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5.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20" r:id="rId4"/>
    <p:sldMasterId id="2147483744" r:id="rId5"/>
    <p:sldMasterId id="2147483756" r:id="rId6"/>
    <p:sldMasterId id="2147483792" r:id="rId7"/>
    <p:sldMasterId id="2147483804" r:id="rId8"/>
    <p:sldMasterId id="2147483825" r:id="rId9"/>
    <p:sldMasterId id="2147483846" r:id="rId10"/>
    <p:sldMasterId id="2147483867" r:id="rId11"/>
    <p:sldMasterId id="2147483888" r:id="rId12"/>
    <p:sldMasterId id="2147483900" r:id="rId13"/>
    <p:sldMasterId id="2147484026" r:id="rId14"/>
    <p:sldMasterId id="2147484110" r:id="rId15"/>
    <p:sldMasterId id="2147484122" r:id="rId16"/>
  </p:sldMasterIdLst>
  <p:notesMasterIdLst>
    <p:notesMasterId r:id="rId72"/>
  </p:notesMasterIdLst>
  <p:sldIdLst>
    <p:sldId id="303" r:id="rId17"/>
    <p:sldId id="278" r:id="rId18"/>
    <p:sldId id="304" r:id="rId19"/>
    <p:sldId id="280" r:id="rId20"/>
    <p:sldId id="309" r:id="rId21"/>
    <p:sldId id="310" r:id="rId22"/>
    <p:sldId id="311" r:id="rId23"/>
    <p:sldId id="312" r:id="rId24"/>
    <p:sldId id="314" r:id="rId25"/>
    <p:sldId id="315" r:id="rId26"/>
    <p:sldId id="356" r:id="rId27"/>
    <p:sldId id="317" r:id="rId28"/>
    <p:sldId id="354" r:id="rId29"/>
    <p:sldId id="306" r:id="rId30"/>
    <p:sldId id="275" r:id="rId31"/>
    <p:sldId id="322" r:id="rId32"/>
    <p:sldId id="357" r:id="rId33"/>
    <p:sldId id="324" r:id="rId34"/>
    <p:sldId id="325" r:id="rId35"/>
    <p:sldId id="326" r:id="rId36"/>
    <p:sldId id="355" r:id="rId37"/>
    <p:sldId id="318" r:id="rId38"/>
    <p:sldId id="316" r:id="rId39"/>
    <p:sldId id="319" r:id="rId40"/>
    <p:sldId id="323" r:id="rId41"/>
    <p:sldId id="276" r:id="rId42"/>
    <p:sldId id="285" r:id="rId43"/>
    <p:sldId id="347" r:id="rId44"/>
    <p:sldId id="348" r:id="rId45"/>
    <p:sldId id="349" r:id="rId46"/>
    <p:sldId id="351" r:id="rId47"/>
    <p:sldId id="352" r:id="rId48"/>
    <p:sldId id="350" r:id="rId49"/>
    <p:sldId id="361" r:id="rId50"/>
    <p:sldId id="339" r:id="rId51"/>
    <p:sldId id="286" r:id="rId52"/>
    <p:sldId id="267" r:id="rId53"/>
    <p:sldId id="291" r:id="rId54"/>
    <p:sldId id="359" r:id="rId55"/>
    <p:sldId id="358" r:id="rId56"/>
    <p:sldId id="360" r:id="rId57"/>
    <p:sldId id="353" r:id="rId58"/>
    <p:sldId id="300" r:id="rId59"/>
    <p:sldId id="292" r:id="rId60"/>
    <p:sldId id="293" r:id="rId61"/>
    <p:sldId id="294" r:id="rId62"/>
    <p:sldId id="296" r:id="rId63"/>
    <p:sldId id="297" r:id="rId64"/>
    <p:sldId id="299" r:id="rId65"/>
    <p:sldId id="290" r:id="rId66"/>
    <p:sldId id="302" r:id="rId67"/>
    <p:sldId id="301" r:id="rId68"/>
    <p:sldId id="256" r:id="rId69"/>
    <p:sldId id="277" r:id="rId70"/>
    <p:sldId id="34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62"/>
      </p:cViewPr>
      <p:guideLst>
        <p:guide orient="horz" pos="2160"/>
        <p:guide pos="3840"/>
      </p:guideLst>
    </p:cSldViewPr>
  </p:slideViewPr>
  <p:notesTextViewPr>
    <p:cViewPr>
      <p:scale>
        <a:sx n="1" d="1"/>
        <a:sy n="1" d="1"/>
      </p:scale>
      <p:origin x="0" y="0"/>
    </p:cViewPr>
  </p:notesTextViewPr>
  <p:notesViewPr>
    <p:cSldViewPr>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72D133-F1D7-48E3-BFB5-0661FC95347C}" type="datetimeFigureOut">
              <a:rPr lang="en-US" smtClean="0"/>
              <a:t>05/03/2025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A35198-C0BF-416C-8F58-9FE4ABC71C9A}" type="slidenum">
              <a:rPr lang="en-US" smtClean="0"/>
              <a:t>‹#›</a:t>
            </a:fld>
            <a:endParaRPr lang="en-US"/>
          </a:p>
        </p:txBody>
      </p:sp>
    </p:spTree>
    <p:extLst>
      <p:ext uri="{BB962C8B-B14F-4D97-AF65-F5344CB8AC3E}">
        <p14:creationId xmlns:p14="http://schemas.microsoft.com/office/powerpoint/2010/main" val="443023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35198-C0BF-416C-8F58-9FE4ABC71C9A}" type="slidenum">
              <a:rPr lang="en-US" smtClean="0"/>
              <a:t>23</a:t>
            </a:fld>
            <a:endParaRPr lang="en-US"/>
          </a:p>
        </p:txBody>
      </p:sp>
    </p:spTree>
    <p:extLst>
      <p:ext uri="{BB962C8B-B14F-4D97-AF65-F5344CB8AC3E}">
        <p14:creationId xmlns:p14="http://schemas.microsoft.com/office/powerpoint/2010/main" val="24870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729d9724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840acf42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840acf42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840acf42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729d9724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729d9724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8729d97241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8729d97241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729d97241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729d97241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8729d97241_0_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8729d97241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288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796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27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945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1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51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351189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31818771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grpSp>
        <p:nvGrpSpPr>
          <p:cNvPr id="80" name="Google Shape;80;p7"/>
          <p:cNvGrpSpPr/>
          <p:nvPr/>
        </p:nvGrpSpPr>
        <p:grpSpPr>
          <a:xfrm>
            <a:off x="1180583" y="5954509"/>
            <a:ext cx="1987203" cy="455021"/>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02" name="Google Shape;102;p7"/>
          <p:cNvGrpSpPr/>
          <p:nvPr/>
        </p:nvGrpSpPr>
        <p:grpSpPr>
          <a:xfrm>
            <a:off x="354804" y="5307409"/>
            <a:ext cx="825760" cy="1097453"/>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5" name="Google Shape;105;p7"/>
          <p:cNvSpPr txBox="1">
            <a:spLocks noGrp="1"/>
          </p:cNvSpPr>
          <p:nvPr>
            <p:ph type="subTitle" idx="1"/>
          </p:nvPr>
        </p:nvSpPr>
        <p:spPr>
          <a:xfrm>
            <a:off x="1082633" y="2261867"/>
            <a:ext cx="5726400" cy="2753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1082633" y="1356300"/>
            <a:ext cx="572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7179400" y="1037800"/>
            <a:ext cx="3781600" cy="4137600"/>
          </a:xfrm>
          <a:prstGeom prst="roundRect">
            <a:avLst>
              <a:gd name="adj" fmla="val 16667"/>
            </a:avLst>
          </a:prstGeom>
          <a:noFill/>
          <a:ln>
            <a:noFill/>
          </a:ln>
        </p:spPr>
      </p:sp>
      <p:grpSp>
        <p:nvGrpSpPr>
          <p:cNvPr id="108" name="Google Shape;108;p7"/>
          <p:cNvGrpSpPr/>
          <p:nvPr/>
        </p:nvGrpSpPr>
        <p:grpSpPr>
          <a:xfrm>
            <a:off x="-44733" y="6394771"/>
            <a:ext cx="12312800" cy="5112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1" name="Google Shape;111;p7"/>
          <p:cNvGrpSpPr/>
          <p:nvPr/>
        </p:nvGrpSpPr>
        <p:grpSpPr>
          <a:xfrm>
            <a:off x="-569245" y="146839"/>
            <a:ext cx="10067999" cy="336496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5" name="Google Shape;115;p7"/>
          <p:cNvSpPr/>
          <p:nvPr/>
        </p:nvSpPr>
        <p:spPr>
          <a:xfrm>
            <a:off x="-1100967" y="-9512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242597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grpSp>
        <p:nvGrpSpPr>
          <p:cNvPr id="117" name="Google Shape;117;p8"/>
          <p:cNvGrpSpPr/>
          <p:nvPr/>
        </p:nvGrpSpPr>
        <p:grpSpPr>
          <a:xfrm>
            <a:off x="9950049" y="4823237"/>
            <a:ext cx="1337665" cy="1581261"/>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24" name="Google Shape;124;p8"/>
          <p:cNvGrpSpPr/>
          <p:nvPr/>
        </p:nvGrpSpPr>
        <p:grpSpPr>
          <a:xfrm flipH="1">
            <a:off x="199083" y="5974532"/>
            <a:ext cx="11726280" cy="440263"/>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39" name="Google Shape;139;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44733" y="6394771"/>
            <a:ext cx="12312800" cy="5112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3" name="Google Shape;143;p8"/>
          <p:cNvSpPr/>
          <p:nvPr/>
        </p:nvSpPr>
        <p:spPr>
          <a:xfrm>
            <a:off x="9950033" y="139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44" name="Google Shape;144;p8"/>
          <p:cNvGrpSpPr/>
          <p:nvPr/>
        </p:nvGrpSpPr>
        <p:grpSpPr>
          <a:xfrm>
            <a:off x="1010205" y="782051"/>
            <a:ext cx="10431857" cy="2061036"/>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327223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8"/>
        <p:cNvGrpSpPr/>
        <p:nvPr/>
      </p:nvGrpSpPr>
      <p:grpSpPr>
        <a:xfrm>
          <a:off x="0" y="0"/>
          <a:ext cx="0" cy="0"/>
          <a:chOff x="0" y="0"/>
          <a:chExt cx="0" cy="0"/>
        </a:xfrm>
      </p:grpSpPr>
      <p:grpSp>
        <p:nvGrpSpPr>
          <p:cNvPr id="149" name="Google Shape;149;p9"/>
          <p:cNvGrpSpPr/>
          <p:nvPr/>
        </p:nvGrpSpPr>
        <p:grpSpPr>
          <a:xfrm>
            <a:off x="9860583" y="5966045"/>
            <a:ext cx="1987203" cy="440264"/>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71" name="Google Shape;171;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44733" y="6394771"/>
            <a:ext cx="12312800" cy="5112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6" name="Google Shape;176;p9"/>
          <p:cNvGrpSpPr/>
          <p:nvPr/>
        </p:nvGrpSpPr>
        <p:grpSpPr>
          <a:xfrm>
            <a:off x="10447811" y="4283622"/>
            <a:ext cx="1329656" cy="473235"/>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9" name="Google Shape;179;p9"/>
          <p:cNvSpPr/>
          <p:nvPr/>
        </p:nvSpPr>
        <p:spPr>
          <a:xfrm>
            <a:off x="305133" y="7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80" name="Google Shape;180;p9"/>
          <p:cNvGrpSpPr/>
          <p:nvPr/>
        </p:nvGrpSpPr>
        <p:grpSpPr>
          <a:xfrm>
            <a:off x="152085" y="4823237"/>
            <a:ext cx="1337665" cy="1581261"/>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41718917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9933" y="0"/>
            <a:ext cx="12192000" cy="6858000"/>
          </a:xfrm>
          <a:prstGeom prst="rect">
            <a:avLst/>
          </a:prstGeom>
          <a:noFill/>
          <a:ln>
            <a:noFill/>
          </a:ln>
        </p:spPr>
      </p:sp>
      <p:sp>
        <p:nvSpPr>
          <p:cNvPr id="189" name="Google Shape;189;p10"/>
          <p:cNvSpPr txBox="1">
            <a:spLocks noGrp="1"/>
          </p:cNvSpPr>
          <p:nvPr>
            <p:ph type="title"/>
          </p:nvPr>
        </p:nvSpPr>
        <p:spPr>
          <a:xfrm>
            <a:off x="960000" y="5352600"/>
            <a:ext cx="10272000" cy="763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1525467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712000" y="1215433"/>
            <a:ext cx="8768000" cy="157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92" name="Google Shape;192;p11"/>
          <p:cNvSpPr txBox="1">
            <a:spLocks noGrp="1"/>
          </p:cNvSpPr>
          <p:nvPr>
            <p:ph type="subTitle" idx="1"/>
          </p:nvPr>
        </p:nvSpPr>
        <p:spPr>
          <a:xfrm>
            <a:off x="1712000" y="2926900"/>
            <a:ext cx="87680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44733" y="6394771"/>
            <a:ext cx="12312800" cy="5112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6" name="Google Shape;196;p11"/>
          <p:cNvGrpSpPr/>
          <p:nvPr/>
        </p:nvGrpSpPr>
        <p:grpSpPr>
          <a:xfrm>
            <a:off x="284304" y="459206"/>
            <a:ext cx="1403843" cy="3856915"/>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0525324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extLst>
      <p:ext uri="{BB962C8B-B14F-4D97-AF65-F5344CB8AC3E}">
        <p14:creationId xmlns:p14="http://schemas.microsoft.com/office/powerpoint/2010/main" val="19772670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44733" y="6394771"/>
            <a:ext cx="12312800" cy="5112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7" name="Google Shape;227;p14"/>
          <p:cNvGrpSpPr/>
          <p:nvPr/>
        </p:nvGrpSpPr>
        <p:grpSpPr>
          <a:xfrm>
            <a:off x="180316" y="210889"/>
            <a:ext cx="12743783" cy="4257995"/>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32" name="Google Shape;232;p14"/>
          <p:cNvSpPr/>
          <p:nvPr/>
        </p:nvSpPr>
        <p:spPr>
          <a:xfrm>
            <a:off x="11465200" y="2341333"/>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233" name="Google Shape;233;p14"/>
          <p:cNvGrpSpPr/>
          <p:nvPr/>
        </p:nvGrpSpPr>
        <p:grpSpPr>
          <a:xfrm flipH="1">
            <a:off x="199083" y="5974532"/>
            <a:ext cx="11726280" cy="440263"/>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27457043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8"/>
        <p:cNvGrpSpPr/>
        <p:nvPr/>
      </p:nvGrpSpPr>
      <p:grpSpPr>
        <a:xfrm>
          <a:off x="0" y="0"/>
          <a:ext cx="0" cy="0"/>
          <a:chOff x="0" y="0"/>
          <a:chExt cx="0" cy="0"/>
        </a:xfrm>
      </p:grpSpPr>
      <p:grpSp>
        <p:nvGrpSpPr>
          <p:cNvPr id="249" name="Google Shape;249;p15"/>
          <p:cNvGrpSpPr/>
          <p:nvPr/>
        </p:nvGrpSpPr>
        <p:grpSpPr>
          <a:xfrm>
            <a:off x="148354" y="6069027"/>
            <a:ext cx="1747148" cy="400055"/>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71" name="Google Shape;271;p15"/>
          <p:cNvGrpSpPr/>
          <p:nvPr/>
        </p:nvGrpSpPr>
        <p:grpSpPr>
          <a:xfrm>
            <a:off x="11313996" y="5312069"/>
            <a:ext cx="825760" cy="1097453"/>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4" name="Google Shape;27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44733" y="6394771"/>
            <a:ext cx="12312800" cy="5112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8" name="Google Shape;278;p15"/>
          <p:cNvGrpSpPr/>
          <p:nvPr/>
        </p:nvGrpSpPr>
        <p:grpSpPr>
          <a:xfrm>
            <a:off x="-513554" y="226443"/>
            <a:ext cx="12676601" cy="4663329"/>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83" name="Google Shape;283;p15"/>
          <p:cNvSpPr/>
          <p:nvPr/>
        </p:nvSpPr>
        <p:spPr>
          <a:xfrm>
            <a:off x="-879567" y="15239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4275629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5760033" y="2327000"/>
            <a:ext cx="46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5760033" y="3067317"/>
            <a:ext cx="4668800" cy="13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44733" y="6394771"/>
            <a:ext cx="12312800" cy="5112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0" name="Google Shape;290;p16"/>
          <p:cNvGrpSpPr/>
          <p:nvPr/>
        </p:nvGrpSpPr>
        <p:grpSpPr>
          <a:xfrm>
            <a:off x="410125" y="4823237"/>
            <a:ext cx="1337665" cy="1581261"/>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97" name="Google Shape;297;p16"/>
          <p:cNvGrpSpPr/>
          <p:nvPr/>
        </p:nvGrpSpPr>
        <p:grpSpPr>
          <a:xfrm>
            <a:off x="1557815" y="5974245"/>
            <a:ext cx="10210569" cy="440264"/>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12614264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1018700" y="1608833"/>
            <a:ext cx="10272000" cy="1151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44733" y="6394771"/>
            <a:ext cx="12312800" cy="5112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26102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7782870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95096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455630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8161655"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950967"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4556315"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8161663"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44733" y="6394771"/>
            <a:ext cx="12312800" cy="5112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 name="Google Shape;336;p18"/>
          <p:cNvGrpSpPr/>
          <p:nvPr/>
        </p:nvGrpSpPr>
        <p:grpSpPr>
          <a:xfrm>
            <a:off x="180004" y="212210"/>
            <a:ext cx="12167208" cy="581167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1" name="Google Shape;341;p18"/>
          <p:cNvSpPr/>
          <p:nvPr/>
        </p:nvSpPr>
        <p:spPr>
          <a:xfrm>
            <a:off x="11241033" y="593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5384799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2"/>
        <p:cNvGrpSpPr/>
        <p:nvPr/>
      </p:nvGrpSpPr>
      <p:grpSpPr>
        <a:xfrm>
          <a:off x="0" y="0"/>
          <a:ext cx="0" cy="0"/>
          <a:chOff x="0" y="0"/>
          <a:chExt cx="0" cy="0"/>
        </a:xfrm>
      </p:grpSpPr>
      <p:grpSp>
        <p:nvGrpSpPr>
          <p:cNvPr id="343" name="Google Shape;343;p19"/>
          <p:cNvGrpSpPr/>
          <p:nvPr/>
        </p:nvGrpSpPr>
        <p:grpSpPr>
          <a:xfrm>
            <a:off x="158681" y="4834305"/>
            <a:ext cx="618185" cy="1581261"/>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6" name="Google Shape;346;p19"/>
          <p:cNvGrpSpPr/>
          <p:nvPr/>
        </p:nvGrpSpPr>
        <p:grpSpPr>
          <a:xfrm>
            <a:off x="10863582" y="6138659"/>
            <a:ext cx="969220" cy="296804"/>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9" name="Google Shape;34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960000"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6435832"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960000" y="4608433"/>
            <a:ext cx="4869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6435832" y="4608433"/>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960000"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960001" y="4154933"/>
            <a:ext cx="4869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6435785"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6435785" y="41549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44733" y="6394771"/>
            <a:ext cx="12312800" cy="5112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1" name="Google Shape;361;p19"/>
          <p:cNvGrpSpPr/>
          <p:nvPr/>
        </p:nvGrpSpPr>
        <p:grpSpPr>
          <a:xfrm>
            <a:off x="10236058" y="233081"/>
            <a:ext cx="2658617" cy="2424673"/>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5" name="Google Shape;365;p19"/>
          <p:cNvSpPr/>
          <p:nvPr/>
        </p:nvSpPr>
        <p:spPr>
          <a:xfrm>
            <a:off x="-882833" y="1066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6874480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3"/>
        <p:cNvGrpSpPr/>
        <p:nvPr/>
      </p:nvGrpSpPr>
      <p:grpSpPr>
        <a:xfrm>
          <a:off x="0" y="0"/>
          <a:ext cx="0" cy="0"/>
          <a:chOff x="0" y="0"/>
          <a:chExt cx="0" cy="0"/>
        </a:xfrm>
      </p:grpSpPr>
      <p:grpSp>
        <p:nvGrpSpPr>
          <p:cNvPr id="414" name="Google Shape;414;p22"/>
          <p:cNvGrpSpPr/>
          <p:nvPr/>
        </p:nvGrpSpPr>
        <p:grpSpPr>
          <a:xfrm>
            <a:off x="1222844" y="4651179"/>
            <a:ext cx="1735381" cy="1767876"/>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6" name="Google Shape;426;p22"/>
          <p:cNvGrpSpPr/>
          <p:nvPr/>
        </p:nvGrpSpPr>
        <p:grpSpPr>
          <a:xfrm>
            <a:off x="105097" y="6005137"/>
            <a:ext cx="1902699" cy="410609"/>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0" name="Google Shape;440;p22"/>
          <p:cNvGrpSpPr/>
          <p:nvPr/>
        </p:nvGrpSpPr>
        <p:grpSpPr>
          <a:xfrm>
            <a:off x="7375928" y="4652139"/>
            <a:ext cx="3284117" cy="1765948"/>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77" name="Google Shape;477;p22"/>
          <p:cNvGrpSpPr/>
          <p:nvPr/>
        </p:nvGrpSpPr>
        <p:grpSpPr>
          <a:xfrm>
            <a:off x="5597124" y="4971453"/>
            <a:ext cx="6285707" cy="1444101"/>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87" name="Google Shape;487;p22"/>
          <p:cNvGrpSpPr/>
          <p:nvPr/>
        </p:nvGrpSpPr>
        <p:grpSpPr>
          <a:xfrm>
            <a:off x="-44733" y="6394771"/>
            <a:ext cx="12312800" cy="5112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90" name="Google Shape;490;p22"/>
          <p:cNvGrpSpPr/>
          <p:nvPr/>
        </p:nvGrpSpPr>
        <p:grpSpPr>
          <a:xfrm>
            <a:off x="197177" y="221488"/>
            <a:ext cx="11728113" cy="4926232"/>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4" name="Google Shape;494;p22"/>
          <p:cNvSpPr/>
          <p:nvPr/>
        </p:nvSpPr>
        <p:spPr>
          <a:xfrm>
            <a:off x="416600" y="869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25441002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5"/>
        <p:cNvGrpSpPr/>
        <p:nvPr/>
      </p:nvGrpSpPr>
      <p:grpSpPr>
        <a:xfrm>
          <a:off x="0" y="0"/>
          <a:ext cx="0" cy="0"/>
          <a:chOff x="0" y="0"/>
          <a:chExt cx="0" cy="0"/>
        </a:xfrm>
      </p:grpSpPr>
      <p:grpSp>
        <p:nvGrpSpPr>
          <p:cNvPr id="496" name="Google Shape;496;p23"/>
          <p:cNvGrpSpPr/>
          <p:nvPr/>
        </p:nvGrpSpPr>
        <p:grpSpPr>
          <a:xfrm>
            <a:off x="10388679" y="4062802"/>
            <a:ext cx="1016531" cy="2333387"/>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517" name="Google Shape;517;p23"/>
          <p:cNvGrpSpPr/>
          <p:nvPr/>
        </p:nvGrpSpPr>
        <p:grpSpPr>
          <a:xfrm>
            <a:off x="-44733" y="6394771"/>
            <a:ext cx="12312800" cy="5112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0" name="Google Shape;520;p23"/>
          <p:cNvSpPr/>
          <p:nvPr/>
        </p:nvSpPr>
        <p:spPr>
          <a:xfrm>
            <a:off x="9922200" y="4347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521" name="Google Shape;521;p23"/>
          <p:cNvGrpSpPr/>
          <p:nvPr/>
        </p:nvGrpSpPr>
        <p:grpSpPr>
          <a:xfrm>
            <a:off x="466593" y="597475"/>
            <a:ext cx="11479601" cy="3731495"/>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5" name="Google Shape;525;p23"/>
          <p:cNvGrpSpPr/>
          <p:nvPr/>
        </p:nvGrpSpPr>
        <p:grpSpPr>
          <a:xfrm>
            <a:off x="422174" y="4183113"/>
            <a:ext cx="7970543" cy="2248165"/>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spTree>
    <p:extLst>
      <p:ext uri="{BB962C8B-B14F-4D97-AF65-F5344CB8AC3E}">
        <p14:creationId xmlns:p14="http://schemas.microsoft.com/office/powerpoint/2010/main" val="31203987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99450" y="6023080"/>
            <a:ext cx="1083292" cy="440263"/>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 name="Google Shape;20;p2"/>
          <p:cNvSpPr/>
          <p:nvPr/>
        </p:nvSpPr>
        <p:spPr>
          <a:xfrm>
            <a:off x="-901233" y="-841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txBox="1">
            <a:spLocks noGrp="1"/>
          </p:cNvSpPr>
          <p:nvPr>
            <p:ph type="ctrTitle"/>
          </p:nvPr>
        </p:nvSpPr>
        <p:spPr>
          <a:xfrm>
            <a:off x="951036" y="1341651"/>
            <a:ext cx="9896800" cy="2295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1080600" y="3767633"/>
            <a:ext cx="54296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44733" y="6394771"/>
            <a:ext cx="12312800" cy="5112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5181457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5396233" y="2779533"/>
            <a:ext cx="5844800" cy="116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5396233" y="1379433"/>
            <a:ext cx="1776800" cy="132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950967" y="719333"/>
            <a:ext cx="4047200" cy="5419200"/>
          </a:xfrm>
          <a:prstGeom prst="roundRect">
            <a:avLst>
              <a:gd name="adj" fmla="val 16667"/>
            </a:avLst>
          </a:prstGeom>
          <a:noFill/>
          <a:ln>
            <a:noFill/>
          </a:ln>
        </p:spPr>
      </p:sp>
      <p:grpSp>
        <p:nvGrpSpPr>
          <p:cNvPr id="30" name="Google Shape;30;p3"/>
          <p:cNvGrpSpPr/>
          <p:nvPr/>
        </p:nvGrpSpPr>
        <p:grpSpPr>
          <a:xfrm>
            <a:off x="-44733" y="6394771"/>
            <a:ext cx="12312800" cy="5112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 name="Google Shape;33;p3"/>
          <p:cNvSpPr/>
          <p:nvPr/>
        </p:nvSpPr>
        <p:spPr>
          <a:xfrm>
            <a:off x="-404715" y="4197630"/>
            <a:ext cx="1072899" cy="229163"/>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3"/>
          <p:cNvSpPr/>
          <p:nvPr/>
        </p:nvSpPr>
        <p:spPr>
          <a:xfrm>
            <a:off x="10608033" y="-559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743767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44733" y="6394771"/>
            <a:ext cx="12312800" cy="5112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 name="Google Shape;41;p4"/>
          <p:cNvGrpSpPr/>
          <p:nvPr/>
        </p:nvGrpSpPr>
        <p:grpSpPr>
          <a:xfrm>
            <a:off x="10908071" y="235867"/>
            <a:ext cx="1978900" cy="639852"/>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6845910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6564332"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2287167"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2287167"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6564333"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50" name="Google Shape;50;p5"/>
          <p:cNvGrpSpPr/>
          <p:nvPr/>
        </p:nvGrpSpPr>
        <p:grpSpPr>
          <a:xfrm>
            <a:off x="-44733" y="6394771"/>
            <a:ext cx="12312800" cy="5112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3" name="Google Shape;53;p5"/>
          <p:cNvSpPr/>
          <p:nvPr/>
        </p:nvSpPr>
        <p:spPr>
          <a:xfrm>
            <a:off x="-230597" y="2097717"/>
            <a:ext cx="899636" cy="2252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674501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99083" y="5974530"/>
            <a:ext cx="11726280" cy="440263"/>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1" name="Google Shape;71;p6"/>
          <p:cNvGrpSpPr/>
          <p:nvPr/>
        </p:nvGrpSpPr>
        <p:grpSpPr>
          <a:xfrm>
            <a:off x="-44733" y="6394771"/>
            <a:ext cx="12312800" cy="5112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 name="Google Shape;74;p6"/>
          <p:cNvSpPr/>
          <p:nvPr/>
        </p:nvSpPr>
        <p:spPr>
          <a:xfrm>
            <a:off x="11152900" y="-1047467"/>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5" name="Google Shape;75;p6"/>
          <p:cNvGrpSpPr/>
          <p:nvPr/>
        </p:nvGrpSpPr>
        <p:grpSpPr>
          <a:xfrm>
            <a:off x="290946" y="127235"/>
            <a:ext cx="10139591" cy="433783"/>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0751596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grpSp>
        <p:nvGrpSpPr>
          <p:cNvPr id="80" name="Google Shape;80;p7"/>
          <p:cNvGrpSpPr/>
          <p:nvPr/>
        </p:nvGrpSpPr>
        <p:grpSpPr>
          <a:xfrm>
            <a:off x="1180583" y="5954509"/>
            <a:ext cx="1987203" cy="455021"/>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02" name="Google Shape;102;p7"/>
          <p:cNvGrpSpPr/>
          <p:nvPr/>
        </p:nvGrpSpPr>
        <p:grpSpPr>
          <a:xfrm>
            <a:off x="354804" y="5307409"/>
            <a:ext cx="825760" cy="1097453"/>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5" name="Google Shape;105;p7"/>
          <p:cNvSpPr txBox="1">
            <a:spLocks noGrp="1"/>
          </p:cNvSpPr>
          <p:nvPr>
            <p:ph type="subTitle" idx="1"/>
          </p:nvPr>
        </p:nvSpPr>
        <p:spPr>
          <a:xfrm>
            <a:off x="1082633" y="2261867"/>
            <a:ext cx="5726400" cy="2753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1082633" y="1356300"/>
            <a:ext cx="572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7179400" y="1037800"/>
            <a:ext cx="3781600" cy="4137600"/>
          </a:xfrm>
          <a:prstGeom prst="roundRect">
            <a:avLst>
              <a:gd name="adj" fmla="val 16667"/>
            </a:avLst>
          </a:prstGeom>
          <a:noFill/>
          <a:ln>
            <a:noFill/>
          </a:ln>
        </p:spPr>
      </p:sp>
      <p:grpSp>
        <p:nvGrpSpPr>
          <p:cNvPr id="108" name="Google Shape;108;p7"/>
          <p:cNvGrpSpPr/>
          <p:nvPr/>
        </p:nvGrpSpPr>
        <p:grpSpPr>
          <a:xfrm>
            <a:off x="-44733" y="6394771"/>
            <a:ext cx="12312800" cy="5112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1" name="Google Shape;111;p7"/>
          <p:cNvGrpSpPr/>
          <p:nvPr/>
        </p:nvGrpSpPr>
        <p:grpSpPr>
          <a:xfrm>
            <a:off x="-569245" y="146839"/>
            <a:ext cx="10067999" cy="336496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5" name="Google Shape;115;p7"/>
          <p:cNvSpPr/>
          <p:nvPr/>
        </p:nvSpPr>
        <p:spPr>
          <a:xfrm>
            <a:off x="-1100967" y="-9512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009505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0698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grpSp>
        <p:nvGrpSpPr>
          <p:cNvPr id="117" name="Google Shape;117;p8"/>
          <p:cNvGrpSpPr/>
          <p:nvPr/>
        </p:nvGrpSpPr>
        <p:grpSpPr>
          <a:xfrm>
            <a:off x="9950049" y="4823237"/>
            <a:ext cx="1337665" cy="1581261"/>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24" name="Google Shape;124;p8"/>
          <p:cNvGrpSpPr/>
          <p:nvPr/>
        </p:nvGrpSpPr>
        <p:grpSpPr>
          <a:xfrm flipH="1">
            <a:off x="199083" y="5974530"/>
            <a:ext cx="11726280" cy="440263"/>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39" name="Google Shape;139;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44733" y="6394771"/>
            <a:ext cx="12312800" cy="5112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3" name="Google Shape;143;p8"/>
          <p:cNvSpPr/>
          <p:nvPr/>
        </p:nvSpPr>
        <p:spPr>
          <a:xfrm>
            <a:off x="9950033" y="139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44" name="Google Shape;144;p8"/>
          <p:cNvGrpSpPr/>
          <p:nvPr/>
        </p:nvGrpSpPr>
        <p:grpSpPr>
          <a:xfrm>
            <a:off x="1010205" y="782051"/>
            <a:ext cx="10431857" cy="2061036"/>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3088196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8"/>
        <p:cNvGrpSpPr/>
        <p:nvPr/>
      </p:nvGrpSpPr>
      <p:grpSpPr>
        <a:xfrm>
          <a:off x="0" y="0"/>
          <a:ext cx="0" cy="0"/>
          <a:chOff x="0" y="0"/>
          <a:chExt cx="0" cy="0"/>
        </a:xfrm>
      </p:grpSpPr>
      <p:grpSp>
        <p:nvGrpSpPr>
          <p:cNvPr id="149" name="Google Shape;149;p9"/>
          <p:cNvGrpSpPr/>
          <p:nvPr/>
        </p:nvGrpSpPr>
        <p:grpSpPr>
          <a:xfrm>
            <a:off x="9860583" y="5966045"/>
            <a:ext cx="1987203" cy="440264"/>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71" name="Google Shape;171;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44733" y="6394771"/>
            <a:ext cx="12312800" cy="5112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6" name="Google Shape;176;p9"/>
          <p:cNvGrpSpPr/>
          <p:nvPr/>
        </p:nvGrpSpPr>
        <p:grpSpPr>
          <a:xfrm>
            <a:off x="10447811" y="4283622"/>
            <a:ext cx="1329656" cy="473235"/>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9" name="Google Shape;179;p9"/>
          <p:cNvSpPr/>
          <p:nvPr/>
        </p:nvSpPr>
        <p:spPr>
          <a:xfrm>
            <a:off x="305133" y="7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80" name="Google Shape;180;p9"/>
          <p:cNvGrpSpPr/>
          <p:nvPr/>
        </p:nvGrpSpPr>
        <p:grpSpPr>
          <a:xfrm>
            <a:off x="152085" y="4823237"/>
            <a:ext cx="1337665" cy="1581261"/>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36295023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9933" y="0"/>
            <a:ext cx="12192000" cy="6858000"/>
          </a:xfrm>
          <a:prstGeom prst="rect">
            <a:avLst/>
          </a:prstGeom>
          <a:noFill/>
          <a:ln>
            <a:noFill/>
          </a:ln>
        </p:spPr>
      </p:sp>
      <p:sp>
        <p:nvSpPr>
          <p:cNvPr id="189" name="Google Shape;189;p10"/>
          <p:cNvSpPr txBox="1">
            <a:spLocks noGrp="1"/>
          </p:cNvSpPr>
          <p:nvPr>
            <p:ph type="title"/>
          </p:nvPr>
        </p:nvSpPr>
        <p:spPr>
          <a:xfrm>
            <a:off x="960000" y="5352600"/>
            <a:ext cx="10272000" cy="763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38773518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712000" y="1215433"/>
            <a:ext cx="8768000" cy="157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92" name="Google Shape;192;p11"/>
          <p:cNvSpPr txBox="1">
            <a:spLocks noGrp="1"/>
          </p:cNvSpPr>
          <p:nvPr>
            <p:ph type="subTitle" idx="1"/>
          </p:nvPr>
        </p:nvSpPr>
        <p:spPr>
          <a:xfrm>
            <a:off x="1712000" y="2926900"/>
            <a:ext cx="87680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44733" y="6394771"/>
            <a:ext cx="12312800" cy="5112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6" name="Google Shape;196;p11"/>
          <p:cNvGrpSpPr/>
          <p:nvPr/>
        </p:nvGrpSpPr>
        <p:grpSpPr>
          <a:xfrm>
            <a:off x="284304" y="459206"/>
            <a:ext cx="1403843" cy="3856915"/>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9317206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extLst>
      <p:ext uri="{BB962C8B-B14F-4D97-AF65-F5344CB8AC3E}">
        <p14:creationId xmlns:p14="http://schemas.microsoft.com/office/powerpoint/2010/main" val="25000640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44733" y="6394771"/>
            <a:ext cx="12312800" cy="5112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7" name="Google Shape;227;p14"/>
          <p:cNvGrpSpPr/>
          <p:nvPr/>
        </p:nvGrpSpPr>
        <p:grpSpPr>
          <a:xfrm>
            <a:off x="180316" y="210889"/>
            <a:ext cx="12743783" cy="4257995"/>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32" name="Google Shape;232;p14"/>
          <p:cNvSpPr/>
          <p:nvPr/>
        </p:nvSpPr>
        <p:spPr>
          <a:xfrm>
            <a:off x="11465200" y="2341333"/>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233" name="Google Shape;233;p14"/>
          <p:cNvGrpSpPr/>
          <p:nvPr/>
        </p:nvGrpSpPr>
        <p:grpSpPr>
          <a:xfrm flipH="1">
            <a:off x="199083" y="5974530"/>
            <a:ext cx="11726280" cy="440263"/>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1438496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8"/>
        <p:cNvGrpSpPr/>
        <p:nvPr/>
      </p:nvGrpSpPr>
      <p:grpSpPr>
        <a:xfrm>
          <a:off x="0" y="0"/>
          <a:ext cx="0" cy="0"/>
          <a:chOff x="0" y="0"/>
          <a:chExt cx="0" cy="0"/>
        </a:xfrm>
      </p:grpSpPr>
      <p:grpSp>
        <p:nvGrpSpPr>
          <p:cNvPr id="249" name="Google Shape;249;p15"/>
          <p:cNvGrpSpPr/>
          <p:nvPr/>
        </p:nvGrpSpPr>
        <p:grpSpPr>
          <a:xfrm>
            <a:off x="148354" y="6069024"/>
            <a:ext cx="1747148" cy="400055"/>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71" name="Google Shape;271;p15"/>
          <p:cNvGrpSpPr/>
          <p:nvPr/>
        </p:nvGrpSpPr>
        <p:grpSpPr>
          <a:xfrm>
            <a:off x="11313996" y="5312069"/>
            <a:ext cx="825760" cy="1097453"/>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4" name="Google Shape;27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44733" y="6394771"/>
            <a:ext cx="12312800" cy="5112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8" name="Google Shape;278;p15"/>
          <p:cNvGrpSpPr/>
          <p:nvPr/>
        </p:nvGrpSpPr>
        <p:grpSpPr>
          <a:xfrm>
            <a:off x="-513554" y="226440"/>
            <a:ext cx="12676601" cy="4663329"/>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83" name="Google Shape;283;p15"/>
          <p:cNvSpPr/>
          <p:nvPr/>
        </p:nvSpPr>
        <p:spPr>
          <a:xfrm>
            <a:off x="-879567" y="15239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37011923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5760033" y="2327000"/>
            <a:ext cx="46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5760033" y="3067317"/>
            <a:ext cx="4668800" cy="13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44733" y="6394771"/>
            <a:ext cx="12312800" cy="5112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0" name="Google Shape;290;p16"/>
          <p:cNvGrpSpPr/>
          <p:nvPr/>
        </p:nvGrpSpPr>
        <p:grpSpPr>
          <a:xfrm>
            <a:off x="410125" y="4823237"/>
            <a:ext cx="1337665" cy="1581261"/>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97" name="Google Shape;297;p16"/>
          <p:cNvGrpSpPr/>
          <p:nvPr/>
        </p:nvGrpSpPr>
        <p:grpSpPr>
          <a:xfrm>
            <a:off x="1557815" y="5974245"/>
            <a:ext cx="10210569" cy="440264"/>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6009224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1018700" y="1608833"/>
            <a:ext cx="10272000" cy="1151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44733" y="6394771"/>
            <a:ext cx="12312800" cy="5112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1456859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95096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455630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8161655"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950967"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4556315"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8161663"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44733" y="6394771"/>
            <a:ext cx="12312800" cy="5112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 name="Google Shape;336;p18"/>
          <p:cNvGrpSpPr/>
          <p:nvPr/>
        </p:nvGrpSpPr>
        <p:grpSpPr>
          <a:xfrm>
            <a:off x="180004" y="212207"/>
            <a:ext cx="12167208" cy="581167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1" name="Google Shape;341;p18"/>
          <p:cNvSpPr/>
          <p:nvPr/>
        </p:nvSpPr>
        <p:spPr>
          <a:xfrm>
            <a:off x="11241033" y="593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350147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4696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2"/>
        <p:cNvGrpSpPr/>
        <p:nvPr/>
      </p:nvGrpSpPr>
      <p:grpSpPr>
        <a:xfrm>
          <a:off x="0" y="0"/>
          <a:ext cx="0" cy="0"/>
          <a:chOff x="0" y="0"/>
          <a:chExt cx="0" cy="0"/>
        </a:xfrm>
      </p:grpSpPr>
      <p:grpSp>
        <p:nvGrpSpPr>
          <p:cNvPr id="343" name="Google Shape;343;p19"/>
          <p:cNvGrpSpPr/>
          <p:nvPr/>
        </p:nvGrpSpPr>
        <p:grpSpPr>
          <a:xfrm>
            <a:off x="158681" y="4834305"/>
            <a:ext cx="618185" cy="1581261"/>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6" name="Google Shape;346;p19"/>
          <p:cNvGrpSpPr/>
          <p:nvPr/>
        </p:nvGrpSpPr>
        <p:grpSpPr>
          <a:xfrm>
            <a:off x="10863577" y="6138659"/>
            <a:ext cx="969220" cy="296804"/>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9" name="Google Shape;34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960000"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6435832"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960000" y="4608433"/>
            <a:ext cx="4869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6435832" y="4608433"/>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960000"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960001" y="4154933"/>
            <a:ext cx="4869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6435785"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6435785" y="41549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44733" y="6394771"/>
            <a:ext cx="12312800" cy="5112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1" name="Google Shape;361;p19"/>
          <p:cNvGrpSpPr/>
          <p:nvPr/>
        </p:nvGrpSpPr>
        <p:grpSpPr>
          <a:xfrm>
            <a:off x="10236053" y="233078"/>
            <a:ext cx="2658617" cy="2424673"/>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5" name="Google Shape;365;p19"/>
          <p:cNvSpPr/>
          <p:nvPr/>
        </p:nvSpPr>
        <p:spPr>
          <a:xfrm>
            <a:off x="-882833" y="1066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13472349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3"/>
        <p:cNvGrpSpPr/>
        <p:nvPr/>
      </p:nvGrpSpPr>
      <p:grpSpPr>
        <a:xfrm>
          <a:off x="0" y="0"/>
          <a:ext cx="0" cy="0"/>
          <a:chOff x="0" y="0"/>
          <a:chExt cx="0" cy="0"/>
        </a:xfrm>
      </p:grpSpPr>
      <p:grpSp>
        <p:nvGrpSpPr>
          <p:cNvPr id="414" name="Google Shape;414;p22"/>
          <p:cNvGrpSpPr/>
          <p:nvPr/>
        </p:nvGrpSpPr>
        <p:grpSpPr>
          <a:xfrm>
            <a:off x="1222844" y="4651179"/>
            <a:ext cx="1735381" cy="1767876"/>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6" name="Google Shape;426;p22"/>
          <p:cNvGrpSpPr/>
          <p:nvPr/>
        </p:nvGrpSpPr>
        <p:grpSpPr>
          <a:xfrm>
            <a:off x="105097" y="6005134"/>
            <a:ext cx="1902699" cy="410609"/>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0" name="Google Shape;440;p22"/>
          <p:cNvGrpSpPr/>
          <p:nvPr/>
        </p:nvGrpSpPr>
        <p:grpSpPr>
          <a:xfrm>
            <a:off x="7375928" y="4652139"/>
            <a:ext cx="3284117" cy="1765948"/>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77" name="Google Shape;477;p22"/>
          <p:cNvGrpSpPr/>
          <p:nvPr/>
        </p:nvGrpSpPr>
        <p:grpSpPr>
          <a:xfrm>
            <a:off x="5597124" y="4971453"/>
            <a:ext cx="6285707" cy="1444101"/>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87" name="Google Shape;487;p22"/>
          <p:cNvGrpSpPr/>
          <p:nvPr/>
        </p:nvGrpSpPr>
        <p:grpSpPr>
          <a:xfrm>
            <a:off x="-44733" y="6394771"/>
            <a:ext cx="12312800" cy="5112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90" name="Google Shape;490;p22"/>
          <p:cNvGrpSpPr/>
          <p:nvPr/>
        </p:nvGrpSpPr>
        <p:grpSpPr>
          <a:xfrm>
            <a:off x="197170" y="221488"/>
            <a:ext cx="11728113" cy="4926232"/>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4" name="Google Shape;494;p22"/>
          <p:cNvSpPr/>
          <p:nvPr/>
        </p:nvSpPr>
        <p:spPr>
          <a:xfrm>
            <a:off x="416600" y="869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37394374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5"/>
        <p:cNvGrpSpPr/>
        <p:nvPr/>
      </p:nvGrpSpPr>
      <p:grpSpPr>
        <a:xfrm>
          <a:off x="0" y="0"/>
          <a:ext cx="0" cy="0"/>
          <a:chOff x="0" y="0"/>
          <a:chExt cx="0" cy="0"/>
        </a:xfrm>
      </p:grpSpPr>
      <p:grpSp>
        <p:nvGrpSpPr>
          <p:cNvPr id="496" name="Google Shape;496;p23"/>
          <p:cNvGrpSpPr/>
          <p:nvPr/>
        </p:nvGrpSpPr>
        <p:grpSpPr>
          <a:xfrm>
            <a:off x="10388679" y="4062802"/>
            <a:ext cx="1016531" cy="2333387"/>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517" name="Google Shape;517;p23"/>
          <p:cNvGrpSpPr/>
          <p:nvPr/>
        </p:nvGrpSpPr>
        <p:grpSpPr>
          <a:xfrm>
            <a:off x="-44733" y="6394771"/>
            <a:ext cx="12312800" cy="5112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0" name="Google Shape;520;p23"/>
          <p:cNvSpPr/>
          <p:nvPr/>
        </p:nvSpPr>
        <p:spPr>
          <a:xfrm>
            <a:off x="9922200" y="4347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521" name="Google Shape;521;p23"/>
          <p:cNvGrpSpPr/>
          <p:nvPr/>
        </p:nvGrpSpPr>
        <p:grpSpPr>
          <a:xfrm>
            <a:off x="466593" y="597472"/>
            <a:ext cx="11479601" cy="3731495"/>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5" name="Google Shape;525;p23"/>
          <p:cNvGrpSpPr/>
          <p:nvPr/>
        </p:nvGrpSpPr>
        <p:grpSpPr>
          <a:xfrm>
            <a:off x="422174" y="4183113"/>
            <a:ext cx="7970543" cy="2248165"/>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spTree>
    <p:extLst>
      <p:ext uri="{BB962C8B-B14F-4D97-AF65-F5344CB8AC3E}">
        <p14:creationId xmlns:p14="http://schemas.microsoft.com/office/powerpoint/2010/main" val="19455638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99431" y="6023071"/>
            <a:ext cx="1083292" cy="440263"/>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 name="Google Shape;20;p2"/>
          <p:cNvSpPr/>
          <p:nvPr/>
        </p:nvSpPr>
        <p:spPr>
          <a:xfrm>
            <a:off x="-901233" y="-841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txBox="1">
            <a:spLocks noGrp="1"/>
          </p:cNvSpPr>
          <p:nvPr>
            <p:ph type="ctrTitle"/>
          </p:nvPr>
        </p:nvSpPr>
        <p:spPr>
          <a:xfrm>
            <a:off x="951036" y="1341651"/>
            <a:ext cx="9896800" cy="2295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1080600" y="3767633"/>
            <a:ext cx="54296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44733" y="6394771"/>
            <a:ext cx="12312800" cy="5112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8710239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5396233" y="2779533"/>
            <a:ext cx="5844800" cy="116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5396233" y="1379433"/>
            <a:ext cx="1776800" cy="132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950967" y="719333"/>
            <a:ext cx="4047200" cy="5419200"/>
          </a:xfrm>
          <a:prstGeom prst="roundRect">
            <a:avLst>
              <a:gd name="adj" fmla="val 16667"/>
            </a:avLst>
          </a:prstGeom>
          <a:noFill/>
          <a:ln>
            <a:noFill/>
          </a:ln>
        </p:spPr>
      </p:sp>
      <p:grpSp>
        <p:nvGrpSpPr>
          <p:cNvPr id="30" name="Google Shape;30;p3"/>
          <p:cNvGrpSpPr/>
          <p:nvPr/>
        </p:nvGrpSpPr>
        <p:grpSpPr>
          <a:xfrm>
            <a:off x="-44733" y="6394771"/>
            <a:ext cx="12312800" cy="5112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 name="Google Shape;33;p3"/>
          <p:cNvSpPr/>
          <p:nvPr/>
        </p:nvSpPr>
        <p:spPr>
          <a:xfrm>
            <a:off x="-404715" y="4197630"/>
            <a:ext cx="1072899" cy="229163"/>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3"/>
          <p:cNvSpPr/>
          <p:nvPr/>
        </p:nvSpPr>
        <p:spPr>
          <a:xfrm>
            <a:off x="10608033" y="-559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340808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44733" y="6394771"/>
            <a:ext cx="12312800" cy="5112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 name="Google Shape;41;p4"/>
          <p:cNvGrpSpPr/>
          <p:nvPr/>
        </p:nvGrpSpPr>
        <p:grpSpPr>
          <a:xfrm>
            <a:off x="10908053" y="235867"/>
            <a:ext cx="1978900" cy="639852"/>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50492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6564332"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2287167"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2287167"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6564333"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50" name="Google Shape;50;p5"/>
          <p:cNvGrpSpPr/>
          <p:nvPr/>
        </p:nvGrpSpPr>
        <p:grpSpPr>
          <a:xfrm>
            <a:off x="-44733" y="6394771"/>
            <a:ext cx="12312800" cy="5112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3" name="Google Shape;53;p5"/>
          <p:cNvSpPr/>
          <p:nvPr/>
        </p:nvSpPr>
        <p:spPr>
          <a:xfrm>
            <a:off x="-230597" y="2097717"/>
            <a:ext cx="899636" cy="2252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130576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99083" y="5974520"/>
            <a:ext cx="11726280" cy="440263"/>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1" name="Google Shape;71;p6"/>
          <p:cNvGrpSpPr/>
          <p:nvPr/>
        </p:nvGrpSpPr>
        <p:grpSpPr>
          <a:xfrm>
            <a:off x="-44733" y="6394771"/>
            <a:ext cx="12312800" cy="5112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 name="Google Shape;74;p6"/>
          <p:cNvSpPr/>
          <p:nvPr/>
        </p:nvSpPr>
        <p:spPr>
          <a:xfrm>
            <a:off x="11152900" y="-1047467"/>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5" name="Google Shape;75;p6"/>
          <p:cNvGrpSpPr/>
          <p:nvPr/>
        </p:nvGrpSpPr>
        <p:grpSpPr>
          <a:xfrm>
            <a:off x="290946" y="127226"/>
            <a:ext cx="10139591" cy="433783"/>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6469734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grpSp>
        <p:nvGrpSpPr>
          <p:cNvPr id="80" name="Google Shape;80;p7"/>
          <p:cNvGrpSpPr/>
          <p:nvPr/>
        </p:nvGrpSpPr>
        <p:grpSpPr>
          <a:xfrm>
            <a:off x="1180583" y="5954509"/>
            <a:ext cx="1987203" cy="455021"/>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02" name="Google Shape;102;p7"/>
          <p:cNvGrpSpPr/>
          <p:nvPr/>
        </p:nvGrpSpPr>
        <p:grpSpPr>
          <a:xfrm>
            <a:off x="354804" y="5307409"/>
            <a:ext cx="825760" cy="1097453"/>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5" name="Google Shape;105;p7"/>
          <p:cNvSpPr txBox="1">
            <a:spLocks noGrp="1"/>
          </p:cNvSpPr>
          <p:nvPr>
            <p:ph type="subTitle" idx="1"/>
          </p:nvPr>
        </p:nvSpPr>
        <p:spPr>
          <a:xfrm>
            <a:off x="1082633" y="2261867"/>
            <a:ext cx="5726400" cy="2753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1082633" y="1356300"/>
            <a:ext cx="572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7179400" y="1037800"/>
            <a:ext cx="3781600" cy="4137600"/>
          </a:xfrm>
          <a:prstGeom prst="roundRect">
            <a:avLst>
              <a:gd name="adj" fmla="val 16667"/>
            </a:avLst>
          </a:prstGeom>
          <a:noFill/>
          <a:ln>
            <a:noFill/>
          </a:ln>
        </p:spPr>
      </p:sp>
      <p:grpSp>
        <p:nvGrpSpPr>
          <p:cNvPr id="108" name="Google Shape;108;p7"/>
          <p:cNvGrpSpPr/>
          <p:nvPr/>
        </p:nvGrpSpPr>
        <p:grpSpPr>
          <a:xfrm>
            <a:off x="-44733" y="6394771"/>
            <a:ext cx="12312800" cy="5112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1" name="Google Shape;111;p7"/>
          <p:cNvGrpSpPr/>
          <p:nvPr/>
        </p:nvGrpSpPr>
        <p:grpSpPr>
          <a:xfrm>
            <a:off x="-569245" y="146839"/>
            <a:ext cx="10067999" cy="336496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5" name="Google Shape;115;p7"/>
          <p:cNvSpPr/>
          <p:nvPr/>
        </p:nvSpPr>
        <p:spPr>
          <a:xfrm>
            <a:off x="-1100967" y="-9512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1839958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grpSp>
        <p:nvGrpSpPr>
          <p:cNvPr id="117" name="Google Shape;117;p8"/>
          <p:cNvGrpSpPr/>
          <p:nvPr/>
        </p:nvGrpSpPr>
        <p:grpSpPr>
          <a:xfrm>
            <a:off x="9950049" y="4823237"/>
            <a:ext cx="1337665" cy="1581261"/>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24" name="Google Shape;124;p8"/>
          <p:cNvGrpSpPr/>
          <p:nvPr/>
        </p:nvGrpSpPr>
        <p:grpSpPr>
          <a:xfrm flipH="1">
            <a:off x="199083" y="5974520"/>
            <a:ext cx="11726280" cy="440263"/>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39" name="Google Shape;139;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44733" y="6394771"/>
            <a:ext cx="12312800" cy="5112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3" name="Google Shape;143;p8"/>
          <p:cNvSpPr/>
          <p:nvPr/>
        </p:nvSpPr>
        <p:spPr>
          <a:xfrm>
            <a:off x="9950033" y="139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44" name="Google Shape;144;p8"/>
          <p:cNvGrpSpPr/>
          <p:nvPr/>
        </p:nvGrpSpPr>
        <p:grpSpPr>
          <a:xfrm>
            <a:off x="1010205" y="782051"/>
            <a:ext cx="10431857" cy="2061036"/>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234941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0953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8"/>
        <p:cNvGrpSpPr/>
        <p:nvPr/>
      </p:nvGrpSpPr>
      <p:grpSpPr>
        <a:xfrm>
          <a:off x="0" y="0"/>
          <a:ext cx="0" cy="0"/>
          <a:chOff x="0" y="0"/>
          <a:chExt cx="0" cy="0"/>
        </a:xfrm>
      </p:grpSpPr>
      <p:grpSp>
        <p:nvGrpSpPr>
          <p:cNvPr id="149" name="Google Shape;149;p9"/>
          <p:cNvGrpSpPr/>
          <p:nvPr/>
        </p:nvGrpSpPr>
        <p:grpSpPr>
          <a:xfrm>
            <a:off x="9860583" y="5966045"/>
            <a:ext cx="1987203" cy="440264"/>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71" name="Google Shape;171;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44733" y="6394771"/>
            <a:ext cx="12312800" cy="5112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6" name="Google Shape;176;p9"/>
          <p:cNvGrpSpPr/>
          <p:nvPr/>
        </p:nvGrpSpPr>
        <p:grpSpPr>
          <a:xfrm>
            <a:off x="10447811" y="4283622"/>
            <a:ext cx="1329656" cy="473235"/>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9" name="Google Shape;179;p9"/>
          <p:cNvSpPr/>
          <p:nvPr/>
        </p:nvSpPr>
        <p:spPr>
          <a:xfrm>
            <a:off x="305133" y="7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80" name="Google Shape;180;p9"/>
          <p:cNvGrpSpPr/>
          <p:nvPr/>
        </p:nvGrpSpPr>
        <p:grpSpPr>
          <a:xfrm>
            <a:off x="152085" y="4823237"/>
            <a:ext cx="1337665" cy="1581261"/>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38388940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9933" y="0"/>
            <a:ext cx="12192000" cy="6858000"/>
          </a:xfrm>
          <a:prstGeom prst="rect">
            <a:avLst/>
          </a:prstGeom>
          <a:noFill/>
          <a:ln>
            <a:noFill/>
          </a:ln>
        </p:spPr>
      </p:sp>
      <p:sp>
        <p:nvSpPr>
          <p:cNvPr id="189" name="Google Shape;189;p10"/>
          <p:cNvSpPr txBox="1">
            <a:spLocks noGrp="1"/>
          </p:cNvSpPr>
          <p:nvPr>
            <p:ph type="title"/>
          </p:nvPr>
        </p:nvSpPr>
        <p:spPr>
          <a:xfrm>
            <a:off x="960000" y="5352600"/>
            <a:ext cx="10272000" cy="763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21918595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712000" y="1215433"/>
            <a:ext cx="8768000" cy="157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92" name="Google Shape;192;p11"/>
          <p:cNvSpPr txBox="1">
            <a:spLocks noGrp="1"/>
          </p:cNvSpPr>
          <p:nvPr>
            <p:ph type="subTitle" idx="1"/>
          </p:nvPr>
        </p:nvSpPr>
        <p:spPr>
          <a:xfrm>
            <a:off x="1712000" y="2926900"/>
            <a:ext cx="87680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44733" y="6394771"/>
            <a:ext cx="12312800" cy="5112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6" name="Google Shape;196;p11"/>
          <p:cNvGrpSpPr/>
          <p:nvPr/>
        </p:nvGrpSpPr>
        <p:grpSpPr>
          <a:xfrm>
            <a:off x="284304" y="459206"/>
            <a:ext cx="1403843" cy="3856915"/>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3179805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extLst>
      <p:ext uri="{BB962C8B-B14F-4D97-AF65-F5344CB8AC3E}">
        <p14:creationId xmlns:p14="http://schemas.microsoft.com/office/powerpoint/2010/main" val="38890798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960000"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4" name="Google Shape;204;p13"/>
          <p:cNvSpPr txBox="1">
            <a:spLocks noGrp="1"/>
          </p:cNvSpPr>
          <p:nvPr>
            <p:ph type="title" idx="3" hasCustomPrompt="1"/>
          </p:nvPr>
        </p:nvSpPr>
        <p:spPr>
          <a:xfrm>
            <a:off x="960000"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5" name="Google Shape;205;p13"/>
          <p:cNvSpPr txBox="1">
            <a:spLocks noGrp="1"/>
          </p:cNvSpPr>
          <p:nvPr>
            <p:ph type="title" idx="4" hasCustomPrompt="1"/>
          </p:nvPr>
        </p:nvSpPr>
        <p:spPr>
          <a:xfrm>
            <a:off x="4559033"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6" name="Google Shape;206;p13"/>
          <p:cNvSpPr txBox="1">
            <a:spLocks noGrp="1"/>
          </p:cNvSpPr>
          <p:nvPr>
            <p:ph type="title" idx="5" hasCustomPrompt="1"/>
          </p:nvPr>
        </p:nvSpPr>
        <p:spPr>
          <a:xfrm>
            <a:off x="4559033"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7" name="Google Shape;207;p13"/>
          <p:cNvSpPr txBox="1">
            <a:spLocks noGrp="1"/>
          </p:cNvSpPr>
          <p:nvPr>
            <p:ph type="title" idx="6" hasCustomPrompt="1"/>
          </p:nvPr>
        </p:nvSpPr>
        <p:spPr>
          <a:xfrm>
            <a:off x="8158067"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8" name="Google Shape;208;p13"/>
          <p:cNvSpPr txBox="1">
            <a:spLocks noGrp="1"/>
          </p:cNvSpPr>
          <p:nvPr>
            <p:ph type="title" idx="7" hasCustomPrompt="1"/>
          </p:nvPr>
        </p:nvSpPr>
        <p:spPr>
          <a:xfrm>
            <a:off x="8158067"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9" name="Google Shape;209;p13"/>
          <p:cNvSpPr txBox="1">
            <a:spLocks noGrp="1"/>
          </p:cNvSpPr>
          <p:nvPr>
            <p:ph type="subTitle" idx="1"/>
          </p:nvPr>
        </p:nvSpPr>
        <p:spPr>
          <a:xfrm>
            <a:off x="960000"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0" name="Google Shape;210;p13"/>
          <p:cNvSpPr txBox="1">
            <a:spLocks noGrp="1"/>
          </p:cNvSpPr>
          <p:nvPr>
            <p:ph type="subTitle" idx="8"/>
          </p:nvPr>
        </p:nvSpPr>
        <p:spPr>
          <a:xfrm>
            <a:off x="4559033"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1" name="Google Shape;211;p13"/>
          <p:cNvSpPr txBox="1">
            <a:spLocks noGrp="1"/>
          </p:cNvSpPr>
          <p:nvPr>
            <p:ph type="subTitle" idx="9"/>
          </p:nvPr>
        </p:nvSpPr>
        <p:spPr>
          <a:xfrm>
            <a:off x="8158067"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2" name="Google Shape;212;p13"/>
          <p:cNvSpPr txBox="1">
            <a:spLocks noGrp="1"/>
          </p:cNvSpPr>
          <p:nvPr>
            <p:ph type="subTitle" idx="13"/>
          </p:nvPr>
        </p:nvSpPr>
        <p:spPr>
          <a:xfrm>
            <a:off x="960000"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3" name="Google Shape;213;p13"/>
          <p:cNvSpPr txBox="1">
            <a:spLocks noGrp="1"/>
          </p:cNvSpPr>
          <p:nvPr>
            <p:ph type="subTitle" idx="14"/>
          </p:nvPr>
        </p:nvSpPr>
        <p:spPr>
          <a:xfrm>
            <a:off x="4559033"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4" name="Google Shape;214;p13"/>
          <p:cNvSpPr txBox="1">
            <a:spLocks noGrp="1"/>
          </p:cNvSpPr>
          <p:nvPr>
            <p:ph type="subTitle" idx="15"/>
          </p:nvPr>
        </p:nvSpPr>
        <p:spPr>
          <a:xfrm>
            <a:off x="8158067"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215" name="Google Shape;215;p13"/>
          <p:cNvGrpSpPr/>
          <p:nvPr/>
        </p:nvGrpSpPr>
        <p:grpSpPr>
          <a:xfrm>
            <a:off x="-44733" y="6394771"/>
            <a:ext cx="12312800" cy="5112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8" name="Google Shape;218;p13"/>
          <p:cNvGrpSpPr/>
          <p:nvPr/>
        </p:nvGrpSpPr>
        <p:grpSpPr>
          <a:xfrm flipH="1">
            <a:off x="11167786" y="4968733"/>
            <a:ext cx="557479" cy="1425981"/>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21" name="Google Shape;221;p13"/>
          <p:cNvSpPr/>
          <p:nvPr/>
        </p:nvSpPr>
        <p:spPr>
          <a:xfrm>
            <a:off x="11424933" y="782667"/>
            <a:ext cx="1273600" cy="127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2767662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44733" y="6394771"/>
            <a:ext cx="12312800" cy="5112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7" name="Google Shape;227;p14"/>
          <p:cNvGrpSpPr/>
          <p:nvPr/>
        </p:nvGrpSpPr>
        <p:grpSpPr>
          <a:xfrm>
            <a:off x="180316" y="210889"/>
            <a:ext cx="12743783" cy="4257995"/>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32" name="Google Shape;232;p14"/>
          <p:cNvSpPr/>
          <p:nvPr/>
        </p:nvSpPr>
        <p:spPr>
          <a:xfrm>
            <a:off x="11465200" y="2341333"/>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233" name="Google Shape;233;p14"/>
          <p:cNvGrpSpPr/>
          <p:nvPr/>
        </p:nvGrpSpPr>
        <p:grpSpPr>
          <a:xfrm flipH="1">
            <a:off x="199083" y="5974520"/>
            <a:ext cx="11726280" cy="440263"/>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32281524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8"/>
        <p:cNvGrpSpPr/>
        <p:nvPr/>
      </p:nvGrpSpPr>
      <p:grpSpPr>
        <a:xfrm>
          <a:off x="0" y="0"/>
          <a:ext cx="0" cy="0"/>
          <a:chOff x="0" y="0"/>
          <a:chExt cx="0" cy="0"/>
        </a:xfrm>
      </p:grpSpPr>
      <p:grpSp>
        <p:nvGrpSpPr>
          <p:cNvPr id="249" name="Google Shape;249;p15"/>
          <p:cNvGrpSpPr/>
          <p:nvPr/>
        </p:nvGrpSpPr>
        <p:grpSpPr>
          <a:xfrm>
            <a:off x="148354" y="6069015"/>
            <a:ext cx="1747148" cy="400055"/>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71" name="Google Shape;271;p15"/>
          <p:cNvGrpSpPr/>
          <p:nvPr/>
        </p:nvGrpSpPr>
        <p:grpSpPr>
          <a:xfrm>
            <a:off x="11313996" y="5312069"/>
            <a:ext cx="825760" cy="1097453"/>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4" name="Google Shape;27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44733" y="6394771"/>
            <a:ext cx="12312800" cy="5112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8" name="Google Shape;278;p15"/>
          <p:cNvGrpSpPr/>
          <p:nvPr/>
        </p:nvGrpSpPr>
        <p:grpSpPr>
          <a:xfrm>
            <a:off x="-513554" y="226431"/>
            <a:ext cx="12676601" cy="4663329"/>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83" name="Google Shape;283;p15"/>
          <p:cNvSpPr/>
          <p:nvPr/>
        </p:nvSpPr>
        <p:spPr>
          <a:xfrm>
            <a:off x="-879567" y="15239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28696046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5760033" y="2327000"/>
            <a:ext cx="46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5760033" y="3067317"/>
            <a:ext cx="4668800" cy="13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44733" y="6394771"/>
            <a:ext cx="12312800" cy="5112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0" name="Google Shape;290;p16"/>
          <p:cNvGrpSpPr/>
          <p:nvPr/>
        </p:nvGrpSpPr>
        <p:grpSpPr>
          <a:xfrm>
            <a:off x="410125" y="4823237"/>
            <a:ext cx="1337665" cy="1581261"/>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97" name="Google Shape;297;p16"/>
          <p:cNvGrpSpPr/>
          <p:nvPr/>
        </p:nvGrpSpPr>
        <p:grpSpPr>
          <a:xfrm>
            <a:off x="1557815" y="5974245"/>
            <a:ext cx="10210569" cy="440264"/>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10724684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1018700" y="1608833"/>
            <a:ext cx="10272000" cy="1151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44733" y="6394771"/>
            <a:ext cx="12312800" cy="5112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9427123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95096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455630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8161655"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950967"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4556315"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8161663"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44733" y="6394771"/>
            <a:ext cx="12312800" cy="5112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 name="Google Shape;336;p18"/>
          <p:cNvGrpSpPr/>
          <p:nvPr/>
        </p:nvGrpSpPr>
        <p:grpSpPr>
          <a:xfrm>
            <a:off x="180004" y="212197"/>
            <a:ext cx="12167208" cy="581167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1" name="Google Shape;341;p18"/>
          <p:cNvSpPr/>
          <p:nvPr/>
        </p:nvSpPr>
        <p:spPr>
          <a:xfrm>
            <a:off x="11241033" y="593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1806627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664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2"/>
        <p:cNvGrpSpPr/>
        <p:nvPr/>
      </p:nvGrpSpPr>
      <p:grpSpPr>
        <a:xfrm>
          <a:off x="0" y="0"/>
          <a:ext cx="0" cy="0"/>
          <a:chOff x="0" y="0"/>
          <a:chExt cx="0" cy="0"/>
        </a:xfrm>
      </p:grpSpPr>
      <p:grpSp>
        <p:nvGrpSpPr>
          <p:cNvPr id="343" name="Google Shape;343;p19"/>
          <p:cNvGrpSpPr/>
          <p:nvPr/>
        </p:nvGrpSpPr>
        <p:grpSpPr>
          <a:xfrm>
            <a:off x="158681" y="4834305"/>
            <a:ext cx="618185" cy="1581261"/>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6" name="Google Shape;346;p19"/>
          <p:cNvGrpSpPr/>
          <p:nvPr/>
        </p:nvGrpSpPr>
        <p:grpSpPr>
          <a:xfrm>
            <a:off x="10863558" y="6138659"/>
            <a:ext cx="969220" cy="296804"/>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9" name="Google Shape;34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960000"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6435832"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960000" y="4608433"/>
            <a:ext cx="4869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6435832" y="4608433"/>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960000"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960001" y="4154933"/>
            <a:ext cx="4869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6435785"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6435785" y="41549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44733" y="6394771"/>
            <a:ext cx="12312800" cy="5112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1" name="Google Shape;361;p19"/>
          <p:cNvGrpSpPr/>
          <p:nvPr/>
        </p:nvGrpSpPr>
        <p:grpSpPr>
          <a:xfrm>
            <a:off x="10236034" y="233069"/>
            <a:ext cx="2658617" cy="2424673"/>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5" name="Google Shape;365;p19"/>
          <p:cNvSpPr/>
          <p:nvPr/>
        </p:nvSpPr>
        <p:spPr>
          <a:xfrm>
            <a:off x="-882833" y="1066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19696105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3"/>
        <p:cNvGrpSpPr/>
        <p:nvPr/>
      </p:nvGrpSpPr>
      <p:grpSpPr>
        <a:xfrm>
          <a:off x="0" y="0"/>
          <a:ext cx="0" cy="0"/>
          <a:chOff x="0" y="0"/>
          <a:chExt cx="0" cy="0"/>
        </a:xfrm>
      </p:grpSpPr>
      <p:grpSp>
        <p:nvGrpSpPr>
          <p:cNvPr id="414" name="Google Shape;414;p22"/>
          <p:cNvGrpSpPr/>
          <p:nvPr/>
        </p:nvGrpSpPr>
        <p:grpSpPr>
          <a:xfrm>
            <a:off x="1222844" y="4651179"/>
            <a:ext cx="1735381" cy="1767876"/>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6" name="Google Shape;426;p22"/>
          <p:cNvGrpSpPr/>
          <p:nvPr/>
        </p:nvGrpSpPr>
        <p:grpSpPr>
          <a:xfrm>
            <a:off x="105097" y="6005125"/>
            <a:ext cx="1902699" cy="410609"/>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0" name="Google Shape;440;p22"/>
          <p:cNvGrpSpPr/>
          <p:nvPr/>
        </p:nvGrpSpPr>
        <p:grpSpPr>
          <a:xfrm>
            <a:off x="7375928" y="4652139"/>
            <a:ext cx="3284117" cy="1765948"/>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77" name="Google Shape;477;p22"/>
          <p:cNvGrpSpPr/>
          <p:nvPr/>
        </p:nvGrpSpPr>
        <p:grpSpPr>
          <a:xfrm>
            <a:off x="5597124" y="4971453"/>
            <a:ext cx="6285707" cy="1444101"/>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87" name="Google Shape;487;p22"/>
          <p:cNvGrpSpPr/>
          <p:nvPr/>
        </p:nvGrpSpPr>
        <p:grpSpPr>
          <a:xfrm>
            <a:off x="-44733" y="6394771"/>
            <a:ext cx="12312800" cy="5112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90" name="Google Shape;490;p22"/>
          <p:cNvGrpSpPr/>
          <p:nvPr/>
        </p:nvGrpSpPr>
        <p:grpSpPr>
          <a:xfrm>
            <a:off x="197153" y="221488"/>
            <a:ext cx="11728113" cy="4926232"/>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4" name="Google Shape;494;p22"/>
          <p:cNvSpPr/>
          <p:nvPr/>
        </p:nvSpPr>
        <p:spPr>
          <a:xfrm>
            <a:off x="416600" y="869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38619996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5"/>
        <p:cNvGrpSpPr/>
        <p:nvPr/>
      </p:nvGrpSpPr>
      <p:grpSpPr>
        <a:xfrm>
          <a:off x="0" y="0"/>
          <a:ext cx="0" cy="0"/>
          <a:chOff x="0" y="0"/>
          <a:chExt cx="0" cy="0"/>
        </a:xfrm>
      </p:grpSpPr>
      <p:grpSp>
        <p:nvGrpSpPr>
          <p:cNvPr id="496" name="Google Shape;496;p23"/>
          <p:cNvGrpSpPr/>
          <p:nvPr/>
        </p:nvGrpSpPr>
        <p:grpSpPr>
          <a:xfrm>
            <a:off x="10388679" y="4062802"/>
            <a:ext cx="1016531" cy="2333387"/>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517" name="Google Shape;517;p23"/>
          <p:cNvGrpSpPr/>
          <p:nvPr/>
        </p:nvGrpSpPr>
        <p:grpSpPr>
          <a:xfrm>
            <a:off x="-44733" y="6394771"/>
            <a:ext cx="12312800" cy="5112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0" name="Google Shape;520;p23"/>
          <p:cNvSpPr/>
          <p:nvPr/>
        </p:nvSpPr>
        <p:spPr>
          <a:xfrm>
            <a:off x="9922200" y="4347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521" name="Google Shape;521;p23"/>
          <p:cNvGrpSpPr/>
          <p:nvPr/>
        </p:nvGrpSpPr>
        <p:grpSpPr>
          <a:xfrm>
            <a:off x="466593" y="597463"/>
            <a:ext cx="11479601" cy="3731495"/>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5" name="Google Shape;525;p23"/>
          <p:cNvGrpSpPr/>
          <p:nvPr/>
        </p:nvGrpSpPr>
        <p:grpSpPr>
          <a:xfrm>
            <a:off x="422174" y="4183113"/>
            <a:ext cx="7970543" cy="2248165"/>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spTree>
    <p:extLst>
      <p:ext uri="{BB962C8B-B14F-4D97-AF65-F5344CB8AC3E}">
        <p14:creationId xmlns:p14="http://schemas.microsoft.com/office/powerpoint/2010/main" val="7870534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2235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2971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0161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0372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017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4191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536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6150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3763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5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4890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7315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0715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99401" y="6023056"/>
            <a:ext cx="1083292" cy="440263"/>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 name="Google Shape;20;p2"/>
          <p:cNvSpPr/>
          <p:nvPr/>
        </p:nvSpPr>
        <p:spPr>
          <a:xfrm>
            <a:off x="-901233" y="-841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txBox="1">
            <a:spLocks noGrp="1"/>
          </p:cNvSpPr>
          <p:nvPr>
            <p:ph type="ctrTitle"/>
          </p:nvPr>
        </p:nvSpPr>
        <p:spPr>
          <a:xfrm>
            <a:off x="951036" y="1341651"/>
            <a:ext cx="9896800" cy="2295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1080600" y="3767633"/>
            <a:ext cx="54296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44733" y="6394771"/>
            <a:ext cx="12312800" cy="5112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3152022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5396233" y="2779533"/>
            <a:ext cx="5844800" cy="116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5396233" y="1379433"/>
            <a:ext cx="1776800" cy="132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950967" y="719333"/>
            <a:ext cx="4047200" cy="5419200"/>
          </a:xfrm>
          <a:prstGeom prst="roundRect">
            <a:avLst>
              <a:gd name="adj" fmla="val 16667"/>
            </a:avLst>
          </a:prstGeom>
          <a:noFill/>
          <a:ln>
            <a:noFill/>
          </a:ln>
        </p:spPr>
      </p:sp>
      <p:grpSp>
        <p:nvGrpSpPr>
          <p:cNvPr id="30" name="Google Shape;30;p3"/>
          <p:cNvGrpSpPr/>
          <p:nvPr/>
        </p:nvGrpSpPr>
        <p:grpSpPr>
          <a:xfrm>
            <a:off x="-44733" y="6394771"/>
            <a:ext cx="12312800" cy="5112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 name="Google Shape;33;p3"/>
          <p:cNvSpPr/>
          <p:nvPr/>
        </p:nvSpPr>
        <p:spPr>
          <a:xfrm>
            <a:off x="-404715" y="4197630"/>
            <a:ext cx="1072899" cy="229163"/>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3"/>
          <p:cNvSpPr/>
          <p:nvPr/>
        </p:nvSpPr>
        <p:spPr>
          <a:xfrm>
            <a:off x="10608033" y="-559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756283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44733" y="6394771"/>
            <a:ext cx="12312800" cy="5112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 name="Google Shape;41;p4"/>
          <p:cNvGrpSpPr/>
          <p:nvPr/>
        </p:nvGrpSpPr>
        <p:grpSpPr>
          <a:xfrm>
            <a:off x="10908023" y="235867"/>
            <a:ext cx="1978900" cy="639852"/>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4113229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6564332"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2287167"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2287167"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6564333"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50" name="Google Shape;50;p5"/>
          <p:cNvGrpSpPr/>
          <p:nvPr/>
        </p:nvGrpSpPr>
        <p:grpSpPr>
          <a:xfrm>
            <a:off x="-44733" y="6394771"/>
            <a:ext cx="12312800" cy="5112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3" name="Google Shape;53;p5"/>
          <p:cNvSpPr/>
          <p:nvPr/>
        </p:nvSpPr>
        <p:spPr>
          <a:xfrm>
            <a:off x="-230597" y="2097717"/>
            <a:ext cx="899636" cy="2252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2602122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99083" y="5974506"/>
            <a:ext cx="11726280" cy="440263"/>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1" name="Google Shape;71;p6"/>
          <p:cNvGrpSpPr/>
          <p:nvPr/>
        </p:nvGrpSpPr>
        <p:grpSpPr>
          <a:xfrm>
            <a:off x="-44733" y="6394771"/>
            <a:ext cx="12312800" cy="5112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 name="Google Shape;74;p6"/>
          <p:cNvSpPr/>
          <p:nvPr/>
        </p:nvSpPr>
        <p:spPr>
          <a:xfrm>
            <a:off x="11152900" y="-1047467"/>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5" name="Google Shape;75;p6"/>
          <p:cNvGrpSpPr/>
          <p:nvPr/>
        </p:nvGrpSpPr>
        <p:grpSpPr>
          <a:xfrm>
            <a:off x="290946" y="127211"/>
            <a:ext cx="10139591" cy="433783"/>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2659552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grpSp>
        <p:nvGrpSpPr>
          <p:cNvPr id="80" name="Google Shape;80;p7"/>
          <p:cNvGrpSpPr/>
          <p:nvPr/>
        </p:nvGrpSpPr>
        <p:grpSpPr>
          <a:xfrm>
            <a:off x="1180583" y="5954509"/>
            <a:ext cx="1987203" cy="455021"/>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02" name="Google Shape;102;p7"/>
          <p:cNvGrpSpPr/>
          <p:nvPr/>
        </p:nvGrpSpPr>
        <p:grpSpPr>
          <a:xfrm>
            <a:off x="354804" y="5307409"/>
            <a:ext cx="825760" cy="1097453"/>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5" name="Google Shape;105;p7"/>
          <p:cNvSpPr txBox="1">
            <a:spLocks noGrp="1"/>
          </p:cNvSpPr>
          <p:nvPr>
            <p:ph type="subTitle" idx="1"/>
          </p:nvPr>
        </p:nvSpPr>
        <p:spPr>
          <a:xfrm>
            <a:off x="1082633" y="2261867"/>
            <a:ext cx="5726400" cy="2753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1082633" y="1356300"/>
            <a:ext cx="572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7179400" y="1037800"/>
            <a:ext cx="3781600" cy="4137600"/>
          </a:xfrm>
          <a:prstGeom prst="roundRect">
            <a:avLst>
              <a:gd name="adj" fmla="val 16667"/>
            </a:avLst>
          </a:prstGeom>
          <a:noFill/>
          <a:ln>
            <a:noFill/>
          </a:ln>
        </p:spPr>
      </p:sp>
      <p:grpSp>
        <p:nvGrpSpPr>
          <p:cNvPr id="108" name="Google Shape;108;p7"/>
          <p:cNvGrpSpPr/>
          <p:nvPr/>
        </p:nvGrpSpPr>
        <p:grpSpPr>
          <a:xfrm>
            <a:off x="-44733" y="6394771"/>
            <a:ext cx="12312800" cy="5112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1" name="Google Shape;111;p7"/>
          <p:cNvGrpSpPr/>
          <p:nvPr/>
        </p:nvGrpSpPr>
        <p:grpSpPr>
          <a:xfrm>
            <a:off x="-569245" y="146839"/>
            <a:ext cx="10067999" cy="336496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5" name="Google Shape;115;p7"/>
          <p:cNvSpPr/>
          <p:nvPr/>
        </p:nvSpPr>
        <p:spPr>
          <a:xfrm>
            <a:off x="-1100967" y="-9512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244563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0148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grpSp>
        <p:nvGrpSpPr>
          <p:cNvPr id="117" name="Google Shape;117;p8"/>
          <p:cNvGrpSpPr/>
          <p:nvPr/>
        </p:nvGrpSpPr>
        <p:grpSpPr>
          <a:xfrm>
            <a:off x="9950049" y="4823237"/>
            <a:ext cx="1337665" cy="1581261"/>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24" name="Google Shape;124;p8"/>
          <p:cNvGrpSpPr/>
          <p:nvPr/>
        </p:nvGrpSpPr>
        <p:grpSpPr>
          <a:xfrm flipH="1">
            <a:off x="199083" y="5974506"/>
            <a:ext cx="11726280" cy="440263"/>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39" name="Google Shape;139;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44733" y="6394771"/>
            <a:ext cx="12312800" cy="5112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3" name="Google Shape;143;p8"/>
          <p:cNvSpPr/>
          <p:nvPr/>
        </p:nvSpPr>
        <p:spPr>
          <a:xfrm>
            <a:off x="9950033" y="139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44" name="Google Shape;144;p8"/>
          <p:cNvGrpSpPr/>
          <p:nvPr/>
        </p:nvGrpSpPr>
        <p:grpSpPr>
          <a:xfrm>
            <a:off x="1010205" y="782051"/>
            <a:ext cx="10431857" cy="2061036"/>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7997088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8"/>
        <p:cNvGrpSpPr/>
        <p:nvPr/>
      </p:nvGrpSpPr>
      <p:grpSpPr>
        <a:xfrm>
          <a:off x="0" y="0"/>
          <a:ext cx="0" cy="0"/>
          <a:chOff x="0" y="0"/>
          <a:chExt cx="0" cy="0"/>
        </a:xfrm>
      </p:grpSpPr>
      <p:grpSp>
        <p:nvGrpSpPr>
          <p:cNvPr id="149" name="Google Shape;149;p9"/>
          <p:cNvGrpSpPr/>
          <p:nvPr/>
        </p:nvGrpSpPr>
        <p:grpSpPr>
          <a:xfrm>
            <a:off x="9860583" y="5966045"/>
            <a:ext cx="1987203" cy="440264"/>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71" name="Google Shape;171;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44733" y="6394771"/>
            <a:ext cx="12312800" cy="5112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6" name="Google Shape;176;p9"/>
          <p:cNvGrpSpPr/>
          <p:nvPr/>
        </p:nvGrpSpPr>
        <p:grpSpPr>
          <a:xfrm>
            <a:off x="10447811" y="4283622"/>
            <a:ext cx="1329656" cy="473235"/>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9" name="Google Shape;179;p9"/>
          <p:cNvSpPr/>
          <p:nvPr/>
        </p:nvSpPr>
        <p:spPr>
          <a:xfrm>
            <a:off x="305133" y="7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80" name="Google Shape;180;p9"/>
          <p:cNvGrpSpPr/>
          <p:nvPr/>
        </p:nvGrpSpPr>
        <p:grpSpPr>
          <a:xfrm>
            <a:off x="152085" y="4823237"/>
            <a:ext cx="1337665" cy="1581261"/>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28199660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9933" y="0"/>
            <a:ext cx="12192000" cy="6858000"/>
          </a:xfrm>
          <a:prstGeom prst="rect">
            <a:avLst/>
          </a:prstGeom>
          <a:noFill/>
          <a:ln>
            <a:noFill/>
          </a:ln>
        </p:spPr>
      </p:sp>
      <p:sp>
        <p:nvSpPr>
          <p:cNvPr id="189" name="Google Shape;189;p10"/>
          <p:cNvSpPr txBox="1">
            <a:spLocks noGrp="1"/>
          </p:cNvSpPr>
          <p:nvPr>
            <p:ph type="title"/>
          </p:nvPr>
        </p:nvSpPr>
        <p:spPr>
          <a:xfrm>
            <a:off x="960000" y="5352600"/>
            <a:ext cx="10272000" cy="763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35357198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712000" y="1215433"/>
            <a:ext cx="8768000" cy="157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92" name="Google Shape;192;p11"/>
          <p:cNvSpPr txBox="1">
            <a:spLocks noGrp="1"/>
          </p:cNvSpPr>
          <p:nvPr>
            <p:ph type="subTitle" idx="1"/>
          </p:nvPr>
        </p:nvSpPr>
        <p:spPr>
          <a:xfrm>
            <a:off x="1712000" y="2926900"/>
            <a:ext cx="87680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44733" y="6394771"/>
            <a:ext cx="12312800" cy="5112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6" name="Google Shape;196;p11"/>
          <p:cNvGrpSpPr/>
          <p:nvPr/>
        </p:nvGrpSpPr>
        <p:grpSpPr>
          <a:xfrm>
            <a:off x="284304" y="459206"/>
            <a:ext cx="1403843" cy="3856915"/>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0812052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extLst>
      <p:ext uri="{BB962C8B-B14F-4D97-AF65-F5344CB8AC3E}">
        <p14:creationId xmlns:p14="http://schemas.microsoft.com/office/powerpoint/2010/main" val="40648563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960000"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4" name="Google Shape;204;p13"/>
          <p:cNvSpPr txBox="1">
            <a:spLocks noGrp="1"/>
          </p:cNvSpPr>
          <p:nvPr>
            <p:ph type="title" idx="3" hasCustomPrompt="1"/>
          </p:nvPr>
        </p:nvSpPr>
        <p:spPr>
          <a:xfrm>
            <a:off x="960000"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5" name="Google Shape;205;p13"/>
          <p:cNvSpPr txBox="1">
            <a:spLocks noGrp="1"/>
          </p:cNvSpPr>
          <p:nvPr>
            <p:ph type="title" idx="4" hasCustomPrompt="1"/>
          </p:nvPr>
        </p:nvSpPr>
        <p:spPr>
          <a:xfrm>
            <a:off x="4559033"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6" name="Google Shape;206;p13"/>
          <p:cNvSpPr txBox="1">
            <a:spLocks noGrp="1"/>
          </p:cNvSpPr>
          <p:nvPr>
            <p:ph type="title" idx="5" hasCustomPrompt="1"/>
          </p:nvPr>
        </p:nvSpPr>
        <p:spPr>
          <a:xfrm>
            <a:off x="4559033"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7" name="Google Shape;207;p13"/>
          <p:cNvSpPr txBox="1">
            <a:spLocks noGrp="1"/>
          </p:cNvSpPr>
          <p:nvPr>
            <p:ph type="title" idx="6" hasCustomPrompt="1"/>
          </p:nvPr>
        </p:nvSpPr>
        <p:spPr>
          <a:xfrm>
            <a:off x="8158067"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8" name="Google Shape;208;p13"/>
          <p:cNvSpPr txBox="1">
            <a:spLocks noGrp="1"/>
          </p:cNvSpPr>
          <p:nvPr>
            <p:ph type="title" idx="7" hasCustomPrompt="1"/>
          </p:nvPr>
        </p:nvSpPr>
        <p:spPr>
          <a:xfrm>
            <a:off x="8158067"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9" name="Google Shape;209;p13"/>
          <p:cNvSpPr txBox="1">
            <a:spLocks noGrp="1"/>
          </p:cNvSpPr>
          <p:nvPr>
            <p:ph type="subTitle" idx="1"/>
          </p:nvPr>
        </p:nvSpPr>
        <p:spPr>
          <a:xfrm>
            <a:off x="960000"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0" name="Google Shape;210;p13"/>
          <p:cNvSpPr txBox="1">
            <a:spLocks noGrp="1"/>
          </p:cNvSpPr>
          <p:nvPr>
            <p:ph type="subTitle" idx="8"/>
          </p:nvPr>
        </p:nvSpPr>
        <p:spPr>
          <a:xfrm>
            <a:off x="4559033"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1" name="Google Shape;211;p13"/>
          <p:cNvSpPr txBox="1">
            <a:spLocks noGrp="1"/>
          </p:cNvSpPr>
          <p:nvPr>
            <p:ph type="subTitle" idx="9"/>
          </p:nvPr>
        </p:nvSpPr>
        <p:spPr>
          <a:xfrm>
            <a:off x="8158067"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2" name="Google Shape;212;p13"/>
          <p:cNvSpPr txBox="1">
            <a:spLocks noGrp="1"/>
          </p:cNvSpPr>
          <p:nvPr>
            <p:ph type="subTitle" idx="13"/>
          </p:nvPr>
        </p:nvSpPr>
        <p:spPr>
          <a:xfrm>
            <a:off x="960000"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3" name="Google Shape;213;p13"/>
          <p:cNvSpPr txBox="1">
            <a:spLocks noGrp="1"/>
          </p:cNvSpPr>
          <p:nvPr>
            <p:ph type="subTitle" idx="14"/>
          </p:nvPr>
        </p:nvSpPr>
        <p:spPr>
          <a:xfrm>
            <a:off x="4559033"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4" name="Google Shape;214;p13"/>
          <p:cNvSpPr txBox="1">
            <a:spLocks noGrp="1"/>
          </p:cNvSpPr>
          <p:nvPr>
            <p:ph type="subTitle" idx="15"/>
          </p:nvPr>
        </p:nvSpPr>
        <p:spPr>
          <a:xfrm>
            <a:off x="8158067"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215" name="Google Shape;215;p13"/>
          <p:cNvGrpSpPr/>
          <p:nvPr/>
        </p:nvGrpSpPr>
        <p:grpSpPr>
          <a:xfrm>
            <a:off x="-44733" y="6394771"/>
            <a:ext cx="12312800" cy="5112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8" name="Google Shape;218;p13"/>
          <p:cNvGrpSpPr/>
          <p:nvPr/>
        </p:nvGrpSpPr>
        <p:grpSpPr>
          <a:xfrm flipH="1">
            <a:off x="11167755" y="4968733"/>
            <a:ext cx="557479" cy="1425981"/>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21" name="Google Shape;221;p13"/>
          <p:cNvSpPr/>
          <p:nvPr/>
        </p:nvSpPr>
        <p:spPr>
          <a:xfrm>
            <a:off x="11424933" y="782667"/>
            <a:ext cx="1273600" cy="127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2725408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44733" y="6394771"/>
            <a:ext cx="12312800" cy="5112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7" name="Google Shape;227;p14"/>
          <p:cNvGrpSpPr/>
          <p:nvPr/>
        </p:nvGrpSpPr>
        <p:grpSpPr>
          <a:xfrm>
            <a:off x="180316" y="210889"/>
            <a:ext cx="12743783" cy="4257995"/>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32" name="Google Shape;232;p14"/>
          <p:cNvSpPr/>
          <p:nvPr/>
        </p:nvSpPr>
        <p:spPr>
          <a:xfrm>
            <a:off x="11465200" y="2341333"/>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233" name="Google Shape;233;p14"/>
          <p:cNvGrpSpPr/>
          <p:nvPr/>
        </p:nvGrpSpPr>
        <p:grpSpPr>
          <a:xfrm flipH="1">
            <a:off x="199083" y="5974506"/>
            <a:ext cx="11726280" cy="440263"/>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243131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8"/>
        <p:cNvGrpSpPr/>
        <p:nvPr/>
      </p:nvGrpSpPr>
      <p:grpSpPr>
        <a:xfrm>
          <a:off x="0" y="0"/>
          <a:ext cx="0" cy="0"/>
          <a:chOff x="0" y="0"/>
          <a:chExt cx="0" cy="0"/>
        </a:xfrm>
      </p:grpSpPr>
      <p:grpSp>
        <p:nvGrpSpPr>
          <p:cNvPr id="249" name="Google Shape;249;p15"/>
          <p:cNvGrpSpPr/>
          <p:nvPr/>
        </p:nvGrpSpPr>
        <p:grpSpPr>
          <a:xfrm>
            <a:off x="148354" y="6069000"/>
            <a:ext cx="1747148" cy="400055"/>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71" name="Google Shape;271;p15"/>
          <p:cNvGrpSpPr/>
          <p:nvPr/>
        </p:nvGrpSpPr>
        <p:grpSpPr>
          <a:xfrm>
            <a:off x="11313996" y="5312069"/>
            <a:ext cx="825760" cy="1097453"/>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4" name="Google Shape;27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44733" y="6394771"/>
            <a:ext cx="12312800" cy="5112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8" name="Google Shape;278;p15"/>
          <p:cNvGrpSpPr/>
          <p:nvPr/>
        </p:nvGrpSpPr>
        <p:grpSpPr>
          <a:xfrm>
            <a:off x="-513554" y="226416"/>
            <a:ext cx="12676601" cy="4663329"/>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83" name="Google Shape;283;p15"/>
          <p:cNvSpPr/>
          <p:nvPr/>
        </p:nvSpPr>
        <p:spPr>
          <a:xfrm>
            <a:off x="-879567" y="15239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30571766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5760033" y="2327000"/>
            <a:ext cx="46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5760033" y="3067317"/>
            <a:ext cx="4668800" cy="13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44733" y="6394771"/>
            <a:ext cx="12312800" cy="5112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0" name="Google Shape;290;p16"/>
          <p:cNvGrpSpPr/>
          <p:nvPr/>
        </p:nvGrpSpPr>
        <p:grpSpPr>
          <a:xfrm>
            <a:off x="410125" y="4823237"/>
            <a:ext cx="1337665" cy="1581261"/>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97" name="Google Shape;297;p16"/>
          <p:cNvGrpSpPr/>
          <p:nvPr/>
        </p:nvGrpSpPr>
        <p:grpSpPr>
          <a:xfrm>
            <a:off x="1557815" y="5974245"/>
            <a:ext cx="10210569" cy="440264"/>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24979185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1018700" y="1608833"/>
            <a:ext cx="10272000" cy="1151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44733" y="6394771"/>
            <a:ext cx="12312800" cy="5112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845805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615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95096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455630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8161655"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950967"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4556315"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8161663"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44733" y="6394771"/>
            <a:ext cx="12312800" cy="5112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 name="Google Shape;336;p18"/>
          <p:cNvGrpSpPr/>
          <p:nvPr/>
        </p:nvGrpSpPr>
        <p:grpSpPr>
          <a:xfrm>
            <a:off x="180004" y="212183"/>
            <a:ext cx="12167208" cy="581167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1" name="Google Shape;341;p18"/>
          <p:cNvSpPr/>
          <p:nvPr/>
        </p:nvSpPr>
        <p:spPr>
          <a:xfrm>
            <a:off x="11241033" y="593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30327873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2"/>
        <p:cNvGrpSpPr/>
        <p:nvPr/>
      </p:nvGrpSpPr>
      <p:grpSpPr>
        <a:xfrm>
          <a:off x="0" y="0"/>
          <a:ext cx="0" cy="0"/>
          <a:chOff x="0" y="0"/>
          <a:chExt cx="0" cy="0"/>
        </a:xfrm>
      </p:grpSpPr>
      <p:grpSp>
        <p:nvGrpSpPr>
          <p:cNvPr id="343" name="Google Shape;343;p19"/>
          <p:cNvGrpSpPr/>
          <p:nvPr/>
        </p:nvGrpSpPr>
        <p:grpSpPr>
          <a:xfrm>
            <a:off x="158681" y="4834305"/>
            <a:ext cx="618185" cy="1581261"/>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6" name="Google Shape;346;p19"/>
          <p:cNvGrpSpPr/>
          <p:nvPr/>
        </p:nvGrpSpPr>
        <p:grpSpPr>
          <a:xfrm>
            <a:off x="10863529" y="6138659"/>
            <a:ext cx="969220" cy="296804"/>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9" name="Google Shape;34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960000"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6435832"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960000" y="4608433"/>
            <a:ext cx="4869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6435832" y="4608433"/>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960000"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960001" y="4154933"/>
            <a:ext cx="4869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6435785"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6435785" y="41549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44733" y="6394771"/>
            <a:ext cx="12312800" cy="5112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1" name="Google Shape;361;p19"/>
          <p:cNvGrpSpPr/>
          <p:nvPr/>
        </p:nvGrpSpPr>
        <p:grpSpPr>
          <a:xfrm>
            <a:off x="10236005" y="233054"/>
            <a:ext cx="2658617" cy="2424673"/>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5" name="Google Shape;365;p19"/>
          <p:cNvSpPr/>
          <p:nvPr/>
        </p:nvSpPr>
        <p:spPr>
          <a:xfrm>
            <a:off x="-882833" y="1066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882368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3"/>
        <p:cNvGrpSpPr/>
        <p:nvPr/>
      </p:nvGrpSpPr>
      <p:grpSpPr>
        <a:xfrm>
          <a:off x="0" y="0"/>
          <a:ext cx="0" cy="0"/>
          <a:chOff x="0" y="0"/>
          <a:chExt cx="0" cy="0"/>
        </a:xfrm>
      </p:grpSpPr>
      <p:grpSp>
        <p:nvGrpSpPr>
          <p:cNvPr id="414" name="Google Shape;414;p22"/>
          <p:cNvGrpSpPr/>
          <p:nvPr/>
        </p:nvGrpSpPr>
        <p:grpSpPr>
          <a:xfrm>
            <a:off x="1222844" y="4651179"/>
            <a:ext cx="1735381" cy="1767876"/>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6" name="Google Shape;426;p22"/>
          <p:cNvGrpSpPr/>
          <p:nvPr/>
        </p:nvGrpSpPr>
        <p:grpSpPr>
          <a:xfrm>
            <a:off x="105097" y="6005110"/>
            <a:ext cx="1902699" cy="410609"/>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0" name="Google Shape;440;p22"/>
          <p:cNvGrpSpPr/>
          <p:nvPr/>
        </p:nvGrpSpPr>
        <p:grpSpPr>
          <a:xfrm>
            <a:off x="7375928" y="4652139"/>
            <a:ext cx="3284117" cy="1765948"/>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77" name="Google Shape;477;p22"/>
          <p:cNvGrpSpPr/>
          <p:nvPr/>
        </p:nvGrpSpPr>
        <p:grpSpPr>
          <a:xfrm>
            <a:off x="5597124" y="4971453"/>
            <a:ext cx="6285707" cy="1444101"/>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87" name="Google Shape;487;p22"/>
          <p:cNvGrpSpPr/>
          <p:nvPr/>
        </p:nvGrpSpPr>
        <p:grpSpPr>
          <a:xfrm>
            <a:off x="-44733" y="6394771"/>
            <a:ext cx="12312800" cy="5112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90" name="Google Shape;490;p22"/>
          <p:cNvGrpSpPr/>
          <p:nvPr/>
        </p:nvGrpSpPr>
        <p:grpSpPr>
          <a:xfrm>
            <a:off x="197124" y="221488"/>
            <a:ext cx="11728113" cy="4926232"/>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4" name="Google Shape;494;p22"/>
          <p:cNvSpPr/>
          <p:nvPr/>
        </p:nvSpPr>
        <p:spPr>
          <a:xfrm>
            <a:off x="416600" y="869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26308304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5"/>
        <p:cNvGrpSpPr/>
        <p:nvPr/>
      </p:nvGrpSpPr>
      <p:grpSpPr>
        <a:xfrm>
          <a:off x="0" y="0"/>
          <a:ext cx="0" cy="0"/>
          <a:chOff x="0" y="0"/>
          <a:chExt cx="0" cy="0"/>
        </a:xfrm>
      </p:grpSpPr>
      <p:grpSp>
        <p:nvGrpSpPr>
          <p:cNvPr id="496" name="Google Shape;496;p23"/>
          <p:cNvGrpSpPr/>
          <p:nvPr/>
        </p:nvGrpSpPr>
        <p:grpSpPr>
          <a:xfrm>
            <a:off x="10388679" y="4062802"/>
            <a:ext cx="1016531" cy="2333387"/>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517" name="Google Shape;517;p23"/>
          <p:cNvGrpSpPr/>
          <p:nvPr/>
        </p:nvGrpSpPr>
        <p:grpSpPr>
          <a:xfrm>
            <a:off x="-44733" y="6394771"/>
            <a:ext cx="12312800" cy="5112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0" name="Google Shape;520;p23"/>
          <p:cNvSpPr/>
          <p:nvPr/>
        </p:nvSpPr>
        <p:spPr>
          <a:xfrm>
            <a:off x="9922200" y="4347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521" name="Google Shape;521;p23"/>
          <p:cNvGrpSpPr/>
          <p:nvPr/>
        </p:nvGrpSpPr>
        <p:grpSpPr>
          <a:xfrm>
            <a:off x="466593" y="597448"/>
            <a:ext cx="11479601" cy="3731495"/>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5" name="Google Shape;525;p23"/>
          <p:cNvGrpSpPr/>
          <p:nvPr/>
        </p:nvGrpSpPr>
        <p:grpSpPr>
          <a:xfrm>
            <a:off x="422174" y="4183113"/>
            <a:ext cx="7970543" cy="2248165"/>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spTree>
    <p:extLst>
      <p:ext uri="{BB962C8B-B14F-4D97-AF65-F5344CB8AC3E}">
        <p14:creationId xmlns:p14="http://schemas.microsoft.com/office/powerpoint/2010/main" val="34751467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99199" y="6022955"/>
            <a:ext cx="1083292" cy="440263"/>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 name="Google Shape;20;p2"/>
          <p:cNvSpPr/>
          <p:nvPr/>
        </p:nvSpPr>
        <p:spPr>
          <a:xfrm>
            <a:off x="-901233" y="-841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txBox="1">
            <a:spLocks noGrp="1"/>
          </p:cNvSpPr>
          <p:nvPr>
            <p:ph type="ctrTitle"/>
          </p:nvPr>
        </p:nvSpPr>
        <p:spPr>
          <a:xfrm>
            <a:off x="951036" y="1341651"/>
            <a:ext cx="9896800" cy="2295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1080600" y="3767633"/>
            <a:ext cx="54296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44733" y="6394771"/>
            <a:ext cx="12312800" cy="5112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2423477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5396233" y="2779533"/>
            <a:ext cx="5844800" cy="116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5396233" y="1379433"/>
            <a:ext cx="1776800" cy="132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950967" y="719333"/>
            <a:ext cx="4047200" cy="5419200"/>
          </a:xfrm>
          <a:prstGeom prst="roundRect">
            <a:avLst>
              <a:gd name="adj" fmla="val 16667"/>
            </a:avLst>
          </a:prstGeom>
          <a:noFill/>
          <a:ln>
            <a:noFill/>
          </a:ln>
        </p:spPr>
      </p:sp>
      <p:grpSp>
        <p:nvGrpSpPr>
          <p:cNvPr id="30" name="Google Shape;30;p3"/>
          <p:cNvGrpSpPr/>
          <p:nvPr/>
        </p:nvGrpSpPr>
        <p:grpSpPr>
          <a:xfrm>
            <a:off x="-44733" y="6394771"/>
            <a:ext cx="12312800" cy="5112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 name="Google Shape;33;p3"/>
          <p:cNvSpPr/>
          <p:nvPr/>
        </p:nvSpPr>
        <p:spPr>
          <a:xfrm>
            <a:off x="-404715" y="4197630"/>
            <a:ext cx="1072899" cy="229163"/>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3"/>
          <p:cNvSpPr/>
          <p:nvPr/>
        </p:nvSpPr>
        <p:spPr>
          <a:xfrm>
            <a:off x="10608033" y="-559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5621568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44733" y="6394771"/>
            <a:ext cx="12312800" cy="5112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 name="Google Shape;41;p4"/>
          <p:cNvGrpSpPr/>
          <p:nvPr/>
        </p:nvGrpSpPr>
        <p:grpSpPr>
          <a:xfrm>
            <a:off x="10907821" y="235867"/>
            <a:ext cx="1978900" cy="639852"/>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000434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6564332"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2287167"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2287167"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6564333"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50" name="Google Shape;50;p5"/>
          <p:cNvGrpSpPr/>
          <p:nvPr/>
        </p:nvGrpSpPr>
        <p:grpSpPr>
          <a:xfrm>
            <a:off x="-44733" y="6394771"/>
            <a:ext cx="12312800" cy="5112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3" name="Google Shape;53;p5"/>
          <p:cNvSpPr/>
          <p:nvPr/>
        </p:nvSpPr>
        <p:spPr>
          <a:xfrm>
            <a:off x="-230597" y="2097717"/>
            <a:ext cx="899636" cy="2252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53629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grpSp>
        <p:nvGrpSpPr>
          <p:cNvPr id="80" name="Google Shape;80;p7"/>
          <p:cNvGrpSpPr/>
          <p:nvPr/>
        </p:nvGrpSpPr>
        <p:grpSpPr>
          <a:xfrm>
            <a:off x="1180583" y="5954509"/>
            <a:ext cx="1987203" cy="455021"/>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02" name="Google Shape;102;p7"/>
          <p:cNvGrpSpPr/>
          <p:nvPr/>
        </p:nvGrpSpPr>
        <p:grpSpPr>
          <a:xfrm>
            <a:off x="354804" y="5307409"/>
            <a:ext cx="825760" cy="1097453"/>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5" name="Google Shape;105;p7"/>
          <p:cNvSpPr txBox="1">
            <a:spLocks noGrp="1"/>
          </p:cNvSpPr>
          <p:nvPr>
            <p:ph type="subTitle" idx="1"/>
          </p:nvPr>
        </p:nvSpPr>
        <p:spPr>
          <a:xfrm>
            <a:off x="1082633" y="2261867"/>
            <a:ext cx="5726400" cy="2753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1082633" y="1356300"/>
            <a:ext cx="572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7179400" y="1037800"/>
            <a:ext cx="3781600" cy="4137600"/>
          </a:xfrm>
          <a:prstGeom prst="roundRect">
            <a:avLst>
              <a:gd name="adj" fmla="val 16667"/>
            </a:avLst>
          </a:prstGeom>
          <a:noFill/>
          <a:ln>
            <a:noFill/>
          </a:ln>
        </p:spPr>
      </p:sp>
      <p:grpSp>
        <p:nvGrpSpPr>
          <p:cNvPr id="108" name="Google Shape;108;p7"/>
          <p:cNvGrpSpPr/>
          <p:nvPr/>
        </p:nvGrpSpPr>
        <p:grpSpPr>
          <a:xfrm>
            <a:off x="-44733" y="6394771"/>
            <a:ext cx="12312800" cy="5112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1" name="Google Shape;111;p7"/>
          <p:cNvGrpSpPr/>
          <p:nvPr/>
        </p:nvGrpSpPr>
        <p:grpSpPr>
          <a:xfrm>
            <a:off x="-569245" y="146839"/>
            <a:ext cx="10067999" cy="336496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5" name="Google Shape;115;p7"/>
          <p:cNvSpPr/>
          <p:nvPr/>
        </p:nvSpPr>
        <p:spPr>
          <a:xfrm>
            <a:off x="-1100967" y="-9512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5970157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grpSp>
        <p:nvGrpSpPr>
          <p:cNvPr id="117" name="Google Shape;117;p8"/>
          <p:cNvGrpSpPr/>
          <p:nvPr/>
        </p:nvGrpSpPr>
        <p:grpSpPr>
          <a:xfrm>
            <a:off x="9950049" y="4823237"/>
            <a:ext cx="1337665" cy="1581261"/>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24" name="Google Shape;124;p8"/>
          <p:cNvGrpSpPr/>
          <p:nvPr/>
        </p:nvGrpSpPr>
        <p:grpSpPr>
          <a:xfrm flipH="1">
            <a:off x="199083" y="5974404"/>
            <a:ext cx="11726280" cy="440263"/>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39" name="Google Shape;139;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44733" y="6394771"/>
            <a:ext cx="12312800" cy="5112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3" name="Google Shape;143;p8"/>
          <p:cNvSpPr/>
          <p:nvPr/>
        </p:nvSpPr>
        <p:spPr>
          <a:xfrm>
            <a:off x="9950033" y="139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44" name="Google Shape;144;p8"/>
          <p:cNvGrpSpPr/>
          <p:nvPr/>
        </p:nvGrpSpPr>
        <p:grpSpPr>
          <a:xfrm>
            <a:off x="1010205" y="782051"/>
            <a:ext cx="10431857" cy="2061036"/>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152181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1461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8"/>
        <p:cNvGrpSpPr/>
        <p:nvPr/>
      </p:nvGrpSpPr>
      <p:grpSpPr>
        <a:xfrm>
          <a:off x="0" y="0"/>
          <a:ext cx="0" cy="0"/>
          <a:chOff x="0" y="0"/>
          <a:chExt cx="0" cy="0"/>
        </a:xfrm>
      </p:grpSpPr>
      <p:grpSp>
        <p:nvGrpSpPr>
          <p:cNvPr id="149" name="Google Shape;149;p9"/>
          <p:cNvGrpSpPr/>
          <p:nvPr/>
        </p:nvGrpSpPr>
        <p:grpSpPr>
          <a:xfrm>
            <a:off x="9860583" y="5966045"/>
            <a:ext cx="1987203" cy="440264"/>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71" name="Google Shape;171;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44733" y="6394771"/>
            <a:ext cx="12312800" cy="5112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6" name="Google Shape;176;p9"/>
          <p:cNvGrpSpPr/>
          <p:nvPr/>
        </p:nvGrpSpPr>
        <p:grpSpPr>
          <a:xfrm>
            <a:off x="10447811" y="4283622"/>
            <a:ext cx="1329656" cy="473235"/>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9" name="Google Shape;179;p9"/>
          <p:cNvSpPr/>
          <p:nvPr/>
        </p:nvSpPr>
        <p:spPr>
          <a:xfrm>
            <a:off x="305133" y="7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80" name="Google Shape;180;p9"/>
          <p:cNvGrpSpPr/>
          <p:nvPr/>
        </p:nvGrpSpPr>
        <p:grpSpPr>
          <a:xfrm>
            <a:off x="152085" y="4823237"/>
            <a:ext cx="1337665" cy="1581261"/>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947605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9933" y="0"/>
            <a:ext cx="12192000" cy="6858000"/>
          </a:xfrm>
          <a:prstGeom prst="rect">
            <a:avLst/>
          </a:prstGeom>
          <a:noFill/>
          <a:ln>
            <a:noFill/>
          </a:ln>
        </p:spPr>
      </p:sp>
      <p:sp>
        <p:nvSpPr>
          <p:cNvPr id="189" name="Google Shape;189;p10"/>
          <p:cNvSpPr txBox="1">
            <a:spLocks noGrp="1"/>
          </p:cNvSpPr>
          <p:nvPr>
            <p:ph type="title"/>
          </p:nvPr>
        </p:nvSpPr>
        <p:spPr>
          <a:xfrm>
            <a:off x="960000" y="5352600"/>
            <a:ext cx="10272000" cy="763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20762109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712000" y="1215433"/>
            <a:ext cx="8768000" cy="157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92" name="Google Shape;192;p11"/>
          <p:cNvSpPr txBox="1">
            <a:spLocks noGrp="1"/>
          </p:cNvSpPr>
          <p:nvPr>
            <p:ph type="subTitle" idx="1"/>
          </p:nvPr>
        </p:nvSpPr>
        <p:spPr>
          <a:xfrm>
            <a:off x="1712000" y="2926900"/>
            <a:ext cx="87680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44733" y="6394771"/>
            <a:ext cx="12312800" cy="5112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6" name="Google Shape;196;p11"/>
          <p:cNvGrpSpPr/>
          <p:nvPr/>
        </p:nvGrpSpPr>
        <p:grpSpPr>
          <a:xfrm>
            <a:off x="284304" y="459206"/>
            <a:ext cx="1403843" cy="3856915"/>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1880422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extLst>
      <p:ext uri="{BB962C8B-B14F-4D97-AF65-F5344CB8AC3E}">
        <p14:creationId xmlns:p14="http://schemas.microsoft.com/office/powerpoint/2010/main" val="29804718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960000"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4" name="Google Shape;204;p13"/>
          <p:cNvSpPr txBox="1">
            <a:spLocks noGrp="1"/>
          </p:cNvSpPr>
          <p:nvPr>
            <p:ph type="title" idx="3" hasCustomPrompt="1"/>
          </p:nvPr>
        </p:nvSpPr>
        <p:spPr>
          <a:xfrm>
            <a:off x="960000"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5" name="Google Shape;205;p13"/>
          <p:cNvSpPr txBox="1">
            <a:spLocks noGrp="1"/>
          </p:cNvSpPr>
          <p:nvPr>
            <p:ph type="title" idx="4" hasCustomPrompt="1"/>
          </p:nvPr>
        </p:nvSpPr>
        <p:spPr>
          <a:xfrm>
            <a:off x="4559033"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6" name="Google Shape;206;p13"/>
          <p:cNvSpPr txBox="1">
            <a:spLocks noGrp="1"/>
          </p:cNvSpPr>
          <p:nvPr>
            <p:ph type="title" idx="5" hasCustomPrompt="1"/>
          </p:nvPr>
        </p:nvSpPr>
        <p:spPr>
          <a:xfrm>
            <a:off x="4559033"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7" name="Google Shape;207;p13"/>
          <p:cNvSpPr txBox="1">
            <a:spLocks noGrp="1"/>
          </p:cNvSpPr>
          <p:nvPr>
            <p:ph type="title" idx="6" hasCustomPrompt="1"/>
          </p:nvPr>
        </p:nvSpPr>
        <p:spPr>
          <a:xfrm>
            <a:off x="8158067"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8" name="Google Shape;208;p13"/>
          <p:cNvSpPr txBox="1">
            <a:spLocks noGrp="1"/>
          </p:cNvSpPr>
          <p:nvPr>
            <p:ph type="title" idx="7" hasCustomPrompt="1"/>
          </p:nvPr>
        </p:nvSpPr>
        <p:spPr>
          <a:xfrm>
            <a:off x="8158067"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9" name="Google Shape;209;p13"/>
          <p:cNvSpPr txBox="1">
            <a:spLocks noGrp="1"/>
          </p:cNvSpPr>
          <p:nvPr>
            <p:ph type="subTitle" idx="1"/>
          </p:nvPr>
        </p:nvSpPr>
        <p:spPr>
          <a:xfrm>
            <a:off x="960000"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0" name="Google Shape;210;p13"/>
          <p:cNvSpPr txBox="1">
            <a:spLocks noGrp="1"/>
          </p:cNvSpPr>
          <p:nvPr>
            <p:ph type="subTitle" idx="8"/>
          </p:nvPr>
        </p:nvSpPr>
        <p:spPr>
          <a:xfrm>
            <a:off x="4559033"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1" name="Google Shape;211;p13"/>
          <p:cNvSpPr txBox="1">
            <a:spLocks noGrp="1"/>
          </p:cNvSpPr>
          <p:nvPr>
            <p:ph type="subTitle" idx="9"/>
          </p:nvPr>
        </p:nvSpPr>
        <p:spPr>
          <a:xfrm>
            <a:off x="8158067"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2" name="Google Shape;212;p13"/>
          <p:cNvSpPr txBox="1">
            <a:spLocks noGrp="1"/>
          </p:cNvSpPr>
          <p:nvPr>
            <p:ph type="subTitle" idx="13"/>
          </p:nvPr>
        </p:nvSpPr>
        <p:spPr>
          <a:xfrm>
            <a:off x="960000"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3" name="Google Shape;213;p13"/>
          <p:cNvSpPr txBox="1">
            <a:spLocks noGrp="1"/>
          </p:cNvSpPr>
          <p:nvPr>
            <p:ph type="subTitle" idx="14"/>
          </p:nvPr>
        </p:nvSpPr>
        <p:spPr>
          <a:xfrm>
            <a:off x="4559033"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4" name="Google Shape;214;p13"/>
          <p:cNvSpPr txBox="1">
            <a:spLocks noGrp="1"/>
          </p:cNvSpPr>
          <p:nvPr>
            <p:ph type="subTitle" idx="15"/>
          </p:nvPr>
        </p:nvSpPr>
        <p:spPr>
          <a:xfrm>
            <a:off x="8158067"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215" name="Google Shape;215;p13"/>
          <p:cNvGrpSpPr/>
          <p:nvPr/>
        </p:nvGrpSpPr>
        <p:grpSpPr>
          <a:xfrm>
            <a:off x="-44733" y="6394771"/>
            <a:ext cx="12312800" cy="5112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8" name="Google Shape;218;p13"/>
          <p:cNvGrpSpPr/>
          <p:nvPr/>
        </p:nvGrpSpPr>
        <p:grpSpPr>
          <a:xfrm flipH="1">
            <a:off x="11167554" y="4968733"/>
            <a:ext cx="557479" cy="1425981"/>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21" name="Google Shape;221;p13"/>
          <p:cNvSpPr/>
          <p:nvPr/>
        </p:nvSpPr>
        <p:spPr>
          <a:xfrm>
            <a:off x="11424933" y="782667"/>
            <a:ext cx="1273600" cy="127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4068973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44733" y="6394771"/>
            <a:ext cx="12312800" cy="5112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7" name="Google Shape;227;p14"/>
          <p:cNvGrpSpPr/>
          <p:nvPr/>
        </p:nvGrpSpPr>
        <p:grpSpPr>
          <a:xfrm>
            <a:off x="180316" y="210889"/>
            <a:ext cx="12743783" cy="4257995"/>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32" name="Google Shape;232;p14"/>
          <p:cNvSpPr/>
          <p:nvPr/>
        </p:nvSpPr>
        <p:spPr>
          <a:xfrm>
            <a:off x="11465200" y="2341333"/>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233" name="Google Shape;233;p14"/>
          <p:cNvGrpSpPr/>
          <p:nvPr/>
        </p:nvGrpSpPr>
        <p:grpSpPr>
          <a:xfrm flipH="1">
            <a:off x="199083" y="5974404"/>
            <a:ext cx="11726280" cy="440263"/>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368534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8"/>
        <p:cNvGrpSpPr/>
        <p:nvPr/>
      </p:nvGrpSpPr>
      <p:grpSpPr>
        <a:xfrm>
          <a:off x="0" y="0"/>
          <a:ext cx="0" cy="0"/>
          <a:chOff x="0" y="0"/>
          <a:chExt cx="0" cy="0"/>
        </a:xfrm>
      </p:grpSpPr>
      <p:grpSp>
        <p:nvGrpSpPr>
          <p:cNvPr id="249" name="Google Shape;249;p15"/>
          <p:cNvGrpSpPr/>
          <p:nvPr/>
        </p:nvGrpSpPr>
        <p:grpSpPr>
          <a:xfrm>
            <a:off x="148354" y="6068899"/>
            <a:ext cx="1747148" cy="400055"/>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71" name="Google Shape;271;p15"/>
          <p:cNvGrpSpPr/>
          <p:nvPr/>
        </p:nvGrpSpPr>
        <p:grpSpPr>
          <a:xfrm>
            <a:off x="11313996" y="5312069"/>
            <a:ext cx="825760" cy="1097453"/>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4" name="Google Shape;27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44733" y="6394771"/>
            <a:ext cx="12312800" cy="5112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8" name="Google Shape;278;p15"/>
          <p:cNvGrpSpPr/>
          <p:nvPr/>
        </p:nvGrpSpPr>
        <p:grpSpPr>
          <a:xfrm>
            <a:off x="-513554" y="226315"/>
            <a:ext cx="12676601" cy="4663329"/>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83" name="Google Shape;283;p15"/>
          <p:cNvSpPr/>
          <p:nvPr/>
        </p:nvSpPr>
        <p:spPr>
          <a:xfrm>
            <a:off x="-879567" y="15239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17997442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5760033" y="2327000"/>
            <a:ext cx="46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5760033" y="3067317"/>
            <a:ext cx="4668800" cy="13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44733" y="6394771"/>
            <a:ext cx="12312800" cy="5112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0" name="Google Shape;290;p16"/>
          <p:cNvGrpSpPr/>
          <p:nvPr/>
        </p:nvGrpSpPr>
        <p:grpSpPr>
          <a:xfrm>
            <a:off x="410125" y="4823237"/>
            <a:ext cx="1337665" cy="1581261"/>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97" name="Google Shape;297;p16"/>
          <p:cNvGrpSpPr/>
          <p:nvPr/>
        </p:nvGrpSpPr>
        <p:grpSpPr>
          <a:xfrm>
            <a:off x="1557815" y="5974245"/>
            <a:ext cx="10210569" cy="440264"/>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39678009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1018700" y="1608833"/>
            <a:ext cx="10272000" cy="1151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44733" y="6394771"/>
            <a:ext cx="12312800" cy="5112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7339472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95096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455630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8161655"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950967"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4556315"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8161663"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44733" y="6394771"/>
            <a:ext cx="12312800" cy="5112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 name="Google Shape;336;p18"/>
          <p:cNvGrpSpPr/>
          <p:nvPr/>
        </p:nvGrpSpPr>
        <p:grpSpPr>
          <a:xfrm>
            <a:off x="180004" y="212082"/>
            <a:ext cx="12167208" cy="581167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1" name="Google Shape;341;p18"/>
          <p:cNvSpPr/>
          <p:nvPr/>
        </p:nvSpPr>
        <p:spPr>
          <a:xfrm>
            <a:off x="11241033" y="593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151431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2517236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5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2828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2"/>
        <p:cNvGrpSpPr/>
        <p:nvPr/>
      </p:nvGrpSpPr>
      <p:grpSpPr>
        <a:xfrm>
          <a:off x="0" y="0"/>
          <a:ext cx="0" cy="0"/>
          <a:chOff x="0" y="0"/>
          <a:chExt cx="0" cy="0"/>
        </a:xfrm>
      </p:grpSpPr>
      <p:grpSp>
        <p:nvGrpSpPr>
          <p:cNvPr id="343" name="Google Shape;343;p19"/>
          <p:cNvGrpSpPr/>
          <p:nvPr/>
        </p:nvGrpSpPr>
        <p:grpSpPr>
          <a:xfrm>
            <a:off x="158681" y="4834305"/>
            <a:ext cx="618185" cy="1581261"/>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6" name="Google Shape;346;p19"/>
          <p:cNvGrpSpPr/>
          <p:nvPr/>
        </p:nvGrpSpPr>
        <p:grpSpPr>
          <a:xfrm>
            <a:off x="10863326" y="6138659"/>
            <a:ext cx="969220" cy="296804"/>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9" name="Google Shape;34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960000"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6435832"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960000" y="4608433"/>
            <a:ext cx="4869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6435832" y="4608433"/>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960000"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960001" y="4154933"/>
            <a:ext cx="4869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6435785"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6435785" y="41549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44733" y="6394771"/>
            <a:ext cx="12312800" cy="5112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1" name="Google Shape;361;p19"/>
          <p:cNvGrpSpPr/>
          <p:nvPr/>
        </p:nvGrpSpPr>
        <p:grpSpPr>
          <a:xfrm>
            <a:off x="10235802" y="232953"/>
            <a:ext cx="2658617" cy="2424673"/>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5" name="Google Shape;365;p19"/>
          <p:cNvSpPr/>
          <p:nvPr/>
        </p:nvSpPr>
        <p:spPr>
          <a:xfrm>
            <a:off x="-882833" y="1066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1007811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3"/>
        <p:cNvGrpSpPr/>
        <p:nvPr/>
      </p:nvGrpSpPr>
      <p:grpSpPr>
        <a:xfrm>
          <a:off x="0" y="0"/>
          <a:ext cx="0" cy="0"/>
          <a:chOff x="0" y="0"/>
          <a:chExt cx="0" cy="0"/>
        </a:xfrm>
      </p:grpSpPr>
      <p:grpSp>
        <p:nvGrpSpPr>
          <p:cNvPr id="414" name="Google Shape;414;p22"/>
          <p:cNvGrpSpPr/>
          <p:nvPr/>
        </p:nvGrpSpPr>
        <p:grpSpPr>
          <a:xfrm>
            <a:off x="1222844" y="4651179"/>
            <a:ext cx="1735381" cy="1767876"/>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6" name="Google Shape;426;p22"/>
          <p:cNvGrpSpPr/>
          <p:nvPr/>
        </p:nvGrpSpPr>
        <p:grpSpPr>
          <a:xfrm>
            <a:off x="105097" y="6005009"/>
            <a:ext cx="1902699" cy="410609"/>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0" name="Google Shape;440;p22"/>
          <p:cNvGrpSpPr/>
          <p:nvPr/>
        </p:nvGrpSpPr>
        <p:grpSpPr>
          <a:xfrm>
            <a:off x="7375928" y="4652139"/>
            <a:ext cx="3284117" cy="1765948"/>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77" name="Google Shape;477;p22"/>
          <p:cNvGrpSpPr/>
          <p:nvPr/>
        </p:nvGrpSpPr>
        <p:grpSpPr>
          <a:xfrm>
            <a:off x="5597124" y="4971453"/>
            <a:ext cx="6285707" cy="1444101"/>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87" name="Google Shape;487;p22"/>
          <p:cNvGrpSpPr/>
          <p:nvPr/>
        </p:nvGrpSpPr>
        <p:grpSpPr>
          <a:xfrm>
            <a:off x="-44733" y="6394771"/>
            <a:ext cx="12312800" cy="5112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90" name="Google Shape;490;p22"/>
          <p:cNvGrpSpPr/>
          <p:nvPr/>
        </p:nvGrpSpPr>
        <p:grpSpPr>
          <a:xfrm>
            <a:off x="196918" y="221488"/>
            <a:ext cx="11728113" cy="4926232"/>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4" name="Google Shape;494;p22"/>
          <p:cNvSpPr/>
          <p:nvPr/>
        </p:nvSpPr>
        <p:spPr>
          <a:xfrm>
            <a:off x="416600" y="869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26291128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5"/>
        <p:cNvGrpSpPr/>
        <p:nvPr/>
      </p:nvGrpSpPr>
      <p:grpSpPr>
        <a:xfrm>
          <a:off x="0" y="0"/>
          <a:ext cx="0" cy="0"/>
          <a:chOff x="0" y="0"/>
          <a:chExt cx="0" cy="0"/>
        </a:xfrm>
      </p:grpSpPr>
      <p:grpSp>
        <p:nvGrpSpPr>
          <p:cNvPr id="496" name="Google Shape;496;p23"/>
          <p:cNvGrpSpPr/>
          <p:nvPr/>
        </p:nvGrpSpPr>
        <p:grpSpPr>
          <a:xfrm>
            <a:off x="10388679" y="4062802"/>
            <a:ext cx="1016531" cy="2333387"/>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517" name="Google Shape;517;p23"/>
          <p:cNvGrpSpPr/>
          <p:nvPr/>
        </p:nvGrpSpPr>
        <p:grpSpPr>
          <a:xfrm>
            <a:off x="-44733" y="6394771"/>
            <a:ext cx="12312800" cy="5112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0" name="Google Shape;520;p23"/>
          <p:cNvSpPr/>
          <p:nvPr/>
        </p:nvSpPr>
        <p:spPr>
          <a:xfrm>
            <a:off x="9922200" y="4347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521" name="Google Shape;521;p23"/>
          <p:cNvGrpSpPr/>
          <p:nvPr/>
        </p:nvGrpSpPr>
        <p:grpSpPr>
          <a:xfrm>
            <a:off x="466593" y="597347"/>
            <a:ext cx="11479601" cy="3731495"/>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5" name="Google Shape;525;p23"/>
          <p:cNvGrpSpPr/>
          <p:nvPr/>
        </p:nvGrpSpPr>
        <p:grpSpPr>
          <a:xfrm>
            <a:off x="422174" y="4183113"/>
            <a:ext cx="7970543" cy="2248165"/>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spTree>
    <p:extLst>
      <p:ext uri="{BB962C8B-B14F-4D97-AF65-F5344CB8AC3E}">
        <p14:creationId xmlns:p14="http://schemas.microsoft.com/office/powerpoint/2010/main" val="38649624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5161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6165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9074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2334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2672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8982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917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2878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3349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5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2545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7527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920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5161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6165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9074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2334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2672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898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7934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9179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3349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5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2545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7527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92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005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52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066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382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556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02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830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2A88E-74B6-4C8B-9578-EECBEC4588AF}"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2374932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995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5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229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02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071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201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445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003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672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947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01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2A88E-74B6-4C8B-9578-EECBEC4588AF}" type="datetimeFigureOut">
              <a:rPr lang="en-US" smtClean="0"/>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667629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352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029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5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079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752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74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617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761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77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049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00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D2A88E-74B6-4C8B-9578-EECBEC4588AF}" type="datetimeFigureOut">
              <a:rPr lang="en-US" smtClean="0"/>
              <a:t>05/03/2025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26732731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541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147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452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5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240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591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447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617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761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772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049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D2A88E-74B6-4C8B-9578-EECBEC4588AF}" type="datetimeFigureOut">
              <a:rPr lang="en-US" smtClean="0"/>
              <a:t>05/03/2025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2207986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0047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541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147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452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5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240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591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447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276559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17064959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947033" y="1536633"/>
            <a:ext cx="10298000" cy="4606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356097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2A88E-74B6-4C8B-9578-EECBEC4588AF}" type="datetimeFigureOut">
              <a:rPr lang="en-US" smtClean="0"/>
              <a:t>05/03/2025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9947502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11762320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734303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729337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9266759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3610290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40564955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1957879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38181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99461" y="6023086"/>
            <a:ext cx="1083292" cy="440263"/>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 name="Google Shape;20;p2"/>
          <p:cNvSpPr/>
          <p:nvPr/>
        </p:nvSpPr>
        <p:spPr>
          <a:xfrm>
            <a:off x="-901233" y="-841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txBox="1">
            <a:spLocks noGrp="1"/>
          </p:cNvSpPr>
          <p:nvPr>
            <p:ph type="ctrTitle"/>
          </p:nvPr>
        </p:nvSpPr>
        <p:spPr>
          <a:xfrm>
            <a:off x="951036" y="1341651"/>
            <a:ext cx="9896800" cy="2295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1080600" y="3767633"/>
            <a:ext cx="54296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44733" y="6394771"/>
            <a:ext cx="12312800" cy="5112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407264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5396233" y="2779533"/>
            <a:ext cx="5844800" cy="116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5396233" y="1379433"/>
            <a:ext cx="1776800" cy="132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950967" y="719333"/>
            <a:ext cx="4047200" cy="5419200"/>
          </a:xfrm>
          <a:prstGeom prst="roundRect">
            <a:avLst>
              <a:gd name="adj" fmla="val 16667"/>
            </a:avLst>
          </a:prstGeom>
          <a:noFill/>
          <a:ln>
            <a:noFill/>
          </a:ln>
        </p:spPr>
      </p:sp>
      <p:grpSp>
        <p:nvGrpSpPr>
          <p:cNvPr id="30" name="Google Shape;30;p3"/>
          <p:cNvGrpSpPr/>
          <p:nvPr/>
        </p:nvGrpSpPr>
        <p:grpSpPr>
          <a:xfrm>
            <a:off x="-44733" y="6394771"/>
            <a:ext cx="12312800" cy="5112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 name="Google Shape;33;p3"/>
          <p:cNvSpPr/>
          <p:nvPr/>
        </p:nvSpPr>
        <p:spPr>
          <a:xfrm>
            <a:off x="-404715" y="4197630"/>
            <a:ext cx="1072899" cy="229163"/>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3"/>
          <p:cNvSpPr/>
          <p:nvPr/>
        </p:nvSpPr>
        <p:spPr>
          <a:xfrm>
            <a:off x="10608033" y="-559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01897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161978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44733" y="6394771"/>
            <a:ext cx="12312800" cy="5112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 name="Google Shape;41;p4"/>
          <p:cNvGrpSpPr/>
          <p:nvPr/>
        </p:nvGrpSpPr>
        <p:grpSpPr>
          <a:xfrm>
            <a:off x="10908082" y="235867"/>
            <a:ext cx="1978900" cy="639852"/>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8174675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99083" y="5974535"/>
            <a:ext cx="11726280" cy="440263"/>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1" name="Google Shape;71;p6"/>
          <p:cNvGrpSpPr/>
          <p:nvPr/>
        </p:nvGrpSpPr>
        <p:grpSpPr>
          <a:xfrm>
            <a:off x="-44733" y="6394771"/>
            <a:ext cx="12312800" cy="5112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 name="Google Shape;74;p6"/>
          <p:cNvSpPr/>
          <p:nvPr/>
        </p:nvSpPr>
        <p:spPr>
          <a:xfrm>
            <a:off x="11152900" y="-1047467"/>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5" name="Google Shape;75;p6"/>
          <p:cNvGrpSpPr/>
          <p:nvPr/>
        </p:nvGrpSpPr>
        <p:grpSpPr>
          <a:xfrm>
            <a:off x="290946" y="127240"/>
            <a:ext cx="10139591" cy="433783"/>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7063578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grpSp>
        <p:nvGrpSpPr>
          <p:cNvPr id="117" name="Google Shape;117;p8"/>
          <p:cNvGrpSpPr/>
          <p:nvPr/>
        </p:nvGrpSpPr>
        <p:grpSpPr>
          <a:xfrm>
            <a:off x="9950049" y="4823237"/>
            <a:ext cx="1337665" cy="1581261"/>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24" name="Google Shape;124;p8"/>
          <p:cNvGrpSpPr/>
          <p:nvPr/>
        </p:nvGrpSpPr>
        <p:grpSpPr>
          <a:xfrm flipH="1">
            <a:off x="199083" y="5974535"/>
            <a:ext cx="11726280" cy="440263"/>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39" name="Google Shape;139;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44733" y="6394771"/>
            <a:ext cx="12312800" cy="5112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3" name="Google Shape;143;p8"/>
          <p:cNvSpPr/>
          <p:nvPr/>
        </p:nvSpPr>
        <p:spPr>
          <a:xfrm>
            <a:off x="9950033" y="139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44" name="Google Shape;144;p8"/>
          <p:cNvGrpSpPr/>
          <p:nvPr/>
        </p:nvGrpSpPr>
        <p:grpSpPr>
          <a:xfrm>
            <a:off x="1010205" y="782051"/>
            <a:ext cx="10431857" cy="2061036"/>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727909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8"/>
        <p:cNvGrpSpPr/>
        <p:nvPr/>
      </p:nvGrpSpPr>
      <p:grpSpPr>
        <a:xfrm>
          <a:off x="0" y="0"/>
          <a:ext cx="0" cy="0"/>
          <a:chOff x="0" y="0"/>
          <a:chExt cx="0" cy="0"/>
        </a:xfrm>
      </p:grpSpPr>
      <p:grpSp>
        <p:nvGrpSpPr>
          <p:cNvPr id="149" name="Google Shape;149;p9"/>
          <p:cNvGrpSpPr/>
          <p:nvPr/>
        </p:nvGrpSpPr>
        <p:grpSpPr>
          <a:xfrm>
            <a:off x="9860583" y="5966045"/>
            <a:ext cx="1987203" cy="440264"/>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71" name="Google Shape;171;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44733" y="6394771"/>
            <a:ext cx="12312800" cy="5112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6" name="Google Shape;176;p9"/>
          <p:cNvGrpSpPr/>
          <p:nvPr/>
        </p:nvGrpSpPr>
        <p:grpSpPr>
          <a:xfrm>
            <a:off x="10447811" y="4283622"/>
            <a:ext cx="1329656" cy="473235"/>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9" name="Google Shape;179;p9"/>
          <p:cNvSpPr/>
          <p:nvPr/>
        </p:nvSpPr>
        <p:spPr>
          <a:xfrm>
            <a:off x="305133" y="774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180" name="Google Shape;180;p9"/>
          <p:cNvGrpSpPr/>
          <p:nvPr/>
        </p:nvGrpSpPr>
        <p:grpSpPr>
          <a:xfrm>
            <a:off x="152085" y="4823237"/>
            <a:ext cx="1337665" cy="1581261"/>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1417660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9933" y="0"/>
            <a:ext cx="12192000" cy="6858000"/>
          </a:xfrm>
          <a:prstGeom prst="rect">
            <a:avLst/>
          </a:prstGeom>
          <a:noFill/>
          <a:ln>
            <a:noFill/>
          </a:ln>
        </p:spPr>
      </p:sp>
      <p:sp>
        <p:nvSpPr>
          <p:cNvPr id="189" name="Google Shape;189;p10"/>
          <p:cNvSpPr txBox="1">
            <a:spLocks noGrp="1"/>
          </p:cNvSpPr>
          <p:nvPr>
            <p:ph type="title"/>
          </p:nvPr>
        </p:nvSpPr>
        <p:spPr>
          <a:xfrm>
            <a:off x="960000" y="5352600"/>
            <a:ext cx="10272000" cy="763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3924179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712000" y="1215433"/>
            <a:ext cx="8768000" cy="157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92" name="Google Shape;192;p11"/>
          <p:cNvSpPr txBox="1">
            <a:spLocks noGrp="1"/>
          </p:cNvSpPr>
          <p:nvPr>
            <p:ph type="subTitle" idx="1"/>
          </p:nvPr>
        </p:nvSpPr>
        <p:spPr>
          <a:xfrm>
            <a:off x="1712000" y="2926900"/>
            <a:ext cx="87680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44733" y="6394771"/>
            <a:ext cx="12312800" cy="5112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6" name="Google Shape;196;p11"/>
          <p:cNvGrpSpPr/>
          <p:nvPr/>
        </p:nvGrpSpPr>
        <p:grpSpPr>
          <a:xfrm>
            <a:off x="284304" y="459206"/>
            <a:ext cx="1403843" cy="3856915"/>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9436189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960000"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4" name="Google Shape;204;p13"/>
          <p:cNvSpPr txBox="1">
            <a:spLocks noGrp="1"/>
          </p:cNvSpPr>
          <p:nvPr>
            <p:ph type="title" idx="3" hasCustomPrompt="1"/>
          </p:nvPr>
        </p:nvSpPr>
        <p:spPr>
          <a:xfrm>
            <a:off x="960000"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5" name="Google Shape;205;p13"/>
          <p:cNvSpPr txBox="1">
            <a:spLocks noGrp="1"/>
          </p:cNvSpPr>
          <p:nvPr>
            <p:ph type="title" idx="4" hasCustomPrompt="1"/>
          </p:nvPr>
        </p:nvSpPr>
        <p:spPr>
          <a:xfrm>
            <a:off x="4559033"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6" name="Google Shape;206;p13"/>
          <p:cNvSpPr txBox="1">
            <a:spLocks noGrp="1"/>
          </p:cNvSpPr>
          <p:nvPr>
            <p:ph type="title" idx="5" hasCustomPrompt="1"/>
          </p:nvPr>
        </p:nvSpPr>
        <p:spPr>
          <a:xfrm>
            <a:off x="4559033"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7" name="Google Shape;207;p13"/>
          <p:cNvSpPr txBox="1">
            <a:spLocks noGrp="1"/>
          </p:cNvSpPr>
          <p:nvPr>
            <p:ph type="title" idx="6" hasCustomPrompt="1"/>
          </p:nvPr>
        </p:nvSpPr>
        <p:spPr>
          <a:xfrm>
            <a:off x="8158067"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8" name="Google Shape;208;p13"/>
          <p:cNvSpPr txBox="1">
            <a:spLocks noGrp="1"/>
          </p:cNvSpPr>
          <p:nvPr>
            <p:ph type="title" idx="7" hasCustomPrompt="1"/>
          </p:nvPr>
        </p:nvSpPr>
        <p:spPr>
          <a:xfrm>
            <a:off x="8158067"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9" name="Google Shape;209;p13"/>
          <p:cNvSpPr txBox="1">
            <a:spLocks noGrp="1"/>
          </p:cNvSpPr>
          <p:nvPr>
            <p:ph type="subTitle" idx="1"/>
          </p:nvPr>
        </p:nvSpPr>
        <p:spPr>
          <a:xfrm>
            <a:off x="960000"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0" name="Google Shape;210;p13"/>
          <p:cNvSpPr txBox="1">
            <a:spLocks noGrp="1"/>
          </p:cNvSpPr>
          <p:nvPr>
            <p:ph type="subTitle" idx="8"/>
          </p:nvPr>
        </p:nvSpPr>
        <p:spPr>
          <a:xfrm>
            <a:off x="4559033"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1" name="Google Shape;211;p13"/>
          <p:cNvSpPr txBox="1">
            <a:spLocks noGrp="1"/>
          </p:cNvSpPr>
          <p:nvPr>
            <p:ph type="subTitle" idx="9"/>
          </p:nvPr>
        </p:nvSpPr>
        <p:spPr>
          <a:xfrm>
            <a:off x="8158067"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2" name="Google Shape;212;p13"/>
          <p:cNvSpPr txBox="1">
            <a:spLocks noGrp="1"/>
          </p:cNvSpPr>
          <p:nvPr>
            <p:ph type="subTitle" idx="13"/>
          </p:nvPr>
        </p:nvSpPr>
        <p:spPr>
          <a:xfrm>
            <a:off x="960000"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3" name="Google Shape;213;p13"/>
          <p:cNvSpPr txBox="1">
            <a:spLocks noGrp="1"/>
          </p:cNvSpPr>
          <p:nvPr>
            <p:ph type="subTitle" idx="14"/>
          </p:nvPr>
        </p:nvSpPr>
        <p:spPr>
          <a:xfrm>
            <a:off x="4559033"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4" name="Google Shape;214;p13"/>
          <p:cNvSpPr txBox="1">
            <a:spLocks noGrp="1"/>
          </p:cNvSpPr>
          <p:nvPr>
            <p:ph type="subTitle" idx="15"/>
          </p:nvPr>
        </p:nvSpPr>
        <p:spPr>
          <a:xfrm>
            <a:off x="8158067"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215" name="Google Shape;215;p13"/>
          <p:cNvGrpSpPr/>
          <p:nvPr/>
        </p:nvGrpSpPr>
        <p:grpSpPr>
          <a:xfrm>
            <a:off x="-44733" y="6394771"/>
            <a:ext cx="12312800" cy="5112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8" name="Google Shape;218;p13"/>
          <p:cNvGrpSpPr/>
          <p:nvPr/>
        </p:nvGrpSpPr>
        <p:grpSpPr>
          <a:xfrm flipH="1">
            <a:off x="11167815" y="4968733"/>
            <a:ext cx="557479" cy="1425981"/>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21" name="Google Shape;221;p13"/>
          <p:cNvSpPr/>
          <p:nvPr/>
        </p:nvSpPr>
        <p:spPr>
          <a:xfrm>
            <a:off x="11424933" y="782667"/>
            <a:ext cx="1273600" cy="127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640245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44733" y="6394771"/>
            <a:ext cx="12312800" cy="5112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7" name="Google Shape;227;p14"/>
          <p:cNvGrpSpPr/>
          <p:nvPr/>
        </p:nvGrpSpPr>
        <p:grpSpPr>
          <a:xfrm>
            <a:off x="180316" y="210889"/>
            <a:ext cx="12743783" cy="4257995"/>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32" name="Google Shape;232;p14"/>
          <p:cNvSpPr/>
          <p:nvPr/>
        </p:nvSpPr>
        <p:spPr>
          <a:xfrm>
            <a:off x="11465200" y="2341333"/>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233" name="Google Shape;233;p14"/>
          <p:cNvGrpSpPr/>
          <p:nvPr/>
        </p:nvGrpSpPr>
        <p:grpSpPr>
          <a:xfrm flipH="1">
            <a:off x="199083" y="5974535"/>
            <a:ext cx="11726280" cy="440263"/>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29758453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8"/>
        <p:cNvGrpSpPr/>
        <p:nvPr/>
      </p:nvGrpSpPr>
      <p:grpSpPr>
        <a:xfrm>
          <a:off x="0" y="0"/>
          <a:ext cx="0" cy="0"/>
          <a:chOff x="0" y="0"/>
          <a:chExt cx="0" cy="0"/>
        </a:xfrm>
      </p:grpSpPr>
      <p:grpSp>
        <p:nvGrpSpPr>
          <p:cNvPr id="249" name="Google Shape;249;p15"/>
          <p:cNvGrpSpPr/>
          <p:nvPr/>
        </p:nvGrpSpPr>
        <p:grpSpPr>
          <a:xfrm>
            <a:off x="148354" y="6069030"/>
            <a:ext cx="1747148" cy="400055"/>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71" name="Google Shape;271;p15"/>
          <p:cNvGrpSpPr/>
          <p:nvPr/>
        </p:nvGrpSpPr>
        <p:grpSpPr>
          <a:xfrm>
            <a:off x="11313996" y="5312069"/>
            <a:ext cx="825760" cy="1097453"/>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4" name="Google Shape;27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44733" y="6394771"/>
            <a:ext cx="12312800" cy="5112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8" name="Google Shape;278;p15"/>
          <p:cNvGrpSpPr/>
          <p:nvPr/>
        </p:nvGrpSpPr>
        <p:grpSpPr>
          <a:xfrm>
            <a:off x="-513554" y="226446"/>
            <a:ext cx="12676601" cy="4663329"/>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83" name="Google Shape;283;p15"/>
          <p:cNvSpPr/>
          <p:nvPr/>
        </p:nvSpPr>
        <p:spPr>
          <a:xfrm>
            <a:off x="-879567" y="15239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1441224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5760033" y="2327000"/>
            <a:ext cx="46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5760033" y="3067317"/>
            <a:ext cx="4668800" cy="13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44733" y="6394771"/>
            <a:ext cx="12312800" cy="5112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0" name="Google Shape;290;p16"/>
          <p:cNvGrpSpPr/>
          <p:nvPr/>
        </p:nvGrpSpPr>
        <p:grpSpPr>
          <a:xfrm>
            <a:off x="410125" y="4823237"/>
            <a:ext cx="1337665" cy="1581261"/>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97" name="Google Shape;297;p16"/>
          <p:cNvGrpSpPr/>
          <p:nvPr/>
        </p:nvGrpSpPr>
        <p:grpSpPr>
          <a:xfrm>
            <a:off x="1557815" y="5974245"/>
            <a:ext cx="10210569" cy="440264"/>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43885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5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2A88E-74B6-4C8B-9578-EECBEC4588AF}" type="datetimeFigureOut">
              <a:rPr lang="en-US" smtClean="0"/>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1A3DC-8814-4545-8F87-11E2A0C4EECC}" type="slidenum">
              <a:rPr lang="en-US" smtClean="0"/>
              <a:t>‹#›</a:t>
            </a:fld>
            <a:endParaRPr lang="en-US"/>
          </a:p>
        </p:txBody>
      </p:sp>
    </p:spTree>
    <p:extLst>
      <p:ext uri="{BB962C8B-B14F-4D97-AF65-F5344CB8AC3E}">
        <p14:creationId xmlns:p14="http://schemas.microsoft.com/office/powerpoint/2010/main" val="19084156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1018700" y="1608833"/>
            <a:ext cx="10272000" cy="1151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44733" y="6394771"/>
            <a:ext cx="12312800" cy="5112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882485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95096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455630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8161655"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950967"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4556315"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8161663"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44733" y="6394771"/>
            <a:ext cx="12312800" cy="5112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 name="Google Shape;336;p18"/>
          <p:cNvGrpSpPr/>
          <p:nvPr/>
        </p:nvGrpSpPr>
        <p:grpSpPr>
          <a:xfrm>
            <a:off x="180004" y="212212"/>
            <a:ext cx="12167208" cy="581167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1" name="Google Shape;341;p18"/>
          <p:cNvSpPr/>
          <p:nvPr/>
        </p:nvSpPr>
        <p:spPr>
          <a:xfrm>
            <a:off x="11241033" y="593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9111940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2"/>
        <p:cNvGrpSpPr/>
        <p:nvPr/>
      </p:nvGrpSpPr>
      <p:grpSpPr>
        <a:xfrm>
          <a:off x="0" y="0"/>
          <a:ext cx="0" cy="0"/>
          <a:chOff x="0" y="0"/>
          <a:chExt cx="0" cy="0"/>
        </a:xfrm>
      </p:grpSpPr>
      <p:grpSp>
        <p:nvGrpSpPr>
          <p:cNvPr id="343" name="Google Shape;343;p19"/>
          <p:cNvGrpSpPr/>
          <p:nvPr/>
        </p:nvGrpSpPr>
        <p:grpSpPr>
          <a:xfrm>
            <a:off x="158681" y="4834305"/>
            <a:ext cx="618185" cy="1581261"/>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6" name="Google Shape;346;p19"/>
          <p:cNvGrpSpPr/>
          <p:nvPr/>
        </p:nvGrpSpPr>
        <p:grpSpPr>
          <a:xfrm>
            <a:off x="10863587" y="6138659"/>
            <a:ext cx="969220" cy="296804"/>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9" name="Google Shape;34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960000"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6435832"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960000" y="4608433"/>
            <a:ext cx="4869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6435832" y="4608433"/>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960000"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960001" y="4154933"/>
            <a:ext cx="4869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6435785"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6435785" y="41549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44733" y="6394771"/>
            <a:ext cx="12312800" cy="5112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1" name="Google Shape;361;p19"/>
          <p:cNvGrpSpPr/>
          <p:nvPr/>
        </p:nvGrpSpPr>
        <p:grpSpPr>
          <a:xfrm>
            <a:off x="10236064" y="233083"/>
            <a:ext cx="2658617" cy="2424673"/>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5" name="Google Shape;365;p19"/>
          <p:cNvSpPr/>
          <p:nvPr/>
        </p:nvSpPr>
        <p:spPr>
          <a:xfrm>
            <a:off x="-882833" y="1066367"/>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40537325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3"/>
        <p:cNvGrpSpPr/>
        <p:nvPr/>
      </p:nvGrpSpPr>
      <p:grpSpPr>
        <a:xfrm>
          <a:off x="0" y="0"/>
          <a:ext cx="0" cy="0"/>
          <a:chOff x="0" y="0"/>
          <a:chExt cx="0" cy="0"/>
        </a:xfrm>
      </p:grpSpPr>
      <p:grpSp>
        <p:nvGrpSpPr>
          <p:cNvPr id="414" name="Google Shape;414;p22"/>
          <p:cNvGrpSpPr/>
          <p:nvPr/>
        </p:nvGrpSpPr>
        <p:grpSpPr>
          <a:xfrm>
            <a:off x="1222844" y="4651179"/>
            <a:ext cx="1735381" cy="1767876"/>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6" name="Google Shape;426;p22"/>
          <p:cNvGrpSpPr/>
          <p:nvPr/>
        </p:nvGrpSpPr>
        <p:grpSpPr>
          <a:xfrm>
            <a:off x="105097" y="6005139"/>
            <a:ext cx="1902699" cy="410609"/>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0" name="Google Shape;440;p22"/>
          <p:cNvGrpSpPr/>
          <p:nvPr/>
        </p:nvGrpSpPr>
        <p:grpSpPr>
          <a:xfrm>
            <a:off x="7375928" y="4652139"/>
            <a:ext cx="3284117" cy="1765948"/>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77" name="Google Shape;477;p22"/>
          <p:cNvGrpSpPr/>
          <p:nvPr/>
        </p:nvGrpSpPr>
        <p:grpSpPr>
          <a:xfrm>
            <a:off x="5597124" y="4971453"/>
            <a:ext cx="6285707" cy="1444101"/>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87" name="Google Shape;487;p22"/>
          <p:cNvGrpSpPr/>
          <p:nvPr/>
        </p:nvGrpSpPr>
        <p:grpSpPr>
          <a:xfrm>
            <a:off x="-44733" y="6394771"/>
            <a:ext cx="12312800" cy="5112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90" name="Google Shape;490;p22"/>
          <p:cNvGrpSpPr/>
          <p:nvPr/>
        </p:nvGrpSpPr>
        <p:grpSpPr>
          <a:xfrm>
            <a:off x="197180" y="221488"/>
            <a:ext cx="11728113" cy="4926232"/>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4" name="Google Shape;494;p22"/>
          <p:cNvSpPr/>
          <p:nvPr/>
        </p:nvSpPr>
        <p:spPr>
          <a:xfrm>
            <a:off x="416600" y="869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27793252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5"/>
        <p:cNvGrpSpPr/>
        <p:nvPr/>
      </p:nvGrpSpPr>
      <p:grpSpPr>
        <a:xfrm>
          <a:off x="0" y="0"/>
          <a:ext cx="0" cy="0"/>
          <a:chOff x="0" y="0"/>
          <a:chExt cx="0" cy="0"/>
        </a:xfrm>
      </p:grpSpPr>
      <p:grpSp>
        <p:nvGrpSpPr>
          <p:cNvPr id="496" name="Google Shape;496;p23"/>
          <p:cNvGrpSpPr/>
          <p:nvPr/>
        </p:nvGrpSpPr>
        <p:grpSpPr>
          <a:xfrm>
            <a:off x="10388679" y="4062802"/>
            <a:ext cx="1016531" cy="2333387"/>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517" name="Google Shape;517;p23"/>
          <p:cNvGrpSpPr/>
          <p:nvPr/>
        </p:nvGrpSpPr>
        <p:grpSpPr>
          <a:xfrm>
            <a:off x="-44733" y="6394771"/>
            <a:ext cx="12312800" cy="5112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0" name="Google Shape;520;p23"/>
          <p:cNvSpPr/>
          <p:nvPr/>
        </p:nvSpPr>
        <p:spPr>
          <a:xfrm>
            <a:off x="9922200" y="434700"/>
            <a:ext cx="1591200" cy="15912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nvGrpSpPr>
          <p:cNvPr id="521" name="Google Shape;521;p23"/>
          <p:cNvGrpSpPr/>
          <p:nvPr/>
        </p:nvGrpSpPr>
        <p:grpSpPr>
          <a:xfrm>
            <a:off x="466593" y="597478"/>
            <a:ext cx="11479601" cy="3731495"/>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5" name="Google Shape;525;p23"/>
          <p:cNvGrpSpPr/>
          <p:nvPr/>
        </p:nvGrpSpPr>
        <p:grpSpPr>
          <a:xfrm>
            <a:off x="422174" y="4183113"/>
            <a:ext cx="7970543" cy="2248165"/>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spTree>
    <p:extLst>
      <p:ext uri="{BB962C8B-B14F-4D97-AF65-F5344CB8AC3E}">
        <p14:creationId xmlns:p14="http://schemas.microsoft.com/office/powerpoint/2010/main" val="24986140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99455" y="6023083"/>
            <a:ext cx="1083292" cy="440263"/>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 name="Google Shape;20;p2"/>
          <p:cNvSpPr/>
          <p:nvPr/>
        </p:nvSpPr>
        <p:spPr>
          <a:xfrm>
            <a:off x="-901233" y="-841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txBox="1">
            <a:spLocks noGrp="1"/>
          </p:cNvSpPr>
          <p:nvPr>
            <p:ph type="ctrTitle"/>
          </p:nvPr>
        </p:nvSpPr>
        <p:spPr>
          <a:xfrm>
            <a:off x="951036" y="1341651"/>
            <a:ext cx="9896800" cy="2295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1080600" y="3767633"/>
            <a:ext cx="54296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44733" y="6394771"/>
            <a:ext cx="12312800" cy="5112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6139038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5396233" y="2779533"/>
            <a:ext cx="5844800" cy="116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5396233" y="1379433"/>
            <a:ext cx="1776800" cy="132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950967" y="719333"/>
            <a:ext cx="4047200" cy="5419200"/>
          </a:xfrm>
          <a:prstGeom prst="roundRect">
            <a:avLst>
              <a:gd name="adj" fmla="val 16667"/>
            </a:avLst>
          </a:prstGeom>
          <a:noFill/>
          <a:ln>
            <a:noFill/>
          </a:ln>
        </p:spPr>
      </p:sp>
      <p:grpSp>
        <p:nvGrpSpPr>
          <p:cNvPr id="30" name="Google Shape;30;p3"/>
          <p:cNvGrpSpPr/>
          <p:nvPr/>
        </p:nvGrpSpPr>
        <p:grpSpPr>
          <a:xfrm>
            <a:off x="-44733" y="6394771"/>
            <a:ext cx="12312800" cy="5112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 name="Google Shape;33;p3"/>
          <p:cNvSpPr/>
          <p:nvPr/>
        </p:nvSpPr>
        <p:spPr>
          <a:xfrm>
            <a:off x="-404715" y="4197630"/>
            <a:ext cx="1072899" cy="229163"/>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3"/>
          <p:cNvSpPr/>
          <p:nvPr/>
        </p:nvSpPr>
        <p:spPr>
          <a:xfrm>
            <a:off x="10608033" y="-559933"/>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8837389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44733" y="6394771"/>
            <a:ext cx="12312800" cy="5112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 name="Google Shape;41;p4"/>
          <p:cNvGrpSpPr/>
          <p:nvPr/>
        </p:nvGrpSpPr>
        <p:grpSpPr>
          <a:xfrm>
            <a:off x="10908075" y="235867"/>
            <a:ext cx="1978900" cy="639852"/>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1414162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6564332"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2287167"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2287167"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6564333"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50" name="Google Shape;50;p5"/>
          <p:cNvGrpSpPr/>
          <p:nvPr/>
        </p:nvGrpSpPr>
        <p:grpSpPr>
          <a:xfrm>
            <a:off x="-44733" y="6394771"/>
            <a:ext cx="12312800" cy="5112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3" name="Google Shape;53;p5"/>
          <p:cNvSpPr/>
          <p:nvPr/>
        </p:nvSpPr>
        <p:spPr>
          <a:xfrm>
            <a:off x="-230597" y="2097717"/>
            <a:ext cx="899636" cy="2252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4270038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99083" y="5974532"/>
            <a:ext cx="11726280" cy="440263"/>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1" name="Google Shape;71;p6"/>
          <p:cNvGrpSpPr/>
          <p:nvPr/>
        </p:nvGrpSpPr>
        <p:grpSpPr>
          <a:xfrm>
            <a:off x="-44733" y="6394771"/>
            <a:ext cx="12312800" cy="5112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 name="Google Shape;74;p6"/>
          <p:cNvSpPr/>
          <p:nvPr/>
        </p:nvSpPr>
        <p:spPr>
          <a:xfrm>
            <a:off x="11152900" y="-1047467"/>
            <a:ext cx="2183600" cy="21836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5" name="Google Shape;75;p6"/>
          <p:cNvGrpSpPr/>
          <p:nvPr/>
        </p:nvGrpSpPr>
        <p:grpSpPr>
          <a:xfrm>
            <a:off x="290946" y="127237"/>
            <a:ext cx="10139591" cy="433783"/>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15843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theme" Target="../theme/theme10.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theme" Target="../theme/theme11.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2.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21" Type="http://schemas.openxmlformats.org/officeDocument/2006/relationships/theme" Target="../theme/theme13.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theme" Target="../theme/theme14.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5.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6.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theme" Target="../theme/theme9.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2A88E-74B6-4C8B-9578-EECBEC4588AF}" type="datetimeFigureOut">
              <a:rPr lang="en-US" smtClean="0"/>
              <a:t>05/03/2025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1A3DC-8814-4545-8F87-11E2A0C4EECC}" type="slidenum">
              <a:rPr lang="en-US" smtClean="0"/>
              <a:t>‹#›</a:t>
            </a:fld>
            <a:endParaRPr lang="en-US"/>
          </a:p>
        </p:txBody>
      </p:sp>
    </p:spTree>
    <p:extLst>
      <p:ext uri="{BB962C8B-B14F-4D97-AF65-F5344CB8AC3E}">
        <p14:creationId xmlns:p14="http://schemas.microsoft.com/office/powerpoint/2010/main" val="2857079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extLst>
      <p:ext uri="{BB962C8B-B14F-4D97-AF65-F5344CB8AC3E}">
        <p14:creationId xmlns:p14="http://schemas.microsoft.com/office/powerpoint/2010/main" val="4111569729"/>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extLst>
      <p:ext uri="{BB962C8B-B14F-4D97-AF65-F5344CB8AC3E}">
        <p14:creationId xmlns:p14="http://schemas.microsoft.com/office/powerpoint/2010/main" val="2253983338"/>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10266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extLst>
      <p:ext uri="{BB962C8B-B14F-4D97-AF65-F5344CB8AC3E}">
        <p14:creationId xmlns:p14="http://schemas.microsoft.com/office/powerpoint/2010/main" val="205813271"/>
      </p:ext>
    </p:extLst>
  </p:cSld>
  <p:clrMap bg1="lt1" tx1="dk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extLst>
      <p:ext uri="{BB962C8B-B14F-4D97-AF65-F5344CB8AC3E}">
        <p14:creationId xmlns:p14="http://schemas.microsoft.com/office/powerpoint/2010/main" val="3799528810"/>
      </p:ext>
    </p:extLst>
  </p:cSld>
  <p:clrMap bg1="lt1" tx1="dk1" bg2="dk2"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067231"/>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067231"/>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0D5C9-D3F8-4440-AB84-D8F122D02254}"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A4DE0-0079-4A6F-8C53-26AAE49612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788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8075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5CF9D-7A4B-4352-B758-E61449205C7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21FE7-603B-45F0-8974-56776DB4E6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4522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23563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2A88E-74B6-4C8B-9578-EECBEC4588AF}"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1A3DC-8814-4545-8F87-11E2A0C4E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23563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033" y="715533"/>
            <a:ext cx="102980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947033" y="1536633"/>
            <a:ext cx="10298000" cy="460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895882238"/>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userDrawn="1">
          <p15:clr>
            <a:srgbClr val="EA4335"/>
          </p15:clr>
        </p15:guide>
        <p15:guide id="2" pos="3840" userDrawn="1">
          <p15:clr>
            <a:srgbClr val="EA4335"/>
          </p15:clr>
        </p15:guide>
        <p15:guide id="3" pos="596" userDrawn="1">
          <p15:clr>
            <a:srgbClr val="EA4335"/>
          </p15:clr>
        </p15:guide>
        <p15:guide id="4" pos="7084" userDrawn="1">
          <p15:clr>
            <a:srgbClr val="EA4335"/>
          </p15:clr>
        </p15:guide>
        <p15:guide id="5" orient="horz" pos="338" userDrawn="1">
          <p15:clr>
            <a:srgbClr val="EA4335"/>
          </p15:clr>
        </p15:guide>
        <p15:guide id="6" orient="horz" pos="2902" userDrawn="1">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extLst>
      <p:ext uri="{BB962C8B-B14F-4D97-AF65-F5344CB8AC3E}">
        <p14:creationId xmlns:p14="http://schemas.microsoft.com/office/powerpoint/2010/main" val="1871752712"/>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9" r:id="rId4"/>
    <p:sldLayoutId id="2147483811" r:id="rId5"/>
    <p:sldLayoutId id="2147483812" r:id="rId6"/>
    <p:sldLayoutId id="2147483813" r:id="rId7"/>
    <p:sldLayoutId id="2147483814"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extLst>
      <p:ext uri="{BB962C8B-B14F-4D97-AF65-F5344CB8AC3E}">
        <p14:creationId xmlns:p14="http://schemas.microsoft.com/office/powerpoint/2010/main" val="3248658979"/>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100.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35.png"/><Relationship Id="rId1" Type="http://schemas.openxmlformats.org/officeDocument/2006/relationships/slideLayout" Target="../slideLayouts/slideLayout46.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1.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4.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4.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7.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1530361" y="2729460"/>
            <a:ext cx="5604012" cy="3685192"/>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10" name="Google Shape;1810;p48"/>
          <p:cNvSpPr/>
          <p:nvPr/>
        </p:nvSpPr>
        <p:spPr>
          <a:xfrm>
            <a:off x="2589681" y="1442070"/>
            <a:ext cx="918903" cy="260131"/>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1" name="Google Shape;1811;p48"/>
          <p:cNvSpPr/>
          <p:nvPr/>
        </p:nvSpPr>
        <p:spPr>
          <a:xfrm>
            <a:off x="5516686" y="909585"/>
            <a:ext cx="1094153" cy="312776"/>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2" name="Google Shape;1812;p48"/>
          <p:cNvSpPr/>
          <p:nvPr/>
        </p:nvSpPr>
        <p:spPr>
          <a:xfrm>
            <a:off x="4042960" y="851861"/>
            <a:ext cx="499991" cy="266605"/>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3" name="Google Shape;1813;p48"/>
          <p:cNvSpPr/>
          <p:nvPr/>
        </p:nvSpPr>
        <p:spPr>
          <a:xfrm>
            <a:off x="8686821" y="310570"/>
            <a:ext cx="1350175" cy="1800233"/>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814" name="Google Shape;1814;p48"/>
          <p:cNvGrpSpPr/>
          <p:nvPr/>
        </p:nvGrpSpPr>
        <p:grpSpPr>
          <a:xfrm flipH="1">
            <a:off x="4340789" y="5739704"/>
            <a:ext cx="3070099" cy="670887"/>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7681184" y="3429000"/>
            <a:ext cx="2863152" cy="321344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0" y="303218"/>
            <a:ext cx="12192000" cy="2767233"/>
          </a:xfrm>
          <a:prstGeom prst="rect">
            <a:avLst/>
          </a:prstGeom>
        </p:spPr>
        <p:txBody>
          <a:bodyPr spcFirstLastPara="1" wrap="square" lIns="91425" tIns="91425" rIns="91425" bIns="91425" anchor="t" anchorCtr="0">
            <a:noAutofit/>
          </a:bodyPr>
          <a:lstStyle/>
          <a:p>
            <a:pPr algn="ctr"/>
            <a:r>
              <a:rPr lang="vi-VN" sz="3200" dirty="0">
                <a:latin typeface="+mj-lt"/>
              </a:rPr>
              <a:t>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endParaRPr sz="3200" dirty="0">
              <a:latin typeface="+mj-lt"/>
            </a:endParaRPr>
          </a:p>
        </p:txBody>
      </p:sp>
    </p:spTree>
    <p:extLst>
      <p:ext uri="{BB962C8B-B14F-4D97-AF65-F5344CB8AC3E}">
        <p14:creationId xmlns:p14="http://schemas.microsoft.com/office/powerpoint/2010/main" val="395629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5234104" y="5740973"/>
            <a:ext cx="1396668" cy="670925"/>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1931759" y="186132"/>
            <a:ext cx="2840326" cy="62956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1601473" y="148253"/>
            <a:ext cx="472172" cy="629563"/>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300" kern="0">
                <a:solidFill>
                  <a:srgbClr val="FFFFFF"/>
                </a:solidFill>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2800" kern="0" dirty="0">
                  <a:solidFill>
                    <a:srgbClr val="FFFFFF"/>
                  </a:solidFill>
                  <a:latin typeface="Times New Roman" pitchFamily="18" charset="0"/>
                  <a:cs typeface="Times New Roman" pitchFamily="18" charset="0"/>
                </a:rPr>
                <a:t>b</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1984619" y="189822"/>
            <a:ext cx="2787466" cy="5467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sz="2800" kern="0" dirty="0" err="1">
                <a:solidFill>
                  <a:srgbClr val="35353A">
                    <a:lumMod val="50000"/>
                  </a:srgbClr>
                </a:solidFill>
                <a:latin typeface="Times New Roman" pitchFamily="18" charset="0"/>
                <a:cs typeface="Times New Roman" pitchFamily="18" charset="0"/>
              </a:rPr>
              <a:t>Năng</a:t>
            </a:r>
            <a:r>
              <a:rPr lang="en-US" sz="2800" kern="0" dirty="0">
                <a:solidFill>
                  <a:srgbClr val="35353A">
                    <a:lumMod val="50000"/>
                  </a:srgbClr>
                </a:solidFill>
                <a:latin typeface="Times New Roman" pitchFamily="18" charset="0"/>
                <a:cs typeface="Times New Roman" pitchFamily="18" charset="0"/>
              </a:rPr>
              <a:t> </a:t>
            </a:r>
            <a:r>
              <a:rPr lang="en-US" sz="2800" kern="0" dirty="0" err="1">
                <a:solidFill>
                  <a:srgbClr val="35353A">
                    <a:lumMod val="50000"/>
                  </a:srgbClr>
                </a:solidFill>
                <a:latin typeface="Times New Roman" pitchFamily="18" charset="0"/>
                <a:cs typeface="Times New Roman" pitchFamily="18" charset="0"/>
              </a:rPr>
              <a:t>lượng</a:t>
            </a:r>
            <a:r>
              <a:rPr lang="en-US" sz="2800" kern="0" dirty="0">
                <a:solidFill>
                  <a:srgbClr val="35353A">
                    <a:lumMod val="50000"/>
                  </a:srgbClr>
                </a:solidFill>
                <a:latin typeface="Times New Roman" pitchFamily="18" charset="0"/>
                <a:cs typeface="Times New Roman" pitchFamily="18" charset="0"/>
              </a:rPr>
              <a:t> </a:t>
            </a:r>
            <a:r>
              <a:rPr lang="en-US" sz="2800" kern="0" dirty="0" err="1">
                <a:solidFill>
                  <a:srgbClr val="35353A">
                    <a:lumMod val="50000"/>
                  </a:srgbClr>
                </a:solidFill>
                <a:latin typeface="Times New Roman" pitchFamily="18" charset="0"/>
                <a:cs typeface="Times New Roman" pitchFamily="18" charset="0"/>
              </a:rPr>
              <a:t>gió</a:t>
            </a:r>
            <a:endParaRPr lang="vi-VN" sz="2800" kern="0" dirty="0">
              <a:solidFill>
                <a:srgbClr val="35353A">
                  <a:lumMod val="50000"/>
                </a:srgbClr>
              </a:solidFill>
              <a:latin typeface="Times New Roman" pitchFamily="18" charset="0"/>
              <a:cs typeface="Times New Roman" pitchFamily="18" charset="0"/>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762000" y="802781"/>
            <a:ext cx="7239000"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Từ</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lâu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đã</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được</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sử</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dụng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trong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đời</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sống</a:t>
            </a:r>
            <a:endParaRPr lang="en-US" sz="3200" kern="0" dirty="0">
              <a:latin typeface="Times New Roman" pitchFamily="18" charset="0"/>
              <a:cs typeface="Times New Roman" pitchFamily="18" charset="0"/>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381001" y="3312161"/>
            <a:ext cx="6946102" cy="150707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Ngày</a:t>
            </a:r>
            <a:r>
              <a:rPr lang="en-US" sz="3200" kern="0" dirty="0" smtClean="0">
                <a:latin typeface="Times New Roman" pitchFamily="18" charset="0"/>
                <a:cs typeface="Times New Roman" pitchFamily="18" charset="0"/>
              </a:rPr>
              <a:t> </a:t>
            </a:r>
            <a:r>
              <a:rPr lang="en-US" sz="3200" kern="0" dirty="0">
                <a:latin typeface="Times New Roman" pitchFamily="18" charset="0"/>
                <a:cs typeface="Times New Roman" pitchFamily="18" charset="0"/>
              </a:rPr>
              <a:t>nay, </a:t>
            </a:r>
            <a:r>
              <a:rPr lang="en-US" sz="3200" kern="0" dirty="0" err="1">
                <a:latin typeface="Times New Roman" pitchFamily="18" charset="0"/>
                <a:cs typeface="Times New Roman" pitchFamily="18" charset="0"/>
              </a:rPr>
              <a:t>chủ</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yếu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khai</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thác</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tuabin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điện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gió</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biến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đổi</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động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năng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gió</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thành</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điện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năng</a:t>
            </a:r>
            <a:endParaRPr lang="en-US" sz="3200" kern="0" dirty="0">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1601473" y="5059847"/>
            <a:ext cx="5277026" cy="13293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pic>
        <p:nvPicPr>
          <p:cNvPr id="8198" name="Picture 6" descr="Gió Tuabin Cối Xay Hoàng - GIF miễn phí trên Pixabay - Pixabay">
            <a:extLst>
              <a:ext uri="{FF2B5EF4-FFF2-40B4-BE49-F238E27FC236}">
                <a16:creationId xmlns:a16="http://schemas.microsoft.com/office/drawing/2014/main" id="{1BE3D285-744D-F913-43B0-12C80934D36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344" r="20664"/>
          <a:stretch/>
        </p:blipFill>
        <p:spPr bwMode="auto">
          <a:xfrm>
            <a:off x="7327103" y="777980"/>
            <a:ext cx="3202928" cy="4586047"/>
          </a:xfrm>
          <a:prstGeom prst="roundRect">
            <a:avLst>
              <a:gd name="adj" fmla="val 16667"/>
            </a:avLst>
          </a:prstGeom>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01DC05A-7666-F77D-C8AF-859F8C68ACBF}"/>
              </a:ext>
            </a:extLst>
          </p:cNvPr>
          <p:cNvGrpSpPr/>
          <p:nvPr/>
        </p:nvGrpSpPr>
        <p:grpSpPr>
          <a:xfrm>
            <a:off x="2527837" y="1585497"/>
            <a:ext cx="4799265" cy="1748605"/>
            <a:chOff x="1003830" y="1189122"/>
            <a:chExt cx="4799265" cy="1311454"/>
          </a:xfrm>
        </p:grpSpPr>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003830" y="2028405"/>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defRPr/>
              </a:pPr>
              <a:r>
                <a:rPr lang="en-US" sz="2800" kern="0" dirty="0" err="1"/>
                <a:t>xay</a:t>
              </a:r>
              <a:r>
                <a:rPr lang="en-US" sz="2800" kern="0" dirty="0"/>
                <a:t> </a:t>
              </a:r>
              <a:r>
                <a:rPr lang="en-US" sz="2800" kern="0" dirty="0" err="1"/>
                <a:t>bột</a:t>
              </a:r>
              <a:endParaRPr lang="en-US" sz="2800" kern="0" dirty="0"/>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362192" y="2028405"/>
              <a:ext cx="344090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defRPr/>
              </a:pPr>
              <a:r>
                <a:rPr lang="en-US" sz="2800" kern="0" dirty="0" err="1"/>
                <a:t>chạy</a:t>
              </a:r>
              <a:r>
                <a:rPr lang="en-US" sz="2800" kern="0" dirty="0"/>
                <a:t> </a:t>
              </a:r>
              <a:r>
                <a:rPr lang="en-US" sz="2800" kern="0" dirty="0" err="1"/>
                <a:t>thuyền</a:t>
              </a:r>
              <a:r>
                <a:rPr lang="en-US" sz="2800" kern="0" dirty="0"/>
                <a:t> </a:t>
              </a:r>
              <a:r>
                <a:rPr lang="en-US" sz="2800" kern="0" dirty="0" err="1"/>
                <a:t>buồm</a:t>
              </a:r>
              <a:endParaRPr lang="en-US" sz="2800" kern="0" dirty="0"/>
            </a:p>
          </p:txBody>
        </p:sp>
        <p:pic>
          <p:nvPicPr>
            <p:cNvPr id="14" name="Picture 13">
              <a:extLst>
                <a:ext uri="{FF2B5EF4-FFF2-40B4-BE49-F238E27FC236}">
                  <a16:creationId xmlns:a16="http://schemas.microsoft.com/office/drawing/2014/main" id="{2B1B04BB-0020-BFD9-16D5-9ABD5F9965DC}"/>
                </a:ext>
              </a:extLst>
            </p:cNvPr>
            <p:cNvPicPr>
              <a:picLocks noChangeAspect="1"/>
            </p:cNvPicPr>
            <p:nvPr/>
          </p:nvPicPr>
          <p:blipFill>
            <a:blip r:embed="rId4"/>
            <a:stretch>
              <a:fillRect/>
            </a:stretch>
          </p:blipFill>
          <p:spPr>
            <a:xfrm>
              <a:off x="1357707" y="1202611"/>
              <a:ext cx="859001" cy="859001"/>
            </a:xfrm>
            <a:prstGeom prst="rect">
              <a:avLst/>
            </a:prstGeom>
          </p:spPr>
        </p:pic>
        <p:pic>
          <p:nvPicPr>
            <p:cNvPr id="25" name="Picture 24">
              <a:extLst>
                <a:ext uri="{FF2B5EF4-FFF2-40B4-BE49-F238E27FC236}">
                  <a16:creationId xmlns:a16="http://schemas.microsoft.com/office/drawing/2014/main" id="{114E02CB-E08B-13B8-34FA-DED865D8BC7C}"/>
                </a:ext>
              </a:extLst>
            </p:cNvPr>
            <p:cNvPicPr>
              <a:picLocks noChangeAspect="1"/>
            </p:cNvPicPr>
            <p:nvPr/>
          </p:nvPicPr>
          <p:blipFill>
            <a:blip r:embed="rId5"/>
            <a:stretch>
              <a:fillRect/>
            </a:stretch>
          </p:blipFill>
          <p:spPr>
            <a:xfrm>
              <a:off x="3620739" y="1189122"/>
              <a:ext cx="872490" cy="872490"/>
            </a:xfrm>
            <a:prstGeom prst="rect">
              <a:avLst/>
            </a:prstGeom>
          </p:spPr>
        </p:pic>
      </p:grpSp>
      <p:grpSp>
        <p:nvGrpSpPr>
          <p:cNvPr id="926" name="Group 925">
            <a:extLst>
              <a:ext uri="{FF2B5EF4-FFF2-40B4-BE49-F238E27FC236}">
                <a16:creationId xmlns:a16="http://schemas.microsoft.com/office/drawing/2014/main" id="{A52CF2F6-559E-AE86-5841-5CECCAFB1CE7}"/>
              </a:ext>
            </a:extLst>
          </p:cNvPr>
          <p:cNvGrpSpPr/>
          <p:nvPr/>
        </p:nvGrpSpPr>
        <p:grpSpPr>
          <a:xfrm>
            <a:off x="2867512" y="4694830"/>
            <a:ext cx="3311208" cy="1875513"/>
            <a:chOff x="1343512" y="3520997"/>
            <a:chExt cx="3311208" cy="1406635"/>
          </a:xfrm>
        </p:grpSpPr>
        <p:pic>
          <p:nvPicPr>
            <p:cNvPr id="8" name="Picture 7">
              <a:extLst>
                <a:ext uri="{FF2B5EF4-FFF2-40B4-BE49-F238E27FC236}">
                  <a16:creationId xmlns:a16="http://schemas.microsoft.com/office/drawing/2014/main" id="{883A6019-4E00-D55F-BAC7-125A6D477BAA}"/>
                </a:ext>
              </a:extLst>
            </p:cNvPr>
            <p:cNvPicPr>
              <a:picLocks noChangeAspect="1"/>
            </p:cNvPicPr>
            <p:nvPr/>
          </p:nvPicPr>
          <p:blipFill>
            <a:blip r:embed="rId6"/>
            <a:stretch>
              <a:fillRect/>
            </a:stretch>
          </p:blipFill>
          <p:spPr>
            <a:xfrm>
              <a:off x="1343512" y="3614426"/>
              <a:ext cx="1177379" cy="1177379"/>
            </a:xfrm>
            <a:prstGeom prst="rect">
              <a:avLst/>
            </a:prstGeom>
          </p:spPr>
        </p:pic>
        <p:pic>
          <p:nvPicPr>
            <p:cNvPr id="925" name="Picture 924">
              <a:extLst>
                <a:ext uri="{FF2B5EF4-FFF2-40B4-BE49-F238E27FC236}">
                  <a16:creationId xmlns:a16="http://schemas.microsoft.com/office/drawing/2014/main" id="{7A31F426-8D10-8AA0-493E-A51A09431699}"/>
                </a:ext>
              </a:extLst>
            </p:cNvPr>
            <p:cNvPicPr>
              <a:picLocks noChangeAspect="1"/>
            </p:cNvPicPr>
            <p:nvPr/>
          </p:nvPicPr>
          <p:blipFill>
            <a:blip r:embed="rId7"/>
            <a:stretch>
              <a:fillRect/>
            </a:stretch>
          </p:blipFill>
          <p:spPr>
            <a:xfrm>
              <a:off x="3248085" y="3520997"/>
              <a:ext cx="1406635" cy="1406635"/>
            </a:xfrm>
            <a:prstGeom prst="rect">
              <a:avLst/>
            </a:prstGeom>
          </p:spPr>
        </p:pic>
      </p:grpSp>
    </p:spTree>
    <p:extLst>
      <p:ext uri="{BB962C8B-B14F-4D97-AF65-F5344CB8AC3E}">
        <p14:creationId xmlns:p14="http://schemas.microsoft.com/office/powerpoint/2010/main" val="9610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26"/>
                                        </p:tgtEl>
                                        <p:attrNameLst>
                                          <p:attrName>style.visibility</p:attrName>
                                        </p:attrNameLst>
                                      </p:cBhvr>
                                      <p:to>
                                        <p:strVal val="visible"/>
                                      </p:to>
                                    </p:set>
                                    <p:animEffect transition="in" filter="wheel(1)">
                                      <p:cBhvr>
                                        <p:cTn id="23" dur="2000"/>
                                        <p:tgtEl>
                                          <p:spTgt spid="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2057400" y="1524000"/>
            <a:ext cx="8610600" cy="153534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800" b="1" dirty="0" err="1">
                <a:solidFill>
                  <a:schemeClr val="tx1"/>
                </a:solidFill>
                <a:latin typeface="Times New Roman"/>
                <a:ea typeface="Times New Roman"/>
              </a:rPr>
              <a:t>Nêu</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những</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ưu</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điểm</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nhược</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điểm</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khi</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sử</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dụng</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năng</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lượng</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từ</a:t>
            </a:r>
            <a:r>
              <a:rPr lang="en-US" sz="2800" b="1" dirty="0">
                <a:solidFill>
                  <a:schemeClr val="tx1"/>
                </a:solidFill>
                <a:latin typeface="Times New Roman"/>
                <a:ea typeface="Times New Roman"/>
              </a:rPr>
              <a:t> </a:t>
            </a:r>
            <a:r>
              <a:rPr lang="en-US" sz="2800" b="1" dirty="0" err="1" smtClean="0">
                <a:solidFill>
                  <a:schemeClr val="tx1"/>
                </a:solidFill>
                <a:latin typeface="Times New Roman"/>
                <a:ea typeface="Times New Roman"/>
              </a:rPr>
              <a:t>gió</a:t>
            </a:r>
            <a:r>
              <a:rPr lang="en-US" sz="2800" b="1" dirty="0" smtClean="0">
                <a:solidFill>
                  <a:schemeClr val="tx1"/>
                </a:solidFill>
                <a:latin typeface="Times New Roman"/>
                <a:ea typeface="Times New Roman"/>
              </a:rPr>
              <a:t>?</a:t>
            </a:r>
            <a:endParaRPr lang="en-US" sz="2800" b="1" dirty="0">
              <a:solidFill>
                <a:schemeClr val="tx1"/>
              </a:solidFill>
              <a:latin typeface="Times New Roman"/>
              <a:ea typeface="Times New Roman"/>
            </a:endParaRPr>
          </a:p>
        </p:txBody>
      </p:sp>
    </p:spTree>
    <p:extLst>
      <p:ext uri="{BB962C8B-B14F-4D97-AF65-F5344CB8AC3E}">
        <p14:creationId xmlns:p14="http://schemas.microsoft.com/office/powerpoint/2010/main" val="18898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547163" y="665858"/>
            <a:ext cx="5418784" cy="47409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Trữ</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rất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lớn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coi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như</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vô</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hạn</a:t>
            </a:r>
            <a:endParaRPr lang="en-US" sz="2800" kern="0" dirty="0">
              <a:latin typeface="Times New Roman" pitchFamily="18" charset="0"/>
              <a:cs typeface="Times New Roman" pitchFamily="18" charset="0"/>
            </a:endParaRPr>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503488" y="16190"/>
            <a:ext cx="1634154" cy="62956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pPr>
              <a:r>
                <a:rPr lang="en-US" sz="2800" kern="0" dirty="0" err="1">
                  <a:solidFill>
                    <a:srgbClr val="35353A">
                      <a:lumMod val="50000"/>
                    </a:srgbClr>
                  </a:solidFill>
                  <a:latin typeface="Times New Roman" pitchFamily="18" charset="0"/>
                  <a:cs typeface="Times New Roman" pitchFamily="18" charset="0"/>
                </a:rPr>
                <a:t>Ưu</a:t>
              </a:r>
              <a:r>
                <a:rPr lang="en-US" sz="2800" kern="0" dirty="0">
                  <a:solidFill>
                    <a:srgbClr val="35353A">
                      <a:lumMod val="50000"/>
                    </a:srgbClr>
                  </a:solidFill>
                  <a:latin typeface="Times New Roman" pitchFamily="18" charset="0"/>
                  <a:cs typeface="Times New Roman" pitchFamily="18" charset="0"/>
                </a:rPr>
                <a:t> </a:t>
              </a:r>
              <a:r>
                <a:rPr lang="en-US" sz="2800" kern="0" dirty="0" err="1">
                  <a:solidFill>
                    <a:srgbClr val="35353A">
                      <a:lumMod val="50000"/>
                    </a:srgbClr>
                  </a:solidFill>
                  <a:latin typeface="Times New Roman" pitchFamily="18" charset="0"/>
                  <a:cs typeface="Times New Roman" pitchFamily="18" charset="0"/>
                </a:rPr>
                <a:t>Điểm</a:t>
              </a:r>
              <a:endParaRPr lang="vi-VN" sz="2800" kern="0" dirty="0">
                <a:solidFill>
                  <a:srgbClr val="35353A">
                    <a:lumMod val="50000"/>
                  </a:srgbClr>
                </a:solidFill>
                <a:latin typeface="Times New Roman" pitchFamily="18" charset="0"/>
                <a:cs typeface="Times New Roman" pitchFamily="18" charset="0"/>
              </a:endParaRP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574735" y="1126022"/>
            <a:ext cx="5026465"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Không</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phát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thải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khí</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kính</a:t>
            </a:r>
            <a:endParaRPr lang="en-US" sz="2800" kern="0" dirty="0">
              <a:latin typeface="Times New Roman" pitchFamily="18" charset="0"/>
              <a:cs typeface="Times New Roman" pitchFamily="18" charset="0"/>
            </a:endParaRPr>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572000" y="1600248"/>
            <a:ext cx="5744997" cy="6264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Không</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gây</a:t>
            </a:r>
            <a:r>
              <a:rPr lang="en-US" sz="2800" kern="0" dirty="0">
                <a:latin typeface="Times New Roman" pitchFamily="18" charset="0"/>
                <a:cs typeface="Times New Roman" pitchFamily="18" charset="0"/>
              </a:rPr>
              <a:t> ô </a:t>
            </a:r>
            <a:r>
              <a:rPr lang="en-US" sz="2800" kern="0" dirty="0" err="1">
                <a:latin typeface="Times New Roman" pitchFamily="18" charset="0"/>
                <a:cs typeface="Times New Roman" pitchFamily="18" charset="0"/>
              </a:rPr>
              <a:t>nhiễm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môi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trường</a:t>
            </a:r>
            <a:endParaRPr lang="en-US" sz="2800" kern="0" dirty="0">
              <a:latin typeface="Times New Roman" pitchFamily="18" charset="0"/>
              <a:cs typeface="Times New Roman" pitchFamily="18" charset="0"/>
            </a:endParaRPr>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5935394" y="2951671"/>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cs typeface="Arial"/>
              <a:sym typeface="Arial"/>
            </a:endParaRPr>
          </a:p>
        </p:txBody>
      </p:sp>
      <p:pic>
        <p:nvPicPr>
          <p:cNvPr id="1158" name="Picture 1157">
            <a:extLst>
              <a:ext uri="{FF2B5EF4-FFF2-40B4-BE49-F238E27FC236}">
                <a16:creationId xmlns:a16="http://schemas.microsoft.com/office/drawing/2014/main" id="{C0F240AC-ABCB-C828-DC1A-00CE21159813}"/>
              </a:ext>
            </a:extLst>
          </p:cNvPr>
          <p:cNvPicPr>
            <a:picLocks noChangeAspect="1"/>
          </p:cNvPicPr>
          <p:nvPr/>
        </p:nvPicPr>
        <p:blipFill rotWithShape="1">
          <a:blip r:embed="rId3">
            <a:alphaModFix/>
          </a:blip>
          <a:srcRect l="35431" r="3866"/>
          <a:stretch/>
        </p:blipFill>
        <p:spPr>
          <a:xfrm>
            <a:off x="1371600" y="49"/>
            <a:ext cx="3048000" cy="3581399"/>
          </a:xfrm>
          <a:prstGeom prst="roundRect">
            <a:avLst>
              <a:gd name="adj" fmla="val 16667"/>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4604548" y="2133603"/>
            <a:ext cx="5606252" cy="115631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Tuabin</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điện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gió</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có</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thể</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lắp</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đặt</a:t>
            </a:r>
            <a:r>
              <a:rPr lang="en-US" sz="2800" kern="0" dirty="0">
                <a:latin typeface="Times New Roman" pitchFamily="18" charset="0"/>
                <a:cs typeface="Times New Roman" pitchFamily="18" charset="0"/>
              </a:rPr>
              <a:t> ở </a:t>
            </a:r>
            <a:r>
              <a:rPr lang="en-US" sz="2800" kern="0" dirty="0" err="1">
                <a:latin typeface="Times New Roman" pitchFamily="18" charset="0"/>
                <a:cs typeface="Times New Roman" pitchFamily="18" charset="0"/>
              </a:rPr>
              <a:t>bất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kì</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đâu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nếu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đủ</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gió</a:t>
            </a:r>
            <a:endParaRPr lang="en-US" sz="2800" kern="0" dirty="0">
              <a:latin typeface="Times New Roman" pitchFamily="18" charset="0"/>
              <a:cs typeface="Times New Roman" pitchFamily="18" charset="0"/>
            </a:endParaRPr>
          </a:p>
        </p:txBody>
      </p:sp>
      <p:pic>
        <p:nvPicPr>
          <p:cNvPr id="26" name="Picture 25">
            <a:extLst>
              <a:ext uri="{FF2B5EF4-FFF2-40B4-BE49-F238E27FC236}">
                <a16:creationId xmlns:a16="http://schemas.microsoft.com/office/drawing/2014/main" id="{618BACD1-FA3C-BDF1-3B44-F690EBCC9738}"/>
              </a:ext>
            </a:extLst>
          </p:cNvPr>
          <p:cNvPicPr>
            <a:picLocks noChangeAspect="1"/>
          </p:cNvPicPr>
          <p:nvPr/>
        </p:nvPicPr>
        <p:blipFill rotWithShape="1">
          <a:blip r:embed="rId4">
            <a:alphaModFix/>
          </a:blip>
          <a:srcRect l="18434" r="23547"/>
          <a:stretch/>
        </p:blipFill>
        <p:spPr>
          <a:xfrm>
            <a:off x="7886297" y="2711760"/>
            <a:ext cx="2762248" cy="4018624"/>
          </a:xfrm>
          <a:prstGeom prst="roundRect">
            <a:avLst>
              <a:gd name="adj" fmla="val 16667"/>
            </a:avLst>
          </a:prstGeom>
        </p:spPr>
      </p:pic>
      <p:sp>
        <p:nvSpPr>
          <p:cNvPr id="31" name="Rectangle: Rounded Corners 28">
            <a:extLst>
              <a:ext uri="{FF2B5EF4-FFF2-40B4-BE49-F238E27FC236}">
                <a16:creationId xmlns:a16="http://schemas.microsoft.com/office/drawing/2014/main" id="{C0A2397F-F111-5369-A084-977135F46117}"/>
              </a:ext>
            </a:extLst>
          </p:cNvPr>
          <p:cNvSpPr/>
          <p:nvPr/>
        </p:nvSpPr>
        <p:spPr>
          <a:xfrm>
            <a:off x="4648437" y="3126504"/>
            <a:ext cx="2367163" cy="62956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32" name="Google Shape;817;p29">
            <a:extLst>
              <a:ext uri="{FF2B5EF4-FFF2-40B4-BE49-F238E27FC236}">
                <a16:creationId xmlns:a16="http://schemas.microsoft.com/office/drawing/2014/main" id="{AA2AA3B5-65FF-EB1D-AF43-D3CE05FA09F6}"/>
              </a:ext>
            </a:extLst>
          </p:cNvPr>
          <p:cNvSpPr txBox="1">
            <a:spLocks/>
          </p:cNvSpPr>
          <p:nvPr/>
        </p:nvSpPr>
        <p:spPr>
          <a:xfrm>
            <a:off x="4678891" y="3167908"/>
            <a:ext cx="2331845" cy="5467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pPr>
            <a:r>
              <a:rPr lang="vi-VN" sz="2800" kern="0" dirty="0">
                <a:solidFill>
                  <a:srgbClr val="35353A">
                    <a:lumMod val="50000"/>
                  </a:srgbClr>
                </a:solidFill>
                <a:latin typeface="+mj-lt"/>
              </a:rPr>
              <a:t>Nhược Điểm</a:t>
            </a:r>
          </a:p>
        </p:txBody>
      </p:sp>
      <p:sp>
        <p:nvSpPr>
          <p:cNvPr id="33" name="Google Shape;1031;p32">
            <a:extLst>
              <a:ext uri="{FF2B5EF4-FFF2-40B4-BE49-F238E27FC236}">
                <a16:creationId xmlns:a16="http://schemas.microsoft.com/office/drawing/2014/main" id="{220DE01A-6A82-1159-DF93-FC457E9B3D23}"/>
              </a:ext>
            </a:extLst>
          </p:cNvPr>
          <p:cNvSpPr txBox="1">
            <a:spLocks/>
          </p:cNvSpPr>
          <p:nvPr/>
        </p:nvSpPr>
        <p:spPr>
          <a:xfrm>
            <a:off x="1752600" y="3768408"/>
            <a:ext cx="5638800"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Phụ</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thuộc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vào</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thời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tiết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vị</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trí</a:t>
            </a:r>
            <a:endParaRPr lang="en-US" sz="2800" kern="0" dirty="0">
              <a:latin typeface="Times New Roman" pitchFamily="18" charset="0"/>
              <a:cs typeface="Times New Roman" pitchFamily="18" charset="0"/>
            </a:endParaRPr>
          </a:p>
        </p:txBody>
      </p:sp>
      <p:sp>
        <p:nvSpPr>
          <p:cNvPr id="34" name="Google Shape;1031;p32">
            <a:extLst>
              <a:ext uri="{FF2B5EF4-FFF2-40B4-BE49-F238E27FC236}">
                <a16:creationId xmlns:a16="http://schemas.microsoft.com/office/drawing/2014/main" id="{EB82B7B8-0C3D-DACF-FDA5-9C248A709FD9}"/>
              </a:ext>
            </a:extLst>
          </p:cNvPr>
          <p:cNvSpPr txBox="1">
            <a:spLocks/>
          </p:cNvSpPr>
          <p:nvPr/>
        </p:nvSpPr>
        <p:spPr>
          <a:xfrm>
            <a:off x="1752600" y="4343400"/>
            <a:ext cx="5943600" cy="91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Tuabin</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điện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gió</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tạo</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tiếng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ồn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có</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thể</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gây</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nguy</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hiểm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xảy</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ra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sự</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cố</a:t>
            </a:r>
            <a:endParaRPr lang="en-US" sz="2800" kern="0" dirty="0">
              <a:latin typeface="Times New Roman" pitchFamily="18" charset="0"/>
              <a:cs typeface="Times New Roman" pitchFamily="18" charset="0"/>
            </a:endParaRPr>
          </a:p>
        </p:txBody>
      </p:sp>
      <p:sp>
        <p:nvSpPr>
          <p:cNvPr id="35" name="Google Shape;1031;p32">
            <a:extLst>
              <a:ext uri="{FF2B5EF4-FFF2-40B4-BE49-F238E27FC236}">
                <a16:creationId xmlns:a16="http://schemas.microsoft.com/office/drawing/2014/main" id="{0F010BAF-01B1-E226-7BC1-6B81D59D4A79}"/>
              </a:ext>
            </a:extLst>
          </p:cNvPr>
          <p:cNvSpPr txBox="1">
            <a:spLocks/>
          </p:cNvSpPr>
          <p:nvPr/>
        </p:nvSpPr>
        <p:spPr>
          <a:xfrm>
            <a:off x="1752600" y="5262775"/>
            <a:ext cx="5562600" cy="115631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Các</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nhà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máy</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điện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gió</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ảnh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hưởng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tiêu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cực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đến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hệ</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sinh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thái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động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vật</a:t>
            </a:r>
            <a:endParaRPr lang="en-US" sz="2800" kern="0" dirty="0">
              <a:latin typeface="Times New Roman" pitchFamily="18" charset="0"/>
              <a:cs typeface="Times New Roman" pitchFamily="18" charset="0"/>
            </a:endParaRPr>
          </a:p>
        </p:txBody>
      </p:sp>
    </p:spTree>
    <p:extLst>
      <p:ext uri="{BB962C8B-B14F-4D97-AF65-F5344CB8AC3E}">
        <p14:creationId xmlns:p14="http://schemas.microsoft.com/office/powerpoint/2010/main" val="27369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52"/>
                                        </p:tgtEl>
                                        <p:attrNameLst>
                                          <p:attrName>style.visibility</p:attrName>
                                        </p:attrNameLst>
                                      </p:cBhvr>
                                      <p:to>
                                        <p:strVal val="visible"/>
                                      </p:to>
                                    </p:set>
                                    <p:animEffect transition="in" filter="circle(in)">
                                      <p:cBhvr>
                                        <p:cTn id="17" dur="2000"/>
                                        <p:tgtEl>
                                          <p:spTgt spid="115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54"/>
                                        </p:tgtEl>
                                        <p:attrNameLst>
                                          <p:attrName>style.visibility</p:attrName>
                                        </p:attrNameLst>
                                      </p:cBhvr>
                                      <p:to>
                                        <p:strVal val="visible"/>
                                      </p:to>
                                    </p:set>
                                    <p:animEffect transition="in" filter="randombar(horizontal)">
                                      <p:cBhvr>
                                        <p:cTn id="22" dur="500"/>
                                        <p:tgtEl>
                                          <p:spTgt spid="115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63"/>
                                        </p:tgtEl>
                                        <p:attrNameLst>
                                          <p:attrName>style.visibility</p:attrName>
                                        </p:attrNameLst>
                                      </p:cBhvr>
                                      <p:to>
                                        <p:strVal val="visible"/>
                                      </p:to>
                                    </p:set>
                                    <p:animEffect transition="in" filter="randombar(horizontal)">
                                      <p:cBhvr>
                                        <p:cTn id="27" dur="500"/>
                                        <p:tgtEl>
                                          <p:spTgt spid="116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heel(1)">
                                      <p:cBhvr>
                                        <p:cTn id="6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P spid="1163" grpId="0"/>
      <p:bldP spid="31" grpId="0" animBg="1"/>
      <p:bldP spid="32" grpId="0"/>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p:cNvSpPr/>
          <p:nvPr/>
        </p:nvSpPr>
        <p:spPr>
          <a:xfrm>
            <a:off x="152400" y="34346"/>
            <a:ext cx="11963400" cy="161849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bg1"/>
                </a:solidFill>
                <a:latin typeface="Times New Roman" pitchFamily="18" charset="0"/>
                <a:cs typeface="Times New Roman" pitchFamily="18" charset="0"/>
                <a:sym typeface="Arial"/>
              </a:rPr>
              <a:t>Câu</a:t>
            </a:r>
            <a:r>
              <a:rPr lang="en-US" sz="2800" b="1" kern="0" dirty="0" smtClean="0">
                <a:solidFill>
                  <a:schemeClr val="bg1"/>
                </a:solidFill>
                <a:latin typeface="Times New Roman" pitchFamily="18" charset="0"/>
                <a:cs typeface="Times New Roman" pitchFamily="18" charset="0"/>
                <a:sym typeface="Arial"/>
              </a:rPr>
              <a:t> 3. </a:t>
            </a:r>
            <a:r>
              <a:rPr lang="vi-VN" sz="2800" b="1" kern="0" dirty="0" smtClean="0">
                <a:solidFill>
                  <a:schemeClr val="bg1"/>
                </a:solidFill>
                <a:latin typeface="Times New Roman" pitchFamily="18" charset="0"/>
                <a:cs typeface="Times New Roman" pitchFamily="18" charset="0"/>
                <a:sym typeface="Arial"/>
              </a:rPr>
              <a:t>Việc </a:t>
            </a:r>
            <a:r>
              <a:rPr lang="vi-VN" sz="2800" b="1" kern="0" dirty="0">
                <a:solidFill>
                  <a:schemeClr val="bg1"/>
                </a:solidFill>
                <a:latin typeface="Times New Roman" pitchFamily="18" charset="0"/>
                <a:cs typeface="Times New Roman" pitchFamily="18" charset="0"/>
                <a:sym typeface="Arial"/>
              </a:rPr>
              <a:t>thu năng lượng từ gió có bị ảnh hưởng bởi yếu tố ngày, đêm hay không? Vì sao?</a:t>
            </a:r>
            <a:endParaRPr lang="en-US" sz="2800" b="1" kern="0" dirty="0">
              <a:solidFill>
                <a:schemeClr val="bg1"/>
              </a:solidFill>
              <a:latin typeface="Times New Roman" pitchFamily="18" charset="0"/>
              <a:cs typeface="Times New Roman" pitchFamily="18" charset="0"/>
              <a:sym typeface="Arial"/>
            </a:endParaRPr>
          </a:p>
        </p:txBody>
      </p:sp>
      <p:sp>
        <p:nvSpPr>
          <p:cNvPr id="12" name="Rectangle 11"/>
          <p:cNvSpPr/>
          <p:nvPr/>
        </p:nvSpPr>
        <p:spPr>
          <a:xfrm>
            <a:off x="304800" y="2967335"/>
            <a:ext cx="11811000" cy="1569660"/>
          </a:xfrm>
          <a:prstGeom prst="rect">
            <a:avLst/>
          </a:prstGeom>
        </p:spPr>
        <p:txBody>
          <a:bodyPr wrap="square">
            <a:spAutoFit/>
          </a:bodyPr>
          <a:lstStyle/>
          <a:p>
            <a:pPr algn="just"/>
            <a:r>
              <a:rPr lang="vi-VN" sz="3200" b="1" dirty="0">
                <a:solidFill>
                  <a:srgbClr val="008000"/>
                </a:solidFill>
                <a:latin typeface="Open Sans"/>
              </a:rPr>
              <a:t>Trả lời:</a:t>
            </a:r>
            <a:endParaRPr lang="vi-VN" sz="3200" dirty="0">
              <a:solidFill>
                <a:srgbClr val="000000"/>
              </a:solidFill>
              <a:latin typeface="Open Sans"/>
            </a:endParaRPr>
          </a:p>
          <a:p>
            <a:pPr algn="just"/>
            <a:r>
              <a:rPr lang="vi-VN" sz="3200" dirty="0">
                <a:solidFill>
                  <a:srgbClr val="000000"/>
                </a:solidFill>
                <a:latin typeface="Open Sans"/>
              </a:rPr>
              <a:t>Việc thu năng lượng từ gió không bị ảnh hưởng bởi yếu tố ngày, đêm vì gió có thể xuất hiện cả ngày lẫn đêm.</a:t>
            </a:r>
            <a:endParaRPr lang="vi-VN" sz="3200" b="0" i="0" dirty="0">
              <a:solidFill>
                <a:srgbClr val="000000"/>
              </a:solidFill>
              <a:effectLst/>
              <a:latin typeface="Open Sans"/>
            </a:endParaRPr>
          </a:p>
        </p:txBody>
      </p:sp>
    </p:spTree>
    <p:extLst>
      <p:ext uri="{BB962C8B-B14F-4D97-AF65-F5344CB8AC3E}">
        <p14:creationId xmlns:p14="http://schemas.microsoft.com/office/powerpoint/2010/main" val="15212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304799" y="0"/>
            <a:ext cx="11887199" cy="3470343"/>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kern="0" dirty="0" err="1" smtClean="0">
                <a:solidFill>
                  <a:srgbClr val="FFC000"/>
                </a:solidFill>
                <a:latin typeface="Times New Roman"/>
                <a:sym typeface="Montserrat"/>
              </a:rPr>
              <a:t>Luyện</a:t>
            </a:r>
            <a:r>
              <a:rPr lang="en-US" sz="3200" b="1" kern="0" dirty="0" smtClean="0">
                <a:solidFill>
                  <a:srgbClr val="FFC000"/>
                </a:solidFill>
                <a:latin typeface="Times New Roman"/>
                <a:sym typeface="Montserrat"/>
              </a:rPr>
              <a:t> </a:t>
            </a:r>
            <a:r>
              <a:rPr lang="en-US" sz="3200" b="1" kern="0" dirty="0" err="1" smtClean="0">
                <a:solidFill>
                  <a:srgbClr val="FFC000"/>
                </a:solidFill>
                <a:latin typeface="Times New Roman"/>
                <a:sym typeface="Montserrat"/>
              </a:rPr>
              <a:t>tập</a:t>
            </a:r>
            <a:r>
              <a:rPr lang="en-US" sz="3200" b="1" kern="0" dirty="0" smtClean="0">
                <a:solidFill>
                  <a:srgbClr val="FFC000"/>
                </a:solidFill>
                <a:latin typeface="Times New Roman"/>
                <a:sym typeface="Montserrat"/>
              </a:rPr>
              <a:t>: </a:t>
            </a:r>
            <a:r>
              <a:rPr lang="vi-VN" sz="3200" kern="0" dirty="0" smtClean="0">
                <a:solidFill>
                  <a:srgbClr val="35353A"/>
                </a:solidFill>
                <a:latin typeface="Times New Roman"/>
                <a:sym typeface="Montserrat"/>
              </a:rPr>
              <a:t>Trong </a:t>
            </a:r>
            <a:r>
              <a:rPr lang="vi-VN" sz="3200" kern="0" dirty="0">
                <a:solidFill>
                  <a:srgbClr val="35353A"/>
                </a:solidFill>
                <a:latin typeface="Times New Roman"/>
                <a:sym typeface="Montserrat"/>
              </a:rPr>
              <a:t>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r>
              <a:rPr lang="vi-VN" sz="3200" kern="0" dirty="0" smtClean="0">
                <a:solidFill>
                  <a:srgbClr val="35353A"/>
                </a:solidFill>
                <a:latin typeface="Times New Roman"/>
                <a:sym typeface="Montserrat"/>
              </a:rPr>
              <a:t>?</a:t>
            </a:r>
            <a:r>
              <a:rPr lang="en-US" sz="3200" kern="0" dirty="0" smtClean="0">
                <a:solidFill>
                  <a:srgbClr val="35353A"/>
                </a:solidFill>
                <a:latin typeface="Times New Roman"/>
                <a:sym typeface="Montserrat"/>
              </a:rPr>
              <a:t>           </a:t>
            </a:r>
            <a:endParaRPr lang="en-US" sz="3200" dirty="0"/>
          </a:p>
        </p:txBody>
      </p:sp>
      <p:sp>
        <p:nvSpPr>
          <p:cNvPr id="7" name="Rectangle 6"/>
          <p:cNvSpPr/>
          <p:nvPr/>
        </p:nvSpPr>
        <p:spPr>
          <a:xfrm>
            <a:off x="0" y="76200"/>
            <a:ext cx="12191999" cy="2554545"/>
          </a:xfrm>
          <a:prstGeom prst="rect">
            <a:avLst/>
          </a:prstGeom>
        </p:spPr>
        <p:txBody>
          <a:bodyPr wrap="square">
            <a:spAutoFit/>
          </a:bodyPr>
          <a:lstStyle/>
          <a:p>
            <a:pPr>
              <a:defRPr/>
            </a:pPr>
            <a:r>
              <a:rPr lang="vi-VN" sz="3200" kern="0" dirty="0">
                <a:solidFill>
                  <a:srgbClr val="000000"/>
                </a:solidFill>
                <a:latin typeface="Times New Roman" pitchFamily="18" charset="0"/>
                <a:cs typeface="Times New Roman" pitchFamily="18" charset="0"/>
                <a:sym typeface="Arial"/>
              </a:rPr>
              <a:t>Vì năng lượng hóa thạch có thời gian hình thành rất lâu và không tái tạo lại được, hiện tại trữ lượng của năng lượng hóa thạch trên thế giới đang dần cạn kiệt, việc khai thác và sử dụng nhiên liệu hóa thạch cũng gây ảnh hưởng tiêu cực đến khí hậu và hệ sinh thái. Ưu điểm của năng lượng tái tạo giải quyết được các nhược điểm của năng lượng hóa thạch</a:t>
            </a:r>
            <a:endParaRPr lang="en-US" sz="3200" kern="0" dirty="0">
              <a:solidFill>
                <a:sysClr val="windowText" lastClr="000000"/>
              </a:solidFill>
              <a:latin typeface="Times New Roman" pitchFamily="18" charset="0"/>
              <a:cs typeface="Times New Roman" pitchFamily="18" charset="0"/>
            </a:endParaRPr>
          </a:p>
        </p:txBody>
      </p:sp>
      <p:sp>
        <p:nvSpPr>
          <p:cNvPr id="13" name="Google Shape;817;p29">
            <a:extLst>
              <a:ext uri="{FF2B5EF4-FFF2-40B4-BE49-F238E27FC236}">
                <a16:creationId xmlns:a16="http://schemas.microsoft.com/office/drawing/2014/main" id="{57BF0F62-1F8C-3A15-3153-0519470FE433}"/>
              </a:ext>
            </a:extLst>
          </p:cNvPr>
          <p:cNvSpPr txBox="1">
            <a:spLocks/>
          </p:cNvSpPr>
          <p:nvPr/>
        </p:nvSpPr>
        <p:spPr>
          <a:xfrm>
            <a:off x="4997664" y="4803249"/>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sz="2000" kern="0" dirty="0">
                <a:solidFill>
                  <a:srgbClr val="35353A">
                    <a:lumMod val="50000"/>
                  </a:srgbClr>
                </a:solidFill>
              </a:rPr>
              <a:t>a.</a:t>
            </a:r>
            <a:endParaRPr lang="vi-VN" sz="2000" kern="0" dirty="0">
              <a:solidFill>
                <a:srgbClr val="35353A">
                  <a:lumMod val="50000"/>
                </a:srgbClr>
              </a:solidFill>
            </a:endParaRPr>
          </a:p>
        </p:txBody>
      </p:sp>
      <p:sp>
        <p:nvSpPr>
          <p:cNvPr id="14" name="Google Shape;817;p29">
            <a:extLst>
              <a:ext uri="{FF2B5EF4-FFF2-40B4-BE49-F238E27FC236}">
                <a16:creationId xmlns:a16="http://schemas.microsoft.com/office/drawing/2014/main" id="{FBA5E6DE-A6CB-AC32-18D1-A72D47429EB9}"/>
              </a:ext>
            </a:extLst>
          </p:cNvPr>
          <p:cNvSpPr txBox="1">
            <a:spLocks/>
          </p:cNvSpPr>
          <p:nvPr/>
        </p:nvSpPr>
        <p:spPr>
          <a:xfrm>
            <a:off x="9519878" y="4851018"/>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sz="2000" kern="0" dirty="0">
                <a:solidFill>
                  <a:srgbClr val="35353A">
                    <a:lumMod val="50000"/>
                  </a:srgbClr>
                </a:solidFill>
              </a:rPr>
              <a:t>b.</a:t>
            </a:r>
            <a:endParaRPr lang="vi-VN" sz="2000" kern="0" dirty="0">
              <a:solidFill>
                <a:srgbClr val="35353A">
                  <a:lumMod val="50000"/>
                </a:srgbClr>
              </a:solidFill>
            </a:endParaRPr>
          </a:p>
        </p:txBody>
      </p:sp>
    </p:spTree>
    <p:extLst>
      <p:ext uri="{BB962C8B-B14F-4D97-AF65-F5344CB8AC3E}">
        <p14:creationId xmlns:p14="http://schemas.microsoft.com/office/powerpoint/2010/main" val="13580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532"/>
            <a:ext cx="6102485" cy="523220"/>
          </a:xfrm>
          <a:prstGeom prst="rect">
            <a:avLst/>
          </a:prstGeom>
        </p:spPr>
        <p:txBody>
          <a:bodyPr wrap="square">
            <a:spAutoFit/>
          </a:bodyPr>
          <a:lstStyle/>
          <a:p>
            <a:r>
              <a:rPr lang="en-US" sz="2800" b="1" dirty="0">
                <a:latin typeface="Times New Roman" pitchFamily="18" charset="0"/>
                <a:cs typeface="Times New Roman" pitchFamily="18" charset="0"/>
              </a:rPr>
              <a:t>c</a:t>
            </a:r>
            <a:r>
              <a:rPr lang="vi-VN" sz="2800" b="1"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Năng </a:t>
            </a:r>
            <a:r>
              <a:rPr lang="vi-VN" sz="2800" b="1" dirty="0">
                <a:latin typeface="Times New Roman" pitchFamily="18" charset="0"/>
                <a:cs typeface="Times New Roman" pitchFamily="18" charset="0"/>
              </a:rPr>
              <a:t>lượng từ dòng sông</a:t>
            </a:r>
            <a:endParaRPr lang="en-US" sz="2800" b="1"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85CBA431-7879-4E3A-F83D-2E3EF2920F65}"/>
              </a:ext>
            </a:extLst>
          </p:cNvPr>
          <p:cNvPicPr>
            <a:picLocks noChangeAspect="1"/>
          </p:cNvPicPr>
          <p:nvPr/>
        </p:nvPicPr>
        <p:blipFill rotWithShape="1">
          <a:blip r:embed="rId2">
            <a:alphaModFix/>
          </a:blip>
          <a:srcRect l="35545" r="11500"/>
          <a:stretch/>
        </p:blipFill>
        <p:spPr>
          <a:xfrm>
            <a:off x="7423952" y="76338"/>
            <a:ext cx="3244048" cy="4592793"/>
          </a:xfrm>
          <a:prstGeom prst="roundRect">
            <a:avLst>
              <a:gd name="adj" fmla="val 16667"/>
            </a:avLst>
          </a:prstGeom>
        </p:spPr>
      </p:pic>
      <p:sp>
        <p:nvSpPr>
          <p:cNvPr id="9" name="Google Shape;1031;p32">
            <a:extLst>
              <a:ext uri="{FF2B5EF4-FFF2-40B4-BE49-F238E27FC236}">
                <a16:creationId xmlns:a16="http://schemas.microsoft.com/office/drawing/2014/main" id="{390DF27A-5EA7-DAC6-76C7-42B1ED78D1E5}"/>
              </a:ext>
            </a:extLst>
          </p:cNvPr>
          <p:cNvSpPr txBox="1">
            <a:spLocks/>
          </p:cNvSpPr>
          <p:nvPr/>
        </p:nvSpPr>
        <p:spPr>
          <a:xfrm>
            <a:off x="0" y="457338"/>
            <a:ext cx="7423952"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Từ</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lâu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đã</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được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sử</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dụng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trong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đời</a:t>
            </a:r>
            <a:r>
              <a:rPr lang="en-US" sz="2800" kern="0" dirty="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sống</a:t>
            </a: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đi</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lại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vận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chuyển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hàng</a:t>
            </a:r>
            <a:r>
              <a:rPr lang="en-US" sz="2800" kern="0" dirty="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hóa</a:t>
            </a: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sản</a:t>
            </a: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xuất</a:t>
            </a:r>
            <a:r>
              <a:rPr lang="en-US" sz="2800" kern="0" dirty="0" smtClean="0">
                <a:latin typeface="Times New Roman" pitchFamily="18" charset="0"/>
                <a:cs typeface="Times New Roman" pitchFamily="18" charset="0"/>
              </a:rPr>
              <a:t>…</a:t>
            </a:r>
            <a:endParaRPr lang="en-US" sz="2800" kern="0" dirty="0">
              <a:latin typeface="Times New Roman" pitchFamily="18" charset="0"/>
              <a:cs typeface="Times New Roman" pitchFamily="18" charset="0"/>
            </a:endParaRPr>
          </a:p>
          <a:p>
            <a:pPr>
              <a:lnSpc>
                <a:spcPct val="120000"/>
              </a:lnSpc>
              <a:defRPr/>
            </a:pPr>
            <a:endParaRPr lang="en-US" sz="2800" kern="0" dirty="0">
              <a:latin typeface="Times New Roman" pitchFamily="18" charset="0"/>
              <a:cs typeface="Times New Roman" pitchFamily="18" charset="0"/>
            </a:endParaRPr>
          </a:p>
        </p:txBody>
      </p:sp>
      <p:grpSp>
        <p:nvGrpSpPr>
          <p:cNvPr id="10" name="Group 9">
            <a:extLst>
              <a:ext uri="{FF2B5EF4-FFF2-40B4-BE49-F238E27FC236}">
                <a16:creationId xmlns:a16="http://schemas.microsoft.com/office/drawing/2014/main" id="{CD85ED68-1BB9-C440-E0E6-272B2C28AD5B}"/>
              </a:ext>
            </a:extLst>
          </p:cNvPr>
          <p:cNvGrpSpPr/>
          <p:nvPr/>
        </p:nvGrpSpPr>
        <p:grpSpPr>
          <a:xfrm>
            <a:off x="3886200" y="1153119"/>
            <a:ext cx="3429000" cy="1536124"/>
            <a:chOff x="780108" y="1148104"/>
            <a:chExt cx="5148252" cy="1152093"/>
          </a:xfrm>
        </p:grpSpPr>
        <p:sp>
          <p:nvSpPr>
            <p:cNvPr id="11" name="Google Shape;1031;p32">
              <a:extLst>
                <a:ext uri="{FF2B5EF4-FFF2-40B4-BE49-F238E27FC236}">
                  <a16:creationId xmlns:a16="http://schemas.microsoft.com/office/drawing/2014/main" id="{8908D4F7-6454-05AD-1E32-8F4EFCA27FD1}"/>
                </a:ext>
              </a:extLst>
            </p:cNvPr>
            <p:cNvSpPr txBox="1">
              <a:spLocks/>
            </p:cNvSpPr>
            <p:nvPr/>
          </p:nvSpPr>
          <p:spPr>
            <a:xfrm>
              <a:off x="1771119" y="1391033"/>
              <a:ext cx="4157241"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defRPr/>
              </a:pPr>
              <a:endParaRPr lang="en-US" sz="2800" kern="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CF730289-A848-AE3D-F28E-481F4C4F9B30}"/>
                </a:ext>
              </a:extLst>
            </p:cNvPr>
            <p:cNvPicPr>
              <a:picLocks noChangeAspect="1"/>
            </p:cNvPicPr>
            <p:nvPr/>
          </p:nvPicPr>
          <p:blipFill>
            <a:blip r:embed="rId3"/>
            <a:stretch>
              <a:fillRect/>
            </a:stretch>
          </p:blipFill>
          <p:spPr>
            <a:xfrm>
              <a:off x="780108" y="1148104"/>
              <a:ext cx="3203357" cy="1152093"/>
            </a:xfrm>
            <a:prstGeom prst="rect">
              <a:avLst/>
            </a:prstGeom>
          </p:spPr>
        </p:pic>
      </p:grpSp>
      <p:sp>
        <p:nvSpPr>
          <p:cNvPr id="13" name="Google Shape;1031;p32">
            <a:extLst>
              <a:ext uri="{FF2B5EF4-FFF2-40B4-BE49-F238E27FC236}">
                <a16:creationId xmlns:a16="http://schemas.microsoft.com/office/drawing/2014/main" id="{E1753B6B-C705-46CB-6574-4F320BFE3ECF}"/>
              </a:ext>
            </a:extLst>
          </p:cNvPr>
          <p:cNvSpPr txBox="1">
            <a:spLocks/>
          </p:cNvSpPr>
          <p:nvPr/>
        </p:nvSpPr>
        <p:spPr>
          <a:xfrm>
            <a:off x="0" y="2748607"/>
            <a:ext cx="7315200"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Ngày</a:t>
            </a:r>
            <a:r>
              <a:rPr lang="en-US" sz="2800" kern="0" dirty="0" smtClean="0">
                <a:latin typeface="Times New Roman" pitchFamily="18" charset="0"/>
                <a:cs typeface="Times New Roman" pitchFamily="18" charset="0"/>
              </a:rPr>
              <a:t> </a:t>
            </a:r>
            <a:r>
              <a:rPr lang="en-US" sz="2800" kern="0" dirty="0">
                <a:latin typeface="Times New Roman" pitchFamily="18" charset="0"/>
                <a:cs typeface="Times New Roman" pitchFamily="18" charset="0"/>
              </a:rPr>
              <a:t>nay, </a:t>
            </a:r>
            <a:r>
              <a:rPr lang="en-US" sz="2800" kern="0" dirty="0" err="1">
                <a:latin typeface="Times New Roman" pitchFamily="18" charset="0"/>
                <a:cs typeface="Times New Roman" pitchFamily="18" charset="0"/>
              </a:rPr>
              <a:t>chủ</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yếu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khai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để</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phát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điện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chuyển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cơ</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năng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dòng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nước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thành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điện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năng</a:t>
            </a:r>
            <a:r>
              <a:rPr lang="en-US" sz="2800" kern="0" dirty="0">
                <a:latin typeface="Times New Roman" pitchFamily="18" charset="0"/>
                <a:cs typeface="Times New Roman" pitchFamily="18" charset="0"/>
              </a:rPr>
              <a:t> </a:t>
            </a:r>
          </a:p>
        </p:txBody>
      </p:sp>
      <p:pic>
        <p:nvPicPr>
          <p:cNvPr id="14" name="Picture 4" descr="Hydro energy ">
            <a:extLst>
              <a:ext uri="{FF2B5EF4-FFF2-40B4-BE49-F238E27FC236}">
                <a16:creationId xmlns:a16="http://schemas.microsoft.com/office/drawing/2014/main" id="{BCD5311C-18C4-26DC-9A75-2577DB90E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1" y="3505200"/>
            <a:ext cx="1543050" cy="1752600"/>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Callout 14"/>
          <p:cNvSpPr/>
          <p:nvPr/>
        </p:nvSpPr>
        <p:spPr>
          <a:xfrm>
            <a:off x="1676400" y="5105401"/>
            <a:ext cx="8610600" cy="153534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800" b="1" dirty="0" err="1">
                <a:solidFill>
                  <a:schemeClr val="tx1"/>
                </a:solidFill>
                <a:latin typeface="Times New Roman"/>
                <a:ea typeface="Times New Roman"/>
              </a:rPr>
              <a:t>Nêu</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những</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ưu</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điểm</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nhược</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điểm</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khi</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sử</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dụng</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năng</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lượng</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từ</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dòng</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sông</a:t>
            </a:r>
            <a:r>
              <a:rPr lang="en-US" sz="2800" b="1" dirty="0">
                <a:solidFill>
                  <a:schemeClr val="tx1"/>
                </a:solidFill>
                <a:latin typeface="Times New Roman"/>
                <a:ea typeface="Times New Roman"/>
              </a:rPr>
              <a:t>?</a:t>
            </a:r>
          </a:p>
        </p:txBody>
      </p:sp>
    </p:spTree>
    <p:extLst>
      <p:ext uri="{BB962C8B-B14F-4D97-AF65-F5344CB8AC3E}">
        <p14:creationId xmlns:p14="http://schemas.microsoft.com/office/powerpoint/2010/main" val="3726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C8DE4F-8399-4D51-A792-F0C30CE57BA7}"/>
              </a:ext>
            </a:extLst>
          </p:cNvPr>
          <p:cNvPicPr>
            <a:picLocks noChangeAspect="1"/>
          </p:cNvPicPr>
          <p:nvPr/>
        </p:nvPicPr>
        <p:blipFill rotWithShape="1">
          <a:blip r:embed="rId2">
            <a:alphaModFix/>
          </a:blip>
          <a:srcRect l="30447" r="6549"/>
          <a:stretch/>
        </p:blipFill>
        <p:spPr>
          <a:xfrm>
            <a:off x="8534400" y="-27563"/>
            <a:ext cx="3657600" cy="2511256"/>
          </a:xfrm>
          <a:prstGeom prst="roundRect">
            <a:avLst>
              <a:gd name="adj" fmla="val 16667"/>
            </a:avLst>
          </a:prstGeom>
        </p:spPr>
      </p:pic>
      <p:grpSp>
        <p:nvGrpSpPr>
          <p:cNvPr id="5" name="Group 4">
            <a:extLst>
              <a:ext uri="{FF2B5EF4-FFF2-40B4-BE49-F238E27FC236}">
                <a16:creationId xmlns:a16="http://schemas.microsoft.com/office/drawing/2014/main" id="{49D7F7B1-A3EE-228D-6573-413353F91BD1}"/>
              </a:ext>
            </a:extLst>
          </p:cNvPr>
          <p:cNvGrpSpPr/>
          <p:nvPr/>
        </p:nvGrpSpPr>
        <p:grpSpPr>
          <a:xfrm>
            <a:off x="1524000" y="138"/>
            <a:ext cx="1676400" cy="629561"/>
            <a:chOff x="183059" y="680138"/>
            <a:chExt cx="1295221" cy="472171"/>
          </a:xfrm>
        </p:grpSpPr>
        <p:sp>
          <p:nvSpPr>
            <p:cNvPr id="6"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w="25400" cap="flat" cmpd="sng" algn="ctr">
              <a:noFill/>
              <a:prstDash val="solid"/>
            </a:ln>
            <a:effectLst/>
          </p:spPr>
          <p:txBody>
            <a:bodyPr rtlCol="0" anchor="ctr"/>
            <a:lstStyle/>
            <a:p>
              <a:pPr algn="ctr">
                <a:buClr>
                  <a:srgbClr val="000000"/>
                </a:buClr>
                <a:defRPr/>
              </a:pPr>
              <a:endParaRPr lang="en-US" sz="1400" kern="0">
                <a:solidFill>
                  <a:srgbClr val="FFFFFF"/>
                </a:solidFill>
                <a:latin typeface="Arial"/>
                <a:sym typeface="Arial"/>
              </a:endParaRPr>
            </a:p>
          </p:txBody>
        </p:sp>
        <p:sp>
          <p:nvSpPr>
            <p:cNvPr id="7"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sz="2800" kern="0" dirty="0" err="1">
                  <a:solidFill>
                    <a:srgbClr val="35353A">
                      <a:lumMod val="50000"/>
                    </a:srgbClr>
                  </a:solidFill>
                  <a:latin typeface="Times New Roman" pitchFamily="18" charset="0"/>
                  <a:cs typeface="Times New Roman" pitchFamily="18" charset="0"/>
                </a:rPr>
                <a:t>Ưu</a:t>
              </a:r>
              <a:r>
                <a:rPr lang="en-US" sz="2800" kern="0" dirty="0">
                  <a:solidFill>
                    <a:srgbClr val="35353A">
                      <a:lumMod val="50000"/>
                    </a:srgbClr>
                  </a:solidFill>
                  <a:latin typeface="Times New Roman" pitchFamily="18" charset="0"/>
                  <a:cs typeface="Times New Roman" pitchFamily="18" charset="0"/>
                </a:rPr>
                <a:t> </a:t>
              </a:r>
              <a:r>
                <a:rPr lang="en-US" sz="2800" kern="0" dirty="0" err="1">
                  <a:solidFill>
                    <a:srgbClr val="35353A">
                      <a:lumMod val="50000"/>
                    </a:srgbClr>
                  </a:solidFill>
                  <a:latin typeface="Times New Roman" pitchFamily="18" charset="0"/>
                  <a:cs typeface="Times New Roman" pitchFamily="18" charset="0"/>
                </a:rPr>
                <a:t>Điểm</a:t>
              </a:r>
              <a:endParaRPr lang="vi-VN" sz="2800" kern="0" dirty="0">
                <a:solidFill>
                  <a:srgbClr val="35353A">
                    <a:lumMod val="50000"/>
                  </a:srgbClr>
                </a:solidFill>
                <a:latin typeface="Times New Roman" pitchFamily="18" charset="0"/>
                <a:cs typeface="Times New Roman" pitchFamily="18" charset="0"/>
              </a:endParaRPr>
            </a:p>
          </p:txBody>
        </p:sp>
      </p:grpSp>
      <p:sp>
        <p:nvSpPr>
          <p:cNvPr id="8" name="Google Shape;1031;p32">
            <a:extLst>
              <a:ext uri="{FF2B5EF4-FFF2-40B4-BE49-F238E27FC236}">
                <a16:creationId xmlns:a16="http://schemas.microsoft.com/office/drawing/2014/main" id="{220DE01A-6A82-1159-DF93-FC457E9B3D23}"/>
              </a:ext>
            </a:extLst>
          </p:cNvPr>
          <p:cNvSpPr txBox="1">
            <a:spLocks/>
          </p:cNvSpPr>
          <p:nvPr/>
        </p:nvSpPr>
        <p:spPr>
          <a:xfrm>
            <a:off x="1371600" y="583515"/>
            <a:ext cx="6322773"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Góp</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phần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điều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tiết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lưu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lượng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nước</a:t>
            </a:r>
            <a:endParaRPr lang="en-US" sz="3200" kern="0" dirty="0">
              <a:latin typeface="Times New Roman" pitchFamily="18" charset="0"/>
              <a:cs typeface="Times New Roman" pitchFamily="18" charset="0"/>
            </a:endParaRPr>
          </a:p>
        </p:txBody>
      </p:sp>
      <p:sp>
        <p:nvSpPr>
          <p:cNvPr id="9" name="Google Shape;1031;p32">
            <a:extLst>
              <a:ext uri="{FF2B5EF4-FFF2-40B4-BE49-F238E27FC236}">
                <a16:creationId xmlns:a16="http://schemas.microsoft.com/office/drawing/2014/main" id="{EB82B7B8-0C3D-DACF-FDA5-9C248A709FD9}"/>
              </a:ext>
            </a:extLst>
          </p:cNvPr>
          <p:cNvSpPr txBox="1">
            <a:spLocks/>
          </p:cNvSpPr>
          <p:nvPr/>
        </p:nvSpPr>
        <p:spPr>
          <a:xfrm>
            <a:off x="1394865" y="1022403"/>
            <a:ext cx="5761063"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Không</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phát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thải</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khí</a:t>
            </a:r>
            <a:r>
              <a:rPr lang="en-US" sz="3200" kern="0" dirty="0">
                <a:latin typeface="Times New Roman" pitchFamily="18" charset="0"/>
                <a:cs typeface="Times New Roman" pitchFamily="18" charset="0"/>
              </a:rPr>
              <a:t> ô </a:t>
            </a:r>
            <a:r>
              <a:rPr lang="en-US" sz="3200" kern="0" dirty="0" err="1">
                <a:latin typeface="Times New Roman" pitchFamily="18" charset="0"/>
                <a:cs typeface="Times New Roman" pitchFamily="18" charset="0"/>
              </a:rPr>
              <a:t>nhiễm</a:t>
            </a:r>
            <a:endParaRPr lang="en-US" sz="3200" kern="0" dirty="0">
              <a:latin typeface="Times New Roman" pitchFamily="18" charset="0"/>
              <a:cs typeface="Times New Roman" pitchFamily="18" charset="0"/>
            </a:endParaRPr>
          </a:p>
        </p:txBody>
      </p:sp>
      <p:sp>
        <p:nvSpPr>
          <p:cNvPr id="10" name="Google Shape;1031;p32">
            <a:extLst>
              <a:ext uri="{FF2B5EF4-FFF2-40B4-BE49-F238E27FC236}">
                <a16:creationId xmlns:a16="http://schemas.microsoft.com/office/drawing/2014/main" id="{843E2A15-D74B-BF72-5A09-646F920DA0B1}"/>
              </a:ext>
            </a:extLst>
          </p:cNvPr>
          <p:cNvSpPr txBox="1">
            <a:spLocks/>
          </p:cNvSpPr>
          <p:nvPr/>
        </p:nvSpPr>
        <p:spPr>
          <a:xfrm>
            <a:off x="1445981" y="1480036"/>
            <a:ext cx="5131952" cy="6264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Giá</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thành</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thấp</a:t>
            </a:r>
            <a:endParaRPr lang="en-US" sz="3200" kern="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033BD3DB-B7F7-6EED-8FFB-9A45E63D5C45}"/>
              </a:ext>
            </a:extLst>
          </p:cNvPr>
          <p:cNvPicPr>
            <a:picLocks noChangeAspect="1"/>
          </p:cNvPicPr>
          <p:nvPr/>
        </p:nvPicPr>
        <p:blipFill rotWithShape="1">
          <a:blip r:embed="rId3">
            <a:alphaModFix/>
          </a:blip>
          <a:srcRect l="6972" r="3552"/>
          <a:stretch/>
        </p:blipFill>
        <p:spPr>
          <a:xfrm>
            <a:off x="685800" y="4444941"/>
            <a:ext cx="2248711" cy="1879659"/>
          </a:xfrm>
          <a:prstGeom prst="roundRect">
            <a:avLst>
              <a:gd name="adj" fmla="val 16667"/>
            </a:avLst>
          </a:prstGeom>
        </p:spPr>
      </p:pic>
      <p:grpSp>
        <p:nvGrpSpPr>
          <p:cNvPr id="13" name="Group 12">
            <a:extLst>
              <a:ext uri="{FF2B5EF4-FFF2-40B4-BE49-F238E27FC236}">
                <a16:creationId xmlns:a16="http://schemas.microsoft.com/office/drawing/2014/main" id="{49D7F7B1-A3EE-228D-6573-413353F91BD1}"/>
              </a:ext>
            </a:extLst>
          </p:cNvPr>
          <p:cNvGrpSpPr/>
          <p:nvPr/>
        </p:nvGrpSpPr>
        <p:grpSpPr>
          <a:xfrm>
            <a:off x="4001084" y="2819400"/>
            <a:ext cx="3237915" cy="472171"/>
            <a:chOff x="183059" y="680138"/>
            <a:chExt cx="1356008" cy="472171"/>
          </a:xfrm>
        </p:grpSpPr>
        <p:sp>
          <p:nvSpPr>
            <p:cNvPr id="14"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w="25400" cap="flat" cmpd="sng" algn="ctr">
              <a:noFill/>
              <a:prstDash val="solid"/>
            </a:ln>
            <a:effectLst/>
          </p:spPr>
          <p:txBody>
            <a:bodyPr rtlCol="0" anchor="ctr"/>
            <a:lstStyle/>
            <a:p>
              <a:pPr algn="ctr">
                <a:defRPr/>
              </a:pPr>
              <a:endParaRPr lang="en-US" sz="3200" kern="0">
                <a:solidFill>
                  <a:srgbClr val="FFFFFF"/>
                </a:solidFill>
                <a:latin typeface="Times New Roman" panose="02020603050405020304" pitchFamily="18" charset="0"/>
                <a:cs typeface="Times New Roman" panose="02020603050405020304" pitchFamily="18" charset="0"/>
              </a:endParaRPr>
            </a:p>
          </p:txBody>
        </p:sp>
        <p:sp>
          <p:nvSpPr>
            <p:cNvPr id="15" name="Google Shape;817;p29">
              <a:extLst>
                <a:ext uri="{FF2B5EF4-FFF2-40B4-BE49-F238E27FC236}">
                  <a16:creationId xmlns:a16="http://schemas.microsoft.com/office/drawing/2014/main" id="{AA2AA3B5-65FF-EB1D-AF43-D3CE05FA09F6}"/>
                </a:ext>
              </a:extLst>
            </p:cNvPr>
            <p:cNvSpPr txBox="1">
              <a:spLocks/>
            </p:cNvSpPr>
            <p:nvPr/>
          </p:nvSpPr>
          <p:spPr>
            <a:xfrm>
              <a:off x="243846" y="680138"/>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vi-VN" sz="3200" kern="0" dirty="0">
                  <a:solidFill>
                    <a:srgbClr val="35353A">
                      <a:lumMod val="50000"/>
                    </a:srgbClr>
                  </a:solidFill>
                  <a:latin typeface="Times New Roman" panose="02020603050405020304" pitchFamily="18" charset="0"/>
                  <a:cs typeface="Times New Roman" panose="02020603050405020304" pitchFamily="18" charset="0"/>
                </a:rPr>
                <a:t>Nhược </a:t>
              </a:r>
              <a:r>
                <a:rPr lang="en-US" sz="3200" kern="0" dirty="0">
                  <a:solidFill>
                    <a:srgbClr val="35353A">
                      <a:lumMod val="50000"/>
                    </a:srgbClr>
                  </a:solidFill>
                  <a:latin typeface="Times New Roman" panose="02020603050405020304" pitchFamily="18" charset="0"/>
                  <a:cs typeface="Times New Roman" panose="02020603050405020304" pitchFamily="18" charset="0"/>
                </a:rPr>
                <a:t>đ</a:t>
              </a:r>
              <a:r>
                <a:rPr lang="vi-VN" sz="3200" kern="0" dirty="0">
                  <a:solidFill>
                    <a:srgbClr val="35353A">
                      <a:lumMod val="50000"/>
                    </a:srgbClr>
                  </a:solidFill>
                  <a:latin typeface="Times New Roman" panose="02020603050405020304" pitchFamily="18" charset="0"/>
                  <a:cs typeface="Times New Roman" panose="02020603050405020304" pitchFamily="18" charset="0"/>
                </a:rPr>
                <a:t>iểm</a:t>
              </a:r>
            </a:p>
          </p:txBody>
        </p:sp>
      </p:grpSp>
      <p:sp>
        <p:nvSpPr>
          <p:cNvPr id="16" name="Google Shape;1031;p32">
            <a:extLst>
              <a:ext uri="{FF2B5EF4-FFF2-40B4-BE49-F238E27FC236}">
                <a16:creationId xmlns:a16="http://schemas.microsoft.com/office/drawing/2014/main" id="{220DE01A-6A82-1159-DF93-FC457E9B3D23}"/>
              </a:ext>
            </a:extLst>
          </p:cNvPr>
          <p:cNvSpPr txBox="1">
            <a:spLocks/>
          </p:cNvSpPr>
          <p:nvPr/>
        </p:nvSpPr>
        <p:spPr>
          <a:xfrm>
            <a:off x="3259833" y="3231407"/>
            <a:ext cx="5388765"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3200" kern="0" dirty="0" smtClean="0">
                <a:latin typeface="Times New Roman" panose="02020603050405020304" pitchFamily="18" charset="0"/>
                <a:cs typeface="Times New Roman" pitchFamily="18" charset="0"/>
              </a:rPr>
              <a:t>- </a:t>
            </a:r>
            <a:r>
              <a:rPr lang="en-US" sz="3200" kern="0" dirty="0" err="1" smtClean="0">
                <a:latin typeface="Times New Roman" pitchFamily="18" charset="0"/>
                <a:cs typeface="Times New Roman" pitchFamily="18" charset="0"/>
              </a:rPr>
              <a:t>Làm</a:t>
            </a: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giảm</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diện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tích</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rừng</a:t>
            </a:r>
            <a:endParaRPr lang="en-US" sz="3200" kern="0" dirty="0">
              <a:latin typeface="Times New Roman" pitchFamily="18" charset="0"/>
              <a:cs typeface="Times New Roman" pitchFamily="18" charset="0"/>
            </a:endParaRPr>
          </a:p>
        </p:txBody>
      </p:sp>
      <p:sp>
        <p:nvSpPr>
          <p:cNvPr id="17" name="Google Shape;1031;p32">
            <a:extLst>
              <a:ext uri="{FF2B5EF4-FFF2-40B4-BE49-F238E27FC236}">
                <a16:creationId xmlns:a16="http://schemas.microsoft.com/office/drawing/2014/main" id="{EB82B7B8-0C3D-DACF-FDA5-9C248A709FD9}"/>
              </a:ext>
            </a:extLst>
          </p:cNvPr>
          <p:cNvSpPr txBox="1">
            <a:spLocks/>
          </p:cNvSpPr>
          <p:nvPr/>
        </p:nvSpPr>
        <p:spPr>
          <a:xfrm>
            <a:off x="3200400" y="3681371"/>
            <a:ext cx="831078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3200" kern="0" dirty="0" smtClean="0">
                <a:latin typeface="Times New Roman" panose="02020603050405020304" pitchFamily="18" charset="0"/>
                <a:cs typeface="Times New Roman" pitchFamily="18" charset="0"/>
              </a:rPr>
              <a:t>- </a:t>
            </a:r>
            <a:r>
              <a:rPr lang="en-US" sz="3200" kern="0" dirty="0" err="1" smtClean="0">
                <a:latin typeface="Times New Roman" pitchFamily="18" charset="0"/>
                <a:cs typeface="Times New Roman" pitchFamily="18" charset="0"/>
              </a:rPr>
              <a:t>Thay</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đổi</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hệ</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sinh</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thái</a:t>
            </a:r>
            <a:r>
              <a:rPr lang="en-US" sz="3200" kern="0" dirty="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một</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vùng</a:t>
            </a:r>
            <a:r>
              <a:rPr lang="en-US" sz="3200" kern="0" dirty="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rộng</a:t>
            </a: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lớn</a:t>
            </a:r>
            <a:endParaRPr lang="en-US" sz="3200" kern="0" dirty="0">
              <a:latin typeface="Times New Roman" pitchFamily="18" charset="0"/>
              <a:cs typeface="Times New Roman" pitchFamily="18" charset="0"/>
            </a:endParaRPr>
          </a:p>
        </p:txBody>
      </p:sp>
      <p:sp>
        <p:nvSpPr>
          <p:cNvPr id="18" name="Google Shape;1031;p32">
            <a:extLst>
              <a:ext uri="{FF2B5EF4-FFF2-40B4-BE49-F238E27FC236}">
                <a16:creationId xmlns:a16="http://schemas.microsoft.com/office/drawing/2014/main" id="{0F010BAF-01B1-E226-7BC1-6B81D59D4A79}"/>
              </a:ext>
            </a:extLst>
          </p:cNvPr>
          <p:cNvSpPr txBox="1">
            <a:spLocks/>
          </p:cNvSpPr>
          <p:nvPr/>
        </p:nvSpPr>
        <p:spPr>
          <a:xfrm>
            <a:off x="3238922" y="4060058"/>
            <a:ext cx="8206515"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3200" kern="0" dirty="0" smtClean="0">
                <a:latin typeface="Times New Roman" panose="02020603050405020304" pitchFamily="18" charset="0"/>
                <a:cs typeface="Times New Roman" pitchFamily="18" charset="0"/>
              </a:rPr>
              <a:t>- </a:t>
            </a:r>
            <a:r>
              <a:rPr lang="en-US" sz="3200" kern="0" dirty="0" err="1" smtClean="0">
                <a:latin typeface="Times New Roman" pitchFamily="18" charset="0"/>
                <a:cs typeface="Times New Roman" pitchFamily="18" charset="0"/>
              </a:rPr>
              <a:t>Nguy</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cơ</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gây</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lũ</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lụt</a:t>
            </a:r>
            <a:r>
              <a:rPr lang="en-US" sz="3200" kern="0" dirty="0">
                <a:latin typeface="Times New Roman" pitchFamily="18" charset="0"/>
                <a:cs typeface="Times New Roman" pitchFamily="18" charset="0"/>
              </a:rPr>
              <a:t> do </a:t>
            </a:r>
            <a:r>
              <a:rPr lang="en-US" sz="3200" kern="0" dirty="0" err="1">
                <a:latin typeface="Times New Roman" pitchFamily="18" charset="0"/>
                <a:cs typeface="Times New Roman" pitchFamily="18" charset="0"/>
              </a:rPr>
              <a:t>sự</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cố</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vỡ</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đập</a:t>
            </a:r>
            <a:endParaRPr lang="en-US" sz="3200" kern="0" dirty="0">
              <a:latin typeface="Times New Roman" pitchFamily="18" charset="0"/>
              <a:cs typeface="Times New Roman" pitchFamily="18" charset="0"/>
            </a:endParaRPr>
          </a:p>
        </p:txBody>
      </p:sp>
      <p:sp>
        <p:nvSpPr>
          <p:cNvPr id="19" name="Rectangle 18"/>
          <p:cNvSpPr/>
          <p:nvPr/>
        </p:nvSpPr>
        <p:spPr>
          <a:xfrm>
            <a:off x="685800" y="2057400"/>
            <a:ext cx="12192000" cy="954107"/>
          </a:xfrm>
          <a:prstGeom prst="rect">
            <a:avLst/>
          </a:prstGeom>
        </p:spPr>
        <p:txBody>
          <a:bodyPr wrap="square">
            <a:spAutoFit/>
          </a:bodyPr>
          <a:lstStyle/>
          <a:p>
            <a:pPr lvl="0">
              <a:buClr>
                <a:srgbClr val="000000"/>
              </a:buClr>
              <a:defRPr/>
            </a:pPr>
            <a:r>
              <a:rPr lang="en-US" sz="2800" b="1" kern="0" dirty="0" err="1" smtClean="0">
                <a:solidFill>
                  <a:srgbClr val="FF0000"/>
                </a:solidFill>
                <a:latin typeface="Times New Roman" pitchFamily="18" charset="0"/>
                <a:cs typeface="Times New Roman" pitchFamily="18" charset="0"/>
                <a:sym typeface="Arial"/>
              </a:rPr>
              <a:t>Câu</a:t>
            </a:r>
            <a:r>
              <a:rPr lang="en-US" sz="2800" b="1" kern="0" dirty="0" smtClean="0">
                <a:solidFill>
                  <a:srgbClr val="FF0000"/>
                </a:solidFill>
                <a:latin typeface="Times New Roman" pitchFamily="18" charset="0"/>
                <a:cs typeface="Times New Roman" pitchFamily="18" charset="0"/>
                <a:sym typeface="Arial"/>
              </a:rPr>
              <a:t> 4. </a:t>
            </a:r>
            <a:r>
              <a:rPr lang="vi-VN" sz="2800" b="1" kern="0" dirty="0" smtClean="0">
                <a:solidFill>
                  <a:srgbClr val="FF0000"/>
                </a:solidFill>
                <a:latin typeface="Times New Roman" pitchFamily="18" charset="0"/>
                <a:cs typeface="Times New Roman" pitchFamily="18" charset="0"/>
                <a:sym typeface="Arial"/>
              </a:rPr>
              <a:t>Vì </a:t>
            </a:r>
            <a:r>
              <a:rPr lang="vi-VN" sz="2800" b="1" kern="0" dirty="0">
                <a:solidFill>
                  <a:srgbClr val="FF0000"/>
                </a:solidFill>
                <a:latin typeface="Times New Roman" pitchFamily="18" charset="0"/>
                <a:cs typeface="Times New Roman" pitchFamily="18" charset="0"/>
                <a:sym typeface="Arial"/>
              </a:rPr>
              <a:t>sao các nước trên thế giới có xu hướng từ bỏ thủy điện và chuyển sang khai thác các nguồn năng lượng khác?</a:t>
            </a:r>
            <a:r>
              <a:rPr lang="en-US" sz="2800" b="1" kern="0" dirty="0">
                <a:solidFill>
                  <a:srgbClr val="FF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236805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1000"/>
                                        <p:tgtEl>
                                          <p:spTgt spid="19">
                                            <p:txEl>
                                              <p:pRg st="0" end="0"/>
                                            </p:txEl>
                                          </p:spTgt>
                                        </p:tgtEl>
                                      </p:cBhvr>
                                    </p:animEffect>
                                    <p:anim calcmode="lin" valueType="num">
                                      <p:cBhvr>
                                        <p:cTn id="3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9" dur="500"/>
                                        <p:tgtEl>
                                          <p:spTgt spid="19">
                                            <p:txEl>
                                              <p:pRg st="0" end="0"/>
                                            </p:txEl>
                                          </p:spTgt>
                                        </p:tgtEl>
                                        <p:attrNameLst>
                                          <p:attrName>ppt_y</p:attrName>
                                        </p:attrNameLst>
                                      </p:cBhvr>
                                      <p:tavLst>
                                        <p:tav tm="0">
                                          <p:val>
                                            <p:strVal val="ppt_y"/>
                                          </p:val>
                                        </p:tav>
                                        <p:tav tm="100000">
                                          <p:val>
                                            <p:strVal val="1+ppt_h/2"/>
                                          </p:val>
                                        </p:tav>
                                      </p:tavLst>
                                    </p:anim>
                                    <p:set>
                                      <p:cBhvr>
                                        <p:cTn id="40" dur="1" fill="hold">
                                          <p:stCondLst>
                                            <p:cond delay="499"/>
                                          </p:stCondLst>
                                        </p:cTn>
                                        <p:tgtEl>
                                          <p:spTgt spid="19">
                                            <p:txEl>
                                              <p:pRg st="0" end="0"/>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7" grpId="0"/>
      <p:bldP spid="18" grpId="0"/>
      <p:bldP spid="19"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295400"/>
            <a:ext cx="11811000" cy="2246769"/>
          </a:xfrm>
          <a:prstGeom prst="rect">
            <a:avLst/>
          </a:prstGeom>
        </p:spPr>
        <p:txBody>
          <a:bodyPr wrap="square">
            <a:spAutoFit/>
          </a:bodyPr>
          <a:lstStyle/>
          <a:p>
            <a:pPr lvl="0">
              <a:buClr>
                <a:srgbClr val="000000"/>
              </a:buClr>
              <a:defRPr/>
            </a:pPr>
            <a:r>
              <a:rPr lang="vi-VN" sz="2800" kern="0" dirty="0">
                <a:solidFill>
                  <a:srgbClr val="000000"/>
                </a:solidFill>
                <a:latin typeface="Times New Roman" pitchFamily="18" charset="0"/>
                <a:cs typeface="Times New Roman" pitchFamily="18" charset="0"/>
                <a:sym typeface="Arial"/>
              </a:rPr>
              <a:t>Việc sử dụng năng lượng từ dòng sông ảnh hưởng đến môi trường như thế nào nếu:</a:t>
            </a:r>
            <a:endParaRPr lang="en-US" sz="2800" kern="0" dirty="0">
              <a:solidFill>
                <a:srgbClr val="000000"/>
              </a:solidFill>
              <a:latin typeface="Times New Roman" pitchFamily="18" charset="0"/>
              <a:cs typeface="Times New Roman" pitchFamily="18" charset="0"/>
              <a:sym typeface="Arial"/>
            </a:endParaRPr>
          </a:p>
          <a:p>
            <a:pPr lvl="0">
              <a:buClr>
                <a:srgbClr val="000000"/>
              </a:buClr>
              <a:defRPr/>
            </a:pPr>
            <a:r>
              <a:rPr lang="vi-VN" sz="2800" kern="0" dirty="0">
                <a:solidFill>
                  <a:srgbClr val="000000"/>
                </a:solidFill>
                <a:latin typeface="Times New Roman" pitchFamily="18" charset="0"/>
                <a:cs typeface="Times New Roman" pitchFamily="18" charset="0"/>
                <a:sym typeface="Arial"/>
              </a:rPr>
              <a:t>- Vỡ đập thủy điện.</a:t>
            </a:r>
            <a:endParaRPr lang="en-US" sz="2800" kern="0" dirty="0">
              <a:solidFill>
                <a:srgbClr val="000000"/>
              </a:solidFill>
              <a:latin typeface="Times New Roman" pitchFamily="18" charset="0"/>
              <a:cs typeface="Times New Roman" pitchFamily="18" charset="0"/>
              <a:sym typeface="Arial"/>
            </a:endParaRPr>
          </a:p>
          <a:p>
            <a:pPr lvl="0">
              <a:buClr>
                <a:srgbClr val="000000"/>
              </a:buClr>
              <a:defRPr/>
            </a:pPr>
            <a:r>
              <a:rPr lang="vi-VN" sz="2800" kern="0" dirty="0">
                <a:solidFill>
                  <a:srgbClr val="000000"/>
                </a:solidFill>
                <a:latin typeface="Times New Roman" pitchFamily="18" charset="0"/>
                <a:cs typeface="Times New Roman" pitchFamily="18" charset="0"/>
                <a:sym typeface="Arial"/>
              </a:rPr>
              <a:t>- Động vật không di chuyển được từ hạ nguồn lên thượng nguồn của dòng sông.</a:t>
            </a:r>
            <a:endParaRPr lang="en-US" sz="2800" kern="0" dirty="0">
              <a:solidFill>
                <a:srgbClr val="000000"/>
              </a:solidFill>
              <a:latin typeface="Times New Roman" pitchFamily="18" charset="0"/>
              <a:cs typeface="Times New Roman" pitchFamily="18" charset="0"/>
              <a:sym typeface="Arial"/>
            </a:endParaRPr>
          </a:p>
          <a:p>
            <a:pPr lvl="0">
              <a:buClr>
                <a:srgbClr val="000000"/>
              </a:buClr>
              <a:defRPr/>
            </a:pPr>
            <a:r>
              <a:rPr lang="vi-VN" sz="2800" kern="0" dirty="0">
                <a:solidFill>
                  <a:srgbClr val="000000"/>
                </a:solidFill>
                <a:latin typeface="Times New Roman" pitchFamily="18" charset="0"/>
                <a:cs typeface="Times New Roman" pitchFamily="18" charset="0"/>
                <a:sym typeface="Arial"/>
              </a:rPr>
              <a:t>- Diện tích rừng thay đổi khi xây dựng nhà máy thủy điện.</a:t>
            </a:r>
            <a:r>
              <a:rPr lang="en-US" sz="2800" kern="0" dirty="0">
                <a:solidFill>
                  <a:srgbClr val="00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164765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n hoang sau vụ vỡ tường đập thủy điện ở Gia Lai - Tuổi Trẻ Online">
            <a:extLst>
              <a:ext uri="{FF2B5EF4-FFF2-40B4-BE49-F238E27FC236}">
                <a16:creationId xmlns:a16="http://schemas.microsoft.com/office/drawing/2014/main" id="{E2A0F8E6-46F1-3D95-614C-E80E90DCC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98" b="4698"/>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1524000" y="0"/>
            <a:ext cx="9144000" cy="68580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dirty="0">
              <a:solidFill>
                <a:srgbClr val="FFFFFF"/>
              </a:solidFill>
              <a:sym typeface="Arial"/>
            </a:endParaRPr>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1828800" y="5283200"/>
            <a:ext cx="8305800" cy="9074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vi-VN" sz="3200" b="1" kern="0" dirty="0">
                <a:solidFill>
                  <a:srgbClr val="FFFFFF"/>
                </a:solidFill>
                <a:latin typeface="Times New Roman" pitchFamily="18" charset="0"/>
                <a:cs typeface="Times New Roman" pitchFamily="18" charset="0"/>
              </a:rPr>
              <a:t>Vỡ đập thủy điện: Gây ngập lụt, nứt, gãy địa tầng, động đất</a:t>
            </a:r>
            <a:endParaRPr lang="en-US" sz="3200" b="1" kern="0"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268602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d drawn biodiversity illustration">
            <a:extLst>
              <a:ext uri="{FF2B5EF4-FFF2-40B4-BE49-F238E27FC236}">
                <a16:creationId xmlns:a16="http://schemas.microsoft.com/office/drawing/2014/main" id="{4A6D81E2-E43A-F129-D66C-3C9F928F0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79" b="7779"/>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1524000" y="0"/>
            <a:ext cx="9144000" cy="68580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dirty="0">
              <a:solidFill>
                <a:srgbClr val="FFFFFF"/>
              </a:solidFill>
              <a:sym typeface="Arial"/>
            </a:endParaRPr>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1828800" y="4718205"/>
            <a:ext cx="8686800" cy="9074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vi-VN" sz="3200" b="1" kern="0" dirty="0">
                <a:solidFill>
                  <a:srgbClr val="FFFFFF"/>
                </a:solidFill>
                <a:latin typeface="Times New Roman" pitchFamily="18" charset="0"/>
                <a:cs typeface="Times New Roman" pitchFamily="18" charset="0"/>
              </a:rPr>
              <a:t>Động vật không di chuyển được từ hạ nguồn lên thượng nguồn của dòng sông: làm mất đa dạng sinh họ</a:t>
            </a:r>
            <a:r>
              <a:rPr lang="vi-VN" sz="2600" b="1" kern="0" dirty="0">
                <a:solidFill>
                  <a:srgbClr val="FFFFFF"/>
                </a:solidFill>
              </a:rPr>
              <a:t>c</a:t>
            </a:r>
            <a:endParaRPr lang="en-US" sz="2600" b="1" kern="0" dirty="0">
              <a:solidFill>
                <a:srgbClr val="FFFFFF"/>
              </a:solidFill>
            </a:endParaRPr>
          </a:p>
        </p:txBody>
      </p:sp>
    </p:spTree>
    <p:extLst>
      <p:ext uri="{BB962C8B-B14F-4D97-AF65-F5344CB8AC3E}">
        <p14:creationId xmlns:p14="http://schemas.microsoft.com/office/powerpoint/2010/main" val="2889673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Top 200+ hình nền Powerpoint thuyết trình cực đẹp cho mọi chủ đề"/>
          <p:cNvSpPr>
            <a:spLocks noChangeAspect="1" noChangeArrowheads="1"/>
          </p:cNvSpPr>
          <p:nvPr/>
        </p:nvSpPr>
        <p:spPr bwMode="auto">
          <a:xfrm>
            <a:off x="1831975" y="813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2294" name="Picture 6" descr="Chi tiết với hơn 88 về hình nền powerpoint hoa hoc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9"/>
            <a:ext cx="12192000" cy="68549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1143280"/>
            <a:ext cx="11353800" cy="830997"/>
          </a:xfrm>
          <a:prstGeom prst="rect">
            <a:avLst/>
          </a:prstGeom>
          <a:noFill/>
        </p:spPr>
        <p:txBody>
          <a:bodyPr wrap="square" lIns="91440" tIns="45720" rIns="91440" bIns="45720">
            <a:spAutoFit/>
          </a:bodyPr>
          <a:lstStyle/>
          <a:p>
            <a:pPr algn="ctr">
              <a:defRPr/>
            </a:pPr>
            <a:r>
              <a:rPr lang="en-US" sz="4800" b="1" kern="0" dirty="0"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Times New Roman"/>
              </a:rPr>
              <a:t>TIẾT - </a:t>
            </a:r>
            <a:r>
              <a:rPr lang="en-US" sz="4800" b="1" kern="0"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Times New Roman"/>
              </a:rPr>
              <a:t>BÀI 15. </a:t>
            </a:r>
            <a:r>
              <a:rPr lang="en-US" sz="4800" b="1" kern="0"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NĂNG LƯỢNG TÁI TẠO</a:t>
            </a:r>
          </a:p>
        </p:txBody>
      </p:sp>
      <p:grpSp>
        <p:nvGrpSpPr>
          <p:cNvPr id="6" name="Group 5">
            <a:extLst>
              <a:ext uri="{FF2B5EF4-FFF2-40B4-BE49-F238E27FC236}">
                <a16:creationId xmlns:a16="http://schemas.microsoft.com/office/drawing/2014/main" id="{821CED08-191D-DCA2-D84A-44F22280DC65}"/>
              </a:ext>
            </a:extLst>
          </p:cNvPr>
          <p:cNvGrpSpPr/>
          <p:nvPr/>
        </p:nvGrpSpPr>
        <p:grpSpPr>
          <a:xfrm>
            <a:off x="1679576" y="3929409"/>
            <a:ext cx="4145160" cy="2839149"/>
            <a:chOff x="5033970" y="2015353"/>
            <a:chExt cx="3865823" cy="2797179"/>
          </a:xfrm>
        </p:grpSpPr>
        <p:grpSp>
          <p:nvGrpSpPr>
            <p:cNvPr id="7" name="Google Shape;668;p27"/>
            <p:cNvGrpSpPr/>
            <p:nvPr/>
          </p:nvGrpSpPr>
          <p:grpSpPr>
            <a:xfrm>
              <a:off x="6056785" y="4545308"/>
              <a:ext cx="2471620" cy="266521"/>
              <a:chOff x="6185383" y="3808035"/>
              <a:chExt cx="2111954" cy="227737"/>
            </a:xfrm>
          </p:grpSpPr>
          <p:grpSp>
            <p:nvGrpSpPr>
              <p:cNvPr id="110" name="Google Shape;669;p27"/>
              <p:cNvGrpSpPr/>
              <p:nvPr/>
            </p:nvGrpSpPr>
            <p:grpSpPr>
              <a:xfrm>
                <a:off x="7795985" y="3882243"/>
                <a:ext cx="501353" cy="153529"/>
                <a:chOff x="3841082" y="4024142"/>
                <a:chExt cx="726915" cy="222603"/>
              </a:xfrm>
            </p:grpSpPr>
            <p:sp>
              <p:nvSpPr>
                <p:cNvPr id="132" name="Google Shape;670;p27"/>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rgbClr val="58732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3" name="Google Shape;671;p27"/>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rgbClr val="B0CE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111" name="Google Shape;672;p27"/>
              <p:cNvGrpSpPr/>
              <p:nvPr/>
            </p:nvGrpSpPr>
            <p:grpSpPr>
              <a:xfrm>
                <a:off x="7095915" y="3823374"/>
                <a:ext cx="616189" cy="209911"/>
                <a:chOff x="2826048" y="3938787"/>
                <a:chExt cx="893416" cy="304351"/>
              </a:xfrm>
            </p:grpSpPr>
            <p:sp>
              <p:nvSpPr>
                <p:cNvPr id="123" name="Google Shape;673;p2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4" name="Google Shape;674;p2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rgbClr val="B0CE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5" name="Google Shape;675;p2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rgbClr val="58732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6" name="Google Shape;676;p2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rgbClr val="58732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7" name="Google Shape;677;p2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rgbClr val="58732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8" name="Google Shape;678;p2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rgbClr val="B0CE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9" name="Google Shape;679;p2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0" name="Google Shape;680;p2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1" name="Google Shape;681;p2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112" name="Google Shape;682;p27"/>
              <p:cNvGrpSpPr/>
              <p:nvPr/>
            </p:nvGrpSpPr>
            <p:grpSpPr>
              <a:xfrm>
                <a:off x="6185383" y="3808035"/>
                <a:ext cx="560360" cy="227737"/>
                <a:chOff x="1505862" y="3916547"/>
                <a:chExt cx="812469" cy="330198"/>
              </a:xfrm>
            </p:grpSpPr>
            <p:sp>
              <p:nvSpPr>
                <p:cNvPr id="113" name="Google Shape;683;p2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rgbClr val="B0CE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4" name="Google Shape;684;p2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rgbClr val="58732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5" name="Google Shape;685;p2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6" name="Google Shape;686;p2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7" name="Google Shape;687;p2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8" name="Google Shape;688;p2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9" name="Google Shape;689;p2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0" name="Google Shape;690;p2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1" name="Google Shape;691;p2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2" name="Google Shape;692;p2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grpSp>
          <p:nvGrpSpPr>
            <p:cNvPr id="8" name="Google Shape;693;p27"/>
            <p:cNvGrpSpPr/>
            <p:nvPr/>
          </p:nvGrpSpPr>
          <p:grpSpPr>
            <a:xfrm>
              <a:off x="5033970" y="2015353"/>
              <a:ext cx="3865823" cy="2797179"/>
              <a:chOff x="5033970" y="2015353"/>
              <a:chExt cx="3865823" cy="2797179"/>
            </a:xfrm>
          </p:grpSpPr>
          <p:grpSp>
            <p:nvGrpSpPr>
              <p:cNvPr id="9" name="Google Shape;694;p27"/>
              <p:cNvGrpSpPr/>
              <p:nvPr/>
            </p:nvGrpSpPr>
            <p:grpSpPr>
              <a:xfrm>
                <a:off x="5509711" y="3459131"/>
                <a:ext cx="2755435" cy="1353056"/>
                <a:chOff x="828037" y="1704669"/>
                <a:chExt cx="3413572" cy="1676233"/>
              </a:xfrm>
            </p:grpSpPr>
            <p:sp>
              <p:nvSpPr>
                <p:cNvPr id="107" name="Google Shape;695;p27"/>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8" name="Google Shape;696;p27"/>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rgbClr val="58732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9" name="Google Shape;697;p27"/>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rgbClr val="B0CE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10" name="Google Shape;698;p27"/>
              <p:cNvGrpSpPr/>
              <p:nvPr/>
            </p:nvGrpSpPr>
            <p:grpSpPr>
              <a:xfrm>
                <a:off x="7800039" y="3646413"/>
                <a:ext cx="669371" cy="1165589"/>
                <a:chOff x="6313588" y="2372282"/>
                <a:chExt cx="1430587" cy="2491108"/>
              </a:xfrm>
            </p:grpSpPr>
            <p:sp>
              <p:nvSpPr>
                <p:cNvPr id="89" name="Google Shape;699;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0" name="Google Shape;700;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1" name="Google Shape;701;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2" name="Google Shape;702;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3" name="Google Shape;703;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4" name="Google Shape;704;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5" name="Google Shape;705;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6" name="Google Shape;706;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7" name="Google Shape;707;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8" name="Google Shape;708;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9" name="Google Shape;709;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0" name="Google Shape;710;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1" name="Google Shape;711;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2" name="Google Shape;712;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3" name="Google Shape;713;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4" name="Google Shape;714;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5" name="Google Shape;715;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6" name="Google Shape;716;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11" name="Google Shape;717;p27"/>
              <p:cNvGrpSpPr/>
              <p:nvPr/>
            </p:nvGrpSpPr>
            <p:grpSpPr>
              <a:xfrm>
                <a:off x="6075826" y="3021107"/>
                <a:ext cx="1028449" cy="1790857"/>
                <a:chOff x="6313588" y="2372282"/>
                <a:chExt cx="1430587" cy="2491108"/>
              </a:xfrm>
            </p:grpSpPr>
            <p:sp>
              <p:nvSpPr>
                <p:cNvPr id="71" name="Google Shape;718;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2" name="Google Shape;719;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3" name="Google Shape;720;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4" name="Google Shape;721;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5" name="Google Shape;722;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6" name="Google Shape;723;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7" name="Google Shape;724;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8" name="Google Shape;725;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9" name="Google Shape;726;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0" name="Google Shape;727;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1" name="Google Shape;728;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2" name="Google Shape;729;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3" name="Google Shape;730;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4" name="Google Shape;731;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5" name="Google Shape;732;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6" name="Google Shape;733;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7" name="Google Shape;734;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8" name="Google Shape;735;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12" name="Google Shape;736;p27"/>
              <p:cNvGrpSpPr/>
              <p:nvPr/>
            </p:nvGrpSpPr>
            <p:grpSpPr>
              <a:xfrm>
                <a:off x="6839677" y="2694243"/>
                <a:ext cx="1216485" cy="2118289"/>
                <a:chOff x="6313588" y="2372282"/>
                <a:chExt cx="1430587" cy="2491108"/>
              </a:xfrm>
            </p:grpSpPr>
            <p:sp>
              <p:nvSpPr>
                <p:cNvPr id="53" name="Google Shape;737;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4" name="Google Shape;738;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5" name="Google Shape;739;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6" name="Google Shape;740;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7" name="Google Shape;741;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8" name="Google Shape;742;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9" name="Google Shape;743;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0" name="Google Shape;744;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1" name="Google Shape;745;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2" name="Google Shape;746;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3" name="Google Shape;747;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4" name="Google Shape;748;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5" name="Google Shape;749;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6" name="Google Shape;750;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7" name="Google Shape;751;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8" name="Google Shape;752;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9" name="Google Shape;753;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0" name="Google Shape;754;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13" name="Google Shape;755;p27"/>
              <p:cNvGrpSpPr/>
              <p:nvPr/>
            </p:nvGrpSpPr>
            <p:grpSpPr>
              <a:xfrm>
                <a:off x="5174260" y="3854790"/>
                <a:ext cx="3611265" cy="957243"/>
                <a:chOff x="5431282" y="3218000"/>
                <a:chExt cx="3085760" cy="817947"/>
              </a:xfrm>
            </p:grpSpPr>
            <p:grpSp>
              <p:nvGrpSpPr>
                <p:cNvPr id="47" name="Google Shape;756;p27"/>
                <p:cNvGrpSpPr/>
                <p:nvPr/>
              </p:nvGrpSpPr>
              <p:grpSpPr>
                <a:xfrm>
                  <a:off x="5431282" y="3218000"/>
                  <a:ext cx="319772" cy="817947"/>
                  <a:chOff x="412486" y="2194951"/>
                  <a:chExt cx="463639" cy="1185946"/>
                </a:xfrm>
              </p:grpSpPr>
              <p:sp>
                <p:nvSpPr>
                  <p:cNvPr id="51" name="Google Shape;757;p27"/>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rgbClr val="799B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2" name="Google Shape;758;p27"/>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rgbClr val="70532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48" name="Google Shape;759;p27"/>
                <p:cNvGrpSpPr/>
                <p:nvPr/>
              </p:nvGrpSpPr>
              <p:grpSpPr>
                <a:xfrm>
                  <a:off x="8089897" y="3468256"/>
                  <a:ext cx="427145" cy="567685"/>
                  <a:chOff x="4267228" y="2557799"/>
                  <a:chExt cx="619320" cy="823090"/>
                </a:xfrm>
              </p:grpSpPr>
              <p:sp>
                <p:nvSpPr>
                  <p:cNvPr id="49" name="Google Shape;760;p27"/>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rgbClr val="B0CE34"/>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0" name="Google Shape;761;p27"/>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rgbClr val="70532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grpSp>
            <p:nvGrpSpPr>
              <p:cNvPr id="14" name="Google Shape;762;p27"/>
              <p:cNvGrpSpPr/>
              <p:nvPr/>
            </p:nvGrpSpPr>
            <p:grpSpPr>
              <a:xfrm>
                <a:off x="5637104" y="4305727"/>
                <a:ext cx="1396668" cy="503194"/>
                <a:chOff x="2186387" y="758017"/>
                <a:chExt cx="1193427" cy="429970"/>
              </a:xfrm>
            </p:grpSpPr>
            <p:sp>
              <p:nvSpPr>
                <p:cNvPr id="19" name="Google Shape;763;p27"/>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0" name="Google Shape;764;p27"/>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1" name="Google Shape;765;p27"/>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2" name="Google Shape;766;p27"/>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3" name="Google Shape;767;p27"/>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4" name="Google Shape;768;p27"/>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5" name="Google Shape;769;p27"/>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6" name="Google Shape;770;p27"/>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7" name="Google Shape;771;p27"/>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8" name="Google Shape;772;p27"/>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9" name="Google Shape;773;p27"/>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0" name="Google Shape;774;p27"/>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1" name="Google Shape;775;p27"/>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2" name="Google Shape;776;p27"/>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rgbClr val="D9E8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3" name="Google Shape;777;p27"/>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4" name="Google Shape;778;p27"/>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5" name="Google Shape;779;p27"/>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6" name="Google Shape;780;p27"/>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7" name="Google Shape;781;p27"/>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8" name="Google Shape;782;p27"/>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9" name="Google Shape;783;p27"/>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0" name="Google Shape;784;p27"/>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rgbClr val="3E7B7A"/>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1" name="Google Shape;785;p27"/>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2" name="Google Shape;786;p27"/>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3" name="Google Shape;787;p27"/>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4" name="Google Shape;788;p27"/>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5" name="Google Shape;789;p27"/>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6" name="Google Shape;790;p27"/>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rgbClr val="B9D5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sp>
            <p:nvSpPr>
              <p:cNvPr id="15" name="Google Shape;791;p27"/>
              <p:cNvSpPr/>
              <p:nvPr/>
            </p:nvSpPr>
            <p:spPr>
              <a:xfrm>
                <a:off x="5033970" y="3224325"/>
                <a:ext cx="1075390" cy="228323"/>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6" name="Google Shape;792;p27"/>
              <p:cNvSpPr/>
              <p:nvPr/>
            </p:nvSpPr>
            <p:spPr>
              <a:xfrm>
                <a:off x="5934027" y="2354606"/>
                <a:ext cx="941708" cy="201141"/>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7" name="Google Shape;793;p27"/>
              <p:cNvSpPr/>
              <p:nvPr/>
            </p:nvSpPr>
            <p:spPr>
              <a:xfrm>
                <a:off x="7377709" y="2015353"/>
                <a:ext cx="1124811" cy="33927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8" name="Google Shape;794;p27"/>
              <p:cNvSpPr/>
              <p:nvPr/>
            </p:nvSpPr>
            <p:spPr>
              <a:xfrm>
                <a:off x="8186408" y="2806893"/>
                <a:ext cx="713385" cy="214238"/>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spTree>
    <p:extLst>
      <p:ext uri="{BB962C8B-B14F-4D97-AF65-F5344CB8AC3E}">
        <p14:creationId xmlns:p14="http://schemas.microsoft.com/office/powerpoint/2010/main" val="74466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ủy điện có gây thêm lũ lụt, sạt lở đất? | Báo Pháp luật Việt Nam điện tử">
            <a:extLst>
              <a:ext uri="{FF2B5EF4-FFF2-40B4-BE49-F238E27FC236}">
                <a16:creationId xmlns:a16="http://schemas.microsoft.com/office/drawing/2014/main" id="{0E7929BF-F0AF-A5A9-BDF7-F17CFA387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8" b="368"/>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1524000" y="0"/>
            <a:ext cx="9144000" cy="68580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dirty="0">
              <a:solidFill>
                <a:srgbClr val="FFFFFF"/>
              </a:solidFill>
              <a:sym typeface="Arial"/>
            </a:endParaRPr>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1981200" y="5144429"/>
            <a:ext cx="8458200" cy="9074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defRPr/>
            </a:pPr>
            <a:r>
              <a:rPr lang="vi-VN" sz="3200" b="1" kern="0" dirty="0">
                <a:solidFill>
                  <a:srgbClr val="FFFFFF"/>
                </a:solidFill>
                <a:latin typeface="Times New Roman" pitchFamily="18" charset="0"/>
                <a:cs typeface="Times New Roman" pitchFamily="18" charset="0"/>
              </a:rPr>
              <a:t>Diện tích rừng thay đổi khi xây dựng nhà máy thủy điện: biến đổi khí hâu, sạt lở đất,…</a:t>
            </a:r>
            <a:endParaRPr lang="en-US" sz="3200" b="1" kern="0"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046129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990600"/>
            <a:ext cx="4692786" cy="523220"/>
          </a:xfrm>
          <a:prstGeom prst="rect">
            <a:avLst/>
          </a:prstGeom>
        </p:spPr>
        <p:txBody>
          <a:bodyPr wrap="square">
            <a:spAutoFit/>
          </a:bodyPr>
          <a:lstStyle/>
          <a:p>
            <a:r>
              <a:rPr lang="en-US" sz="2800" b="1" dirty="0">
                <a:latin typeface="Times New Roman" pitchFamily="18" charset="0"/>
                <a:cs typeface="Times New Roman" pitchFamily="18" charset="0"/>
              </a:rPr>
              <a:t>d</a:t>
            </a:r>
            <a:r>
              <a:rPr lang="vi-VN" sz="2800" b="1"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r>
              <a:rPr lang="vi-VN" sz="2800" b="1" dirty="0" smtClean="0">
                <a:latin typeface="+mj-lt"/>
              </a:rPr>
              <a:t>Năng </a:t>
            </a:r>
            <a:r>
              <a:rPr lang="vi-VN" sz="2800" b="1" dirty="0">
                <a:latin typeface="+mj-lt"/>
              </a:rPr>
              <a:t>lượng từ sóng biển</a:t>
            </a:r>
            <a:r>
              <a:rPr lang="en-US" sz="2800" b="1" dirty="0">
                <a:latin typeface="+mj-lt"/>
              </a:rPr>
              <a:t>.</a:t>
            </a:r>
          </a:p>
        </p:txBody>
      </p:sp>
      <p:sp>
        <p:nvSpPr>
          <p:cNvPr id="5" name="Google Shape;1031;p32">
            <a:extLst>
              <a:ext uri="{FF2B5EF4-FFF2-40B4-BE49-F238E27FC236}">
                <a16:creationId xmlns:a16="http://schemas.microsoft.com/office/drawing/2014/main" id="{390DF27A-5EA7-DAC6-76C7-42B1ED78D1E5}"/>
              </a:ext>
            </a:extLst>
          </p:cNvPr>
          <p:cNvSpPr txBox="1">
            <a:spLocks/>
          </p:cNvSpPr>
          <p:nvPr/>
        </p:nvSpPr>
        <p:spPr>
          <a:xfrm>
            <a:off x="1648261" y="1601375"/>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Có</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thể</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khai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để</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phát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điện</a:t>
            </a:r>
            <a:endParaRPr lang="en-US" sz="2800" kern="0" dirty="0">
              <a:latin typeface="Times New Roman" pitchFamily="18" charset="0"/>
              <a:cs typeface="Times New Roman" pitchFamily="18" charset="0"/>
            </a:endParaRPr>
          </a:p>
        </p:txBody>
      </p:sp>
      <p:sp>
        <p:nvSpPr>
          <p:cNvPr id="6" name="Google Shape;1031;p32">
            <a:extLst>
              <a:ext uri="{FF2B5EF4-FFF2-40B4-BE49-F238E27FC236}">
                <a16:creationId xmlns:a16="http://schemas.microsoft.com/office/drawing/2014/main" id="{E1753B6B-C705-46CB-6574-4F320BFE3ECF}"/>
              </a:ext>
            </a:extLst>
          </p:cNvPr>
          <p:cNvSpPr txBox="1">
            <a:spLocks/>
          </p:cNvSpPr>
          <p:nvPr/>
        </p:nvSpPr>
        <p:spPr>
          <a:xfrm>
            <a:off x="1631814" y="2056470"/>
            <a:ext cx="8700582"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Biến</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đổi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cơ</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năng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sóng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biển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thành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điện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năng</a:t>
            </a:r>
            <a:r>
              <a:rPr lang="en-US" sz="2800" kern="0" dirty="0">
                <a:latin typeface="Times New Roman" pitchFamily="18" charset="0"/>
                <a:cs typeface="Times New Roman" pitchFamily="18" charset="0"/>
              </a:rPr>
              <a:t> </a:t>
            </a:r>
          </a:p>
        </p:txBody>
      </p:sp>
      <p:pic>
        <p:nvPicPr>
          <p:cNvPr id="7" name="Picture 6">
            <a:extLst>
              <a:ext uri="{FF2B5EF4-FFF2-40B4-BE49-F238E27FC236}">
                <a16:creationId xmlns:a16="http://schemas.microsoft.com/office/drawing/2014/main" id="{91A1B3E5-79C0-C8D6-41F4-489333BC61F1}"/>
              </a:ext>
            </a:extLst>
          </p:cNvPr>
          <p:cNvPicPr>
            <a:picLocks noChangeAspect="1"/>
          </p:cNvPicPr>
          <p:nvPr/>
        </p:nvPicPr>
        <p:blipFill>
          <a:blip r:embed="rId2">
            <a:alphaModFix/>
          </a:blip>
          <a:stretch>
            <a:fillRect/>
          </a:stretch>
        </p:blipFill>
        <p:spPr>
          <a:xfrm>
            <a:off x="1871632" y="2638989"/>
            <a:ext cx="3113062" cy="1828800"/>
          </a:xfrm>
          <a:prstGeom prst="roundRect">
            <a:avLst>
              <a:gd name="adj" fmla="val 16667"/>
            </a:avLst>
          </a:prstGeom>
        </p:spPr>
      </p:pic>
      <p:pic>
        <p:nvPicPr>
          <p:cNvPr id="8" name="Picture 7">
            <a:extLst>
              <a:ext uri="{FF2B5EF4-FFF2-40B4-BE49-F238E27FC236}">
                <a16:creationId xmlns:a16="http://schemas.microsoft.com/office/drawing/2014/main" id="{AF9C1670-0A1E-D0F5-F6A1-CF3002AF6281}"/>
              </a:ext>
            </a:extLst>
          </p:cNvPr>
          <p:cNvPicPr>
            <a:picLocks noChangeAspect="1"/>
          </p:cNvPicPr>
          <p:nvPr/>
        </p:nvPicPr>
        <p:blipFill>
          <a:blip r:embed="rId3">
            <a:alphaModFix/>
          </a:blip>
          <a:stretch>
            <a:fillRect/>
          </a:stretch>
        </p:blipFill>
        <p:spPr>
          <a:xfrm>
            <a:off x="6210300" y="2625246"/>
            <a:ext cx="3276600" cy="1793943"/>
          </a:xfrm>
          <a:prstGeom prst="roundRect">
            <a:avLst>
              <a:gd name="adj" fmla="val 16667"/>
            </a:avLst>
          </a:prstGeom>
        </p:spPr>
      </p:pic>
      <p:sp>
        <p:nvSpPr>
          <p:cNvPr id="9" name="Google Shape;817;p29">
            <a:extLst>
              <a:ext uri="{FF2B5EF4-FFF2-40B4-BE49-F238E27FC236}">
                <a16:creationId xmlns:a16="http://schemas.microsoft.com/office/drawing/2014/main" id="{C068A9BC-A3EF-B5FA-F7FA-BA39C9146460}"/>
              </a:ext>
            </a:extLst>
          </p:cNvPr>
          <p:cNvSpPr txBox="1">
            <a:spLocks/>
          </p:cNvSpPr>
          <p:nvPr/>
        </p:nvSpPr>
        <p:spPr>
          <a:xfrm>
            <a:off x="1604510" y="4419190"/>
            <a:ext cx="8985919"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lgn="l">
              <a:buClr>
                <a:srgbClr val="35353A"/>
              </a:buClr>
              <a:defRPr/>
            </a:pPr>
            <a:r>
              <a:rPr lang="en-US" sz="2800" b="0" kern="0" dirty="0" err="1">
                <a:solidFill>
                  <a:srgbClr val="35353A">
                    <a:lumMod val="50000"/>
                  </a:srgbClr>
                </a:solidFill>
                <a:latin typeface="Times New Roman" pitchFamily="18" charset="0"/>
                <a:cs typeface="Times New Roman" pitchFamily="18" charset="0"/>
              </a:rPr>
              <a:t>Thiết</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bị</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chuyển</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đổi</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năng</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lượng</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từ</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sóng</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biển</a:t>
            </a:r>
            <a:r>
              <a:rPr lang="en-US" sz="2800" b="0" kern="0" dirty="0">
                <a:solidFill>
                  <a:srgbClr val="35353A">
                    <a:lumMod val="50000"/>
                  </a:srgbClr>
                </a:solidFill>
                <a:latin typeface="Times New Roman" pitchFamily="18" charset="0"/>
                <a:cs typeface="Times New Roman" pitchFamily="18" charset="0"/>
              </a:rPr>
              <a:t>: a) </a:t>
            </a:r>
            <a:r>
              <a:rPr lang="en-US" sz="2800" b="0" kern="0" dirty="0" err="1">
                <a:solidFill>
                  <a:srgbClr val="35353A">
                    <a:lumMod val="50000"/>
                  </a:srgbClr>
                </a:solidFill>
                <a:latin typeface="Times New Roman" pitchFamily="18" charset="0"/>
                <a:cs typeface="Times New Roman" pitchFamily="18" charset="0"/>
              </a:rPr>
              <a:t>dạng</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phao</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kéo</a:t>
            </a:r>
            <a:r>
              <a:rPr lang="en-US" sz="2800" b="0" kern="0" dirty="0">
                <a:solidFill>
                  <a:srgbClr val="35353A">
                    <a:lumMod val="50000"/>
                  </a:srgbClr>
                </a:solidFill>
                <a:latin typeface="Times New Roman" pitchFamily="18" charset="0"/>
                <a:cs typeface="Times New Roman" pitchFamily="18" charset="0"/>
              </a:rPr>
              <a:t>; b) </a:t>
            </a:r>
            <a:r>
              <a:rPr lang="en-US" sz="2800" b="0" kern="0" dirty="0" err="1">
                <a:solidFill>
                  <a:srgbClr val="35353A">
                    <a:lumMod val="50000"/>
                  </a:srgbClr>
                </a:solidFill>
                <a:latin typeface="Times New Roman" pitchFamily="18" charset="0"/>
                <a:cs typeface="Times New Roman" pitchFamily="18" charset="0"/>
              </a:rPr>
              <a:t>dạng</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phao</a:t>
            </a:r>
            <a:r>
              <a:rPr lang="en-US" sz="2800" b="0" kern="0" dirty="0">
                <a:solidFill>
                  <a:srgbClr val="35353A">
                    <a:lumMod val="50000"/>
                  </a:srgbClr>
                </a:solidFill>
                <a:latin typeface="Times New Roman" pitchFamily="18" charset="0"/>
                <a:cs typeface="Times New Roman" pitchFamily="18" charset="0"/>
              </a:rPr>
              <a:t> </a:t>
            </a:r>
            <a:r>
              <a:rPr lang="en-US" sz="2800" b="0" kern="0" dirty="0" err="1">
                <a:solidFill>
                  <a:srgbClr val="35353A">
                    <a:lumMod val="50000"/>
                  </a:srgbClr>
                </a:solidFill>
                <a:latin typeface="Times New Roman" pitchFamily="18" charset="0"/>
                <a:cs typeface="Times New Roman" pitchFamily="18" charset="0"/>
              </a:rPr>
              <a:t>nổi</a:t>
            </a:r>
            <a:endParaRPr lang="vi-VN" sz="2800" b="0" kern="0" dirty="0">
              <a:solidFill>
                <a:srgbClr val="35353A">
                  <a:lumMod val="5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49658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5234104" y="5740973"/>
            <a:ext cx="1396668" cy="670925"/>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gr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2392950" y="156"/>
            <a:ext cx="7099969"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err="1">
                <a:latin typeface="Times New Roman" pitchFamily="18" charset="0"/>
                <a:cs typeface="Times New Roman" pitchFamily="18" charset="0"/>
              </a:rPr>
              <a:t>Được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hình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thành</a:t>
            </a:r>
            <a:r>
              <a:rPr lang="en-US" sz="2800" kern="0" dirty="0">
                <a:latin typeface="Times New Roman" pitchFamily="18" charset="0"/>
                <a:cs typeface="Times New Roman" pitchFamily="18" charset="0"/>
              </a:rPr>
              <a:t> do </a:t>
            </a:r>
            <a:r>
              <a:rPr lang="en-US" sz="2800" kern="0" dirty="0" err="1">
                <a:latin typeface="Times New Roman" pitchFamily="18" charset="0"/>
                <a:cs typeface="Times New Roman" pitchFamily="18" charset="0"/>
              </a:rPr>
              <a:t>tác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động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của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gió</a:t>
            </a:r>
            <a:endParaRPr lang="en-US" sz="2800" kern="0" dirty="0">
              <a:latin typeface="Times New Roman" pitchFamily="18" charset="0"/>
              <a:cs typeface="Times New Roman" pitchFamily="18" charset="0"/>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2214186" y="457200"/>
            <a:ext cx="8287191" cy="1066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kern="0" dirty="0" err="1">
                <a:latin typeface="Times New Roman" pitchFamily="18" charset="0"/>
                <a:cs typeface="Times New Roman" pitchFamily="18" charset="0"/>
              </a:rPr>
              <a:t>Tốc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độ</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gió</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càng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lớn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thời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gian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thổi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càng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lâu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thì</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sóng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biển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càng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lớn</a:t>
            </a:r>
            <a:endParaRPr lang="en-US" sz="2800" kern="0" dirty="0">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1601473" y="5059838"/>
            <a:ext cx="5277026" cy="13293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pic>
        <p:nvPicPr>
          <p:cNvPr id="2050" name="Picture 2" descr="17 bức ảnh động về sóng nước nhìn mát mắt | Kênh Sinh Viên">
            <a:extLst>
              <a:ext uri="{FF2B5EF4-FFF2-40B4-BE49-F238E27FC236}">
                <a16:creationId xmlns:a16="http://schemas.microsoft.com/office/drawing/2014/main" id="{2459651C-8BB1-45EC-BC15-3E0E5B1A2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1143003"/>
            <a:ext cx="5951685" cy="242846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A5CF38A4-12FC-9660-2A6F-532C27D140E3}"/>
              </a:ext>
            </a:extLst>
          </p:cNvPr>
          <p:cNvPicPr>
            <a:picLocks noChangeAspect="1"/>
          </p:cNvPicPr>
          <p:nvPr/>
        </p:nvPicPr>
        <p:blipFill>
          <a:blip r:embed="rId4"/>
          <a:stretch>
            <a:fillRect/>
          </a:stretch>
        </p:blipFill>
        <p:spPr>
          <a:xfrm>
            <a:off x="1524000" y="2971800"/>
            <a:ext cx="1828800" cy="1828800"/>
          </a:xfrm>
          <a:prstGeom prst="rect">
            <a:avLst/>
          </a:prstGeom>
        </p:spPr>
      </p:pic>
      <p:sp>
        <p:nvSpPr>
          <p:cNvPr id="7" name="Cloud Callout 6"/>
          <p:cNvSpPr/>
          <p:nvPr/>
        </p:nvSpPr>
        <p:spPr>
          <a:xfrm>
            <a:off x="3125571" y="3992881"/>
            <a:ext cx="7010400" cy="2133600"/>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buClr>
                <a:srgbClr val="000000"/>
              </a:buClr>
              <a:defRPr/>
            </a:pPr>
            <a:r>
              <a:rPr lang="vi-VN" sz="2800" b="1" kern="0" dirty="0">
                <a:solidFill>
                  <a:srgbClr val="000000"/>
                </a:solidFill>
                <a:latin typeface="Times New Roman" pitchFamily="18" charset="0"/>
                <a:cs typeface="Times New Roman" pitchFamily="18" charset="0"/>
                <a:sym typeface="Arial"/>
              </a:rPr>
              <a:t>Nêu ưu điểm và nhược điểm của việc khai thác và sử dụng năng lượng từ sóng </a:t>
            </a:r>
            <a:r>
              <a:rPr lang="vi-VN" sz="2800" b="1" kern="0" dirty="0" smtClean="0">
                <a:solidFill>
                  <a:srgbClr val="000000"/>
                </a:solidFill>
                <a:latin typeface="Times New Roman" pitchFamily="18" charset="0"/>
                <a:cs typeface="Times New Roman" pitchFamily="18" charset="0"/>
                <a:sym typeface="Arial"/>
              </a:rPr>
              <a:t>bi</a:t>
            </a:r>
            <a:r>
              <a:rPr lang="en-US" sz="2800" b="1" kern="0" dirty="0" smtClean="0">
                <a:solidFill>
                  <a:srgbClr val="000000"/>
                </a:solidFill>
                <a:latin typeface="Times New Roman" pitchFamily="18" charset="0"/>
                <a:cs typeface="Times New Roman" pitchFamily="18" charset="0"/>
                <a:sym typeface="Arial"/>
              </a:rPr>
              <a:t>ể</a:t>
            </a:r>
            <a:r>
              <a:rPr lang="vi-VN" sz="2800" b="1" kern="0" dirty="0" smtClean="0">
                <a:solidFill>
                  <a:srgbClr val="000000"/>
                </a:solidFill>
                <a:latin typeface="Times New Roman" pitchFamily="18" charset="0"/>
                <a:cs typeface="Times New Roman" pitchFamily="18" charset="0"/>
                <a:sym typeface="Arial"/>
              </a:rPr>
              <a:t>n</a:t>
            </a:r>
            <a:r>
              <a:rPr lang="vi-VN" sz="2800" b="1" kern="0" dirty="0">
                <a:solidFill>
                  <a:srgbClr val="000000"/>
                </a:solidFill>
                <a:latin typeface="Times New Roman" pitchFamily="18" charset="0"/>
                <a:cs typeface="Times New Roman" pitchFamily="18" charset="0"/>
                <a:sym typeface="Arial"/>
              </a:rPr>
              <a:t>.</a:t>
            </a:r>
            <a:r>
              <a:rPr lang="en-US" sz="2800" b="1" kern="0" dirty="0">
                <a:solidFill>
                  <a:srgbClr val="00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182617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4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1040"/>
                            </p:stCondLst>
                            <p:childTnLst>
                              <p:par>
                                <p:cTn id="9" presetID="22" presetClass="entr" presetSubtype="1" fill="hold" grpId="0" nodeType="afterEffect">
                                  <p:stCondLst>
                                    <p:cond delay="0"/>
                                  </p:stCondLst>
                                  <p:iterate type="lt">
                                    <p:tmPct val="4000"/>
                                  </p:iterate>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64F29-B750-78AA-00F4-78904FD95B4F}"/>
              </a:ext>
            </a:extLst>
          </p:cNvPr>
          <p:cNvPicPr>
            <a:picLocks noChangeAspect="1"/>
          </p:cNvPicPr>
          <p:nvPr/>
        </p:nvPicPr>
        <p:blipFill rotWithShape="1">
          <a:blip r:embed="rId3">
            <a:alphaModFix/>
          </a:blip>
          <a:srcRect l="11462" r="10900"/>
          <a:stretch/>
        </p:blipFill>
        <p:spPr>
          <a:xfrm>
            <a:off x="1524000" y="2"/>
            <a:ext cx="2514600" cy="2302131"/>
          </a:xfrm>
          <a:prstGeom prst="roundRect">
            <a:avLst>
              <a:gd name="adj" fmla="val 16667"/>
            </a:avLst>
          </a:prstGeom>
        </p:spPr>
      </p:pic>
      <p:grpSp>
        <p:nvGrpSpPr>
          <p:cNvPr id="3" name="Group 2">
            <a:extLst>
              <a:ext uri="{FF2B5EF4-FFF2-40B4-BE49-F238E27FC236}">
                <a16:creationId xmlns:a16="http://schemas.microsoft.com/office/drawing/2014/main" id="{49D7F7B1-A3EE-228D-6573-413353F91BD1}"/>
              </a:ext>
            </a:extLst>
          </p:cNvPr>
          <p:cNvGrpSpPr/>
          <p:nvPr/>
        </p:nvGrpSpPr>
        <p:grpSpPr>
          <a:xfrm>
            <a:off x="4421783" y="148"/>
            <a:ext cx="1598021" cy="629561"/>
            <a:chOff x="183059" y="680138"/>
            <a:chExt cx="1295221" cy="472171"/>
          </a:xfrm>
        </p:grpSpPr>
        <p:sp>
          <p:nvSpPr>
            <p:cNvPr id="4"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w="25400" cap="flat" cmpd="sng" algn="ctr">
              <a:noFill/>
              <a:prstDash val="solid"/>
            </a:ln>
            <a:effectLst/>
          </p:spPr>
          <p:txBody>
            <a:bodyPr rtlCol="0" anchor="ctr"/>
            <a:lstStyle/>
            <a:p>
              <a:pPr algn="ctr">
                <a:buClr>
                  <a:srgbClr val="000000"/>
                </a:buClr>
                <a:defRPr/>
              </a:pPr>
              <a:endParaRPr lang="en-US" sz="1400" kern="0">
                <a:solidFill>
                  <a:srgbClr val="FFFFFF"/>
                </a:solidFill>
                <a:latin typeface="Arial"/>
                <a:sym typeface="Arial"/>
              </a:endParaRPr>
            </a:p>
          </p:txBody>
        </p:sp>
        <p:sp>
          <p:nvSpPr>
            <p:cNvPr id="5"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sz="2800" kern="0" dirty="0" err="1">
                  <a:solidFill>
                    <a:srgbClr val="35353A">
                      <a:lumMod val="50000"/>
                    </a:srgbClr>
                  </a:solidFill>
                  <a:latin typeface="Times New Roman" pitchFamily="18" charset="0"/>
                  <a:cs typeface="Times New Roman" pitchFamily="18" charset="0"/>
                </a:rPr>
                <a:t>Ưu</a:t>
              </a:r>
              <a:r>
                <a:rPr lang="en-US" sz="2800" kern="0" dirty="0">
                  <a:solidFill>
                    <a:srgbClr val="35353A">
                      <a:lumMod val="50000"/>
                    </a:srgbClr>
                  </a:solidFill>
                  <a:latin typeface="Times New Roman" pitchFamily="18" charset="0"/>
                  <a:cs typeface="Times New Roman" pitchFamily="18" charset="0"/>
                </a:rPr>
                <a:t> </a:t>
              </a:r>
              <a:r>
                <a:rPr lang="en-US" sz="2800" kern="0" dirty="0" err="1">
                  <a:solidFill>
                    <a:srgbClr val="35353A">
                      <a:lumMod val="50000"/>
                    </a:srgbClr>
                  </a:solidFill>
                  <a:latin typeface="Times New Roman" pitchFamily="18" charset="0"/>
                  <a:cs typeface="Times New Roman" pitchFamily="18" charset="0"/>
                </a:rPr>
                <a:t>điểm</a:t>
              </a:r>
              <a:endParaRPr lang="vi-VN" sz="2800" kern="0" dirty="0">
                <a:solidFill>
                  <a:srgbClr val="35353A">
                    <a:lumMod val="50000"/>
                  </a:srgbClr>
                </a:solidFill>
                <a:latin typeface="Times New Roman" pitchFamily="18" charset="0"/>
                <a:cs typeface="Times New Roman" pitchFamily="18" charset="0"/>
              </a:endParaRPr>
            </a:p>
          </p:txBody>
        </p:sp>
      </p:grpSp>
      <p:sp>
        <p:nvSpPr>
          <p:cNvPr id="6" name="Google Shape;1031;p32">
            <a:extLst>
              <a:ext uri="{FF2B5EF4-FFF2-40B4-BE49-F238E27FC236}">
                <a16:creationId xmlns:a16="http://schemas.microsoft.com/office/drawing/2014/main" id="{220DE01A-6A82-1159-DF93-FC457E9B3D23}"/>
              </a:ext>
            </a:extLst>
          </p:cNvPr>
          <p:cNvSpPr txBox="1">
            <a:spLocks/>
          </p:cNvSpPr>
          <p:nvPr/>
        </p:nvSpPr>
        <p:spPr>
          <a:xfrm>
            <a:off x="4421787" y="565092"/>
            <a:ext cx="6085715"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err="1">
                <a:latin typeface="Times New Roman" pitchFamily="18" charset="0"/>
                <a:cs typeface="Times New Roman" pitchFamily="18" charset="0"/>
              </a:rPr>
              <a:t>Trữ</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rất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lớn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coi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như</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vô</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hạn</a:t>
            </a:r>
            <a:endParaRPr lang="en-US" sz="2800" kern="0" dirty="0">
              <a:latin typeface="Times New Roman" pitchFamily="18" charset="0"/>
              <a:cs typeface="Times New Roman" pitchFamily="18" charset="0"/>
            </a:endParaRPr>
          </a:p>
        </p:txBody>
      </p:sp>
      <p:sp>
        <p:nvSpPr>
          <p:cNvPr id="7" name="Google Shape;1031;p32">
            <a:extLst>
              <a:ext uri="{FF2B5EF4-FFF2-40B4-BE49-F238E27FC236}">
                <a16:creationId xmlns:a16="http://schemas.microsoft.com/office/drawing/2014/main" id="{EB82B7B8-0C3D-DACF-FDA5-9C248A709FD9}"/>
              </a:ext>
            </a:extLst>
          </p:cNvPr>
          <p:cNvSpPr txBox="1">
            <a:spLocks/>
          </p:cNvSpPr>
          <p:nvPr/>
        </p:nvSpPr>
        <p:spPr>
          <a:xfrm>
            <a:off x="4495800" y="970789"/>
            <a:ext cx="4309770"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err="1">
                <a:latin typeface="Times New Roman" pitchFamily="18" charset="0"/>
                <a:cs typeface="Times New Roman" pitchFamily="18" charset="0"/>
              </a:rPr>
              <a:t>Không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tạo</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ra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chất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thải</a:t>
            </a:r>
            <a:endParaRPr lang="en-US" sz="2800" kern="0" dirty="0">
              <a:latin typeface="Times New Roman" pitchFamily="18" charset="0"/>
              <a:cs typeface="Times New Roman" pitchFamily="18" charset="0"/>
            </a:endParaRPr>
          </a:p>
        </p:txBody>
      </p:sp>
      <p:sp>
        <p:nvSpPr>
          <p:cNvPr id="8" name="Google Shape;1031;p32">
            <a:extLst>
              <a:ext uri="{FF2B5EF4-FFF2-40B4-BE49-F238E27FC236}">
                <a16:creationId xmlns:a16="http://schemas.microsoft.com/office/drawing/2014/main" id="{843E2A15-D74B-BF72-5A09-646F920DA0B1}"/>
              </a:ext>
            </a:extLst>
          </p:cNvPr>
          <p:cNvSpPr txBox="1">
            <a:spLocks/>
          </p:cNvSpPr>
          <p:nvPr/>
        </p:nvSpPr>
        <p:spPr>
          <a:xfrm>
            <a:off x="4470957" y="1371749"/>
            <a:ext cx="5987375" cy="6264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err="1">
                <a:latin typeface="Times New Roman" pitchFamily="18" charset="0"/>
                <a:cs typeface="Times New Roman" pitchFamily="18" charset="0"/>
              </a:rPr>
              <a:t>Không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nguy</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hại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cho</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hệ</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sinh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thái</a:t>
            </a:r>
            <a:endParaRPr lang="en-US" sz="2800" kern="0" dirty="0">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957FC7DE-AA9A-BD62-B545-E2B3B7CD42DF}"/>
              </a:ext>
            </a:extLst>
          </p:cNvPr>
          <p:cNvPicPr>
            <a:picLocks noChangeAspect="1"/>
          </p:cNvPicPr>
          <p:nvPr/>
        </p:nvPicPr>
        <p:blipFill>
          <a:blip r:embed="rId4">
            <a:alphaModFix/>
          </a:blip>
          <a:stretch>
            <a:fillRect/>
          </a:stretch>
        </p:blipFill>
        <p:spPr>
          <a:xfrm>
            <a:off x="8463340" y="1990109"/>
            <a:ext cx="1995001" cy="2734441"/>
          </a:xfrm>
          <a:prstGeom prst="roundRect">
            <a:avLst>
              <a:gd name="adj" fmla="val 16667"/>
            </a:avLst>
          </a:prstGeom>
        </p:spPr>
      </p:pic>
      <p:grpSp>
        <p:nvGrpSpPr>
          <p:cNvPr id="10" name="Group 9">
            <a:extLst>
              <a:ext uri="{FF2B5EF4-FFF2-40B4-BE49-F238E27FC236}">
                <a16:creationId xmlns:a16="http://schemas.microsoft.com/office/drawing/2014/main" id="{49D7F7B1-A3EE-228D-6573-413353F91BD1}"/>
              </a:ext>
            </a:extLst>
          </p:cNvPr>
          <p:cNvGrpSpPr/>
          <p:nvPr/>
        </p:nvGrpSpPr>
        <p:grpSpPr>
          <a:xfrm>
            <a:off x="1676400" y="2438402"/>
            <a:ext cx="2209800" cy="472171"/>
            <a:chOff x="183059" y="680138"/>
            <a:chExt cx="1295221" cy="472171"/>
          </a:xfrm>
        </p:grpSpPr>
        <p:sp>
          <p:nvSpPr>
            <p:cNvPr id="11"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w="25400" cap="flat" cmpd="sng" algn="ctr">
              <a:noFill/>
              <a:prstDash val="solid"/>
            </a:ln>
            <a:effectLst/>
          </p:spPr>
          <p:txBody>
            <a:bodyPr rtlCol="0" anchor="ctr"/>
            <a:lstStyle/>
            <a:p>
              <a:pPr algn="ctr">
                <a:defRPr/>
              </a:pPr>
              <a:endParaRPr lang="en-US" kern="0">
                <a:solidFill>
                  <a:srgbClr val="FFFFFF"/>
                </a:solidFill>
                <a:latin typeface="Arial"/>
              </a:endParaRPr>
            </a:p>
          </p:txBody>
        </p:sp>
        <p:sp>
          <p:nvSpPr>
            <p:cNvPr id="12" name="Google Shape;817;p29">
              <a:extLst>
                <a:ext uri="{FF2B5EF4-FFF2-40B4-BE49-F238E27FC236}">
                  <a16:creationId xmlns:a16="http://schemas.microsoft.com/office/drawing/2014/main" id="{AA2AA3B5-65FF-EB1D-AF43-D3CE05FA09F6}"/>
                </a:ext>
              </a:extLst>
            </p:cNvPr>
            <p:cNvSpPr txBox="1">
              <a:spLocks/>
            </p:cNvSpPr>
            <p:nvPr/>
          </p:nvSpPr>
          <p:spPr>
            <a:xfrm>
              <a:off x="183059" y="680138"/>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vi-VN" sz="2800" kern="0" dirty="0">
                  <a:solidFill>
                    <a:srgbClr val="35353A">
                      <a:lumMod val="50000"/>
                    </a:srgbClr>
                  </a:solidFill>
                  <a:latin typeface="+mj-lt"/>
                </a:rPr>
                <a:t>Nhược </a:t>
              </a:r>
              <a:r>
                <a:rPr lang="en-US" sz="2800" kern="0" dirty="0">
                  <a:solidFill>
                    <a:srgbClr val="35353A">
                      <a:lumMod val="50000"/>
                    </a:srgbClr>
                  </a:solidFill>
                  <a:latin typeface="+mj-lt"/>
                </a:rPr>
                <a:t>đ</a:t>
              </a:r>
              <a:r>
                <a:rPr lang="vi-VN" sz="2800" kern="0" dirty="0">
                  <a:solidFill>
                    <a:srgbClr val="35353A">
                      <a:lumMod val="50000"/>
                    </a:srgbClr>
                  </a:solidFill>
                  <a:latin typeface="+mj-lt"/>
                </a:rPr>
                <a:t>iểm</a:t>
              </a:r>
            </a:p>
          </p:txBody>
        </p:sp>
      </p:grpSp>
      <p:sp>
        <p:nvSpPr>
          <p:cNvPr id="13" name="Google Shape;1031;p32">
            <a:extLst>
              <a:ext uri="{FF2B5EF4-FFF2-40B4-BE49-F238E27FC236}">
                <a16:creationId xmlns:a16="http://schemas.microsoft.com/office/drawing/2014/main" id="{220DE01A-6A82-1159-DF93-FC457E9B3D23}"/>
              </a:ext>
            </a:extLst>
          </p:cNvPr>
          <p:cNvSpPr txBox="1">
            <a:spLocks/>
          </p:cNvSpPr>
          <p:nvPr/>
        </p:nvSpPr>
        <p:spPr>
          <a:xfrm>
            <a:off x="1676400" y="2916450"/>
            <a:ext cx="632460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err="1">
                <a:latin typeface="Times New Roman" pitchFamily="18" charset="0"/>
                <a:cs typeface="Times New Roman" pitchFamily="18" charset="0"/>
              </a:rPr>
              <a:t>Phụ</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thuộc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vào</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đại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lí</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thời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tiết</a:t>
            </a:r>
            <a:endParaRPr lang="en-US" sz="2800" kern="0" dirty="0">
              <a:latin typeface="Times New Roman" pitchFamily="18" charset="0"/>
              <a:cs typeface="Times New Roman" pitchFamily="18" charset="0"/>
            </a:endParaRPr>
          </a:p>
        </p:txBody>
      </p:sp>
      <p:sp>
        <p:nvSpPr>
          <p:cNvPr id="14" name="Google Shape;1031;p32">
            <a:extLst>
              <a:ext uri="{FF2B5EF4-FFF2-40B4-BE49-F238E27FC236}">
                <a16:creationId xmlns:a16="http://schemas.microsoft.com/office/drawing/2014/main" id="{EB82B7B8-0C3D-DACF-FDA5-9C248A709FD9}"/>
              </a:ext>
            </a:extLst>
          </p:cNvPr>
          <p:cNvSpPr txBox="1">
            <a:spLocks/>
          </p:cNvSpPr>
          <p:nvPr/>
        </p:nvSpPr>
        <p:spPr>
          <a:xfrm>
            <a:off x="1676400" y="3388621"/>
            <a:ext cx="6671970" cy="85973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kern="0" dirty="0" err="1">
                <a:latin typeface="Times New Roman" pitchFamily="18" charset="0"/>
                <a:cs typeface="Times New Roman" pitchFamily="18" charset="0"/>
              </a:rPr>
              <a:t>Thiết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bị</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chuyển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đổi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chỉ</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hoạt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động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hiệu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quả</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sóng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lớn</a:t>
            </a:r>
            <a:endParaRPr lang="en-US" sz="2800" kern="0" dirty="0">
              <a:latin typeface="Times New Roman" pitchFamily="18" charset="0"/>
              <a:cs typeface="Times New Roman" pitchFamily="18" charset="0"/>
            </a:endParaRPr>
          </a:p>
        </p:txBody>
      </p:sp>
      <p:sp>
        <p:nvSpPr>
          <p:cNvPr id="15" name="Google Shape;1031;p32">
            <a:extLst>
              <a:ext uri="{FF2B5EF4-FFF2-40B4-BE49-F238E27FC236}">
                <a16:creationId xmlns:a16="http://schemas.microsoft.com/office/drawing/2014/main" id="{843E2A15-D74B-BF72-5A09-646F920DA0B1}"/>
              </a:ext>
            </a:extLst>
          </p:cNvPr>
          <p:cNvSpPr txBox="1">
            <a:spLocks/>
          </p:cNvSpPr>
          <p:nvPr/>
        </p:nvSpPr>
        <p:spPr>
          <a:xfrm>
            <a:off x="1618924" y="4216564"/>
            <a:ext cx="6915476" cy="824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kern="0" dirty="0" err="1">
                <a:latin typeface="Times New Roman" pitchFamily="18" charset="0"/>
                <a:cs typeface="Times New Roman" pitchFamily="18" charset="0"/>
              </a:rPr>
              <a:t>Việc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truyền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tải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năng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vận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hành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bảo</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trì</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thiết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bị</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tốn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kém</a:t>
            </a:r>
            <a:endParaRPr lang="en-US" sz="2800" kern="0" dirty="0">
              <a:latin typeface="Times New Roman" pitchFamily="18" charset="0"/>
              <a:cs typeface="Times New Roman" pitchFamily="18" charset="0"/>
            </a:endParaRPr>
          </a:p>
        </p:txBody>
      </p:sp>
      <p:sp>
        <p:nvSpPr>
          <p:cNvPr id="16" name="Rectangle 15"/>
          <p:cNvSpPr/>
          <p:nvPr/>
        </p:nvSpPr>
        <p:spPr>
          <a:xfrm>
            <a:off x="1618924" y="5181600"/>
            <a:ext cx="8888570" cy="1126462"/>
          </a:xfrm>
          <a:prstGeom prst="rect">
            <a:avLst/>
          </a:prstGeom>
        </p:spPr>
        <p:txBody>
          <a:bodyPr wrap="square">
            <a:spAutoFit/>
          </a:bodyPr>
          <a:lstStyle/>
          <a:p>
            <a:pPr lvl="0">
              <a:lnSpc>
                <a:spcPct val="120000"/>
              </a:lnSpc>
              <a:buClr>
                <a:srgbClr val="000000"/>
              </a:buClr>
              <a:defRPr/>
            </a:pPr>
            <a:r>
              <a:rPr lang="en-US" sz="2800" b="1" kern="0" dirty="0" err="1" smtClean="0">
                <a:solidFill>
                  <a:srgbClr val="FF0000"/>
                </a:solidFill>
                <a:latin typeface="Times New Roman" pitchFamily="18" charset="0"/>
                <a:cs typeface="Times New Roman" pitchFamily="18" charset="0"/>
                <a:sym typeface="Arial"/>
              </a:rPr>
              <a:t>Câu</a:t>
            </a:r>
            <a:r>
              <a:rPr lang="en-US" sz="2800" b="1" kern="0" dirty="0" smtClean="0">
                <a:solidFill>
                  <a:srgbClr val="FF0000"/>
                </a:solidFill>
                <a:latin typeface="Times New Roman" pitchFamily="18" charset="0"/>
                <a:cs typeface="Times New Roman" pitchFamily="18" charset="0"/>
                <a:sym typeface="Arial"/>
              </a:rPr>
              <a:t> 5. </a:t>
            </a:r>
            <a:r>
              <a:rPr lang="vi-VN" sz="2800" b="1" kern="0" dirty="0" smtClean="0">
                <a:solidFill>
                  <a:srgbClr val="FF0000"/>
                </a:solidFill>
                <a:latin typeface="Times New Roman" pitchFamily="18" charset="0"/>
                <a:cs typeface="Times New Roman" pitchFamily="18" charset="0"/>
                <a:sym typeface="Arial"/>
              </a:rPr>
              <a:t>Vì </a:t>
            </a:r>
            <a:r>
              <a:rPr lang="vi-VN" sz="2800" b="1" kern="0" dirty="0">
                <a:solidFill>
                  <a:srgbClr val="FF0000"/>
                </a:solidFill>
                <a:latin typeface="Times New Roman" pitchFamily="18" charset="0"/>
                <a:cs typeface="Times New Roman" pitchFamily="18" charset="0"/>
                <a:sym typeface="Arial"/>
              </a:rPr>
              <a:t>sao nói Việt Nam có điều kiện thuận lợi để phát triển năng lượng từ sóng biển?</a:t>
            </a:r>
            <a:r>
              <a:rPr lang="en-US" sz="2800" b="1" kern="0" dirty="0">
                <a:solidFill>
                  <a:srgbClr val="FF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22619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heel(1)">
                                      <p:cBhvr>
                                        <p:cTn id="24" dur="20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5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6B09857-614E-E211-F87A-151B95DE3C7B}"/>
              </a:ext>
            </a:extLst>
          </p:cNvPr>
          <p:cNvGrpSpPr/>
          <p:nvPr/>
        </p:nvGrpSpPr>
        <p:grpSpPr>
          <a:xfrm>
            <a:off x="0" y="0"/>
            <a:ext cx="12115800" cy="6858000"/>
            <a:chOff x="0" y="0"/>
            <a:chExt cx="9144000" cy="5143500"/>
          </a:xfrm>
        </p:grpSpPr>
        <p:pic>
          <p:nvPicPr>
            <p:cNvPr id="16386" name="Picture 2" descr="Những bãi biển đẹp nhất Việt Nam hút hồn khách du lịch – Tắm bùn Tháp Bà">
              <a:extLst>
                <a:ext uri="{FF2B5EF4-FFF2-40B4-BE49-F238E27FC236}">
                  <a16:creationId xmlns:a16="http://schemas.microsoft.com/office/drawing/2014/main" id="{840CC308-8397-AFD5-7A9A-A77C961D2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48" b="494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152400" y="1830886"/>
            <a:ext cx="11963399" cy="27143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defRPr/>
            </a:pPr>
            <a:r>
              <a:rPr lang="vi-VN" sz="3200" b="1" kern="0" dirty="0">
                <a:solidFill>
                  <a:srgbClr val="FFFFFF"/>
                </a:solidFill>
                <a:latin typeface="Times New Roman" pitchFamily="18" charset="0"/>
                <a:cs typeface="Times New Roman" pitchFamily="18" charset="0"/>
              </a:rPr>
              <a:t>Việt Nam có chiều dài bở biển lên đến 3260 km, đứng top 10 quốc gia có chiều dài bở biển cao nhất so với diện tích lãnh thổ. Yếu tố này phù hợp để phát triển năng lượng từ sóng biển.</a:t>
            </a:r>
            <a:r>
              <a:rPr lang="en-US" sz="3200" b="1" kern="0" dirty="0">
                <a:solidFill>
                  <a:srgbClr val="FFFFFF"/>
                </a:solidFill>
                <a:latin typeface="Times New Roman" pitchFamily="18" charset="0"/>
                <a:cs typeface="Times New Roman" pitchFamily="18" charset="0"/>
              </a:rPr>
              <a:t> </a:t>
            </a:r>
          </a:p>
        </p:txBody>
      </p:sp>
    </p:spTree>
    <p:extLst>
      <p:ext uri="{BB962C8B-B14F-4D97-AF65-F5344CB8AC3E}">
        <p14:creationId xmlns:p14="http://schemas.microsoft.com/office/powerpoint/2010/main" val="624940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0515896" cy="1077218"/>
          </a:xfrm>
          <a:prstGeom prst="rect">
            <a:avLst/>
          </a:prstGeom>
        </p:spPr>
        <p:txBody>
          <a:bodyPr wrap="square">
            <a:spAutoFit/>
          </a:bodyPr>
          <a:lstStyle/>
          <a:p>
            <a:pPr lvl="0"/>
            <a:r>
              <a:rPr lang="vi-VN" sz="3200" b="1" dirty="0">
                <a:solidFill>
                  <a:prstClr val="black"/>
                </a:solidFill>
                <a:latin typeface="Times New Roman"/>
              </a:rPr>
              <a:t>III. Một số biện pháp sử dụng hiệu quả năng lượng và bảo vệ môi trường</a:t>
            </a:r>
          </a:p>
        </p:txBody>
      </p:sp>
      <p:sp>
        <p:nvSpPr>
          <p:cNvPr id="3" name="Cloud Callout 2"/>
          <p:cNvSpPr/>
          <p:nvPr/>
        </p:nvSpPr>
        <p:spPr>
          <a:xfrm>
            <a:off x="2133623" y="1006199"/>
            <a:ext cx="8381999" cy="1127599"/>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err="1">
                <a:latin typeface="Times New Roman"/>
                <a:ea typeface="Times New Roman"/>
              </a:rPr>
              <a:t>Thế</a:t>
            </a:r>
            <a:r>
              <a:rPr lang="en-US" sz="2800" b="1" dirty="0">
                <a:latin typeface="Times New Roman"/>
                <a:ea typeface="Times New Roman"/>
              </a:rPr>
              <a:t> </a:t>
            </a:r>
            <a:r>
              <a:rPr lang="en-US" sz="2800" b="1" dirty="0" err="1">
                <a:latin typeface="Times New Roman"/>
                <a:ea typeface="Times New Roman"/>
              </a:rPr>
              <a:t>nào</a:t>
            </a:r>
            <a:r>
              <a:rPr lang="en-US" sz="2800" b="1" dirty="0">
                <a:latin typeface="Times New Roman"/>
                <a:ea typeface="Times New Roman"/>
              </a:rPr>
              <a:t> </a:t>
            </a:r>
            <a:r>
              <a:rPr lang="en-US" sz="2800" b="1" dirty="0" err="1">
                <a:latin typeface="Times New Roman"/>
                <a:ea typeface="Times New Roman"/>
              </a:rPr>
              <a:t>là</a:t>
            </a:r>
            <a:r>
              <a:rPr lang="en-US" sz="2800" b="1" dirty="0">
                <a:latin typeface="Times New Roman"/>
                <a:ea typeface="Times New Roman"/>
              </a:rPr>
              <a:t> </a:t>
            </a:r>
            <a:r>
              <a:rPr lang="en-US" sz="2800" b="1" dirty="0" err="1">
                <a:latin typeface="Times New Roman"/>
                <a:ea typeface="Times New Roman"/>
              </a:rPr>
              <a:t>sử</a:t>
            </a:r>
            <a:r>
              <a:rPr lang="en-US" sz="2800" b="1" dirty="0">
                <a:latin typeface="Times New Roman"/>
                <a:ea typeface="Times New Roman"/>
              </a:rPr>
              <a:t> </a:t>
            </a:r>
            <a:r>
              <a:rPr lang="en-US" sz="2800" b="1" dirty="0" err="1">
                <a:latin typeface="Times New Roman"/>
                <a:ea typeface="Times New Roman"/>
              </a:rPr>
              <a:t>dụng</a:t>
            </a:r>
            <a:r>
              <a:rPr lang="en-US" sz="2800" b="1" dirty="0">
                <a:latin typeface="Times New Roman"/>
                <a:ea typeface="Times New Roman"/>
              </a:rPr>
              <a:t> </a:t>
            </a:r>
            <a:r>
              <a:rPr lang="en-US" sz="2800" b="1" dirty="0" err="1">
                <a:latin typeface="Times New Roman"/>
                <a:ea typeface="Times New Roman"/>
              </a:rPr>
              <a:t>hiệu</a:t>
            </a:r>
            <a:r>
              <a:rPr lang="en-US" sz="2800" b="1" dirty="0">
                <a:latin typeface="Times New Roman"/>
                <a:ea typeface="Times New Roman"/>
              </a:rPr>
              <a:t> </a:t>
            </a:r>
            <a:r>
              <a:rPr lang="en-US" sz="2800" b="1" dirty="0" err="1">
                <a:latin typeface="Times New Roman"/>
                <a:ea typeface="Times New Roman"/>
              </a:rPr>
              <a:t>quả</a:t>
            </a:r>
            <a:r>
              <a:rPr lang="en-US" sz="2800" b="1" dirty="0">
                <a:latin typeface="Times New Roman"/>
                <a:ea typeface="Times New Roman"/>
              </a:rPr>
              <a:t> </a:t>
            </a:r>
            <a:r>
              <a:rPr lang="en-US" sz="2800" b="1" dirty="0" err="1">
                <a:latin typeface="Times New Roman"/>
                <a:ea typeface="Times New Roman"/>
              </a:rPr>
              <a:t>năng</a:t>
            </a:r>
            <a:r>
              <a:rPr lang="en-US" sz="2800" b="1" dirty="0">
                <a:latin typeface="Times New Roman"/>
                <a:ea typeface="Times New Roman"/>
              </a:rPr>
              <a:t> </a:t>
            </a:r>
            <a:r>
              <a:rPr lang="en-US" sz="2800" b="1" dirty="0" err="1">
                <a:latin typeface="Times New Roman"/>
                <a:ea typeface="Times New Roman"/>
              </a:rPr>
              <a:t>lượng</a:t>
            </a:r>
            <a:r>
              <a:rPr lang="en-US" sz="2800" b="1" dirty="0">
                <a:latin typeface="Times New Roman"/>
                <a:ea typeface="Times New Roman"/>
              </a:rPr>
              <a:t> </a:t>
            </a:r>
            <a:r>
              <a:rPr lang="en-US" sz="2800" b="1" dirty="0" err="1">
                <a:latin typeface="Times New Roman"/>
                <a:ea typeface="Times New Roman"/>
              </a:rPr>
              <a:t>và</a:t>
            </a:r>
            <a:r>
              <a:rPr lang="en-US" sz="2800" b="1" dirty="0">
                <a:latin typeface="Times New Roman"/>
                <a:ea typeface="Times New Roman"/>
              </a:rPr>
              <a:t> </a:t>
            </a:r>
            <a:r>
              <a:rPr lang="en-US" sz="2800" b="1" dirty="0" err="1">
                <a:latin typeface="Times New Roman"/>
                <a:ea typeface="Times New Roman"/>
              </a:rPr>
              <a:t>bảo</a:t>
            </a:r>
            <a:r>
              <a:rPr lang="en-US" sz="2800" b="1" dirty="0">
                <a:latin typeface="Times New Roman"/>
                <a:ea typeface="Times New Roman"/>
              </a:rPr>
              <a:t> </a:t>
            </a:r>
            <a:r>
              <a:rPr lang="en-US" sz="2800" b="1" dirty="0" err="1">
                <a:latin typeface="Times New Roman"/>
                <a:ea typeface="Times New Roman"/>
              </a:rPr>
              <a:t>vệ</a:t>
            </a:r>
            <a:r>
              <a:rPr lang="en-US" sz="2800" b="1" dirty="0">
                <a:latin typeface="Times New Roman"/>
                <a:ea typeface="Times New Roman"/>
              </a:rPr>
              <a:t> </a:t>
            </a:r>
            <a:r>
              <a:rPr lang="en-US" sz="2800" b="1" dirty="0" err="1">
                <a:latin typeface="Times New Roman"/>
                <a:ea typeface="Times New Roman"/>
              </a:rPr>
              <a:t>môi</a:t>
            </a:r>
            <a:r>
              <a:rPr lang="en-US" sz="2800" b="1" dirty="0">
                <a:latin typeface="Times New Roman"/>
                <a:ea typeface="Times New Roman"/>
              </a:rPr>
              <a:t> </a:t>
            </a:r>
            <a:r>
              <a:rPr lang="en-US" sz="2800" b="1" dirty="0" err="1">
                <a:latin typeface="Times New Roman"/>
                <a:ea typeface="Times New Roman"/>
              </a:rPr>
              <a:t>trường</a:t>
            </a:r>
            <a:r>
              <a:rPr lang="en-US" sz="2800" b="1" dirty="0">
                <a:latin typeface="Times New Roman"/>
                <a:ea typeface="Times New Roman"/>
              </a:rPr>
              <a:t>?</a:t>
            </a:r>
            <a:r>
              <a:rPr lang="en-US" sz="2800" b="1" kern="100" dirty="0">
                <a:latin typeface="Times New Roman"/>
                <a:ea typeface="Times New Roman"/>
              </a:rPr>
              <a:t> </a:t>
            </a:r>
            <a:endParaRPr lang="en-US" sz="2800" b="1" dirty="0"/>
          </a:p>
        </p:txBody>
      </p:sp>
      <p:pic>
        <p:nvPicPr>
          <p:cNvPr id="4" name="Picture 3">
            <a:extLst>
              <a:ext uri="{FF2B5EF4-FFF2-40B4-BE49-F238E27FC236}">
                <a16:creationId xmlns:a16="http://schemas.microsoft.com/office/drawing/2014/main" id="{C6AAD833-E509-95A5-4314-51A3AB0ED256}"/>
              </a:ext>
            </a:extLst>
          </p:cNvPr>
          <p:cNvPicPr>
            <a:picLocks noChangeAspect="1"/>
          </p:cNvPicPr>
          <p:nvPr/>
        </p:nvPicPr>
        <p:blipFill rotWithShape="1">
          <a:blip r:embed="rId2">
            <a:alphaModFix/>
          </a:blip>
          <a:srcRect l="2186" t="13274" r="939" b="10678"/>
          <a:stretch/>
        </p:blipFill>
        <p:spPr>
          <a:xfrm>
            <a:off x="0" y="1077219"/>
            <a:ext cx="3733800" cy="3247055"/>
          </a:xfrm>
          <a:prstGeom prst="roundRect">
            <a:avLst>
              <a:gd name="adj" fmla="val 16667"/>
            </a:avLst>
          </a:prstGeom>
        </p:spPr>
      </p:pic>
      <p:sp>
        <p:nvSpPr>
          <p:cNvPr id="5" name="Google Shape;817;p29">
            <a:extLst>
              <a:ext uri="{FF2B5EF4-FFF2-40B4-BE49-F238E27FC236}">
                <a16:creationId xmlns:a16="http://schemas.microsoft.com/office/drawing/2014/main" id="{DAC42A6F-4557-7A35-041A-B252B4F6B00F}"/>
              </a:ext>
            </a:extLst>
          </p:cNvPr>
          <p:cNvSpPr txBox="1">
            <a:spLocks/>
          </p:cNvSpPr>
          <p:nvPr/>
        </p:nvSpPr>
        <p:spPr>
          <a:xfrm>
            <a:off x="1828800" y="4335160"/>
            <a:ext cx="2677886" cy="8442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b="0" kern="0" dirty="0" err="1">
                <a:solidFill>
                  <a:srgbClr val="35353A">
                    <a:lumMod val="50000"/>
                  </a:srgbClr>
                </a:solidFill>
                <a:latin typeface="Times New Roman" pitchFamily="18" charset="0"/>
                <a:cs typeface="Times New Roman" pitchFamily="18" charset="0"/>
              </a:rPr>
              <a:t>Bóng</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đèn</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dây</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tóc</a:t>
            </a:r>
            <a:endParaRPr lang="en-US" b="0" kern="0" dirty="0">
              <a:solidFill>
                <a:srgbClr val="35353A">
                  <a:lumMod val="50000"/>
                </a:srgbClr>
              </a:solidFill>
              <a:latin typeface="Times New Roman" pitchFamily="18" charset="0"/>
              <a:cs typeface="Times New Roman" pitchFamily="18" charset="0"/>
            </a:endParaRPr>
          </a:p>
          <a:p>
            <a:pPr>
              <a:buClr>
                <a:srgbClr val="35353A"/>
              </a:buClr>
              <a:defRPr/>
            </a:pPr>
            <a:r>
              <a:rPr lang="en-US" b="0" kern="0" dirty="0" err="1">
                <a:solidFill>
                  <a:srgbClr val="35353A">
                    <a:lumMod val="50000"/>
                  </a:srgbClr>
                </a:solidFill>
                <a:latin typeface="Times New Roman" pitchFamily="18" charset="0"/>
                <a:cs typeface="Times New Roman" pitchFamily="18" charset="0"/>
              </a:rPr>
              <a:t>Hiệu</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suất</a:t>
            </a:r>
            <a:r>
              <a:rPr lang="en-US" b="0" kern="0" dirty="0">
                <a:solidFill>
                  <a:srgbClr val="35353A">
                    <a:lumMod val="50000"/>
                  </a:srgbClr>
                </a:solidFill>
                <a:latin typeface="Times New Roman" pitchFamily="18" charset="0"/>
                <a:cs typeface="Times New Roman" pitchFamily="18" charset="0"/>
              </a:rPr>
              <a:t> 7%</a:t>
            </a:r>
            <a:endParaRPr lang="vi-VN" b="0" kern="0" dirty="0">
              <a:solidFill>
                <a:srgbClr val="35353A">
                  <a:lumMod val="50000"/>
                </a:srgbClr>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4A686FAF-0CCE-E63F-930E-252581CB78D7}"/>
              </a:ext>
            </a:extLst>
          </p:cNvPr>
          <p:cNvPicPr>
            <a:picLocks noChangeAspect="1"/>
          </p:cNvPicPr>
          <p:nvPr/>
        </p:nvPicPr>
        <p:blipFill rotWithShape="1">
          <a:blip r:embed="rId3">
            <a:alphaModFix/>
          </a:blip>
          <a:srcRect l="25249" r="18175"/>
          <a:stretch/>
        </p:blipFill>
        <p:spPr>
          <a:xfrm>
            <a:off x="4191000" y="1088105"/>
            <a:ext cx="3886200" cy="3247055"/>
          </a:xfrm>
          <a:prstGeom prst="roundRect">
            <a:avLst>
              <a:gd name="adj" fmla="val 16667"/>
            </a:avLst>
          </a:prstGeom>
        </p:spPr>
      </p:pic>
      <p:sp>
        <p:nvSpPr>
          <p:cNvPr id="7" name="Google Shape;817;p29">
            <a:extLst>
              <a:ext uri="{FF2B5EF4-FFF2-40B4-BE49-F238E27FC236}">
                <a16:creationId xmlns:a16="http://schemas.microsoft.com/office/drawing/2014/main" id="{78C9E2AA-4D1D-130A-B186-12354DD5AD05}"/>
              </a:ext>
            </a:extLst>
          </p:cNvPr>
          <p:cNvSpPr txBox="1">
            <a:spLocks/>
          </p:cNvSpPr>
          <p:nvPr/>
        </p:nvSpPr>
        <p:spPr>
          <a:xfrm>
            <a:off x="4506686" y="4357481"/>
            <a:ext cx="3037114" cy="8442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b="0" kern="0" dirty="0" err="1">
                <a:solidFill>
                  <a:srgbClr val="35353A">
                    <a:lumMod val="50000"/>
                  </a:srgbClr>
                </a:solidFill>
                <a:latin typeface="Times New Roman" pitchFamily="18" charset="0"/>
                <a:cs typeface="Times New Roman" pitchFamily="18" charset="0"/>
              </a:rPr>
              <a:t>Bóng</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đèn</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huỳnh</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quang</a:t>
            </a:r>
            <a:endParaRPr lang="en-US" b="0" kern="0" dirty="0">
              <a:solidFill>
                <a:srgbClr val="35353A">
                  <a:lumMod val="50000"/>
                </a:srgbClr>
              </a:solidFill>
              <a:latin typeface="Times New Roman" pitchFamily="18" charset="0"/>
              <a:cs typeface="Times New Roman" pitchFamily="18" charset="0"/>
            </a:endParaRPr>
          </a:p>
          <a:p>
            <a:pPr>
              <a:buClr>
                <a:srgbClr val="35353A"/>
              </a:buClr>
              <a:defRPr/>
            </a:pPr>
            <a:r>
              <a:rPr lang="en-US" b="0" kern="0" dirty="0" err="1">
                <a:solidFill>
                  <a:srgbClr val="35353A">
                    <a:lumMod val="50000"/>
                  </a:srgbClr>
                </a:solidFill>
                <a:latin typeface="Times New Roman" pitchFamily="18" charset="0"/>
                <a:cs typeface="Times New Roman" pitchFamily="18" charset="0"/>
              </a:rPr>
              <a:t>Hiệu</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suất</a:t>
            </a:r>
            <a:r>
              <a:rPr lang="en-US" b="0" kern="0" dirty="0">
                <a:solidFill>
                  <a:srgbClr val="35353A">
                    <a:lumMod val="50000"/>
                  </a:srgbClr>
                </a:solidFill>
                <a:latin typeface="Times New Roman" pitchFamily="18" charset="0"/>
                <a:cs typeface="Times New Roman" pitchFamily="18" charset="0"/>
              </a:rPr>
              <a:t> 15%</a:t>
            </a:r>
            <a:endParaRPr lang="vi-VN" b="0" kern="0" dirty="0">
              <a:solidFill>
                <a:srgbClr val="35353A">
                  <a:lumMod val="50000"/>
                </a:srgbClr>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AD4B6215-2AA0-D8F4-CD1F-A1E5B5B7AEB4}"/>
              </a:ext>
            </a:extLst>
          </p:cNvPr>
          <p:cNvPicPr>
            <a:picLocks noChangeAspect="1"/>
          </p:cNvPicPr>
          <p:nvPr/>
        </p:nvPicPr>
        <p:blipFill>
          <a:blip r:embed="rId4">
            <a:alphaModFix/>
          </a:blip>
          <a:stretch>
            <a:fillRect/>
          </a:stretch>
        </p:blipFill>
        <p:spPr>
          <a:xfrm>
            <a:off x="8534400" y="1098990"/>
            <a:ext cx="3657600" cy="3201963"/>
          </a:xfrm>
          <a:prstGeom prst="roundRect">
            <a:avLst>
              <a:gd name="adj" fmla="val 16667"/>
            </a:avLst>
          </a:prstGeom>
        </p:spPr>
      </p:pic>
      <p:sp>
        <p:nvSpPr>
          <p:cNvPr id="9" name="Google Shape;817;p29">
            <a:extLst>
              <a:ext uri="{FF2B5EF4-FFF2-40B4-BE49-F238E27FC236}">
                <a16:creationId xmlns:a16="http://schemas.microsoft.com/office/drawing/2014/main" id="{6D785382-8C96-90DF-470A-C8FF7905785E}"/>
              </a:ext>
            </a:extLst>
          </p:cNvPr>
          <p:cNvSpPr txBox="1">
            <a:spLocks/>
          </p:cNvSpPr>
          <p:nvPr/>
        </p:nvSpPr>
        <p:spPr>
          <a:xfrm>
            <a:off x="7848600" y="4368916"/>
            <a:ext cx="2590800" cy="8442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b="0" kern="0" dirty="0" err="1">
                <a:solidFill>
                  <a:srgbClr val="35353A">
                    <a:lumMod val="50000"/>
                  </a:srgbClr>
                </a:solidFill>
                <a:latin typeface="Times New Roman" pitchFamily="18" charset="0"/>
                <a:cs typeface="Times New Roman" pitchFamily="18" charset="0"/>
              </a:rPr>
              <a:t>Bóng</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đèn</a:t>
            </a:r>
            <a:r>
              <a:rPr lang="en-US" b="0" kern="0" dirty="0">
                <a:solidFill>
                  <a:srgbClr val="35353A">
                    <a:lumMod val="50000"/>
                  </a:srgbClr>
                </a:solidFill>
                <a:latin typeface="Times New Roman" pitchFamily="18" charset="0"/>
                <a:cs typeface="Times New Roman" pitchFamily="18" charset="0"/>
              </a:rPr>
              <a:t> LED</a:t>
            </a:r>
          </a:p>
          <a:p>
            <a:pPr>
              <a:buClr>
                <a:srgbClr val="35353A"/>
              </a:buClr>
              <a:defRPr/>
            </a:pPr>
            <a:r>
              <a:rPr lang="en-US" b="0" kern="0" dirty="0" err="1">
                <a:solidFill>
                  <a:srgbClr val="35353A">
                    <a:lumMod val="50000"/>
                  </a:srgbClr>
                </a:solidFill>
                <a:latin typeface="Times New Roman" pitchFamily="18" charset="0"/>
                <a:cs typeface="Times New Roman" pitchFamily="18" charset="0"/>
              </a:rPr>
              <a:t>Hiệu</a:t>
            </a:r>
            <a:r>
              <a:rPr lang="en-US" b="0" kern="0" dirty="0">
                <a:solidFill>
                  <a:srgbClr val="35353A">
                    <a:lumMod val="50000"/>
                  </a:srgbClr>
                </a:solidFill>
                <a:latin typeface="Times New Roman" pitchFamily="18" charset="0"/>
                <a:cs typeface="Times New Roman" pitchFamily="18" charset="0"/>
              </a:rPr>
              <a:t> </a:t>
            </a:r>
            <a:r>
              <a:rPr lang="en-US" b="0" kern="0" dirty="0" err="1">
                <a:solidFill>
                  <a:srgbClr val="35353A">
                    <a:lumMod val="50000"/>
                  </a:srgbClr>
                </a:solidFill>
                <a:latin typeface="Times New Roman" pitchFamily="18" charset="0"/>
                <a:cs typeface="Times New Roman" pitchFamily="18" charset="0"/>
              </a:rPr>
              <a:t>suất</a:t>
            </a:r>
            <a:r>
              <a:rPr lang="en-US" b="0" kern="0" dirty="0">
                <a:solidFill>
                  <a:srgbClr val="35353A">
                    <a:lumMod val="50000"/>
                  </a:srgbClr>
                </a:solidFill>
                <a:latin typeface="Times New Roman" pitchFamily="18" charset="0"/>
                <a:cs typeface="Times New Roman" pitchFamily="18" charset="0"/>
              </a:rPr>
              <a:t> 90%</a:t>
            </a:r>
            <a:endParaRPr lang="vi-VN" b="0" kern="0" dirty="0">
              <a:solidFill>
                <a:srgbClr val="35353A">
                  <a:lumMod val="50000"/>
                </a:srgbClr>
              </a:solidFill>
              <a:latin typeface="Times New Roman" pitchFamily="18" charset="0"/>
              <a:cs typeface="Times New Roman" pitchFamily="18" charset="0"/>
            </a:endParaRPr>
          </a:p>
        </p:txBody>
      </p:sp>
      <p:sp>
        <p:nvSpPr>
          <p:cNvPr id="10" name="Google Shape;1031;p32">
            <a:extLst>
              <a:ext uri="{FF2B5EF4-FFF2-40B4-BE49-F238E27FC236}">
                <a16:creationId xmlns:a16="http://schemas.microsoft.com/office/drawing/2014/main" id="{D166A0A0-57B7-4F3E-E354-4CAE2570D125}"/>
              </a:ext>
            </a:extLst>
          </p:cNvPr>
          <p:cNvSpPr txBox="1">
            <a:spLocks/>
          </p:cNvSpPr>
          <p:nvPr/>
        </p:nvSpPr>
        <p:spPr>
          <a:xfrm>
            <a:off x="0" y="5181600"/>
            <a:ext cx="12191999"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3200" kern="0" dirty="0">
                <a:latin typeface="Times New Roman" pitchFamily="18" charset="0"/>
                <a:cs typeface="Times New Roman" pitchFamily="18" charset="0"/>
              </a:rPr>
              <a:t>*</a:t>
            </a: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Sử</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dụng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hiệu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quả</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năng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lượng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là</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áp</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dụng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các</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biện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pháp</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giảm</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tổn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thất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giảm</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mức</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tiêu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thụ</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năng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lượng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của</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thiết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bị</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máy</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móc</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mà</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vẫn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đảm</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bảo</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nhu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cầu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sản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xuất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và</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đời</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sống</a:t>
            </a:r>
            <a:endParaRPr lang="en-US" sz="3200" kern="0" dirty="0">
              <a:latin typeface="Times New Roman" pitchFamily="18" charset="0"/>
              <a:cs typeface="Times New Roman" pitchFamily="18" charset="0"/>
            </a:endParaRPr>
          </a:p>
        </p:txBody>
      </p:sp>
    </p:spTree>
    <p:extLst>
      <p:ext uri="{BB962C8B-B14F-4D97-AF65-F5344CB8AC3E}">
        <p14:creationId xmlns:p14="http://schemas.microsoft.com/office/powerpoint/2010/main" val="369592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heel(1)">
                                      <p:cBhvr>
                                        <p:cTn id="47" dur="2000"/>
                                        <p:tgtEl>
                                          <p:spTgt spid="8"/>
                                        </p:tgtEl>
                                      </p:cBhvr>
                                    </p:animEffect>
                                  </p:childTnLst>
                                </p:cTn>
                              </p:par>
                              <p:par>
                                <p:cTn id="48" presetID="47"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anim calcmode="lin" valueType="num">
                                      <p:cBhvr>
                                        <p:cTn id="51" dur="500" fill="hold"/>
                                        <p:tgtEl>
                                          <p:spTgt spid="9"/>
                                        </p:tgtEl>
                                        <p:attrNameLst>
                                          <p:attrName>ppt_x</p:attrName>
                                        </p:attrNameLst>
                                      </p:cBhvr>
                                      <p:tavLst>
                                        <p:tav tm="0">
                                          <p:val>
                                            <p:strVal val="#ppt_x"/>
                                          </p:val>
                                        </p:tav>
                                        <p:tav tm="100000">
                                          <p:val>
                                            <p:strVal val="#ppt_x"/>
                                          </p:val>
                                        </p:tav>
                                      </p:tavLst>
                                    </p:anim>
                                    <p:anim calcmode="lin" valueType="num">
                                      <p:cBhvr>
                                        <p:cTn id="5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iterate type="lt">
                                    <p:tmPct val="4000"/>
                                  </p:iterate>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p:bldP spid="7"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32">
            <a:extLst>
              <a:ext uri="{FF2B5EF4-FFF2-40B4-BE49-F238E27FC236}">
                <a16:creationId xmlns:a16="http://schemas.microsoft.com/office/drawing/2014/main" id="{2842696B-5794-9EB8-98EB-4F1673A6E390}"/>
              </a:ext>
            </a:extLst>
          </p:cNvPr>
          <p:cNvSpPr txBox="1">
            <a:spLocks/>
          </p:cNvSpPr>
          <p:nvPr/>
        </p:nvSpPr>
        <p:spPr>
          <a:xfrm>
            <a:off x="0" y="-32869"/>
            <a:ext cx="12192000" cy="11408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kern="0" dirty="0">
                <a:latin typeface="Times New Roman" pitchFamily="18" charset="0"/>
                <a:cs typeface="Times New Roman" pitchFamily="18" charset="0"/>
              </a:rPr>
              <a:t>*</a:t>
            </a: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Hiệu</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quả</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năng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của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thiết</a:t>
            </a:r>
            <a:r>
              <a:rPr lang="en-US" sz="2800" kern="0" dirty="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bị</a:t>
            </a: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máy</a:t>
            </a: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móc</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được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xác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định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bởi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hiệu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suất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chuyển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hóa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năng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của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chúng</a:t>
            </a:r>
            <a:endParaRPr lang="en-US" sz="2800" kern="0" dirty="0">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id="{2E5133F5-B879-E66C-673C-01B7927DB3EE}"/>
              </a:ext>
            </a:extLst>
          </p:cNvPr>
          <p:cNvGrpSpPr/>
          <p:nvPr/>
        </p:nvGrpSpPr>
        <p:grpSpPr>
          <a:xfrm>
            <a:off x="2022515" y="793239"/>
            <a:ext cx="8279824" cy="1378064"/>
            <a:chOff x="1458727" y="1332255"/>
            <a:chExt cx="6405107" cy="1444768"/>
          </a:xfrm>
        </p:grpSpPr>
        <p:sp>
          <p:nvSpPr>
            <p:cNvPr id="5" name="Rectangle: Rounded Corners 12">
              <a:extLst>
                <a:ext uri="{FF2B5EF4-FFF2-40B4-BE49-F238E27FC236}">
                  <a16:creationId xmlns:a16="http://schemas.microsoft.com/office/drawing/2014/main" id="{266B8EB9-CC39-6D0D-7E44-6E58BA0A6A69}"/>
                </a:ext>
              </a:extLst>
            </p:cNvPr>
            <p:cNvSpPr/>
            <p:nvPr/>
          </p:nvSpPr>
          <p:spPr>
            <a:xfrm>
              <a:off x="1458727" y="1558049"/>
              <a:ext cx="6260227" cy="1218974"/>
            </a:xfrm>
            <a:prstGeom prst="roundRect">
              <a:avLst/>
            </a:prstGeom>
            <a:solidFill>
              <a:srgbClr val="C00000"/>
            </a:solidFill>
            <a:ln w="25400" cap="flat" cmpd="sng" algn="ctr">
              <a:noFill/>
              <a:prstDash val="solid"/>
            </a:ln>
            <a:effectLst/>
          </p:spPr>
          <p:txBody>
            <a:bodyPr rtlCol="0" anchor="ctr"/>
            <a:lstStyle/>
            <a:p>
              <a:pPr algn="ctr">
                <a:buClr>
                  <a:srgbClr val="000000"/>
                </a:buClr>
                <a:defRPr/>
              </a:pPr>
              <a:endParaRPr lang="en-US" sz="1400" kern="0" dirty="0">
                <a:solidFill>
                  <a:srgbClr val="FFFFFF"/>
                </a:solidFill>
                <a:latin typeface="Arial"/>
                <a:sym typeface="Arial"/>
              </a:endParaRPr>
            </a:p>
          </p:txBody>
        </p:sp>
        <mc:AlternateContent xmlns:mc="http://schemas.openxmlformats.org/markup-compatibility/2006" xmlns:a14="http://schemas.microsoft.com/office/drawing/2010/main">
          <mc:Choice Requires="a14">
            <p:sp>
              <p:nvSpPr>
                <p:cNvPr id="6" name="Google Shape;1031;p32">
                  <a:extLst>
                    <a:ext uri="{FF2B5EF4-FFF2-40B4-BE49-F238E27FC236}">
                      <a16:creationId xmlns:a16="http://schemas.microsoft.com/office/drawing/2014/main" id="{D3D95684-F549-381B-19BC-E0AA7B977D08}"/>
                    </a:ext>
                  </a:extLst>
                </p:cNvPr>
                <p:cNvSpPr txBox="1">
                  <a:spLocks/>
                </p:cNvSpPr>
                <p:nvPr/>
              </p:nvSpPr>
              <p:spPr>
                <a:xfrm>
                  <a:off x="1544661" y="1332255"/>
                  <a:ext cx="6319173"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defRPr/>
                  </a:pPr>
                  <a:r>
                    <a:rPr lang="en-US" sz="2800" b="1" kern="0" dirty="0">
                      <a:solidFill>
                        <a:srgbClr val="FFFFFF"/>
                      </a:solidFill>
                      <a:latin typeface="Times New Roman" pitchFamily="18" charset="0"/>
                      <a:cs typeface="Times New Roman" pitchFamily="18" charset="0"/>
                    </a:rPr>
                    <a:t>H% = </a:t>
                  </a:r>
                  <a14:m>
                    <m:oMath xmlns:m="http://schemas.openxmlformats.org/officeDocument/2006/math">
                      <m:f>
                        <m:fPr>
                          <m:ctrlPr>
                            <a:rPr lang="en-US" sz="2800" b="1" i="1" kern="0">
                              <a:solidFill>
                                <a:srgbClr val="FFFFFF"/>
                              </a:solidFill>
                              <a:latin typeface="Cambria Math" panose="02040503050406030204" pitchFamily="18" charset="0"/>
                            </a:rPr>
                          </m:ctrlPr>
                        </m:fPr>
                        <m:num>
                          <m:r>
                            <m:rPr>
                              <m:nor/>
                            </m:rPr>
                            <a:rPr lang="en-US" sz="2800" b="1" kern="0">
                              <a:solidFill>
                                <a:srgbClr val="FFFFFF"/>
                              </a:solidFill>
                              <a:latin typeface="Times New Roman" pitchFamily="18" charset="0"/>
                              <a:cs typeface="Times New Roman" pitchFamily="18" charset="0"/>
                            </a:rPr>
                            <m:t>   </m:t>
                          </m:r>
                          <m:r>
                            <m:rPr>
                              <m:nor/>
                            </m:rPr>
                            <a:rPr lang="en-US" sz="2800" b="1" kern="0" dirty="0">
                              <a:solidFill>
                                <a:srgbClr val="FFFFFF"/>
                              </a:solidFill>
                              <a:latin typeface="Times New Roman" pitchFamily="18" charset="0"/>
                              <a:cs typeface="Times New Roman" pitchFamily="18" charset="0"/>
                            </a:rPr>
                            <m:t>N</m:t>
                          </m:r>
                          <m:r>
                            <m:rPr>
                              <m:nor/>
                            </m:rPr>
                            <a:rPr lang="en-US" sz="2800" b="1" kern="0" dirty="0">
                              <a:solidFill>
                                <a:srgbClr val="FFFFFF"/>
                              </a:solidFill>
                              <a:latin typeface="Times New Roman" pitchFamily="18" charset="0"/>
                              <a:cs typeface="Times New Roman" pitchFamily="18" charset="0"/>
                            </a:rPr>
                            <m:t>ă</m:t>
                          </m:r>
                          <m:r>
                            <m:rPr>
                              <m:nor/>
                            </m:rPr>
                            <a:rPr lang="en-US" sz="2800" b="1" kern="0" dirty="0">
                              <a:solidFill>
                                <a:srgbClr val="FFFFFF"/>
                              </a:solidFill>
                              <a:latin typeface="Times New Roman" pitchFamily="18" charset="0"/>
                              <a:cs typeface="Times New Roman" pitchFamily="18" charset="0"/>
                            </a:rPr>
                            <m:t>ng</m:t>
                          </m:r>
                          <m:r>
                            <m:rPr>
                              <m:nor/>
                            </m:rPr>
                            <a:rPr lang="en-US" sz="2800" b="1" kern="0" dirty="0">
                              <a:solidFill>
                                <a:srgbClr val="FFFFFF"/>
                              </a:solidFill>
                              <a:latin typeface="Times New Roman" pitchFamily="18" charset="0"/>
                              <a:cs typeface="Times New Roman" pitchFamily="18" charset="0"/>
                            </a:rPr>
                            <m:t> </m:t>
                          </m:r>
                          <m:r>
                            <m:rPr>
                              <m:nor/>
                            </m:rPr>
                            <a:rPr lang="en-US" sz="2800" b="1" kern="0" dirty="0">
                              <a:solidFill>
                                <a:srgbClr val="FFFFFF"/>
                              </a:solidFill>
                              <a:latin typeface="Times New Roman" pitchFamily="18" charset="0"/>
                              <a:cs typeface="Times New Roman" pitchFamily="18" charset="0"/>
                            </a:rPr>
                            <m:t>l</m:t>
                          </m:r>
                          <m:r>
                            <m:rPr>
                              <m:nor/>
                            </m:rPr>
                            <a:rPr lang="en-US" sz="2800" b="1" kern="0" dirty="0">
                              <a:solidFill>
                                <a:srgbClr val="FFFFFF"/>
                              </a:solidFill>
                              <a:latin typeface="Times New Roman" pitchFamily="18" charset="0"/>
                              <a:cs typeface="Times New Roman" pitchFamily="18" charset="0"/>
                            </a:rPr>
                            <m:t>ượ</m:t>
                          </m:r>
                          <m:r>
                            <m:rPr>
                              <m:nor/>
                            </m:rPr>
                            <a:rPr lang="en-US" sz="2800" b="1" kern="0" dirty="0">
                              <a:solidFill>
                                <a:srgbClr val="FFFFFF"/>
                              </a:solidFill>
                              <a:latin typeface="Times New Roman" pitchFamily="18" charset="0"/>
                              <a:cs typeface="Times New Roman" pitchFamily="18" charset="0"/>
                            </a:rPr>
                            <m:t>ng</m:t>
                          </m:r>
                          <m:r>
                            <m:rPr>
                              <m:nor/>
                            </m:rPr>
                            <a:rPr lang="en-US" sz="2800" b="1" kern="0" dirty="0">
                              <a:solidFill>
                                <a:srgbClr val="FFFFFF"/>
                              </a:solidFill>
                              <a:latin typeface="Times New Roman" pitchFamily="18" charset="0"/>
                              <a:cs typeface="Times New Roman" pitchFamily="18" charset="0"/>
                            </a:rPr>
                            <m:t> </m:t>
                          </m:r>
                          <m:r>
                            <m:rPr>
                              <m:nor/>
                            </m:rPr>
                            <a:rPr lang="en-US" sz="2800" b="1" kern="0" dirty="0">
                              <a:solidFill>
                                <a:srgbClr val="FFFFFF"/>
                              </a:solidFill>
                              <a:latin typeface="Times New Roman" pitchFamily="18" charset="0"/>
                              <a:cs typeface="Times New Roman" pitchFamily="18" charset="0"/>
                            </a:rPr>
                            <m:t>c</m:t>
                          </m:r>
                          <m:r>
                            <m:rPr>
                              <m:nor/>
                            </m:rPr>
                            <a:rPr lang="en-US" sz="2800" b="1" kern="0" dirty="0">
                              <a:solidFill>
                                <a:srgbClr val="FFFFFF"/>
                              </a:solidFill>
                              <a:latin typeface="Times New Roman" pitchFamily="18" charset="0"/>
                              <a:cs typeface="Times New Roman" pitchFamily="18" charset="0"/>
                            </a:rPr>
                            <m:t>ó í</m:t>
                          </m:r>
                          <m:r>
                            <m:rPr>
                              <m:nor/>
                            </m:rPr>
                            <a:rPr lang="en-US" sz="2800" b="1" kern="0" dirty="0">
                              <a:solidFill>
                                <a:srgbClr val="FFFFFF"/>
                              </a:solidFill>
                              <a:latin typeface="Times New Roman" pitchFamily="18" charset="0"/>
                              <a:cs typeface="Times New Roman" pitchFamily="18" charset="0"/>
                            </a:rPr>
                            <m:t>ch</m:t>
                          </m:r>
                          <m:r>
                            <m:rPr>
                              <m:nor/>
                            </m:rPr>
                            <a:rPr lang="en-US" sz="2800" b="1" kern="0" dirty="0">
                              <a:solidFill>
                                <a:srgbClr val="FFFFFF"/>
                              </a:solidFill>
                              <a:latin typeface="Times New Roman" pitchFamily="18" charset="0"/>
                              <a:cs typeface="Times New Roman" pitchFamily="18" charset="0"/>
                            </a:rPr>
                            <m:t> ở đầ</m:t>
                          </m:r>
                          <m:r>
                            <m:rPr>
                              <m:nor/>
                            </m:rPr>
                            <a:rPr lang="en-US" sz="2800" b="1" kern="0" dirty="0">
                              <a:solidFill>
                                <a:srgbClr val="FFFFFF"/>
                              </a:solidFill>
                              <a:latin typeface="Times New Roman" pitchFamily="18" charset="0"/>
                              <a:cs typeface="Times New Roman" pitchFamily="18" charset="0"/>
                            </a:rPr>
                            <m:t>u</m:t>
                          </m:r>
                          <m:r>
                            <m:rPr>
                              <m:nor/>
                            </m:rPr>
                            <a:rPr lang="en-US" sz="2800" b="1" kern="0" dirty="0">
                              <a:solidFill>
                                <a:srgbClr val="FFFFFF"/>
                              </a:solidFill>
                              <a:latin typeface="Times New Roman" pitchFamily="18" charset="0"/>
                              <a:cs typeface="Times New Roman" pitchFamily="18" charset="0"/>
                            </a:rPr>
                            <m:t> </m:t>
                          </m:r>
                          <m:r>
                            <m:rPr>
                              <m:nor/>
                            </m:rPr>
                            <a:rPr lang="en-US" sz="2800" b="1" kern="0" dirty="0">
                              <a:solidFill>
                                <a:srgbClr val="FFFFFF"/>
                              </a:solidFill>
                              <a:latin typeface="Times New Roman" pitchFamily="18" charset="0"/>
                              <a:cs typeface="Times New Roman" pitchFamily="18" charset="0"/>
                            </a:rPr>
                            <m:t>ra</m:t>
                          </m:r>
                          <m:r>
                            <m:rPr>
                              <m:nor/>
                            </m:rPr>
                            <a:rPr lang="en-US" sz="2800" b="1" kern="0" dirty="0">
                              <a:solidFill>
                                <a:srgbClr val="FFFFFF"/>
                              </a:solidFill>
                              <a:latin typeface="Times New Roman" pitchFamily="18" charset="0"/>
                              <a:cs typeface="Times New Roman" pitchFamily="18" charset="0"/>
                            </a:rPr>
                            <m:t>   </m:t>
                          </m:r>
                        </m:num>
                        <m:den>
                          <m:r>
                            <m:rPr>
                              <m:nor/>
                            </m:rPr>
                            <a:rPr lang="en-US" sz="2800" b="1" kern="0">
                              <a:solidFill>
                                <a:srgbClr val="FFFFFF"/>
                              </a:solidFill>
                              <a:latin typeface="Times New Roman" pitchFamily="18" charset="0"/>
                              <a:cs typeface="Times New Roman" pitchFamily="18" charset="0"/>
                            </a:rPr>
                            <m:t>   </m:t>
                          </m:r>
                          <m:r>
                            <m:rPr>
                              <m:nor/>
                            </m:rPr>
                            <a:rPr lang="en-US" sz="2800" b="1" kern="0" dirty="0">
                              <a:solidFill>
                                <a:srgbClr val="FFFFFF"/>
                              </a:solidFill>
                              <a:latin typeface="Times New Roman" pitchFamily="18" charset="0"/>
                              <a:cs typeface="Times New Roman" pitchFamily="18" charset="0"/>
                            </a:rPr>
                            <m:t>N</m:t>
                          </m:r>
                          <m:r>
                            <m:rPr>
                              <m:nor/>
                            </m:rPr>
                            <a:rPr lang="en-US" sz="2800" b="1" kern="0" dirty="0">
                              <a:solidFill>
                                <a:srgbClr val="FFFFFF"/>
                              </a:solidFill>
                              <a:latin typeface="Times New Roman" pitchFamily="18" charset="0"/>
                              <a:cs typeface="Times New Roman" pitchFamily="18" charset="0"/>
                            </a:rPr>
                            <m:t>ă</m:t>
                          </m:r>
                          <m:r>
                            <m:rPr>
                              <m:nor/>
                            </m:rPr>
                            <a:rPr lang="en-US" sz="2800" b="1" kern="0" dirty="0">
                              <a:solidFill>
                                <a:srgbClr val="FFFFFF"/>
                              </a:solidFill>
                              <a:latin typeface="Times New Roman" pitchFamily="18" charset="0"/>
                              <a:cs typeface="Times New Roman" pitchFamily="18" charset="0"/>
                            </a:rPr>
                            <m:t>ng</m:t>
                          </m:r>
                          <m:r>
                            <m:rPr>
                              <m:nor/>
                            </m:rPr>
                            <a:rPr lang="en-US" sz="2800" b="1" kern="0" dirty="0">
                              <a:solidFill>
                                <a:srgbClr val="FFFFFF"/>
                              </a:solidFill>
                              <a:latin typeface="Times New Roman" pitchFamily="18" charset="0"/>
                              <a:cs typeface="Times New Roman" pitchFamily="18" charset="0"/>
                            </a:rPr>
                            <m:t> </m:t>
                          </m:r>
                          <m:r>
                            <m:rPr>
                              <m:nor/>
                            </m:rPr>
                            <a:rPr lang="en-US" sz="2800" b="1" kern="0" dirty="0">
                              <a:solidFill>
                                <a:srgbClr val="FFFFFF"/>
                              </a:solidFill>
                              <a:latin typeface="Times New Roman" pitchFamily="18" charset="0"/>
                              <a:cs typeface="Times New Roman" pitchFamily="18" charset="0"/>
                            </a:rPr>
                            <m:t>l</m:t>
                          </m:r>
                          <m:r>
                            <m:rPr>
                              <m:nor/>
                            </m:rPr>
                            <a:rPr lang="en-US" sz="2800" b="1" kern="0" dirty="0">
                              <a:solidFill>
                                <a:srgbClr val="FFFFFF"/>
                              </a:solidFill>
                              <a:latin typeface="Times New Roman" pitchFamily="18" charset="0"/>
                              <a:cs typeface="Times New Roman" pitchFamily="18" charset="0"/>
                            </a:rPr>
                            <m:t>ượ</m:t>
                          </m:r>
                          <m:r>
                            <m:rPr>
                              <m:nor/>
                            </m:rPr>
                            <a:rPr lang="en-US" sz="2800" b="1" kern="0" dirty="0">
                              <a:solidFill>
                                <a:srgbClr val="FFFFFF"/>
                              </a:solidFill>
                              <a:latin typeface="Times New Roman" pitchFamily="18" charset="0"/>
                              <a:cs typeface="Times New Roman" pitchFamily="18" charset="0"/>
                            </a:rPr>
                            <m:t>ng</m:t>
                          </m:r>
                          <m:r>
                            <m:rPr>
                              <m:nor/>
                            </m:rPr>
                            <a:rPr lang="en-US" sz="2800" b="1" kern="0" dirty="0">
                              <a:solidFill>
                                <a:srgbClr val="FFFFFF"/>
                              </a:solidFill>
                              <a:latin typeface="Times New Roman" pitchFamily="18" charset="0"/>
                              <a:cs typeface="Times New Roman" pitchFamily="18" charset="0"/>
                            </a:rPr>
                            <m:t> </m:t>
                          </m:r>
                          <m:r>
                            <m:rPr>
                              <m:nor/>
                            </m:rPr>
                            <a:rPr lang="en-US" sz="2800" b="1" kern="0" dirty="0">
                              <a:solidFill>
                                <a:srgbClr val="FFFFFF"/>
                              </a:solidFill>
                              <a:latin typeface="Times New Roman" pitchFamily="18" charset="0"/>
                              <a:cs typeface="Times New Roman" pitchFamily="18" charset="0"/>
                            </a:rPr>
                            <m:t>to</m:t>
                          </m:r>
                          <m:r>
                            <m:rPr>
                              <m:nor/>
                            </m:rPr>
                            <a:rPr lang="en-US" sz="2800" b="1" kern="0" dirty="0">
                              <a:solidFill>
                                <a:srgbClr val="FFFFFF"/>
                              </a:solidFill>
                              <a:latin typeface="Times New Roman" pitchFamily="18" charset="0"/>
                              <a:cs typeface="Times New Roman" pitchFamily="18" charset="0"/>
                            </a:rPr>
                            <m:t>à</m:t>
                          </m:r>
                          <m:r>
                            <m:rPr>
                              <m:nor/>
                            </m:rPr>
                            <a:rPr lang="en-US" sz="2800" b="1" kern="0" dirty="0">
                              <a:solidFill>
                                <a:srgbClr val="FFFFFF"/>
                              </a:solidFill>
                              <a:latin typeface="Times New Roman" pitchFamily="18" charset="0"/>
                              <a:cs typeface="Times New Roman" pitchFamily="18" charset="0"/>
                            </a:rPr>
                            <m:t>n</m:t>
                          </m:r>
                          <m:r>
                            <m:rPr>
                              <m:nor/>
                            </m:rPr>
                            <a:rPr lang="en-US" sz="2800" b="1" kern="0" dirty="0">
                              <a:solidFill>
                                <a:srgbClr val="FFFFFF"/>
                              </a:solidFill>
                              <a:latin typeface="Times New Roman" pitchFamily="18" charset="0"/>
                              <a:cs typeface="Times New Roman" pitchFamily="18" charset="0"/>
                            </a:rPr>
                            <m:t> </m:t>
                          </m:r>
                          <m:r>
                            <m:rPr>
                              <m:nor/>
                            </m:rPr>
                            <a:rPr lang="en-US" sz="2800" b="1" kern="0" dirty="0">
                              <a:solidFill>
                                <a:srgbClr val="FFFFFF"/>
                              </a:solidFill>
                              <a:latin typeface="Times New Roman" pitchFamily="18" charset="0"/>
                              <a:cs typeface="Times New Roman" pitchFamily="18" charset="0"/>
                            </a:rPr>
                            <m:t>ph</m:t>
                          </m:r>
                          <m:r>
                            <m:rPr>
                              <m:nor/>
                            </m:rPr>
                            <a:rPr lang="en-US" sz="2800" b="1" kern="0" dirty="0">
                              <a:solidFill>
                                <a:srgbClr val="FFFFFF"/>
                              </a:solidFill>
                              <a:latin typeface="Times New Roman" pitchFamily="18" charset="0"/>
                              <a:cs typeface="Times New Roman" pitchFamily="18" charset="0"/>
                            </a:rPr>
                            <m:t>ầ</m:t>
                          </m:r>
                          <m:r>
                            <m:rPr>
                              <m:nor/>
                            </m:rPr>
                            <a:rPr lang="en-US" sz="2800" b="1" kern="0" dirty="0">
                              <a:solidFill>
                                <a:srgbClr val="FFFFFF"/>
                              </a:solidFill>
                              <a:latin typeface="Times New Roman" pitchFamily="18" charset="0"/>
                              <a:cs typeface="Times New Roman" pitchFamily="18" charset="0"/>
                            </a:rPr>
                            <m:t>n</m:t>
                          </m:r>
                          <m:r>
                            <m:rPr>
                              <m:nor/>
                            </m:rPr>
                            <a:rPr lang="en-US" sz="2800" b="1" kern="0" dirty="0">
                              <a:solidFill>
                                <a:srgbClr val="FFFFFF"/>
                              </a:solidFill>
                              <a:latin typeface="Times New Roman" pitchFamily="18" charset="0"/>
                              <a:cs typeface="Times New Roman" pitchFamily="18" charset="0"/>
                            </a:rPr>
                            <m:t> ở đầ</m:t>
                          </m:r>
                          <m:r>
                            <m:rPr>
                              <m:nor/>
                            </m:rPr>
                            <a:rPr lang="en-US" sz="2800" b="1" kern="0" dirty="0">
                              <a:solidFill>
                                <a:srgbClr val="FFFFFF"/>
                              </a:solidFill>
                              <a:latin typeface="Times New Roman" pitchFamily="18" charset="0"/>
                              <a:cs typeface="Times New Roman" pitchFamily="18" charset="0"/>
                            </a:rPr>
                            <m:t>u</m:t>
                          </m:r>
                          <m:r>
                            <m:rPr>
                              <m:nor/>
                            </m:rPr>
                            <a:rPr lang="en-US" sz="2800" b="1" kern="0" dirty="0">
                              <a:solidFill>
                                <a:srgbClr val="FFFFFF"/>
                              </a:solidFill>
                              <a:latin typeface="Times New Roman" pitchFamily="18" charset="0"/>
                              <a:cs typeface="Times New Roman" pitchFamily="18" charset="0"/>
                            </a:rPr>
                            <m:t> </m:t>
                          </m:r>
                          <m:r>
                            <m:rPr>
                              <m:nor/>
                            </m:rPr>
                            <a:rPr lang="en-US" sz="2800" b="1" kern="0" dirty="0">
                              <a:solidFill>
                                <a:srgbClr val="FFFFFF"/>
                              </a:solidFill>
                              <a:latin typeface="Times New Roman" pitchFamily="18" charset="0"/>
                              <a:cs typeface="Times New Roman" pitchFamily="18" charset="0"/>
                            </a:rPr>
                            <m:t>v</m:t>
                          </m:r>
                          <m:r>
                            <m:rPr>
                              <m:nor/>
                            </m:rPr>
                            <a:rPr lang="en-US" sz="2800" b="1" kern="0" dirty="0">
                              <a:solidFill>
                                <a:srgbClr val="FFFFFF"/>
                              </a:solidFill>
                              <a:latin typeface="Times New Roman" pitchFamily="18" charset="0"/>
                              <a:cs typeface="Times New Roman" pitchFamily="18" charset="0"/>
                            </a:rPr>
                            <m:t>à</m:t>
                          </m:r>
                          <m:r>
                            <m:rPr>
                              <m:nor/>
                            </m:rPr>
                            <a:rPr lang="en-US" sz="2800" b="1" kern="0" dirty="0">
                              <a:solidFill>
                                <a:srgbClr val="FFFFFF"/>
                              </a:solidFill>
                              <a:latin typeface="Times New Roman" pitchFamily="18" charset="0"/>
                              <a:cs typeface="Times New Roman" pitchFamily="18" charset="0"/>
                            </a:rPr>
                            <m:t>o</m:t>
                          </m:r>
                          <m:r>
                            <m:rPr>
                              <m:nor/>
                            </m:rPr>
                            <a:rPr lang="en-US" sz="2800" b="1" kern="0" dirty="0">
                              <a:solidFill>
                                <a:srgbClr val="FFFFFF"/>
                              </a:solidFill>
                              <a:latin typeface="Times New Roman" pitchFamily="18" charset="0"/>
                              <a:cs typeface="Times New Roman" pitchFamily="18" charset="0"/>
                            </a:rPr>
                            <m:t>   </m:t>
                          </m:r>
                        </m:den>
                      </m:f>
                    </m:oMath>
                  </a14:m>
                  <a:r>
                    <a:rPr lang="en-US" sz="2800" b="1" kern="0" dirty="0">
                      <a:solidFill>
                        <a:srgbClr val="FFFFFF"/>
                      </a:solidFill>
                      <a:latin typeface="Times New Roman" pitchFamily="18" charset="0"/>
                      <a:cs typeface="Times New Roman" pitchFamily="18" charset="0"/>
                    </a:rPr>
                    <a:t> x 100%</a:t>
                  </a:r>
                </a:p>
              </p:txBody>
            </p:sp>
          </mc:Choice>
          <mc:Fallback xmlns="">
            <p:sp>
              <p:nvSpPr>
                <p:cNvPr id="6" name="Google Shape;1031;p32">
                  <a:extLst>
                    <a:ext uri="{FF2B5EF4-FFF2-40B4-BE49-F238E27FC236}">
                      <a16:creationId xmlns="" xmlns:a16="http://schemas.microsoft.com/office/drawing/2014/main" xmlns:a14="http://schemas.microsoft.com/office/drawing/2010/main" id="{D3D95684-F549-381B-19BC-E0AA7B977D08}"/>
                    </a:ext>
                  </a:extLst>
                </p:cNvPr>
                <p:cNvSpPr txBox="1">
                  <a:spLocks noRot="1" noChangeAspect="1" noMove="1" noResize="1" noEditPoints="1" noAdjustHandles="1" noChangeArrowheads="1" noChangeShapeType="1" noTextEdit="1"/>
                </p:cNvSpPr>
                <p:nvPr/>
              </p:nvSpPr>
              <p:spPr>
                <a:xfrm>
                  <a:off x="1544661" y="1332255"/>
                  <a:ext cx="6319173" cy="855661"/>
                </a:xfrm>
                <a:prstGeom prst="rect">
                  <a:avLst/>
                </a:prstGeom>
                <a:blipFill rotWithShape="1">
                  <a:blip r:embed="rId2"/>
                  <a:stretch>
                    <a:fillRect l="-149" r="-149" b="-4477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Google Shape;1031;p32">
                <a:extLst>
                  <a:ext uri="{FF2B5EF4-FFF2-40B4-BE49-F238E27FC236}">
                    <a16:creationId xmlns:a16="http://schemas.microsoft.com/office/drawing/2014/main" id="{8D0FD7DD-0E77-BDB4-2E83-6260F20B00F5}"/>
                  </a:ext>
                </a:extLst>
              </p:cNvPr>
              <p:cNvSpPr txBox="1">
                <a:spLocks/>
              </p:cNvSpPr>
              <p:nvPr/>
            </p:nvSpPr>
            <p:spPr>
              <a:xfrm>
                <a:off x="0" y="2171304"/>
                <a:ext cx="12115800" cy="125769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b="1" kern="0" dirty="0" err="1">
                    <a:solidFill>
                      <a:srgbClr val="35353A">
                        <a:lumMod val="50000"/>
                      </a:srgbClr>
                    </a:solidFill>
                    <a:latin typeface="Times New Roman" pitchFamily="18" charset="0"/>
                    <a:cs typeface="Times New Roman" pitchFamily="18" charset="0"/>
                  </a:rPr>
                  <a:t>Ví</a:t>
                </a:r>
                <a:r>
                  <a:rPr lang="en-US" sz="2800" b="1" kern="0" dirty="0">
                    <a:solidFill>
                      <a:srgbClr val="35353A">
                        <a:lumMod val="50000"/>
                      </a:srgbClr>
                    </a:solidFill>
                    <a:latin typeface="Times New Roman" pitchFamily="18" charset="0"/>
                    <a:cs typeface="Times New Roman" pitchFamily="18" charset="0"/>
                  </a:rPr>
                  <a:t> </a:t>
                </a:r>
                <a:r>
                  <a:rPr lang="en-US" sz="3200" b="1" kern="0" dirty="0" err="1" smtClean="0">
                    <a:solidFill>
                      <a:srgbClr val="35353A">
                        <a:lumMod val="50000"/>
                      </a:srgbClr>
                    </a:solidFill>
                    <a:latin typeface="Times New Roman" pitchFamily="18" charset="0"/>
                    <a:cs typeface="Times New Roman" pitchFamily="18" charset="0"/>
                  </a:rPr>
                  <a:t>dụ</a:t>
                </a:r>
                <a:r>
                  <a:rPr lang="en-US" sz="3200" b="1" kern="0" dirty="0" smtClean="0">
                    <a:solidFill>
                      <a:srgbClr val="35353A">
                        <a:lumMod val="50000"/>
                      </a:srgbClr>
                    </a:solidFill>
                    <a:latin typeface="Times New Roman" pitchFamily="18" charset="0"/>
                    <a:cs typeface="Times New Roman" pitchFamily="18" charset="0"/>
                  </a:rPr>
                  <a:t>: </a:t>
                </a:r>
                <a:r>
                  <a:rPr lang="en-US" sz="3200" kern="0" dirty="0" err="1" smtClean="0">
                    <a:solidFill>
                      <a:srgbClr val="35353A">
                        <a:lumMod val="50000"/>
                      </a:srgbClr>
                    </a:solidFill>
                    <a:latin typeface="Times New Roman" pitchFamily="18" charset="0"/>
                    <a:cs typeface="Times New Roman" pitchFamily="18" charset="0"/>
                  </a:rPr>
                  <a:t>Hiệu</a:t>
                </a:r>
                <a:r>
                  <a:rPr lang="en-US" sz="2800" kern="0" dirty="0" smtClean="0">
                    <a:solidFill>
                      <a:srgbClr val="35353A">
                        <a:lumMod val="50000"/>
                      </a:srgbClr>
                    </a:solidFill>
                    <a:latin typeface="Times New Roman" pitchFamily="18" charset="0"/>
                    <a:cs typeface="Times New Roman" pitchFamily="18" charset="0"/>
                  </a:rPr>
                  <a:t> </a:t>
                </a:r>
                <a:r>
                  <a:rPr lang="en-US" sz="2800" kern="0" dirty="0" err="1">
                    <a:solidFill>
                      <a:srgbClr val="35353A">
                        <a:lumMod val="50000"/>
                      </a:srgbClr>
                    </a:solidFill>
                    <a:latin typeface="Times New Roman" pitchFamily="18" charset="0"/>
                    <a:cs typeface="Times New Roman" pitchFamily="18" charset="0"/>
                  </a:rPr>
                  <a:t>suất</a:t>
                </a:r>
                <a:r>
                  <a:rPr lang="en-US" sz="2800" kern="0" dirty="0">
                    <a:solidFill>
                      <a:srgbClr val="35353A">
                        <a:lumMod val="50000"/>
                      </a:srgbClr>
                    </a:solidFill>
                    <a:latin typeface="Times New Roman" pitchFamily="18" charset="0"/>
                    <a:cs typeface="Times New Roman" pitchFamily="18" charset="0"/>
                  </a:rPr>
                  <a:t> </a:t>
                </a:r>
                <a:r>
                  <a:rPr lang="en-US" sz="2800" kern="0" dirty="0" err="1">
                    <a:solidFill>
                      <a:srgbClr val="35353A">
                        <a:lumMod val="50000"/>
                      </a:srgbClr>
                    </a:solidFill>
                    <a:latin typeface="Times New Roman" pitchFamily="18" charset="0"/>
                    <a:cs typeface="Times New Roman" pitchFamily="18" charset="0"/>
                  </a:rPr>
                  <a:t>cảu</a:t>
                </a:r>
                <a:r>
                  <a:rPr lang="en-US" sz="2800" kern="0" dirty="0">
                    <a:solidFill>
                      <a:srgbClr val="35353A">
                        <a:lumMod val="50000"/>
                      </a:srgbClr>
                    </a:solidFill>
                    <a:latin typeface="Times New Roman" pitchFamily="18" charset="0"/>
                    <a:cs typeface="Times New Roman" pitchFamily="18" charset="0"/>
                  </a:rPr>
                  <a:t> </a:t>
                </a:r>
                <a:r>
                  <a:rPr lang="en-US" sz="2800" kern="0" dirty="0" err="1">
                    <a:solidFill>
                      <a:srgbClr val="35353A">
                        <a:lumMod val="50000"/>
                      </a:srgbClr>
                    </a:solidFill>
                    <a:latin typeface="Times New Roman" pitchFamily="18" charset="0"/>
                    <a:cs typeface="Times New Roman" pitchFamily="18" charset="0"/>
                  </a:rPr>
                  <a:t>bóng</a:t>
                </a:r>
                <a:r>
                  <a:rPr lang="en-US" sz="2800" kern="0" dirty="0">
                    <a:solidFill>
                      <a:srgbClr val="35353A">
                        <a:lumMod val="50000"/>
                      </a:srgbClr>
                    </a:solidFill>
                    <a:latin typeface="Times New Roman" pitchFamily="18" charset="0"/>
                    <a:cs typeface="Times New Roman" pitchFamily="18" charset="0"/>
                  </a:rPr>
                  <a:t> </a:t>
                </a:r>
                <a:r>
                  <a:rPr lang="en-US" sz="2800" kern="0" dirty="0" err="1">
                    <a:solidFill>
                      <a:srgbClr val="35353A">
                        <a:lumMod val="50000"/>
                      </a:srgbClr>
                    </a:solidFill>
                    <a:latin typeface="Times New Roman" pitchFamily="18" charset="0"/>
                    <a:cs typeface="Times New Roman" pitchFamily="18" charset="0"/>
                  </a:rPr>
                  <a:t>đèn</a:t>
                </a:r>
                <a:r>
                  <a:rPr lang="en-US" sz="2800" kern="0" dirty="0">
                    <a:solidFill>
                      <a:srgbClr val="35353A">
                        <a:lumMod val="50000"/>
                      </a:srgbClr>
                    </a:solidFill>
                    <a:latin typeface="Times New Roman" pitchFamily="18" charset="0"/>
                    <a:cs typeface="Times New Roman" pitchFamily="18" charset="0"/>
                  </a:rPr>
                  <a:t> = </a:t>
                </a:r>
                <a14:m>
                  <m:oMath xmlns:m="http://schemas.openxmlformats.org/officeDocument/2006/math">
                    <m:f>
                      <m:fPr>
                        <m:ctrlPr>
                          <a:rPr lang="en-US" sz="2800" i="1" kern="0">
                            <a:solidFill>
                              <a:srgbClr val="35353A">
                                <a:lumMod val="50000"/>
                              </a:srgbClr>
                            </a:solidFill>
                            <a:latin typeface="Cambria Math" panose="02040503050406030204" pitchFamily="18" charset="0"/>
                          </a:rPr>
                        </m:ctrlPr>
                      </m:fPr>
                      <m:num>
                        <m:r>
                          <m:rPr>
                            <m:nor/>
                          </m:rPr>
                          <a:rPr lang="en-US" sz="2800" kern="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N</m:t>
                        </m:r>
                        <m:r>
                          <m:rPr>
                            <m:nor/>
                          </m:rPr>
                          <a:rPr lang="en-US" sz="2800" kern="0" dirty="0">
                            <a:solidFill>
                              <a:srgbClr val="35353A">
                                <a:lumMod val="50000"/>
                              </a:srgbClr>
                            </a:solidFill>
                            <a:latin typeface="Times New Roman" pitchFamily="18" charset="0"/>
                            <a:cs typeface="Times New Roman" pitchFamily="18" charset="0"/>
                          </a:rPr>
                          <m:t>ă</m:t>
                        </m:r>
                        <m:r>
                          <m:rPr>
                            <m:nor/>
                          </m:rPr>
                          <a:rPr lang="en-US" sz="2800" kern="0" dirty="0">
                            <a:solidFill>
                              <a:srgbClr val="35353A">
                                <a:lumMod val="50000"/>
                              </a:srgbClr>
                            </a:solidFill>
                            <a:latin typeface="Times New Roman" pitchFamily="18" charset="0"/>
                            <a:cs typeface="Times New Roman" pitchFamily="18" charset="0"/>
                          </a:rPr>
                          <m:t>ng</m:t>
                        </m:r>
                        <m:r>
                          <m:rPr>
                            <m:nor/>
                          </m:rPr>
                          <a:rPr lang="en-US" sz="2800" kern="0" dirty="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l</m:t>
                        </m:r>
                        <m:r>
                          <m:rPr>
                            <m:nor/>
                          </m:rPr>
                          <a:rPr lang="en-US" sz="2800" kern="0" dirty="0">
                            <a:solidFill>
                              <a:srgbClr val="35353A">
                                <a:lumMod val="50000"/>
                              </a:srgbClr>
                            </a:solidFill>
                            <a:latin typeface="Times New Roman" pitchFamily="18" charset="0"/>
                            <a:cs typeface="Times New Roman" pitchFamily="18" charset="0"/>
                          </a:rPr>
                          <m:t>ượ</m:t>
                        </m:r>
                        <m:r>
                          <m:rPr>
                            <m:nor/>
                          </m:rPr>
                          <a:rPr lang="en-US" sz="2800" kern="0" dirty="0">
                            <a:solidFill>
                              <a:srgbClr val="35353A">
                                <a:lumMod val="50000"/>
                              </a:srgbClr>
                            </a:solidFill>
                            <a:latin typeface="Times New Roman" pitchFamily="18" charset="0"/>
                            <a:cs typeface="Times New Roman" pitchFamily="18" charset="0"/>
                          </a:rPr>
                          <m:t>ng</m:t>
                        </m:r>
                        <m:r>
                          <m:rPr>
                            <m:nor/>
                          </m:rPr>
                          <a:rPr lang="en-US" sz="2800" kern="0" dirty="0">
                            <a:solidFill>
                              <a:srgbClr val="35353A">
                                <a:lumMod val="50000"/>
                              </a:srgbClr>
                            </a:solidFill>
                            <a:latin typeface="Times New Roman" pitchFamily="18" charset="0"/>
                            <a:cs typeface="Times New Roman" pitchFamily="18" charset="0"/>
                          </a:rPr>
                          <m:t> á</m:t>
                        </m:r>
                        <m:r>
                          <m:rPr>
                            <m:nor/>
                          </m:rPr>
                          <a:rPr lang="en-US" sz="2800" kern="0" dirty="0">
                            <a:solidFill>
                              <a:srgbClr val="35353A">
                                <a:lumMod val="50000"/>
                              </a:srgbClr>
                            </a:solidFill>
                            <a:latin typeface="Times New Roman" pitchFamily="18" charset="0"/>
                            <a:cs typeface="Times New Roman" pitchFamily="18" charset="0"/>
                          </a:rPr>
                          <m:t>nh</m:t>
                        </m:r>
                        <m:r>
                          <m:rPr>
                            <m:nor/>
                          </m:rPr>
                          <a:rPr lang="en-US" sz="2800" kern="0" dirty="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s</m:t>
                        </m:r>
                        <m:r>
                          <m:rPr>
                            <m:nor/>
                          </m:rPr>
                          <a:rPr lang="en-US" sz="2800" kern="0" dirty="0">
                            <a:solidFill>
                              <a:srgbClr val="35353A">
                                <a:lumMod val="50000"/>
                              </a:srgbClr>
                            </a:solidFill>
                            <a:latin typeface="Times New Roman" pitchFamily="18" charset="0"/>
                            <a:cs typeface="Times New Roman" pitchFamily="18" charset="0"/>
                          </a:rPr>
                          <m:t>á</m:t>
                        </m:r>
                        <m:r>
                          <m:rPr>
                            <m:nor/>
                          </m:rPr>
                          <a:rPr lang="en-US" sz="2800" kern="0" dirty="0">
                            <a:solidFill>
                              <a:srgbClr val="35353A">
                                <a:lumMod val="50000"/>
                              </a:srgbClr>
                            </a:solidFill>
                            <a:latin typeface="Times New Roman" pitchFamily="18" charset="0"/>
                            <a:cs typeface="Times New Roman" pitchFamily="18" charset="0"/>
                          </a:rPr>
                          <m:t>ng</m:t>
                        </m:r>
                        <m:r>
                          <m:rPr>
                            <m:nor/>
                          </m:rPr>
                          <a:rPr lang="en-US" sz="2800" kern="0" dirty="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ph</m:t>
                        </m:r>
                        <m:r>
                          <m:rPr>
                            <m:nor/>
                          </m:rPr>
                          <a:rPr lang="en-US" sz="2800" kern="0" dirty="0">
                            <a:solidFill>
                              <a:srgbClr val="35353A">
                                <a:lumMod val="50000"/>
                              </a:srgbClr>
                            </a:solidFill>
                            <a:latin typeface="Times New Roman" pitchFamily="18" charset="0"/>
                            <a:cs typeface="Times New Roman" pitchFamily="18" charset="0"/>
                          </a:rPr>
                          <m:t>á</m:t>
                        </m:r>
                        <m:r>
                          <m:rPr>
                            <m:nor/>
                          </m:rPr>
                          <a:rPr lang="en-US" sz="2800" kern="0" dirty="0">
                            <a:solidFill>
                              <a:srgbClr val="35353A">
                                <a:lumMod val="50000"/>
                              </a:srgbClr>
                            </a:solidFill>
                            <a:latin typeface="Times New Roman" pitchFamily="18" charset="0"/>
                            <a:cs typeface="Times New Roman" pitchFamily="18" charset="0"/>
                          </a:rPr>
                          <m:t>t</m:t>
                        </m:r>
                        <m:r>
                          <m:rPr>
                            <m:nor/>
                          </m:rPr>
                          <a:rPr lang="en-US" sz="2800" kern="0" dirty="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ra</m:t>
                        </m:r>
                        <m:r>
                          <m:rPr>
                            <m:nor/>
                          </m:rPr>
                          <a:rPr lang="en-US" sz="2800" kern="0" dirty="0">
                            <a:solidFill>
                              <a:srgbClr val="35353A">
                                <a:lumMod val="50000"/>
                              </a:srgbClr>
                            </a:solidFill>
                            <a:latin typeface="Times New Roman" pitchFamily="18" charset="0"/>
                            <a:cs typeface="Times New Roman" pitchFamily="18" charset="0"/>
                          </a:rPr>
                          <m:t>   </m:t>
                        </m:r>
                      </m:num>
                      <m:den>
                        <m:r>
                          <m:rPr>
                            <m:nor/>
                          </m:rPr>
                          <a:rPr lang="en-US" sz="2800" kern="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N</m:t>
                        </m:r>
                        <m:r>
                          <m:rPr>
                            <m:nor/>
                          </m:rPr>
                          <a:rPr lang="en-US" sz="2800" kern="0" dirty="0">
                            <a:solidFill>
                              <a:srgbClr val="35353A">
                                <a:lumMod val="50000"/>
                              </a:srgbClr>
                            </a:solidFill>
                            <a:latin typeface="Times New Roman" pitchFamily="18" charset="0"/>
                            <a:cs typeface="Times New Roman" pitchFamily="18" charset="0"/>
                          </a:rPr>
                          <m:t>ă</m:t>
                        </m:r>
                        <m:r>
                          <m:rPr>
                            <m:nor/>
                          </m:rPr>
                          <a:rPr lang="en-US" sz="2800" kern="0" dirty="0">
                            <a:solidFill>
                              <a:srgbClr val="35353A">
                                <a:lumMod val="50000"/>
                              </a:srgbClr>
                            </a:solidFill>
                            <a:latin typeface="Times New Roman" pitchFamily="18" charset="0"/>
                            <a:cs typeface="Times New Roman" pitchFamily="18" charset="0"/>
                          </a:rPr>
                          <m:t>ng</m:t>
                        </m:r>
                        <m:r>
                          <m:rPr>
                            <m:nor/>
                          </m:rPr>
                          <a:rPr lang="en-US" sz="2800" kern="0" dirty="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l</m:t>
                        </m:r>
                        <m:r>
                          <m:rPr>
                            <m:nor/>
                          </m:rPr>
                          <a:rPr lang="en-US" sz="2800" kern="0" dirty="0">
                            <a:solidFill>
                              <a:srgbClr val="35353A">
                                <a:lumMod val="50000"/>
                              </a:srgbClr>
                            </a:solidFill>
                            <a:latin typeface="Times New Roman" pitchFamily="18" charset="0"/>
                            <a:cs typeface="Times New Roman" pitchFamily="18" charset="0"/>
                          </a:rPr>
                          <m:t>ượ</m:t>
                        </m:r>
                        <m:r>
                          <m:rPr>
                            <m:nor/>
                          </m:rPr>
                          <a:rPr lang="en-US" sz="2800" kern="0" dirty="0">
                            <a:solidFill>
                              <a:srgbClr val="35353A">
                                <a:lumMod val="50000"/>
                              </a:srgbClr>
                            </a:solidFill>
                            <a:latin typeface="Times New Roman" pitchFamily="18" charset="0"/>
                            <a:cs typeface="Times New Roman" pitchFamily="18" charset="0"/>
                          </a:rPr>
                          <m:t>ng</m:t>
                        </m:r>
                        <m:r>
                          <m:rPr>
                            <m:nor/>
                          </m:rPr>
                          <a:rPr lang="en-US" sz="2800" kern="0" dirty="0">
                            <a:solidFill>
                              <a:srgbClr val="35353A">
                                <a:lumMod val="50000"/>
                              </a:srgbClr>
                            </a:solidFill>
                            <a:latin typeface="Times New Roman" pitchFamily="18" charset="0"/>
                            <a:cs typeface="Times New Roman" pitchFamily="18" charset="0"/>
                          </a:rPr>
                          <m:t> đ</m:t>
                        </m:r>
                        <m:r>
                          <m:rPr>
                            <m:nor/>
                          </m:rPr>
                          <a:rPr lang="en-US" sz="2800" kern="0" dirty="0">
                            <a:solidFill>
                              <a:srgbClr val="35353A">
                                <a:lumMod val="50000"/>
                              </a:srgbClr>
                            </a:solidFill>
                            <a:latin typeface="Times New Roman" pitchFamily="18" charset="0"/>
                            <a:cs typeface="Times New Roman" pitchFamily="18" charset="0"/>
                          </a:rPr>
                          <m:t>i</m:t>
                        </m:r>
                        <m:r>
                          <m:rPr>
                            <m:nor/>
                          </m:rPr>
                          <a:rPr lang="en-US" sz="2800" kern="0" dirty="0">
                            <a:solidFill>
                              <a:srgbClr val="35353A">
                                <a:lumMod val="50000"/>
                              </a:srgbClr>
                            </a:solidFill>
                            <a:latin typeface="Times New Roman" pitchFamily="18" charset="0"/>
                            <a:cs typeface="Times New Roman" pitchFamily="18" charset="0"/>
                          </a:rPr>
                          <m:t>ệ</m:t>
                        </m:r>
                        <m:r>
                          <m:rPr>
                            <m:nor/>
                          </m:rPr>
                          <a:rPr lang="en-US" sz="2800" kern="0" dirty="0">
                            <a:solidFill>
                              <a:srgbClr val="35353A">
                                <a:lumMod val="50000"/>
                              </a:srgbClr>
                            </a:solidFill>
                            <a:latin typeface="Times New Roman" pitchFamily="18" charset="0"/>
                            <a:cs typeface="Times New Roman" pitchFamily="18" charset="0"/>
                          </a:rPr>
                          <m:t>n</m:t>
                        </m:r>
                        <m:r>
                          <m:rPr>
                            <m:nor/>
                          </m:rPr>
                          <a:rPr lang="en-US" sz="2800" kern="0" dirty="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m</m:t>
                        </m:r>
                        <m:r>
                          <m:rPr>
                            <m:nor/>
                          </m:rPr>
                          <a:rPr lang="en-US" sz="2800" kern="0" dirty="0">
                            <a:solidFill>
                              <a:srgbClr val="35353A">
                                <a:lumMod val="50000"/>
                              </a:srgbClr>
                            </a:solidFill>
                            <a:latin typeface="Times New Roman" pitchFamily="18" charset="0"/>
                            <a:cs typeface="Times New Roman" pitchFamily="18" charset="0"/>
                          </a:rPr>
                          <m:t>à </m:t>
                        </m:r>
                        <m:r>
                          <m:rPr>
                            <m:nor/>
                          </m:rPr>
                          <a:rPr lang="en-US" sz="2800" kern="0" dirty="0">
                            <a:solidFill>
                              <a:srgbClr val="35353A">
                                <a:lumMod val="50000"/>
                              </a:srgbClr>
                            </a:solidFill>
                            <a:latin typeface="Times New Roman" pitchFamily="18" charset="0"/>
                            <a:cs typeface="Times New Roman" pitchFamily="18" charset="0"/>
                          </a:rPr>
                          <m:t>b</m:t>
                        </m:r>
                        <m:r>
                          <m:rPr>
                            <m:nor/>
                          </m:rPr>
                          <a:rPr lang="en-US" sz="2800" kern="0" dirty="0">
                            <a:solidFill>
                              <a:srgbClr val="35353A">
                                <a:lumMod val="50000"/>
                              </a:srgbClr>
                            </a:solidFill>
                            <a:latin typeface="Times New Roman" pitchFamily="18" charset="0"/>
                            <a:cs typeface="Times New Roman" pitchFamily="18" charset="0"/>
                          </a:rPr>
                          <m:t>ó</m:t>
                        </m:r>
                        <m:r>
                          <m:rPr>
                            <m:nor/>
                          </m:rPr>
                          <a:rPr lang="en-US" sz="2800" kern="0" dirty="0">
                            <a:solidFill>
                              <a:srgbClr val="35353A">
                                <a:lumMod val="50000"/>
                              </a:srgbClr>
                            </a:solidFill>
                            <a:latin typeface="Times New Roman" pitchFamily="18" charset="0"/>
                            <a:cs typeface="Times New Roman" pitchFamily="18" charset="0"/>
                          </a:rPr>
                          <m:t>ng</m:t>
                        </m:r>
                        <m:r>
                          <m:rPr>
                            <m:nor/>
                          </m:rPr>
                          <a:rPr lang="en-US" sz="2800" kern="0" dirty="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ti</m:t>
                        </m:r>
                        <m:r>
                          <m:rPr>
                            <m:nor/>
                          </m:rPr>
                          <a:rPr lang="en-US" sz="2800" kern="0" dirty="0">
                            <a:solidFill>
                              <a:srgbClr val="35353A">
                                <a:lumMod val="50000"/>
                              </a:srgbClr>
                            </a:solidFill>
                            <a:latin typeface="Times New Roman" pitchFamily="18" charset="0"/>
                            <a:cs typeface="Times New Roman" pitchFamily="18" charset="0"/>
                          </a:rPr>
                          <m:t>ê</m:t>
                        </m:r>
                        <m:r>
                          <m:rPr>
                            <m:nor/>
                          </m:rPr>
                          <a:rPr lang="en-US" sz="2800" kern="0" dirty="0">
                            <a:solidFill>
                              <a:srgbClr val="35353A">
                                <a:lumMod val="50000"/>
                              </a:srgbClr>
                            </a:solidFill>
                            <a:latin typeface="Times New Roman" pitchFamily="18" charset="0"/>
                            <a:cs typeface="Times New Roman" pitchFamily="18" charset="0"/>
                          </a:rPr>
                          <m:t>u</m:t>
                        </m:r>
                        <m:r>
                          <m:rPr>
                            <m:nor/>
                          </m:rPr>
                          <a:rPr lang="en-US" sz="2800" kern="0" dirty="0">
                            <a:solidFill>
                              <a:srgbClr val="35353A">
                                <a:lumMod val="50000"/>
                              </a:srgbClr>
                            </a:solidFill>
                            <a:latin typeface="Times New Roman" pitchFamily="18" charset="0"/>
                            <a:cs typeface="Times New Roman" pitchFamily="18" charset="0"/>
                          </a:rPr>
                          <m:t> </m:t>
                        </m:r>
                        <m:r>
                          <m:rPr>
                            <m:nor/>
                          </m:rPr>
                          <a:rPr lang="en-US" sz="2800" kern="0" dirty="0">
                            <a:solidFill>
                              <a:srgbClr val="35353A">
                                <a:lumMod val="50000"/>
                              </a:srgbClr>
                            </a:solidFill>
                            <a:latin typeface="Times New Roman" pitchFamily="18" charset="0"/>
                            <a:cs typeface="Times New Roman" pitchFamily="18" charset="0"/>
                          </a:rPr>
                          <m:t>th</m:t>
                        </m:r>
                        <m:r>
                          <m:rPr>
                            <m:nor/>
                          </m:rPr>
                          <a:rPr lang="en-US" sz="2800" kern="0" dirty="0">
                            <a:solidFill>
                              <a:srgbClr val="35353A">
                                <a:lumMod val="50000"/>
                              </a:srgbClr>
                            </a:solidFill>
                            <a:latin typeface="Times New Roman" pitchFamily="18" charset="0"/>
                            <a:cs typeface="Times New Roman" pitchFamily="18" charset="0"/>
                          </a:rPr>
                          <m:t>ụ </m:t>
                        </m:r>
                      </m:den>
                    </m:f>
                  </m:oMath>
                </a14:m>
                <a:r>
                  <a:rPr lang="en-US" sz="2800" kern="0" dirty="0">
                    <a:solidFill>
                      <a:srgbClr val="35353A">
                        <a:lumMod val="50000"/>
                      </a:srgbClr>
                    </a:solidFill>
                    <a:latin typeface="Times New Roman" pitchFamily="18" charset="0"/>
                    <a:cs typeface="Times New Roman" pitchFamily="18" charset="0"/>
                  </a:rPr>
                  <a:t> x 100%</a:t>
                </a:r>
              </a:p>
              <a:p>
                <a:pPr algn="ctr">
                  <a:defRPr/>
                </a:pPr>
                <a:endParaRPr lang="en-US" sz="2800" kern="0" dirty="0">
                  <a:solidFill>
                    <a:srgbClr val="35353A">
                      <a:lumMod val="50000"/>
                    </a:srgbClr>
                  </a:solidFill>
                  <a:latin typeface="Times New Roman" pitchFamily="18" charset="0"/>
                  <a:cs typeface="Times New Roman" pitchFamily="18" charset="0"/>
                </a:endParaRPr>
              </a:p>
            </p:txBody>
          </p:sp>
        </mc:Choice>
        <mc:Fallback xmlns="">
          <p:sp>
            <p:nvSpPr>
              <p:cNvPr id="7" name="Google Shape;1031;p32">
                <a:extLst>
                  <a:ext uri="{FF2B5EF4-FFF2-40B4-BE49-F238E27FC236}">
                    <a16:creationId xmlns:a16="http://schemas.microsoft.com/office/drawing/2014/main" id="{8D0FD7DD-0E77-BDB4-2E83-6260F20B00F5}"/>
                  </a:ext>
                </a:extLst>
              </p:cNvPr>
              <p:cNvSpPr txBox="1">
                <a:spLocks noRot="1" noChangeAspect="1" noMove="1" noResize="1" noEditPoints="1" noAdjustHandles="1" noChangeArrowheads="1" noChangeShapeType="1" noTextEdit="1"/>
              </p:cNvSpPr>
              <p:nvPr/>
            </p:nvSpPr>
            <p:spPr>
              <a:xfrm>
                <a:off x="0" y="2171304"/>
                <a:ext cx="12115800" cy="1257697"/>
              </a:xfrm>
              <a:prstGeom prst="rect">
                <a:avLst/>
              </a:prstGeom>
              <a:blipFill>
                <a:blip r:embed="rId3"/>
                <a:stretch>
                  <a:fillRect l="-1056"/>
                </a:stretch>
              </a:blipFill>
            </p:spPr>
            <p:txBody>
              <a:bodyPr/>
              <a:lstStyle/>
              <a:p>
                <a:r>
                  <a:rPr lang="en-US">
                    <a:noFill/>
                  </a:rPr>
                  <a:t> </a:t>
                </a:r>
              </a:p>
            </p:txBody>
          </p:sp>
        </mc:Fallback>
      </mc:AlternateContent>
      <p:sp>
        <p:nvSpPr>
          <p:cNvPr id="8" name="Google Shape;1031;p32">
            <a:extLst>
              <a:ext uri="{FF2B5EF4-FFF2-40B4-BE49-F238E27FC236}">
                <a16:creationId xmlns:a16="http://schemas.microsoft.com/office/drawing/2014/main" id="{0FB90424-6D93-EBAC-D8D6-F8E1530BD4C8}"/>
              </a:ext>
            </a:extLst>
          </p:cNvPr>
          <p:cNvSpPr txBox="1">
            <a:spLocks/>
          </p:cNvSpPr>
          <p:nvPr/>
        </p:nvSpPr>
        <p:spPr>
          <a:xfrm>
            <a:off x="0" y="3276600"/>
            <a:ext cx="12115800" cy="6586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3200" kern="0" dirty="0" err="1" smtClean="0">
                <a:solidFill>
                  <a:srgbClr val="C00000"/>
                </a:solidFill>
                <a:latin typeface="Times New Roman" pitchFamily="18" charset="0"/>
                <a:cs typeface="Times New Roman" pitchFamily="18" charset="0"/>
              </a:rPr>
              <a:t>Hiệu</a:t>
            </a:r>
            <a:r>
              <a:rPr lang="en-US" sz="3200" kern="0" dirty="0" smtClean="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suất</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càng</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lớn</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hiệu</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quả</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năng</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lượng</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thiết</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bị</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càng</a:t>
            </a:r>
            <a:r>
              <a:rPr lang="en-US" sz="3200" kern="0" dirty="0">
                <a:solidFill>
                  <a:srgbClr val="C00000"/>
                </a:solidFill>
                <a:latin typeface="Times New Roman" pitchFamily="18" charset="0"/>
                <a:cs typeface="Times New Roman" pitchFamily="18" charset="0"/>
              </a:rPr>
              <a:t> </a:t>
            </a:r>
            <a:r>
              <a:rPr lang="en-US" sz="3200" kern="0" dirty="0" err="1">
                <a:solidFill>
                  <a:srgbClr val="C00000"/>
                </a:solidFill>
                <a:latin typeface="Times New Roman" pitchFamily="18" charset="0"/>
                <a:cs typeface="Times New Roman" pitchFamily="18" charset="0"/>
              </a:rPr>
              <a:t>cao</a:t>
            </a:r>
            <a:endParaRPr lang="en-US" sz="3200" kern="0" dirty="0">
              <a:solidFill>
                <a:srgbClr val="C0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A5CF38A4-12FC-9660-2A6F-532C27D140E3}"/>
              </a:ext>
            </a:extLst>
          </p:cNvPr>
          <p:cNvPicPr>
            <a:picLocks noChangeAspect="1"/>
          </p:cNvPicPr>
          <p:nvPr/>
        </p:nvPicPr>
        <p:blipFill>
          <a:blip r:embed="rId4"/>
          <a:stretch>
            <a:fillRect/>
          </a:stretch>
        </p:blipFill>
        <p:spPr>
          <a:xfrm>
            <a:off x="76200" y="3605929"/>
            <a:ext cx="1269014" cy="1692019"/>
          </a:xfrm>
          <a:prstGeom prst="rect">
            <a:avLst/>
          </a:prstGeom>
        </p:spPr>
      </p:pic>
      <p:sp>
        <p:nvSpPr>
          <p:cNvPr id="2" name="Rectangle 1"/>
          <p:cNvSpPr/>
          <p:nvPr/>
        </p:nvSpPr>
        <p:spPr>
          <a:xfrm>
            <a:off x="1421414" y="3929923"/>
            <a:ext cx="9246586" cy="954107"/>
          </a:xfrm>
          <a:prstGeom prst="rect">
            <a:avLst/>
          </a:prstGeom>
        </p:spPr>
        <p:txBody>
          <a:bodyPr wrap="square">
            <a:spAutoFit/>
          </a:bodyPr>
          <a:lstStyle/>
          <a:p>
            <a:pPr>
              <a:defRPr/>
            </a:pPr>
            <a:r>
              <a:rPr lang="en-US" sz="2800" b="1" kern="0" dirty="0" err="1" smtClean="0">
                <a:solidFill>
                  <a:srgbClr val="35353A"/>
                </a:solidFill>
                <a:latin typeface="Times New Roman" pitchFamily="18" charset="0"/>
                <a:cs typeface="Times New Roman" pitchFamily="18" charset="0"/>
              </a:rPr>
              <a:t>Câu</a:t>
            </a:r>
            <a:r>
              <a:rPr lang="en-US" sz="2800" b="1" kern="0" dirty="0" smtClean="0">
                <a:solidFill>
                  <a:srgbClr val="35353A"/>
                </a:solidFill>
                <a:latin typeface="Times New Roman" pitchFamily="18" charset="0"/>
                <a:cs typeface="Times New Roman" pitchFamily="18" charset="0"/>
              </a:rPr>
              <a:t> 6. </a:t>
            </a:r>
            <a:r>
              <a:rPr lang="vi-VN" sz="2800" b="1" kern="0" dirty="0" smtClean="0">
                <a:solidFill>
                  <a:srgbClr val="35353A"/>
                </a:solidFill>
                <a:latin typeface="Times New Roman" pitchFamily="18" charset="0"/>
                <a:cs typeface="Times New Roman" pitchFamily="18" charset="0"/>
              </a:rPr>
              <a:t>Vì </a:t>
            </a:r>
            <a:r>
              <a:rPr lang="vi-VN" sz="2800" b="1" kern="0" dirty="0">
                <a:solidFill>
                  <a:srgbClr val="35353A"/>
                </a:solidFill>
                <a:latin typeface="Times New Roman" pitchFamily="18" charset="0"/>
                <a:cs typeface="Times New Roman" pitchFamily="18" charset="0"/>
              </a:rPr>
              <a:t>sao bóng đèn LED được xem là thiết bị tiết kiệm năng lượng.</a:t>
            </a:r>
            <a:r>
              <a:rPr lang="en-US" sz="2800" b="1" kern="0" dirty="0">
                <a:solidFill>
                  <a:srgbClr val="35353A"/>
                </a:solidFill>
                <a:latin typeface="Times New Roman" pitchFamily="18" charset="0"/>
                <a:cs typeface="Times New Roman" pitchFamily="18" charset="0"/>
              </a:rPr>
              <a:t> </a:t>
            </a:r>
          </a:p>
        </p:txBody>
      </p:sp>
      <p:grpSp>
        <p:nvGrpSpPr>
          <p:cNvPr id="11" name="Group 10">
            <a:extLst>
              <a:ext uri="{FF2B5EF4-FFF2-40B4-BE49-F238E27FC236}">
                <a16:creationId xmlns:a16="http://schemas.microsoft.com/office/drawing/2014/main" id="{3A94A2A0-CED4-777E-C13B-63F1C1C74A79}"/>
              </a:ext>
            </a:extLst>
          </p:cNvPr>
          <p:cNvGrpSpPr/>
          <p:nvPr/>
        </p:nvGrpSpPr>
        <p:grpSpPr>
          <a:xfrm>
            <a:off x="8001001" y="4452253"/>
            <a:ext cx="2377439" cy="1903132"/>
            <a:chOff x="5859350" y="1836530"/>
            <a:chExt cx="2401472" cy="2960828"/>
          </a:xfrm>
        </p:grpSpPr>
        <p:pic>
          <p:nvPicPr>
            <p:cNvPr id="12" name="Picture 11">
              <a:extLst>
                <a:ext uri="{FF2B5EF4-FFF2-40B4-BE49-F238E27FC236}">
                  <a16:creationId xmlns:a16="http://schemas.microsoft.com/office/drawing/2014/main" id="{82321CB4-B4EF-C27B-8B6A-5665F3EC2B5E}"/>
                </a:ext>
              </a:extLst>
            </p:cNvPr>
            <p:cNvPicPr>
              <a:picLocks noChangeAspect="1"/>
            </p:cNvPicPr>
            <p:nvPr/>
          </p:nvPicPr>
          <p:blipFill>
            <a:blip r:embed="rId5">
              <a:alphaModFix/>
            </a:blip>
            <a:stretch>
              <a:fillRect/>
            </a:stretch>
          </p:blipFill>
          <p:spPr>
            <a:xfrm>
              <a:off x="5859350" y="1836530"/>
              <a:ext cx="2401472" cy="2401472"/>
            </a:xfrm>
            <a:prstGeom prst="roundRect">
              <a:avLst>
                <a:gd name="adj" fmla="val 16667"/>
              </a:avLst>
            </a:prstGeom>
          </p:spPr>
        </p:pic>
        <p:sp>
          <p:nvSpPr>
            <p:cNvPr id="13" name="Google Shape;817;p29">
              <a:extLst>
                <a:ext uri="{FF2B5EF4-FFF2-40B4-BE49-F238E27FC236}">
                  <a16:creationId xmlns:a16="http://schemas.microsoft.com/office/drawing/2014/main" id="{2EF2B377-6E0C-5431-82FB-D85885174C50}"/>
                </a:ext>
              </a:extLst>
            </p:cNvPr>
            <p:cNvSpPr txBox="1">
              <a:spLocks/>
            </p:cNvSpPr>
            <p:nvPr/>
          </p:nvSpPr>
          <p:spPr>
            <a:xfrm>
              <a:off x="6082358"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sz="2000" kern="0" dirty="0" err="1">
                  <a:solidFill>
                    <a:srgbClr val="35353A">
                      <a:lumMod val="50000"/>
                    </a:srgbClr>
                  </a:solidFill>
                  <a:latin typeface="Times New Roman" pitchFamily="18" charset="0"/>
                  <a:cs typeface="Times New Roman" pitchFamily="18" charset="0"/>
                </a:rPr>
                <a:t>Bóng</a:t>
              </a:r>
              <a:r>
                <a:rPr lang="en-US" sz="2000" kern="0" dirty="0">
                  <a:solidFill>
                    <a:srgbClr val="35353A">
                      <a:lumMod val="50000"/>
                    </a:srgbClr>
                  </a:solidFill>
                  <a:latin typeface="Times New Roman" pitchFamily="18" charset="0"/>
                  <a:cs typeface="Times New Roman" pitchFamily="18" charset="0"/>
                </a:rPr>
                <a:t> </a:t>
              </a:r>
              <a:r>
                <a:rPr lang="en-US" sz="2000" kern="0" dirty="0" err="1">
                  <a:solidFill>
                    <a:srgbClr val="35353A">
                      <a:lumMod val="50000"/>
                    </a:srgbClr>
                  </a:solidFill>
                  <a:latin typeface="Times New Roman" pitchFamily="18" charset="0"/>
                  <a:cs typeface="Times New Roman" pitchFamily="18" charset="0"/>
                </a:rPr>
                <a:t>đèn</a:t>
              </a:r>
              <a:r>
                <a:rPr lang="en-US" sz="2000" kern="0" dirty="0">
                  <a:solidFill>
                    <a:srgbClr val="35353A">
                      <a:lumMod val="50000"/>
                    </a:srgbClr>
                  </a:solidFill>
                  <a:latin typeface="Times New Roman" pitchFamily="18" charset="0"/>
                  <a:cs typeface="Times New Roman" pitchFamily="18" charset="0"/>
                </a:rPr>
                <a:t> LED</a:t>
              </a:r>
            </a:p>
            <a:p>
              <a:pPr>
                <a:buClr>
                  <a:srgbClr val="35353A"/>
                </a:buClr>
                <a:defRPr/>
              </a:pPr>
              <a:r>
                <a:rPr lang="en-US" sz="2000" kern="0" dirty="0" err="1">
                  <a:solidFill>
                    <a:srgbClr val="35353A">
                      <a:lumMod val="50000"/>
                    </a:srgbClr>
                  </a:solidFill>
                  <a:latin typeface="Times New Roman" pitchFamily="18" charset="0"/>
                  <a:cs typeface="Times New Roman" pitchFamily="18" charset="0"/>
                </a:rPr>
                <a:t>Hiệu</a:t>
              </a:r>
              <a:r>
                <a:rPr lang="en-US" sz="2000" kern="0" dirty="0">
                  <a:solidFill>
                    <a:srgbClr val="35353A">
                      <a:lumMod val="50000"/>
                    </a:srgbClr>
                  </a:solidFill>
                  <a:latin typeface="Times New Roman" pitchFamily="18" charset="0"/>
                  <a:cs typeface="Times New Roman" pitchFamily="18" charset="0"/>
                </a:rPr>
                <a:t> </a:t>
              </a:r>
              <a:r>
                <a:rPr lang="en-US" sz="2000" kern="0" dirty="0" err="1">
                  <a:solidFill>
                    <a:srgbClr val="35353A">
                      <a:lumMod val="50000"/>
                    </a:srgbClr>
                  </a:solidFill>
                  <a:latin typeface="Times New Roman" pitchFamily="18" charset="0"/>
                  <a:cs typeface="Times New Roman" pitchFamily="18" charset="0"/>
                </a:rPr>
                <a:t>suất</a:t>
              </a:r>
              <a:r>
                <a:rPr lang="en-US" sz="2000" kern="0" dirty="0">
                  <a:solidFill>
                    <a:srgbClr val="35353A">
                      <a:lumMod val="50000"/>
                    </a:srgbClr>
                  </a:solidFill>
                  <a:latin typeface="Times New Roman" pitchFamily="18" charset="0"/>
                  <a:cs typeface="Times New Roman" pitchFamily="18" charset="0"/>
                </a:rPr>
                <a:t> 90%</a:t>
              </a:r>
              <a:endParaRPr lang="vi-VN" sz="2000" kern="0" dirty="0">
                <a:solidFill>
                  <a:srgbClr val="35353A">
                    <a:lumMod val="50000"/>
                  </a:srgbClr>
                </a:solidFill>
                <a:latin typeface="Times New Roman" pitchFamily="18" charset="0"/>
                <a:cs typeface="Times New Roman" pitchFamily="18" charset="0"/>
              </a:endParaRPr>
            </a:p>
          </p:txBody>
        </p:sp>
      </p:grpSp>
      <p:pic>
        <p:nvPicPr>
          <p:cNvPr id="14" name="Picture 13">
            <a:extLst>
              <a:ext uri="{FF2B5EF4-FFF2-40B4-BE49-F238E27FC236}">
                <a16:creationId xmlns:a16="http://schemas.microsoft.com/office/drawing/2014/main" id="{3D01C5CB-6D45-56B0-D6F3-DD22939820DA}"/>
              </a:ext>
            </a:extLst>
          </p:cNvPr>
          <p:cNvPicPr>
            <a:picLocks noChangeAspect="1"/>
          </p:cNvPicPr>
          <p:nvPr/>
        </p:nvPicPr>
        <p:blipFill>
          <a:blip r:embed="rId6"/>
          <a:stretch>
            <a:fillRect/>
          </a:stretch>
        </p:blipFill>
        <p:spPr>
          <a:xfrm>
            <a:off x="152400" y="5555428"/>
            <a:ext cx="894703" cy="1192938"/>
          </a:xfrm>
          <a:prstGeom prst="rect">
            <a:avLst/>
          </a:prstGeom>
        </p:spPr>
      </p:pic>
      <p:sp>
        <p:nvSpPr>
          <p:cNvPr id="15" name="Google Shape;1031;p32">
            <a:extLst>
              <a:ext uri="{FF2B5EF4-FFF2-40B4-BE49-F238E27FC236}">
                <a16:creationId xmlns:a16="http://schemas.microsoft.com/office/drawing/2014/main" id="{659440D4-D600-E548-E0B5-B2F3A21F0612}"/>
              </a:ext>
            </a:extLst>
          </p:cNvPr>
          <p:cNvSpPr txBox="1">
            <a:spLocks/>
          </p:cNvSpPr>
          <p:nvPr/>
        </p:nvSpPr>
        <p:spPr>
          <a:xfrm>
            <a:off x="1345214" y="5029200"/>
            <a:ext cx="6503386" cy="137626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vi-VN" sz="3200" kern="0" dirty="0">
                <a:latin typeface="Times New Roman" pitchFamily="18" charset="0"/>
                <a:cs typeface="Times New Roman" pitchFamily="18" charset="0"/>
              </a:rPr>
              <a:t>Vì bóng đèn LED có hiệu suất chuyển từ năng lượng điện sang năng lượng ánh sáng cao đến 90%</a:t>
            </a:r>
            <a:endParaRPr lang="en-US" sz="3200" kern="0" dirty="0">
              <a:latin typeface="Times New Roman" pitchFamily="18" charset="0"/>
              <a:cs typeface="Times New Roman" pitchFamily="18" charset="0"/>
            </a:endParaRPr>
          </a:p>
        </p:txBody>
      </p:sp>
    </p:spTree>
    <p:extLst>
      <p:ext uri="{BB962C8B-B14F-4D97-AF65-F5344CB8AC3E}">
        <p14:creationId xmlns:p14="http://schemas.microsoft.com/office/powerpoint/2010/main" val="400117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4000"/>
                                  </p:iterate>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0" y="76200"/>
            <a:ext cx="12039600" cy="121920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2800" b="1" kern="0" dirty="0" err="1">
                <a:solidFill>
                  <a:srgbClr val="35353A"/>
                </a:solidFill>
                <a:latin typeface="Times New Roman" pitchFamily="18" charset="0"/>
                <a:cs typeface="Times New Roman" pitchFamily="18" charset="0"/>
              </a:rPr>
              <a:t>Chúng</a:t>
            </a:r>
            <a:r>
              <a:rPr lang="en-US" sz="2800" b="1" kern="0" dirty="0">
                <a:solidFill>
                  <a:srgbClr val="35353A"/>
                </a:solidFill>
                <a:latin typeface="Times New Roman" pitchFamily="18" charset="0"/>
                <a:cs typeface="Times New Roman" pitchFamily="18" charset="0"/>
              </a:rPr>
              <a:t> ta </a:t>
            </a:r>
            <a:r>
              <a:rPr lang="en-US" sz="2800" b="1" kern="0" dirty="0" err="1">
                <a:solidFill>
                  <a:srgbClr val="35353A"/>
                </a:solidFill>
                <a:latin typeface="Times New Roman" pitchFamily="18" charset="0"/>
                <a:cs typeface="Times New Roman" pitchFamily="18" charset="0"/>
              </a:rPr>
              <a:t>cần</a:t>
            </a:r>
            <a:r>
              <a:rPr lang="en-US" sz="2800" b="1" kern="0" dirty="0">
                <a:solidFill>
                  <a:srgbClr val="35353A"/>
                </a:solidFill>
                <a:latin typeface="Times New Roman" pitchFamily="18" charset="0"/>
                <a:cs typeface="Times New Roman" pitchFamily="18" charset="0"/>
              </a:rPr>
              <a:t> </a:t>
            </a:r>
            <a:r>
              <a:rPr lang="en-US" sz="2800" b="1" kern="0" dirty="0" err="1">
                <a:solidFill>
                  <a:srgbClr val="35353A"/>
                </a:solidFill>
                <a:latin typeface="Times New Roman" pitchFamily="18" charset="0"/>
                <a:cs typeface="Times New Roman" pitchFamily="18" charset="0"/>
              </a:rPr>
              <a:t>làm</a:t>
            </a:r>
            <a:r>
              <a:rPr lang="en-US" sz="2800" b="1" kern="0" dirty="0">
                <a:solidFill>
                  <a:srgbClr val="35353A"/>
                </a:solidFill>
                <a:latin typeface="Times New Roman" pitchFamily="18" charset="0"/>
                <a:cs typeface="Times New Roman" pitchFamily="18" charset="0"/>
              </a:rPr>
              <a:t> </a:t>
            </a:r>
            <a:r>
              <a:rPr lang="en-US" sz="2800" b="1" kern="0" dirty="0" err="1">
                <a:solidFill>
                  <a:srgbClr val="35353A"/>
                </a:solidFill>
                <a:latin typeface="Times New Roman" pitchFamily="18" charset="0"/>
                <a:cs typeface="Times New Roman" pitchFamily="18" charset="0"/>
              </a:rPr>
              <a:t>gì</a:t>
            </a:r>
            <a:r>
              <a:rPr lang="en-US" sz="2800" b="1" kern="0" dirty="0">
                <a:solidFill>
                  <a:srgbClr val="35353A"/>
                </a:solidFill>
                <a:latin typeface="Times New Roman" pitchFamily="18" charset="0"/>
                <a:cs typeface="Times New Roman" pitchFamily="18" charset="0"/>
              </a:rPr>
              <a:t> </a:t>
            </a:r>
            <a:r>
              <a:rPr lang="en-US" sz="2800" b="1" kern="0" dirty="0" err="1">
                <a:solidFill>
                  <a:srgbClr val="35353A"/>
                </a:solidFill>
                <a:latin typeface="Times New Roman" pitchFamily="18" charset="0"/>
                <a:cs typeface="Times New Roman" pitchFamily="18" charset="0"/>
              </a:rPr>
              <a:t>để</a:t>
            </a:r>
            <a:r>
              <a:rPr lang="en-US" sz="2800" b="1" kern="0" dirty="0">
                <a:solidFill>
                  <a:srgbClr val="35353A"/>
                </a:solidFill>
                <a:latin typeface="Times New Roman" pitchFamily="18" charset="0"/>
                <a:cs typeface="Times New Roman" pitchFamily="18" charset="0"/>
              </a:rPr>
              <a:t> </a:t>
            </a:r>
            <a:r>
              <a:rPr lang="en-US" sz="2800" b="1" kern="0" dirty="0" err="1">
                <a:solidFill>
                  <a:srgbClr val="35353A"/>
                </a:solidFill>
                <a:latin typeface="Times New Roman" pitchFamily="18" charset="0"/>
                <a:cs typeface="Times New Roman" pitchFamily="18" charset="0"/>
              </a:rPr>
              <a:t>sử</a:t>
            </a:r>
            <a:r>
              <a:rPr lang="en-US" sz="2800" b="1" kern="0" dirty="0">
                <a:solidFill>
                  <a:srgbClr val="35353A"/>
                </a:solidFill>
                <a:latin typeface="Times New Roman" pitchFamily="18" charset="0"/>
                <a:cs typeface="Times New Roman" pitchFamily="18" charset="0"/>
              </a:rPr>
              <a:t> </a:t>
            </a:r>
            <a:r>
              <a:rPr lang="en-US" sz="2800" b="1" kern="0" dirty="0" err="1">
                <a:solidFill>
                  <a:srgbClr val="35353A"/>
                </a:solidFill>
                <a:latin typeface="Times New Roman" pitchFamily="18" charset="0"/>
                <a:cs typeface="Times New Roman" pitchFamily="18" charset="0"/>
              </a:rPr>
              <a:t>dụng</a:t>
            </a:r>
            <a:r>
              <a:rPr lang="en-US" sz="2800" b="1" kern="0" dirty="0">
                <a:solidFill>
                  <a:srgbClr val="35353A"/>
                </a:solidFill>
                <a:latin typeface="Times New Roman" pitchFamily="18" charset="0"/>
                <a:cs typeface="Times New Roman" pitchFamily="18" charset="0"/>
              </a:rPr>
              <a:t> </a:t>
            </a:r>
            <a:r>
              <a:rPr lang="en-US" sz="2800" b="1" kern="0" dirty="0" err="1">
                <a:solidFill>
                  <a:srgbClr val="35353A"/>
                </a:solidFill>
                <a:latin typeface="Times New Roman" pitchFamily="18" charset="0"/>
                <a:cs typeface="Times New Roman" pitchFamily="18" charset="0"/>
              </a:rPr>
              <a:t>hiệu</a:t>
            </a:r>
            <a:r>
              <a:rPr lang="en-US" sz="2800" b="1" kern="0" dirty="0">
                <a:solidFill>
                  <a:srgbClr val="35353A"/>
                </a:solidFill>
                <a:latin typeface="Times New Roman" pitchFamily="18" charset="0"/>
                <a:cs typeface="Times New Roman" pitchFamily="18" charset="0"/>
              </a:rPr>
              <a:t> </a:t>
            </a:r>
            <a:r>
              <a:rPr lang="en-US" sz="2800" b="1" kern="0" dirty="0" err="1">
                <a:solidFill>
                  <a:srgbClr val="35353A"/>
                </a:solidFill>
                <a:latin typeface="Times New Roman" pitchFamily="18" charset="0"/>
                <a:cs typeface="Times New Roman" pitchFamily="18" charset="0"/>
              </a:rPr>
              <a:t>quả</a:t>
            </a:r>
            <a:r>
              <a:rPr lang="en-US" sz="2800" b="1" kern="0" dirty="0">
                <a:solidFill>
                  <a:srgbClr val="35353A"/>
                </a:solidFill>
                <a:latin typeface="Times New Roman" pitchFamily="18" charset="0"/>
                <a:cs typeface="Times New Roman" pitchFamily="18" charset="0"/>
              </a:rPr>
              <a:t> </a:t>
            </a:r>
            <a:r>
              <a:rPr lang="en-US" sz="2800" b="1" kern="0" dirty="0" err="1">
                <a:solidFill>
                  <a:srgbClr val="35353A"/>
                </a:solidFill>
                <a:latin typeface="Times New Roman" pitchFamily="18" charset="0"/>
                <a:cs typeface="Times New Roman" pitchFamily="18" charset="0"/>
              </a:rPr>
              <a:t>năng</a:t>
            </a:r>
            <a:r>
              <a:rPr lang="en-US" sz="2800" b="1" kern="0" dirty="0">
                <a:solidFill>
                  <a:srgbClr val="35353A"/>
                </a:solidFill>
                <a:latin typeface="Times New Roman" pitchFamily="18" charset="0"/>
                <a:cs typeface="Times New Roman" pitchFamily="18" charset="0"/>
              </a:rPr>
              <a:t> </a:t>
            </a:r>
            <a:r>
              <a:rPr lang="en-US" sz="2800" b="1" kern="0" dirty="0" err="1">
                <a:solidFill>
                  <a:srgbClr val="35353A"/>
                </a:solidFill>
                <a:latin typeface="Times New Roman" pitchFamily="18" charset="0"/>
                <a:cs typeface="Times New Roman" pitchFamily="18" charset="0"/>
              </a:rPr>
              <a:t>lượng</a:t>
            </a:r>
            <a:r>
              <a:rPr lang="en-US" sz="2800" b="1" kern="0" dirty="0">
                <a:solidFill>
                  <a:srgbClr val="35353A"/>
                </a:solidFill>
                <a:latin typeface="Times New Roman" pitchFamily="18" charset="0"/>
                <a:cs typeface="Times New Roman" pitchFamily="18" charset="0"/>
              </a:rPr>
              <a:t>.</a:t>
            </a:r>
          </a:p>
        </p:txBody>
      </p:sp>
      <p:sp>
        <p:nvSpPr>
          <p:cNvPr id="7" name="Google Shape;1031;p32">
            <a:extLst>
              <a:ext uri="{FF2B5EF4-FFF2-40B4-BE49-F238E27FC236}">
                <a16:creationId xmlns:a16="http://schemas.microsoft.com/office/drawing/2014/main" id="{B2DA8D7C-CD8B-A0D2-86D4-C7A322F435FD}"/>
              </a:ext>
            </a:extLst>
          </p:cNvPr>
          <p:cNvSpPr txBox="1">
            <a:spLocks/>
          </p:cNvSpPr>
          <p:nvPr/>
        </p:nvSpPr>
        <p:spPr>
          <a:xfrm>
            <a:off x="0" y="76200"/>
            <a:ext cx="12192000" cy="6586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b="1" kern="0" dirty="0" smtClean="0">
                <a:latin typeface="Times New Roman" pitchFamily="18" charset="0"/>
                <a:cs typeface="Times New Roman" pitchFamily="18" charset="0"/>
              </a:rPr>
              <a:t>* </a:t>
            </a:r>
            <a:r>
              <a:rPr lang="en-US" sz="2800" b="1" kern="0" dirty="0" err="1" smtClean="0">
                <a:latin typeface="Times New Roman" pitchFamily="18" charset="0"/>
                <a:cs typeface="Times New Roman" pitchFamily="18" charset="0"/>
              </a:rPr>
              <a:t>Một</a:t>
            </a:r>
            <a:r>
              <a:rPr lang="en-US" sz="2800" b="1" kern="0" dirty="0" smtClean="0">
                <a:latin typeface="Times New Roman" pitchFamily="18" charset="0"/>
                <a:cs typeface="Times New Roman" pitchFamily="18" charset="0"/>
              </a:rPr>
              <a:t> </a:t>
            </a:r>
            <a:r>
              <a:rPr lang="en-US" sz="2800" b="1" kern="0" dirty="0" err="1">
                <a:latin typeface="Times New Roman" pitchFamily="18" charset="0"/>
                <a:cs typeface="Times New Roman" pitchFamily="18" charset="0"/>
              </a:rPr>
              <a:t>số</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biện</a:t>
            </a:r>
            <a:r>
              <a:rPr lang="en-US" sz="2800" b="1" kern="0" dirty="0">
                <a:latin typeface="Times New Roman" pitchFamily="18" charset="0"/>
                <a:cs typeface="Times New Roman" pitchFamily="18" charset="0"/>
              </a:rPr>
              <a:t> </a:t>
            </a:r>
            <a:r>
              <a:rPr lang="en-US" sz="2800" b="1" kern="0" dirty="0" err="1" smtClean="0">
                <a:latin typeface="Times New Roman" pitchFamily="18" charset="0"/>
                <a:cs typeface="Times New Roman" pitchFamily="18" charset="0"/>
              </a:rPr>
              <a:t>pháp</a:t>
            </a:r>
            <a:r>
              <a:rPr lang="en-US" sz="2800" b="1" kern="0" dirty="0" smtClean="0">
                <a:latin typeface="Times New Roman" pitchFamily="18" charset="0"/>
                <a:cs typeface="Times New Roman" pitchFamily="18" charset="0"/>
              </a:rPr>
              <a:t> </a:t>
            </a:r>
            <a:r>
              <a:rPr lang="en-US" sz="2800" b="1" kern="0" dirty="0" err="1">
                <a:latin typeface="Times New Roman" pitchFamily="18" charset="0"/>
                <a:cs typeface="Times New Roman" pitchFamily="18" charset="0"/>
              </a:rPr>
              <a:t>sử</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dụng</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hiệu</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quả</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năng</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lượng</a:t>
            </a:r>
            <a:endParaRPr lang="en-US" sz="2800" b="1" kern="0" dirty="0">
              <a:latin typeface="Times New Roman" pitchFamily="18" charset="0"/>
              <a:cs typeface="Times New Roman" pitchFamily="18" charset="0"/>
            </a:endParaRPr>
          </a:p>
        </p:txBody>
      </p:sp>
      <p:sp>
        <p:nvSpPr>
          <p:cNvPr id="8" name="Google Shape;1031;p32">
            <a:extLst>
              <a:ext uri="{FF2B5EF4-FFF2-40B4-BE49-F238E27FC236}">
                <a16:creationId xmlns:a16="http://schemas.microsoft.com/office/drawing/2014/main" id="{ED1BE8A5-DA51-A358-A5E8-33D9ED207A37}"/>
              </a:ext>
            </a:extLst>
          </p:cNvPr>
          <p:cNvSpPr txBox="1">
            <a:spLocks/>
          </p:cNvSpPr>
          <p:nvPr/>
        </p:nvSpPr>
        <p:spPr>
          <a:xfrm>
            <a:off x="228600" y="500743"/>
            <a:ext cx="6438067" cy="6586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Sử</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dụng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thiết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bị</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hiệu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suất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cao</a:t>
            </a:r>
            <a:endParaRPr lang="en-US" sz="3200" kern="0" dirty="0">
              <a:latin typeface="Times New Roman" pitchFamily="18" charset="0"/>
              <a:cs typeface="Times New Roman" pitchFamily="18" charset="0"/>
            </a:endParaRPr>
          </a:p>
        </p:txBody>
      </p:sp>
      <p:sp>
        <p:nvSpPr>
          <p:cNvPr id="9" name="Google Shape;1031;p32">
            <a:extLst>
              <a:ext uri="{FF2B5EF4-FFF2-40B4-BE49-F238E27FC236}">
                <a16:creationId xmlns:a16="http://schemas.microsoft.com/office/drawing/2014/main" id="{F7341699-8459-89BD-DBD2-33B499C38349}"/>
              </a:ext>
            </a:extLst>
          </p:cNvPr>
          <p:cNvSpPr txBox="1">
            <a:spLocks/>
          </p:cNvSpPr>
          <p:nvPr/>
        </p:nvSpPr>
        <p:spPr>
          <a:xfrm>
            <a:off x="228600" y="966072"/>
            <a:ext cx="6448953" cy="6586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3200" kern="0" dirty="0" smtClean="0">
                <a:latin typeface="Times New Roman" pitchFamily="18" charset="0"/>
                <a:cs typeface="Times New Roman" pitchFamily="18" charset="0"/>
              </a:rPr>
              <a:t>- </a:t>
            </a:r>
            <a:r>
              <a:rPr lang="en-US" sz="3200" kern="0" dirty="0" err="1" smtClean="0">
                <a:latin typeface="Times New Roman" pitchFamily="18" charset="0"/>
                <a:cs typeface="Times New Roman" pitchFamily="18" charset="0"/>
              </a:rPr>
              <a:t>Tắt</a:t>
            </a:r>
            <a:r>
              <a:rPr lang="en-US" sz="3200" kern="0" dirty="0" smtClean="0">
                <a:latin typeface="Times New Roman" pitchFamily="18" charset="0"/>
                <a:cs typeface="Times New Roman" pitchFamily="18" charset="0"/>
              </a:rPr>
              <a:t> </a:t>
            </a:r>
            <a:r>
              <a:rPr lang="en-US" sz="3200" kern="0" dirty="0" err="1">
                <a:latin typeface="Times New Roman" pitchFamily="18" charset="0"/>
                <a:cs typeface="Times New Roman" pitchFamily="18" charset="0"/>
              </a:rPr>
              <a:t>thiết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bị</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khi</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không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sử</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dụng</a:t>
            </a:r>
            <a:endParaRPr lang="en-US" sz="3200" kern="0" dirty="0">
              <a:latin typeface="Times New Roman" pitchFamily="18" charset="0"/>
              <a:cs typeface="Times New Roman" pitchFamily="18" charset="0"/>
            </a:endParaRPr>
          </a:p>
        </p:txBody>
      </p:sp>
      <p:sp>
        <p:nvSpPr>
          <p:cNvPr id="10" name="Rectangle 9"/>
          <p:cNvSpPr/>
          <p:nvPr/>
        </p:nvSpPr>
        <p:spPr>
          <a:xfrm>
            <a:off x="228600" y="1447801"/>
            <a:ext cx="10287001" cy="1077218"/>
          </a:xfrm>
          <a:prstGeom prst="rect">
            <a:avLst/>
          </a:prstGeom>
        </p:spPr>
        <p:txBody>
          <a:bodyPr wrap="square">
            <a:spAutoFit/>
          </a:bodyPr>
          <a:lstStyle/>
          <a:p>
            <a:pPr lvl="0"/>
            <a:r>
              <a:rPr lang="en-US" sz="3200" kern="0" dirty="0" smtClean="0">
                <a:solidFill>
                  <a:srgbClr val="35353A"/>
                </a:solidFill>
                <a:latin typeface="Times New Roman" pitchFamily="18" charset="0"/>
                <a:cs typeface="Times New Roman" pitchFamily="18" charset="0"/>
              </a:rPr>
              <a:t>- </a:t>
            </a:r>
            <a:r>
              <a:rPr lang="en-US" sz="3200" kern="0" dirty="0" err="1" smtClean="0">
                <a:solidFill>
                  <a:srgbClr val="35353A"/>
                </a:solidFill>
                <a:latin typeface="Times New Roman" pitchFamily="18" charset="0"/>
                <a:cs typeface="Times New Roman" pitchFamily="18" charset="0"/>
              </a:rPr>
              <a:t>Tận</a:t>
            </a:r>
            <a:r>
              <a:rPr lang="en-US" sz="3200" kern="0" dirty="0" smtClean="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dụng</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năng</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lượng</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từ</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thiên</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nhiên</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trong</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xây</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dựng</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và</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sinh</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hoạt</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Ưu</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tiên</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sử</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dụng</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năng</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lượng</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tái</a:t>
            </a:r>
            <a:r>
              <a:rPr lang="en-US" sz="3200" kern="0" dirty="0">
                <a:solidFill>
                  <a:srgbClr val="35353A"/>
                </a:solidFill>
                <a:latin typeface="Times New Roman" pitchFamily="18" charset="0"/>
                <a:cs typeface="Times New Roman" pitchFamily="18" charset="0"/>
              </a:rPr>
              <a:t> </a:t>
            </a:r>
            <a:r>
              <a:rPr lang="en-US" sz="3200" kern="0" dirty="0" err="1">
                <a:solidFill>
                  <a:srgbClr val="35353A"/>
                </a:solidFill>
                <a:latin typeface="Times New Roman" pitchFamily="18" charset="0"/>
                <a:cs typeface="Times New Roman" pitchFamily="18" charset="0"/>
              </a:rPr>
              <a:t>tạo</a:t>
            </a:r>
            <a:endParaRPr lang="en-US" sz="3200" kern="0" dirty="0">
              <a:solidFill>
                <a:srgbClr val="35353A"/>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A5CF38A4-12FC-9660-2A6F-532C27D140E3}"/>
              </a:ext>
            </a:extLst>
          </p:cNvPr>
          <p:cNvPicPr>
            <a:picLocks noChangeAspect="1"/>
          </p:cNvPicPr>
          <p:nvPr/>
        </p:nvPicPr>
        <p:blipFill>
          <a:blip r:embed="rId2"/>
          <a:stretch>
            <a:fillRect/>
          </a:stretch>
        </p:blipFill>
        <p:spPr>
          <a:xfrm>
            <a:off x="228600" y="2209800"/>
            <a:ext cx="961524" cy="1282032"/>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190124" y="2286001"/>
            <a:ext cx="9325476" cy="91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buClr>
                <a:srgbClr val="000000"/>
              </a:buClr>
              <a:defRPr/>
            </a:pPr>
            <a:r>
              <a:rPr lang="en-US" dirty="0" smtClean="0">
                <a:solidFill>
                  <a:srgbClr val="000000"/>
                </a:solidFill>
                <a:latin typeface="Times New Roman" pitchFamily="18" charset="0"/>
                <a:cs typeface="Times New Roman" pitchFamily="18" charset="0"/>
                <a:sym typeface="Arial"/>
              </a:rPr>
              <a:t> </a:t>
            </a:r>
            <a:r>
              <a:rPr lang="vi-VN" dirty="0" smtClean="0">
                <a:solidFill>
                  <a:srgbClr val="000000"/>
                </a:solidFill>
                <a:latin typeface="Times New Roman" pitchFamily="18" charset="0"/>
                <a:cs typeface="Times New Roman" pitchFamily="18" charset="0"/>
                <a:sym typeface="Arial"/>
              </a:rPr>
              <a:t>Giải </a:t>
            </a:r>
            <a:r>
              <a:rPr lang="vi-VN" dirty="0">
                <a:solidFill>
                  <a:srgbClr val="000000"/>
                </a:solidFill>
                <a:latin typeface="Times New Roman" pitchFamily="18" charset="0"/>
                <a:cs typeface="Times New Roman" pitchFamily="18" charset="0"/>
                <a:sym typeface="Arial"/>
              </a:rPr>
              <a:t>thích vì sao những cách dưới đây được coi là sử dụng hiệu quả năng lượng điện.</a:t>
            </a:r>
            <a:endParaRPr lang="en-US" dirty="0">
              <a:solidFill>
                <a:srgbClr val="000000"/>
              </a:solidFill>
              <a:latin typeface="Times New Roman" pitchFamily="18" charset="0"/>
              <a:cs typeface="Times New Roman" pitchFamily="18" charset="0"/>
              <a:sym typeface="Arial"/>
            </a:endParaRPr>
          </a:p>
        </p:txBody>
      </p:sp>
      <p:pic>
        <p:nvPicPr>
          <p:cNvPr id="13" name="Picture 2" descr="Mẹo tiết kiệm điện với máy lạnh không có Inverter">
            <a:extLst>
              <a:ext uri="{FF2B5EF4-FFF2-40B4-BE49-F238E27FC236}">
                <a16:creationId xmlns:a16="http://schemas.microsoft.com/office/drawing/2014/main" id="{4F5428D7-2729-1E5A-4020-9E83122248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8" r="33218"/>
          <a:stretch/>
        </p:blipFill>
        <p:spPr bwMode="auto">
          <a:xfrm>
            <a:off x="1643212" y="3491833"/>
            <a:ext cx="1404788" cy="1787411"/>
          </a:xfrm>
          <a:prstGeom prst="roundRect">
            <a:avLst/>
          </a:prstGeom>
          <a:noFill/>
          <a:effectLst>
            <a:glow rad="101600">
              <a:srgbClr val="70532F">
                <a:satMod val="175000"/>
                <a:alpha val="40000"/>
              </a:srgbClr>
            </a:glow>
          </a:effectLst>
          <a:extLst>
            <a:ext uri="{909E8E84-426E-40DD-AFC4-6F175D3DCCD1}">
              <a14:hiddenFill xmlns:a14="http://schemas.microsoft.com/office/drawing/2010/main">
                <a:solidFill>
                  <a:srgbClr val="FFFFFF"/>
                </a:solidFill>
              </a14:hiddenFill>
            </a:ext>
          </a:extLst>
        </p:spPr>
      </p:pic>
      <p:sp>
        <p:nvSpPr>
          <p:cNvPr id="14" name="Google Shape;1031;p32">
            <a:extLst>
              <a:ext uri="{FF2B5EF4-FFF2-40B4-BE49-F238E27FC236}">
                <a16:creationId xmlns:a16="http://schemas.microsoft.com/office/drawing/2014/main" id="{3352427B-9E03-334F-1FB9-662FD39E5EA6}"/>
              </a:ext>
            </a:extLst>
          </p:cNvPr>
          <p:cNvSpPr txBox="1">
            <a:spLocks/>
          </p:cNvSpPr>
          <p:nvPr/>
        </p:nvSpPr>
        <p:spPr>
          <a:xfrm>
            <a:off x="1621972" y="5410200"/>
            <a:ext cx="1671357" cy="6586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vi-VN" sz="1800" kern="0" dirty="0">
                <a:latin typeface="Times New Roman" pitchFamily="18" charset="0"/>
                <a:cs typeface="Times New Roman" pitchFamily="18" charset="0"/>
              </a:rPr>
              <a:t>Tắt các thiết bị điện (ti vi, đèn điện,...) khi không sử dụng</a:t>
            </a:r>
            <a:endParaRPr lang="en-US" sz="1800" kern="0" dirty="0">
              <a:latin typeface="Times New Roman" pitchFamily="18" charset="0"/>
              <a:cs typeface="Times New Roman" pitchFamily="18" charset="0"/>
            </a:endParaRPr>
          </a:p>
        </p:txBody>
      </p:sp>
      <p:pic>
        <p:nvPicPr>
          <p:cNvPr id="15" name="Picture 4" descr="Hướng dẫn cách chỉnh độ sáng màn hình máy tính đơn giản nhất">
            <a:extLst>
              <a:ext uri="{FF2B5EF4-FFF2-40B4-BE49-F238E27FC236}">
                <a16:creationId xmlns:a16="http://schemas.microsoft.com/office/drawing/2014/main" id="{DE23A3C3-D7E5-E523-2CB7-31ECFACAC3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19" r="20459"/>
          <a:stretch/>
        </p:blipFill>
        <p:spPr bwMode="auto">
          <a:xfrm>
            <a:off x="3439306" y="3491832"/>
            <a:ext cx="1361295" cy="1781522"/>
          </a:xfrm>
          <a:prstGeom prst="roundRect">
            <a:avLst/>
          </a:prstGeom>
          <a:noFill/>
          <a:effectLst>
            <a:glow rad="101600">
              <a:srgbClr val="70532F">
                <a:satMod val="175000"/>
                <a:alpha val="40000"/>
              </a:srgbClr>
            </a:glow>
          </a:effectLst>
          <a:extLst>
            <a:ext uri="{909E8E84-426E-40DD-AFC4-6F175D3DCCD1}">
              <a14:hiddenFill xmlns:a14="http://schemas.microsoft.com/office/drawing/2010/main">
                <a:solidFill>
                  <a:srgbClr val="FFFFFF"/>
                </a:solidFill>
              </a14:hiddenFill>
            </a:ext>
          </a:extLst>
        </p:spPr>
      </p:pic>
      <p:sp>
        <p:nvSpPr>
          <p:cNvPr id="16" name="Google Shape;1031;p32">
            <a:extLst>
              <a:ext uri="{FF2B5EF4-FFF2-40B4-BE49-F238E27FC236}">
                <a16:creationId xmlns:a16="http://schemas.microsoft.com/office/drawing/2014/main" id="{2F6879AA-3BC8-8D12-A54A-9A649CBE4E96}"/>
              </a:ext>
            </a:extLst>
          </p:cNvPr>
          <p:cNvSpPr txBox="1">
            <a:spLocks/>
          </p:cNvSpPr>
          <p:nvPr/>
        </p:nvSpPr>
        <p:spPr>
          <a:xfrm>
            <a:off x="3365385" y="5431972"/>
            <a:ext cx="1634066" cy="11158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vi-VN" sz="1800" kern="0" dirty="0">
                <a:latin typeface="Times New Roman" pitchFamily="18" charset="0"/>
                <a:cs typeface="Times New Roman" pitchFamily="18" charset="0"/>
              </a:rPr>
              <a:t>Giảm độ sáng màn hình máy tính</a:t>
            </a:r>
            <a:endParaRPr lang="en-US" sz="1800" kern="0" dirty="0">
              <a:latin typeface="Times New Roman" pitchFamily="18" charset="0"/>
              <a:cs typeface="Times New Roman" pitchFamily="18" charset="0"/>
            </a:endParaRPr>
          </a:p>
        </p:txBody>
      </p:sp>
      <p:pic>
        <p:nvPicPr>
          <p:cNvPr id="17" name="Picture 6" descr="Mùa hè bật điều hòa 26 độ có tiết kiệm điện không? Nhiều người đã nhầm! 26  độ không phải là tiêu chuẩn tốt nhất">
            <a:extLst>
              <a:ext uri="{FF2B5EF4-FFF2-40B4-BE49-F238E27FC236}">
                <a16:creationId xmlns:a16="http://schemas.microsoft.com/office/drawing/2014/main" id="{48B44123-BB42-7EF1-A587-7C30E55AF3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33" r="14826"/>
          <a:stretch/>
        </p:blipFill>
        <p:spPr bwMode="auto">
          <a:xfrm>
            <a:off x="5219688" y="3468655"/>
            <a:ext cx="1446978" cy="1804699"/>
          </a:xfrm>
          <a:prstGeom prst="roundRect">
            <a:avLst/>
          </a:prstGeom>
          <a:noFill/>
          <a:effectLst>
            <a:glow rad="101600">
              <a:srgbClr val="70532F">
                <a:satMod val="175000"/>
                <a:alpha val="40000"/>
              </a:srgbClr>
            </a:glow>
          </a:effectLst>
          <a:extLst>
            <a:ext uri="{909E8E84-426E-40DD-AFC4-6F175D3DCCD1}">
              <a14:hiddenFill xmlns:a14="http://schemas.microsoft.com/office/drawing/2010/main">
                <a:solidFill>
                  <a:srgbClr val="FFFFFF"/>
                </a:solidFill>
              </a14:hiddenFill>
            </a:ext>
          </a:extLst>
        </p:spPr>
      </p:pic>
      <p:sp>
        <p:nvSpPr>
          <p:cNvPr id="18" name="Google Shape;1031;p32">
            <a:extLst>
              <a:ext uri="{FF2B5EF4-FFF2-40B4-BE49-F238E27FC236}">
                <a16:creationId xmlns:a16="http://schemas.microsoft.com/office/drawing/2014/main" id="{D8729F21-4220-5083-4349-9B9D094286BC}"/>
              </a:ext>
            </a:extLst>
          </p:cNvPr>
          <p:cNvSpPr txBox="1">
            <a:spLocks/>
          </p:cNvSpPr>
          <p:nvPr/>
        </p:nvSpPr>
        <p:spPr>
          <a:xfrm>
            <a:off x="5004060" y="5279244"/>
            <a:ext cx="1930140" cy="16890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vi-VN" sz="1800" kern="0" dirty="0">
                <a:latin typeface="Times New Roman" pitchFamily="18" charset="0"/>
                <a:cs typeface="Times New Roman" pitchFamily="18" charset="0"/>
              </a:rPr>
              <a:t>Để điều hò</a:t>
            </a:r>
            <a:r>
              <a:rPr lang="en-US" sz="1800" kern="0" dirty="0">
                <a:latin typeface="Times New Roman" pitchFamily="18" charset="0"/>
                <a:cs typeface="Times New Roman" pitchFamily="18" charset="0"/>
              </a:rPr>
              <a:t>a</a:t>
            </a:r>
            <a:r>
              <a:rPr lang="vi-VN" sz="1800" kern="0" dirty="0">
                <a:latin typeface="Times New Roman" pitchFamily="18" charset="0"/>
                <a:cs typeface="Times New Roman" pitchFamily="18" charset="0"/>
              </a:rPr>
              <a:t> trên 26 °C vào mùa hè. Sử dụng quạt thay cho máy điều hòa mọi lúc có thể</a:t>
            </a:r>
            <a:endParaRPr lang="en-US" sz="1600" kern="0" dirty="0">
              <a:latin typeface="Times New Roman" pitchFamily="18" charset="0"/>
              <a:cs typeface="Times New Roman" pitchFamily="18" charset="0"/>
            </a:endParaRPr>
          </a:p>
        </p:txBody>
      </p:sp>
      <p:pic>
        <p:nvPicPr>
          <p:cNvPr id="19" name="Picture 8" descr="Quên đóng cửa tủ lạnh tốn bao nhiên điện và có sao không?">
            <a:extLst>
              <a:ext uri="{FF2B5EF4-FFF2-40B4-BE49-F238E27FC236}">
                <a16:creationId xmlns:a16="http://schemas.microsoft.com/office/drawing/2014/main" id="{4BA183CC-633B-6CCE-EE39-6A4DDD70577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169" r="20363"/>
          <a:stretch/>
        </p:blipFill>
        <p:spPr bwMode="auto">
          <a:xfrm>
            <a:off x="7239000" y="3468654"/>
            <a:ext cx="1395140" cy="1702158"/>
          </a:xfrm>
          <a:prstGeom prst="roundRect">
            <a:avLst/>
          </a:prstGeom>
          <a:noFill/>
          <a:effectLst>
            <a:glow rad="101600">
              <a:srgbClr val="70532F">
                <a:satMod val="175000"/>
                <a:alpha val="40000"/>
              </a:srgbClr>
            </a:glow>
          </a:effectLst>
          <a:extLst>
            <a:ext uri="{909E8E84-426E-40DD-AFC4-6F175D3DCCD1}">
              <a14:hiddenFill xmlns:a14="http://schemas.microsoft.com/office/drawing/2010/main">
                <a:solidFill>
                  <a:srgbClr val="FFFFFF"/>
                </a:solidFill>
              </a14:hiddenFill>
            </a:ext>
          </a:extLst>
        </p:spPr>
      </p:pic>
      <p:sp>
        <p:nvSpPr>
          <p:cNvPr id="20" name="Google Shape;1031;p32">
            <a:extLst>
              <a:ext uri="{FF2B5EF4-FFF2-40B4-BE49-F238E27FC236}">
                <a16:creationId xmlns:a16="http://schemas.microsoft.com/office/drawing/2014/main" id="{B0FF0199-C27B-BAAB-10F5-D86CE3AB2799}"/>
              </a:ext>
            </a:extLst>
          </p:cNvPr>
          <p:cNvSpPr txBox="1">
            <a:spLocks/>
          </p:cNvSpPr>
          <p:nvPr/>
        </p:nvSpPr>
        <p:spPr>
          <a:xfrm>
            <a:off x="7086600" y="5399315"/>
            <a:ext cx="1699940" cy="16890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vi-VN" sz="1800" kern="0" dirty="0">
                <a:latin typeface="Times New Roman" pitchFamily="18" charset="0"/>
                <a:cs typeface="Times New Roman" pitchFamily="18" charset="0"/>
              </a:rPr>
              <a:t>Không để nhiệt độ tủ lạnh quá thấp, không mở tủ lạnh quá lâu</a:t>
            </a:r>
            <a:endParaRPr lang="en-US" sz="1800" kern="0" dirty="0">
              <a:latin typeface="Times New Roman" pitchFamily="18" charset="0"/>
              <a:cs typeface="Times New Roman" pitchFamily="18" charset="0"/>
            </a:endParaRPr>
          </a:p>
        </p:txBody>
      </p:sp>
      <p:pic>
        <p:nvPicPr>
          <p:cNvPr id="21" name="Picture 10" descr="8 mẹo vệ sinh các thiết bị điện tử và gia dụng trong nhà đón tết">
            <a:extLst>
              <a:ext uri="{FF2B5EF4-FFF2-40B4-BE49-F238E27FC236}">
                <a16:creationId xmlns:a16="http://schemas.microsoft.com/office/drawing/2014/main" id="{E53FD3D5-F525-D74D-F179-49D3A01C8DC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809" r="17408"/>
          <a:stretch/>
        </p:blipFill>
        <p:spPr bwMode="auto">
          <a:xfrm>
            <a:off x="9067801" y="3471902"/>
            <a:ext cx="1367229" cy="1698911"/>
          </a:xfrm>
          <a:prstGeom prst="roundRect">
            <a:avLst/>
          </a:prstGeom>
          <a:noFill/>
          <a:effectLst>
            <a:glow rad="101600">
              <a:srgbClr val="70532F">
                <a:satMod val="175000"/>
                <a:alpha val="40000"/>
              </a:srgbClr>
            </a:glow>
          </a:effectLst>
          <a:extLst>
            <a:ext uri="{909E8E84-426E-40DD-AFC4-6F175D3DCCD1}">
              <a14:hiddenFill xmlns:a14="http://schemas.microsoft.com/office/drawing/2010/main">
                <a:solidFill>
                  <a:srgbClr val="FFFFFF"/>
                </a:solidFill>
              </a14:hiddenFill>
            </a:ext>
          </a:extLst>
        </p:spPr>
      </p:pic>
      <p:sp>
        <p:nvSpPr>
          <p:cNvPr id="22" name="Google Shape;1031;p32">
            <a:extLst>
              <a:ext uri="{FF2B5EF4-FFF2-40B4-BE49-F238E27FC236}">
                <a16:creationId xmlns:a16="http://schemas.microsoft.com/office/drawing/2014/main" id="{66518A58-73D8-FC44-9589-2F6C98840D2E}"/>
              </a:ext>
            </a:extLst>
          </p:cNvPr>
          <p:cNvSpPr txBox="1">
            <a:spLocks/>
          </p:cNvSpPr>
          <p:nvPr/>
        </p:nvSpPr>
        <p:spPr>
          <a:xfrm>
            <a:off x="8936436" y="5257814"/>
            <a:ext cx="1709245" cy="16890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vi-VN" sz="1600" kern="0" dirty="0">
                <a:latin typeface="Times New Roman" pitchFamily="18" charset="0"/>
                <a:cs typeface="Times New Roman" pitchFamily="18" charset="0"/>
              </a:rPr>
              <a:t>Thường xuyên bảo trì, bảo dưỡng và vệ sinh các thiết bị điện</a:t>
            </a:r>
            <a:endParaRPr lang="en-US" sz="1600" kern="0" dirty="0">
              <a:latin typeface="Times New Roman" pitchFamily="18" charset="0"/>
              <a:cs typeface="Times New Roman" pitchFamily="18" charset="0"/>
            </a:endParaRPr>
          </a:p>
        </p:txBody>
      </p:sp>
    </p:spTree>
    <p:extLst>
      <p:ext uri="{BB962C8B-B14F-4D97-AF65-F5344CB8AC3E}">
        <p14:creationId xmlns:p14="http://schemas.microsoft.com/office/powerpoint/2010/main" val="197249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4000"/>
                                  </p:iterate>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heel(1)">
                                      <p:cBhvr>
                                        <p:cTn id="33" dur="20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500"/>
                            </p:stCondLst>
                            <p:childTnLst>
                              <p:par>
                                <p:cTn id="51" presetID="47"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strVal val="#ppt_x"/>
                                          </p:val>
                                        </p:tav>
                                        <p:tav tm="100000">
                                          <p:val>
                                            <p:strVal val="#ppt_x"/>
                                          </p:val>
                                        </p:tav>
                                      </p:tavLst>
                                    </p:anim>
                                    <p:anim calcmode="lin" valueType="num">
                                      <p:cBhvr>
                                        <p:cTn id="5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500"/>
                            </p:stCondLst>
                            <p:childTnLst>
                              <p:par>
                                <p:cTn id="62" presetID="47"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anim calcmode="lin" valueType="num">
                                      <p:cBhvr>
                                        <p:cTn id="65" dur="500" fill="hold"/>
                                        <p:tgtEl>
                                          <p:spTgt spid="16"/>
                                        </p:tgtEl>
                                        <p:attrNameLst>
                                          <p:attrName>ppt_x</p:attrName>
                                        </p:attrNameLst>
                                      </p:cBhvr>
                                      <p:tavLst>
                                        <p:tav tm="0">
                                          <p:val>
                                            <p:strVal val="#ppt_x"/>
                                          </p:val>
                                        </p:tav>
                                        <p:tav tm="100000">
                                          <p:val>
                                            <p:strVal val="#ppt_x"/>
                                          </p:val>
                                        </p:tav>
                                      </p:tavLst>
                                    </p:anim>
                                    <p:anim calcmode="lin" valueType="num">
                                      <p:cBhvr>
                                        <p:cTn id="6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par>
                          <p:cTn id="72" fill="hold">
                            <p:stCondLst>
                              <p:cond delay="500"/>
                            </p:stCondLst>
                            <p:childTnLst>
                              <p:par>
                                <p:cTn id="73" presetID="47"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anim calcmode="lin" valueType="num">
                                      <p:cBhvr>
                                        <p:cTn id="76" dur="500" fill="hold"/>
                                        <p:tgtEl>
                                          <p:spTgt spid="18"/>
                                        </p:tgtEl>
                                        <p:attrNameLst>
                                          <p:attrName>ppt_x</p:attrName>
                                        </p:attrNameLst>
                                      </p:cBhvr>
                                      <p:tavLst>
                                        <p:tav tm="0">
                                          <p:val>
                                            <p:strVal val="#ppt_x"/>
                                          </p:val>
                                        </p:tav>
                                        <p:tav tm="100000">
                                          <p:val>
                                            <p:strVal val="#ppt_x"/>
                                          </p:val>
                                        </p:tav>
                                      </p:tavLst>
                                    </p:anim>
                                    <p:anim calcmode="lin" valueType="num">
                                      <p:cBhvr>
                                        <p:cTn id="7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par>
                          <p:cTn id="83" fill="hold">
                            <p:stCondLst>
                              <p:cond delay="500"/>
                            </p:stCondLst>
                            <p:childTnLst>
                              <p:par>
                                <p:cTn id="84" presetID="47"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anim calcmode="lin" valueType="num">
                                      <p:cBhvr>
                                        <p:cTn id="87" dur="500" fill="hold"/>
                                        <p:tgtEl>
                                          <p:spTgt spid="20"/>
                                        </p:tgtEl>
                                        <p:attrNameLst>
                                          <p:attrName>ppt_x</p:attrName>
                                        </p:attrNameLst>
                                      </p:cBhvr>
                                      <p:tavLst>
                                        <p:tav tm="0">
                                          <p:val>
                                            <p:strVal val="#ppt_x"/>
                                          </p:val>
                                        </p:tav>
                                        <p:tav tm="100000">
                                          <p:val>
                                            <p:strVal val="#ppt_x"/>
                                          </p:val>
                                        </p:tav>
                                      </p:tavLst>
                                    </p:anim>
                                    <p:anim calcmode="lin" valueType="num">
                                      <p:cBhvr>
                                        <p:cTn id="8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childTnLst>
                                </p:cTn>
                              </p:par>
                            </p:childTnLst>
                          </p:cTn>
                        </p:par>
                        <p:par>
                          <p:cTn id="94" fill="hold">
                            <p:stCondLst>
                              <p:cond delay="500"/>
                            </p:stCondLst>
                            <p:childTnLst>
                              <p:par>
                                <p:cTn id="95" presetID="47" presetClass="entr" presetSubtype="0" fill="hold" grpId="0"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anim calcmode="lin" valueType="num">
                                      <p:cBhvr>
                                        <p:cTn id="98" dur="500" fill="hold"/>
                                        <p:tgtEl>
                                          <p:spTgt spid="22"/>
                                        </p:tgtEl>
                                        <p:attrNameLst>
                                          <p:attrName>ppt_x</p:attrName>
                                        </p:attrNameLst>
                                      </p:cBhvr>
                                      <p:tavLst>
                                        <p:tav tm="0">
                                          <p:val>
                                            <p:strVal val="#ppt_x"/>
                                          </p:val>
                                        </p:tav>
                                        <p:tav tm="100000">
                                          <p:val>
                                            <p:strVal val="#ppt_x"/>
                                          </p:val>
                                        </p:tav>
                                      </p:tavLst>
                                    </p:anim>
                                    <p:anim calcmode="lin" valueType="num">
                                      <p:cBhvr>
                                        <p:cTn id="9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p:bldP spid="9" grpId="0"/>
      <p:bldP spid="12" grpId="0"/>
      <p:bldP spid="14" grpId="0"/>
      <p:bldP spid="16" grpId="0"/>
      <p:bldP spid="18" grpId="0"/>
      <p:bldP spid="20"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31;p32">
            <a:extLst>
              <a:ext uri="{FF2B5EF4-FFF2-40B4-BE49-F238E27FC236}">
                <a16:creationId xmlns:a16="http://schemas.microsoft.com/office/drawing/2014/main" id="{A5F9E6FA-72CD-97EB-3C07-7FEF317CFCAF}"/>
              </a:ext>
            </a:extLst>
          </p:cNvPr>
          <p:cNvSpPr txBox="1">
            <a:spLocks/>
          </p:cNvSpPr>
          <p:nvPr/>
        </p:nvSpPr>
        <p:spPr>
          <a:xfrm>
            <a:off x="0" y="152401"/>
            <a:ext cx="12192000" cy="14046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000"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buClr>
                <a:srgbClr val="000000"/>
              </a:buClr>
              <a:defRPr/>
            </a:pPr>
            <a:r>
              <a:rPr lang="vi-VN" sz="3200" dirty="0">
                <a:solidFill>
                  <a:srgbClr val="000000"/>
                </a:solidFill>
                <a:latin typeface="Times New Roman" pitchFamily="18" charset="0"/>
                <a:cs typeface="Times New Roman" pitchFamily="18" charset="0"/>
                <a:sym typeface="Arial"/>
              </a:rPr>
              <a:t>Những cách đó được coi là sử dụng hiệu quả năng lượng điện vì nó giúp giảm lượng điện năng tiêu thụ trong nhà, làm giảm khai tác tài nguyên giúp bảo vệ môi trường, giảm phần chi tiêu trong gia đình, tăng cường tuổi thọ cho các thiết bị điện.</a:t>
            </a:r>
            <a:endParaRPr lang="en-US" sz="3200" dirty="0">
              <a:solidFill>
                <a:srgbClr val="000000"/>
              </a:solidFill>
              <a:latin typeface="Times New Roman" pitchFamily="18" charset="0"/>
              <a:cs typeface="Times New Roman" pitchFamily="18" charset="0"/>
              <a:sym typeface="Arial"/>
            </a:endParaRPr>
          </a:p>
        </p:txBody>
      </p:sp>
      <p:sp>
        <p:nvSpPr>
          <p:cNvPr id="3" name="Google Shape;1031;p32">
            <a:extLst>
              <a:ext uri="{FF2B5EF4-FFF2-40B4-BE49-F238E27FC236}">
                <a16:creationId xmlns:a16="http://schemas.microsoft.com/office/drawing/2014/main" id="{A5F9E6FA-72CD-97EB-3C07-7FEF317CFCAF}"/>
              </a:ext>
            </a:extLst>
          </p:cNvPr>
          <p:cNvSpPr txBox="1">
            <a:spLocks/>
          </p:cNvSpPr>
          <p:nvPr/>
        </p:nvSpPr>
        <p:spPr>
          <a:xfrm>
            <a:off x="0" y="2362201"/>
            <a:ext cx="12192000" cy="14046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buClr>
                <a:srgbClr val="000000"/>
              </a:buClr>
              <a:defRPr/>
            </a:pPr>
            <a:r>
              <a:rPr lang="vi-VN" dirty="0">
                <a:solidFill>
                  <a:srgbClr val="000000"/>
                </a:solidFill>
                <a:latin typeface="Times New Roman" pitchFamily="18" charset="0"/>
                <a:cs typeface="Times New Roman" pitchFamily="18" charset="0"/>
                <a:sym typeface="Arial"/>
              </a:rPr>
              <a:t>Để tận dụng gió và ánh sáng tự nhiên cho ngôi nhà của em, hãy thực hiện các việc sau và giải thích vì sao hành động như vậy.</a:t>
            </a:r>
            <a:endParaRPr lang="en-US" dirty="0">
              <a:solidFill>
                <a:srgbClr val="000000"/>
              </a:solidFill>
              <a:latin typeface="Times New Roman" pitchFamily="18" charset="0"/>
              <a:cs typeface="Times New Roman" pitchFamily="18" charset="0"/>
              <a:sym typeface="Arial"/>
            </a:endParaRPr>
          </a:p>
          <a:p>
            <a:pPr>
              <a:lnSpc>
                <a:spcPct val="100000"/>
              </a:lnSpc>
              <a:buClr>
                <a:srgbClr val="000000"/>
              </a:buClr>
              <a:defRPr/>
            </a:pPr>
            <a:r>
              <a:rPr lang="vi-VN" dirty="0">
                <a:solidFill>
                  <a:srgbClr val="000000"/>
                </a:solidFill>
                <a:latin typeface="Times New Roman" pitchFamily="18" charset="0"/>
                <a:cs typeface="Times New Roman" pitchFamily="18" charset="0"/>
                <a:sym typeface="Arial"/>
              </a:rPr>
              <a:t>a</a:t>
            </a:r>
            <a:r>
              <a:rPr lang="en-US" dirty="0">
                <a:solidFill>
                  <a:srgbClr val="000000"/>
                </a:solidFill>
                <a:latin typeface="Times New Roman" pitchFamily="18" charset="0"/>
                <a:cs typeface="Times New Roman" pitchFamily="18" charset="0"/>
                <a:sym typeface="Arial"/>
              </a:rPr>
              <a:t>.</a:t>
            </a:r>
            <a:r>
              <a:rPr lang="vi-VN" dirty="0">
                <a:solidFill>
                  <a:srgbClr val="000000"/>
                </a:solidFill>
                <a:latin typeface="Times New Roman" pitchFamily="18" charset="0"/>
                <a:cs typeface="Times New Roman" pitchFamily="18" charset="0"/>
                <a:sym typeface="Arial"/>
              </a:rPr>
              <a:t> Mở cửa để gió tự nhiên làm thông thoáng ngôi nhà.</a:t>
            </a:r>
            <a:endParaRPr lang="en-US" dirty="0">
              <a:solidFill>
                <a:srgbClr val="000000"/>
              </a:solidFill>
              <a:latin typeface="Times New Roman" pitchFamily="18" charset="0"/>
              <a:cs typeface="Times New Roman" pitchFamily="18" charset="0"/>
              <a:sym typeface="Arial"/>
            </a:endParaRPr>
          </a:p>
          <a:p>
            <a:pPr>
              <a:lnSpc>
                <a:spcPct val="100000"/>
              </a:lnSpc>
              <a:buClr>
                <a:srgbClr val="000000"/>
              </a:buClr>
              <a:defRPr/>
            </a:pPr>
            <a:r>
              <a:rPr lang="vi-VN" dirty="0">
                <a:solidFill>
                  <a:srgbClr val="000000"/>
                </a:solidFill>
                <a:latin typeface="Times New Roman" pitchFamily="18" charset="0"/>
                <a:cs typeface="Times New Roman" pitchFamily="18" charset="0"/>
                <a:sym typeface="Arial"/>
              </a:rPr>
              <a:t>b</a:t>
            </a:r>
            <a:r>
              <a:rPr lang="en-US" dirty="0">
                <a:solidFill>
                  <a:srgbClr val="000000"/>
                </a:solidFill>
                <a:latin typeface="Times New Roman" pitchFamily="18" charset="0"/>
                <a:cs typeface="Times New Roman" pitchFamily="18" charset="0"/>
                <a:sym typeface="Arial"/>
              </a:rPr>
              <a:t>.</a:t>
            </a:r>
            <a:r>
              <a:rPr lang="vi-VN" dirty="0">
                <a:solidFill>
                  <a:srgbClr val="000000"/>
                </a:solidFill>
                <a:latin typeface="Times New Roman" pitchFamily="18" charset="0"/>
                <a:cs typeface="Times New Roman" pitchFamily="18" charset="0"/>
                <a:sym typeface="Arial"/>
              </a:rPr>
              <a:t> Kê bàn học, bàn làm việc gần nơi có ánh sáng tự nhiên và tận dụng nguồn ánh sáng này cho các hoạt động sinh hoạt.</a:t>
            </a:r>
            <a:endParaRPr lang="en-US" dirty="0">
              <a:solidFill>
                <a:srgbClr val="000000"/>
              </a:solidFill>
              <a:latin typeface="Times New Roman" pitchFamily="18" charset="0"/>
              <a:cs typeface="Times New Roman" pitchFamily="18" charset="0"/>
              <a:sym typeface="Arial"/>
            </a:endParaRPr>
          </a:p>
          <a:p>
            <a:pPr>
              <a:lnSpc>
                <a:spcPct val="100000"/>
              </a:lnSpc>
              <a:buClr>
                <a:srgbClr val="000000"/>
              </a:buClr>
              <a:defRPr/>
            </a:pPr>
            <a:r>
              <a:rPr lang="vi-VN" dirty="0">
                <a:solidFill>
                  <a:srgbClr val="000000"/>
                </a:solidFill>
                <a:latin typeface="Times New Roman" pitchFamily="18" charset="0"/>
                <a:cs typeface="Times New Roman" pitchFamily="18" charset="0"/>
                <a:sym typeface="Arial"/>
              </a:rPr>
              <a:t>c</a:t>
            </a:r>
            <a:r>
              <a:rPr lang="en-US" dirty="0">
                <a:solidFill>
                  <a:srgbClr val="000000"/>
                </a:solidFill>
                <a:latin typeface="Times New Roman" pitchFamily="18" charset="0"/>
                <a:cs typeface="Times New Roman" pitchFamily="18" charset="0"/>
                <a:sym typeface="Arial"/>
              </a:rPr>
              <a:t>.</a:t>
            </a:r>
            <a:r>
              <a:rPr lang="vi-VN" dirty="0">
                <a:solidFill>
                  <a:srgbClr val="000000"/>
                </a:solidFill>
                <a:latin typeface="Times New Roman" pitchFamily="18" charset="0"/>
                <a:cs typeface="Times New Roman" pitchFamily="18" charset="0"/>
                <a:sym typeface="Arial"/>
              </a:rPr>
              <a:t> Sơn phòng sáng màu.</a:t>
            </a:r>
            <a:r>
              <a:rPr lang="en-US" dirty="0">
                <a:solidFill>
                  <a:srgbClr val="00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323920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hững kiểu cửa sổ 'tiêu tài, tán lộc' cần tránh">
            <a:extLst>
              <a:ext uri="{FF2B5EF4-FFF2-40B4-BE49-F238E27FC236}">
                <a16:creationId xmlns:a16="http://schemas.microsoft.com/office/drawing/2014/main" id="{4F931D88-5DB9-4313-90D0-3EC986A6E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9910" y="1"/>
            <a:ext cx="5598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31;p32">
            <a:extLst>
              <a:ext uri="{FF2B5EF4-FFF2-40B4-BE49-F238E27FC236}">
                <a16:creationId xmlns:a16="http://schemas.microsoft.com/office/drawing/2014/main" id="{659440D4-D600-E548-E0B5-B2F3A21F0612}"/>
              </a:ext>
            </a:extLst>
          </p:cNvPr>
          <p:cNvSpPr txBox="1">
            <a:spLocks/>
          </p:cNvSpPr>
          <p:nvPr/>
        </p:nvSpPr>
        <p:spPr>
          <a:xfrm>
            <a:off x="1" y="1458643"/>
            <a:ext cx="4938426" cy="137626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0000"/>
              </a:buClr>
              <a:defRPr/>
            </a:pPr>
            <a:r>
              <a:rPr lang="en-US" sz="3200" kern="0" dirty="0">
                <a:solidFill>
                  <a:srgbClr val="000000"/>
                </a:solidFill>
                <a:latin typeface="Times New Roman" pitchFamily="18" charset="0"/>
                <a:cs typeface="Times New Roman" pitchFamily="18" charset="0"/>
                <a:sym typeface="Arial"/>
              </a:rPr>
              <a:t>a. </a:t>
            </a:r>
            <a:r>
              <a:rPr lang="en-US" sz="3200" kern="0" dirty="0" err="1">
                <a:solidFill>
                  <a:srgbClr val="000000"/>
                </a:solidFill>
                <a:latin typeface="Times New Roman" pitchFamily="18" charset="0"/>
                <a:cs typeface="Times New Roman" pitchFamily="18" charset="0"/>
                <a:sym typeface="Arial"/>
              </a:rPr>
              <a:t>Mở</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cửa</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để</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gió</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tự</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nhiên</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làm</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thông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thoáng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ngôi</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nhà</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giúp</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giảm</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phần</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điện</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năng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vì</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không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phải</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sử</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dụng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đến</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quạt</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máy</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điều</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hòa</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không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khí</a:t>
            </a:r>
            <a:r>
              <a:rPr lang="en-US" sz="3200" kern="0" dirty="0">
                <a:solidFill>
                  <a:srgbClr val="00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1315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152400" y="930693"/>
            <a:ext cx="12039600" cy="12502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Năng</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tái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tạo</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năng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có</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sẵn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trong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tự</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nhiên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liên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tục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được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bổ</a:t>
            </a:r>
            <a:r>
              <a:rPr lang="en-US" sz="2800" kern="0" dirty="0">
                <a:latin typeface="Times New Roman" pitchFamily="18" charset="0"/>
                <a:cs typeface="Times New Roman" pitchFamily="18" charset="0"/>
              </a:rPr>
              <a:t> sung </a:t>
            </a:r>
            <a:r>
              <a:rPr lang="en-US" sz="2800" kern="0" dirty="0" err="1">
                <a:latin typeface="Times New Roman" pitchFamily="18" charset="0"/>
                <a:cs typeface="Times New Roman" pitchFamily="18" charset="0"/>
              </a:rPr>
              <a:t>thông</a:t>
            </a:r>
            <a:r>
              <a:rPr lang="en-US" sz="2800" kern="0" dirty="0">
                <a:latin typeface="Times New Roman" pitchFamily="18" charset="0"/>
                <a:cs typeface="Times New Roman" pitchFamily="18" charset="0"/>
              </a:rPr>
              <a:t> qua </a:t>
            </a:r>
            <a:r>
              <a:rPr lang="en-US" sz="2800" kern="0" dirty="0" err="1">
                <a:latin typeface="Times New Roman" pitchFamily="18" charset="0"/>
                <a:cs typeface="Times New Roman" pitchFamily="18" charset="0"/>
              </a:rPr>
              <a:t>các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quá</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trình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tự</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nhiên</a:t>
            </a:r>
            <a:endParaRPr lang="en-US" sz="2800" kern="0"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235D60ED-6E84-1D97-0A47-B07C513C7DAB}"/>
              </a:ext>
            </a:extLst>
          </p:cNvPr>
          <p:cNvPicPr>
            <a:picLocks noChangeAspect="1"/>
          </p:cNvPicPr>
          <p:nvPr/>
        </p:nvPicPr>
        <p:blipFill rotWithShape="1">
          <a:blip r:embed="rId3"/>
          <a:srcRect l="11465" r="14419"/>
          <a:stretch/>
        </p:blipFill>
        <p:spPr>
          <a:xfrm>
            <a:off x="609601" y="2180974"/>
            <a:ext cx="3200399" cy="2882107"/>
          </a:xfrm>
          <a:prstGeom prst="roundRect">
            <a:avLst/>
          </a:prstGeom>
        </p:spPr>
      </p:pic>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914400" y="5257986"/>
            <a:ext cx="2796719" cy="619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pPr>
              <a:buClr>
                <a:srgbClr val="35353A"/>
              </a:buClr>
            </a:pPr>
            <a:r>
              <a:rPr lang="en-US" sz="2800" kern="0" dirty="0" err="1">
                <a:solidFill>
                  <a:srgbClr val="35353A">
                    <a:lumMod val="50000"/>
                  </a:srgbClr>
                </a:solidFill>
                <a:latin typeface="Times New Roman" pitchFamily="18" charset="0"/>
                <a:cs typeface="Times New Roman" pitchFamily="18" charset="0"/>
                <a:sym typeface="Arial"/>
              </a:rPr>
              <a:t>Năng</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lượng</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mặt</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trời</a:t>
            </a:r>
            <a:endParaRPr lang="en-US" sz="2800" kern="0" dirty="0">
              <a:solidFill>
                <a:srgbClr val="35353A">
                  <a:lumMod val="50000"/>
                </a:srgbClr>
              </a:solidFill>
              <a:latin typeface="Times New Roman" pitchFamily="18" charset="0"/>
              <a:cs typeface="Times New Roman" pitchFamily="18" charset="0"/>
              <a:sym typeface="Arial"/>
            </a:endParaRPr>
          </a:p>
        </p:txBody>
      </p:sp>
      <p:pic>
        <p:nvPicPr>
          <p:cNvPr id="2052" name="Picture 4" descr="Wind farm">
            <a:extLst>
              <a:ext uri="{FF2B5EF4-FFF2-40B4-BE49-F238E27FC236}">
                <a16:creationId xmlns:a16="http://schemas.microsoft.com/office/drawing/2014/main" id="{F2471DF2-4732-F817-D8DA-754033678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19" r="8739"/>
          <a:stretch/>
        </p:blipFill>
        <p:spPr bwMode="auto">
          <a:xfrm>
            <a:off x="4267201" y="2286077"/>
            <a:ext cx="3221080" cy="2777079"/>
          </a:xfrm>
          <a:prstGeom prst="roundRect">
            <a:avLst/>
          </a:prstGeom>
          <a:extLst>
            <a:ext uri="{909E8E84-426E-40DD-AFC4-6F175D3DCCD1}">
              <a14:hiddenFill xmlns:a14="http://schemas.microsoft.com/office/drawing/2010/main">
                <a:solidFill>
                  <a:srgbClr val="FFFFFF"/>
                </a:solidFill>
              </a14:hiddenFill>
            </a:ext>
          </a:extLst>
        </p:spPr>
      </p:pic>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4419600" y="5313001"/>
            <a:ext cx="2796719" cy="619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pPr>
              <a:buClr>
                <a:srgbClr val="35353A"/>
              </a:buClr>
            </a:pPr>
            <a:r>
              <a:rPr lang="en-US" sz="2800" kern="0" dirty="0" err="1">
                <a:solidFill>
                  <a:srgbClr val="35353A">
                    <a:lumMod val="50000"/>
                  </a:srgbClr>
                </a:solidFill>
                <a:latin typeface="Times New Roman" pitchFamily="18" charset="0"/>
                <a:cs typeface="Times New Roman" pitchFamily="18" charset="0"/>
                <a:sym typeface="Arial"/>
              </a:rPr>
              <a:t>Năng</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lượng</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gió</a:t>
            </a:r>
            <a:endParaRPr lang="en-US" sz="2800" kern="0" dirty="0">
              <a:solidFill>
                <a:srgbClr val="35353A">
                  <a:lumMod val="50000"/>
                </a:srgbClr>
              </a:solidFill>
              <a:latin typeface="Times New Roman" pitchFamily="18" charset="0"/>
              <a:cs typeface="Times New Roman" pitchFamily="18" charset="0"/>
              <a:sym typeface="Arial"/>
            </a:endParaRPr>
          </a:p>
        </p:txBody>
      </p:sp>
      <p:pic>
        <p:nvPicPr>
          <p:cNvPr id="2054" name="Picture 6" descr="Shan Shang Reservoir Power Towe">
            <a:extLst>
              <a:ext uri="{FF2B5EF4-FFF2-40B4-BE49-F238E27FC236}">
                <a16:creationId xmlns:a16="http://schemas.microsoft.com/office/drawing/2014/main" id="{84F73AEC-282D-9987-EF77-8858BD152B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21" r="10256"/>
          <a:stretch/>
        </p:blipFill>
        <p:spPr bwMode="auto">
          <a:xfrm>
            <a:off x="7730492" y="2286076"/>
            <a:ext cx="3394707" cy="2777081"/>
          </a:xfrm>
          <a:prstGeom prst="roundRect">
            <a:avLst/>
          </a:prstGeom>
          <a:extLst>
            <a:ext uri="{909E8E84-426E-40DD-AFC4-6F175D3DCCD1}">
              <a14:hiddenFill xmlns:a14="http://schemas.microsoft.com/office/drawing/2010/main">
                <a:solidFill>
                  <a:srgbClr val="FFFFFF"/>
                </a:solidFill>
              </a14:hiddenFill>
            </a:ext>
          </a:extLst>
        </p:spPr>
      </p:pic>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7934785" y="5105586"/>
            <a:ext cx="3038015" cy="619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pPr>
              <a:buClr>
                <a:srgbClr val="35353A"/>
              </a:buClr>
            </a:pPr>
            <a:r>
              <a:rPr lang="en-US" sz="2800" kern="0" dirty="0" err="1">
                <a:solidFill>
                  <a:srgbClr val="35353A">
                    <a:lumMod val="50000"/>
                  </a:srgbClr>
                </a:solidFill>
                <a:latin typeface="Times New Roman" pitchFamily="18" charset="0"/>
                <a:cs typeface="Times New Roman" pitchFamily="18" charset="0"/>
                <a:sym typeface="Arial"/>
              </a:rPr>
              <a:t>Năng</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lượng</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dòng</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sông</a:t>
            </a:r>
            <a:endParaRPr lang="en-US" sz="2800" kern="0" dirty="0">
              <a:solidFill>
                <a:srgbClr val="35353A">
                  <a:lumMod val="50000"/>
                </a:srgbClr>
              </a:solidFill>
              <a:latin typeface="Times New Roman" pitchFamily="18" charset="0"/>
              <a:cs typeface="Times New Roman" pitchFamily="18" charset="0"/>
              <a:sym typeface="Arial"/>
            </a:endParaRPr>
          </a:p>
        </p:txBody>
      </p:sp>
      <p:sp>
        <p:nvSpPr>
          <p:cNvPr id="14" name="Google Shape;1031;p32">
            <a:extLst>
              <a:ext uri="{FF2B5EF4-FFF2-40B4-BE49-F238E27FC236}">
                <a16:creationId xmlns:a16="http://schemas.microsoft.com/office/drawing/2014/main" id="{A5F9E6FA-72CD-97EB-3C07-7FEF317CFCAF}"/>
              </a:ext>
            </a:extLst>
          </p:cNvPr>
          <p:cNvSpPr txBox="1">
            <a:spLocks/>
          </p:cNvSpPr>
          <p:nvPr/>
        </p:nvSpPr>
        <p:spPr>
          <a:xfrm>
            <a:off x="4279623" y="442946"/>
            <a:ext cx="417102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a:t>
            </a:r>
          </a:p>
        </p:txBody>
      </p:sp>
      <p:sp>
        <p:nvSpPr>
          <p:cNvPr id="15" name="Rectangle 14"/>
          <p:cNvSpPr/>
          <p:nvPr/>
        </p:nvSpPr>
        <p:spPr>
          <a:xfrm>
            <a:off x="152400" y="14232"/>
            <a:ext cx="5187068" cy="584775"/>
          </a:xfrm>
          <a:prstGeom prst="rect">
            <a:avLst/>
          </a:prstGeom>
        </p:spPr>
        <p:txBody>
          <a:bodyPr wrap="square">
            <a:spAutoFit/>
          </a:bodyPr>
          <a:lstStyle/>
          <a:p>
            <a:pPr lvl="0"/>
            <a:r>
              <a:rPr lang="vi-VN" sz="3200" b="1" dirty="0">
                <a:latin typeface="Times New Roman"/>
              </a:rPr>
              <a:t>I. Năng lượng tái tạo</a:t>
            </a:r>
          </a:p>
        </p:txBody>
      </p:sp>
    </p:spTree>
    <p:extLst>
      <p:ext uri="{BB962C8B-B14F-4D97-AF65-F5344CB8AC3E}">
        <p14:creationId xmlns:p14="http://schemas.microsoft.com/office/powerpoint/2010/main" val="829276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xit" presetSubtype="1" fill="hold" grpId="1" nodeType="clickEffect">
                                  <p:stCondLst>
                                    <p:cond delay="0"/>
                                  </p:stCondLst>
                                  <p:childTnLst>
                                    <p:animEffect transition="out" filter="wheel(1)">
                                      <p:cBhvr>
                                        <p:cTn id="20" dur="2000"/>
                                        <p:tgtEl>
                                          <p:spTgt spid="14"/>
                                        </p:tgtEl>
                                      </p:cBhvr>
                                    </p:animEffect>
                                    <p:set>
                                      <p:cBhvr>
                                        <p:cTn id="21" dur="1" fill="hold">
                                          <p:stCondLst>
                                            <p:cond delay="19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4000"/>
                                  </p:iterate>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500"/>
                            </p:stCondLst>
                            <p:childTnLst>
                              <p:par>
                                <p:cTn id="35" presetID="47"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500" fill="hold"/>
                                        <p:tgtEl>
                                          <p:spTgt spid="2052"/>
                                        </p:tgtEl>
                                        <p:attrNameLst>
                                          <p:attrName>ppt_w</p:attrName>
                                        </p:attrNameLst>
                                      </p:cBhvr>
                                      <p:tavLst>
                                        <p:tav tm="0">
                                          <p:val>
                                            <p:fltVal val="0"/>
                                          </p:val>
                                        </p:tav>
                                        <p:tav tm="100000">
                                          <p:val>
                                            <p:strVal val="#ppt_w"/>
                                          </p:val>
                                        </p:tav>
                                      </p:tavLst>
                                    </p:anim>
                                    <p:anim calcmode="lin" valueType="num">
                                      <p:cBhvr>
                                        <p:cTn id="45" dur="500" fill="hold"/>
                                        <p:tgtEl>
                                          <p:spTgt spid="2052"/>
                                        </p:tgtEl>
                                        <p:attrNameLst>
                                          <p:attrName>ppt_h</p:attrName>
                                        </p:attrNameLst>
                                      </p:cBhvr>
                                      <p:tavLst>
                                        <p:tav tm="0">
                                          <p:val>
                                            <p:fltVal val="0"/>
                                          </p:val>
                                        </p:tav>
                                        <p:tav tm="100000">
                                          <p:val>
                                            <p:strVal val="#ppt_h"/>
                                          </p:val>
                                        </p:tav>
                                      </p:tavLst>
                                    </p:anim>
                                    <p:animEffect transition="in" filter="fade">
                                      <p:cBhvr>
                                        <p:cTn id="46" dur="500"/>
                                        <p:tgtEl>
                                          <p:spTgt spid="2052"/>
                                        </p:tgtEl>
                                      </p:cBhvr>
                                    </p:animEffect>
                                  </p:childTnLst>
                                </p:cTn>
                              </p:par>
                            </p:childTnLst>
                          </p:cTn>
                        </p:par>
                        <p:par>
                          <p:cTn id="47" fill="hold">
                            <p:stCondLst>
                              <p:cond delay="500"/>
                            </p:stCondLst>
                            <p:childTnLst>
                              <p:par>
                                <p:cTn id="48" presetID="47"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anim calcmode="lin" valueType="num">
                                      <p:cBhvr>
                                        <p:cTn id="51" dur="500" fill="hold"/>
                                        <p:tgtEl>
                                          <p:spTgt spid="17"/>
                                        </p:tgtEl>
                                        <p:attrNameLst>
                                          <p:attrName>ppt_x</p:attrName>
                                        </p:attrNameLst>
                                      </p:cBhvr>
                                      <p:tavLst>
                                        <p:tav tm="0">
                                          <p:val>
                                            <p:strVal val="#ppt_x"/>
                                          </p:val>
                                        </p:tav>
                                        <p:tav tm="100000">
                                          <p:val>
                                            <p:strVal val="#ppt_x"/>
                                          </p:val>
                                        </p:tav>
                                      </p:tavLst>
                                    </p:anim>
                                    <p:anim calcmode="lin" valueType="num">
                                      <p:cBhvr>
                                        <p:cTn id="5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054"/>
                                        </p:tgtEl>
                                        <p:attrNameLst>
                                          <p:attrName>style.visibility</p:attrName>
                                        </p:attrNameLst>
                                      </p:cBhvr>
                                      <p:to>
                                        <p:strVal val="visible"/>
                                      </p:to>
                                    </p:set>
                                    <p:anim calcmode="lin" valueType="num">
                                      <p:cBhvr>
                                        <p:cTn id="57" dur="500" fill="hold"/>
                                        <p:tgtEl>
                                          <p:spTgt spid="2054"/>
                                        </p:tgtEl>
                                        <p:attrNameLst>
                                          <p:attrName>ppt_w</p:attrName>
                                        </p:attrNameLst>
                                      </p:cBhvr>
                                      <p:tavLst>
                                        <p:tav tm="0">
                                          <p:val>
                                            <p:fltVal val="0"/>
                                          </p:val>
                                        </p:tav>
                                        <p:tav tm="100000">
                                          <p:val>
                                            <p:strVal val="#ppt_w"/>
                                          </p:val>
                                        </p:tav>
                                      </p:tavLst>
                                    </p:anim>
                                    <p:anim calcmode="lin" valueType="num">
                                      <p:cBhvr>
                                        <p:cTn id="58" dur="500" fill="hold"/>
                                        <p:tgtEl>
                                          <p:spTgt spid="2054"/>
                                        </p:tgtEl>
                                        <p:attrNameLst>
                                          <p:attrName>ppt_h</p:attrName>
                                        </p:attrNameLst>
                                      </p:cBhvr>
                                      <p:tavLst>
                                        <p:tav tm="0">
                                          <p:val>
                                            <p:fltVal val="0"/>
                                          </p:val>
                                        </p:tav>
                                        <p:tav tm="100000">
                                          <p:val>
                                            <p:strVal val="#ppt_h"/>
                                          </p:val>
                                        </p:tav>
                                      </p:tavLst>
                                    </p:anim>
                                    <p:animEffect transition="in" filter="fade">
                                      <p:cBhvr>
                                        <p:cTn id="59" dur="500"/>
                                        <p:tgtEl>
                                          <p:spTgt spid="2054"/>
                                        </p:tgtEl>
                                      </p:cBhvr>
                                    </p:animEffect>
                                  </p:childTnLst>
                                </p:cTn>
                              </p:par>
                            </p:childTnLst>
                          </p:cTn>
                        </p:par>
                        <p:par>
                          <p:cTn id="60" fill="hold">
                            <p:stCondLst>
                              <p:cond delay="500"/>
                            </p:stCondLst>
                            <p:childTnLst>
                              <p:par>
                                <p:cTn id="61" presetID="47"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anim calcmode="lin" valueType="num">
                                      <p:cBhvr>
                                        <p:cTn id="64" dur="500" fill="hold"/>
                                        <p:tgtEl>
                                          <p:spTgt spid="18"/>
                                        </p:tgtEl>
                                        <p:attrNameLst>
                                          <p:attrName>ppt_x</p:attrName>
                                        </p:attrNameLst>
                                      </p:cBhvr>
                                      <p:tavLst>
                                        <p:tav tm="0">
                                          <p:val>
                                            <p:strVal val="#ppt_x"/>
                                          </p:val>
                                        </p:tav>
                                        <p:tav tm="100000">
                                          <p:val>
                                            <p:strVal val="#ppt_x"/>
                                          </p:val>
                                        </p:tav>
                                      </p:tavLst>
                                    </p:anim>
                                    <p:anim calcmode="lin" valueType="num">
                                      <p:cBhvr>
                                        <p:cTn id="6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P spid="14" grpId="0"/>
      <p:bldP spid="14" grpId="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hững ý tưởng biến bậu cửa sổ thành bàn làm việc, góc thư giãn">
            <a:extLst>
              <a:ext uri="{FF2B5EF4-FFF2-40B4-BE49-F238E27FC236}">
                <a16:creationId xmlns:a16="http://schemas.microsoft.com/office/drawing/2014/main" id="{91AD3BA2-BBD8-5152-228E-5A5AD358D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030" y="-32657"/>
            <a:ext cx="8980770"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1DFD29A4-9EA9-5166-039D-94DD4A067E0B}"/>
              </a:ext>
            </a:extLst>
          </p:cNvPr>
          <p:cNvSpPr txBox="1">
            <a:spLocks/>
          </p:cNvSpPr>
          <p:nvPr/>
        </p:nvSpPr>
        <p:spPr>
          <a:xfrm>
            <a:off x="0" y="4648200"/>
            <a:ext cx="12192000" cy="160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0000"/>
              </a:buClr>
              <a:defRPr/>
            </a:pPr>
            <a:r>
              <a:rPr lang="en-US" sz="3200" kern="0" dirty="0">
                <a:solidFill>
                  <a:srgbClr val="000000"/>
                </a:solidFill>
                <a:latin typeface="Times New Roman" pitchFamily="18" charset="0"/>
                <a:cs typeface="Times New Roman" pitchFamily="18" charset="0"/>
                <a:sym typeface="Arial"/>
              </a:rPr>
              <a:t>b</a:t>
            </a:r>
            <a:r>
              <a:rPr lang="en-US" sz="3200" kern="0" dirty="0" smtClean="0">
                <a:solidFill>
                  <a:srgbClr val="000000"/>
                </a:solidFill>
                <a:latin typeface="Times New Roman" pitchFamily="18" charset="0"/>
                <a:cs typeface="Times New Roman" pitchFamily="18" charset="0"/>
                <a:sym typeface="Arial"/>
              </a:rPr>
              <a:t>. </a:t>
            </a:r>
            <a:r>
              <a:rPr lang="vi-VN" sz="3200" kern="0" dirty="0" smtClean="0">
                <a:solidFill>
                  <a:srgbClr val="000000"/>
                </a:solidFill>
                <a:latin typeface="Times New Roman" pitchFamily="18" charset="0"/>
                <a:cs typeface="Times New Roman" pitchFamily="18" charset="0"/>
                <a:sym typeface="Arial"/>
              </a:rPr>
              <a:t>Kê </a:t>
            </a:r>
            <a:r>
              <a:rPr lang="vi-VN" sz="3200" kern="0" dirty="0">
                <a:solidFill>
                  <a:srgbClr val="000000"/>
                </a:solidFill>
                <a:latin typeface="Times New Roman" pitchFamily="18" charset="0"/>
                <a:cs typeface="Times New Roman" pitchFamily="18" charset="0"/>
                <a:sym typeface="Arial"/>
              </a:rPr>
              <a:t>bàn học, bàn làm việc gần nơi có ánh sáng tự nhiên và tận dụng nguồn ánh sáng này cho các hoạt động sinh hoạt giúp giảm phần điện năng vì không phải sử dụng đến đèn điện.</a:t>
            </a:r>
            <a:endParaRPr lang="en-US" sz="3200" kern="0" dirty="0">
              <a:solidFill>
                <a:srgbClr val="00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06571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5+ mẫu phối màu sơn phòng khách nổi bật trong năm 2023">
            <a:extLst>
              <a:ext uri="{FF2B5EF4-FFF2-40B4-BE49-F238E27FC236}">
                <a16:creationId xmlns:a16="http://schemas.microsoft.com/office/drawing/2014/main" id="{07E0D13A-0549-8A5B-CDF5-7232DD3D2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039600" cy="45799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31;p32">
            <a:extLst>
              <a:ext uri="{FF2B5EF4-FFF2-40B4-BE49-F238E27FC236}">
                <a16:creationId xmlns:a16="http://schemas.microsoft.com/office/drawing/2014/main" id="{42B8FEAE-84A5-438C-E10E-44E40A753807}"/>
              </a:ext>
            </a:extLst>
          </p:cNvPr>
          <p:cNvSpPr txBox="1">
            <a:spLocks/>
          </p:cNvSpPr>
          <p:nvPr/>
        </p:nvSpPr>
        <p:spPr>
          <a:xfrm>
            <a:off x="0" y="4722233"/>
            <a:ext cx="12192000" cy="472656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0000"/>
              </a:buClr>
              <a:defRPr/>
            </a:pPr>
            <a:r>
              <a:rPr lang="en-US" sz="2800" kern="0" dirty="0">
                <a:solidFill>
                  <a:srgbClr val="000000"/>
                </a:solidFill>
                <a:latin typeface="Times New Roman" pitchFamily="18" charset="0"/>
                <a:cs typeface="Times New Roman" pitchFamily="18" charset="0"/>
                <a:sym typeface="Arial"/>
              </a:rPr>
              <a:t>c</a:t>
            </a:r>
            <a:r>
              <a:rPr lang="en-US" sz="2800" kern="0" dirty="0" smtClean="0">
                <a:solidFill>
                  <a:srgbClr val="000000"/>
                </a:solidFill>
                <a:latin typeface="Times New Roman" pitchFamily="18" charset="0"/>
                <a:cs typeface="Times New Roman" pitchFamily="18" charset="0"/>
                <a:sym typeface="Arial"/>
              </a:rPr>
              <a:t>. </a:t>
            </a:r>
            <a:r>
              <a:rPr lang="vi-VN" sz="2800" kern="0" dirty="0" smtClean="0">
                <a:solidFill>
                  <a:srgbClr val="000000"/>
                </a:solidFill>
                <a:latin typeface="Times New Roman" pitchFamily="18" charset="0"/>
                <a:cs typeface="Times New Roman" pitchFamily="18" charset="0"/>
                <a:sym typeface="Arial"/>
              </a:rPr>
              <a:t>Sơn </a:t>
            </a:r>
            <a:r>
              <a:rPr lang="vi-VN" sz="2800" kern="0" dirty="0">
                <a:solidFill>
                  <a:srgbClr val="000000"/>
                </a:solidFill>
                <a:latin typeface="Times New Roman" pitchFamily="18" charset="0"/>
                <a:cs typeface="Times New Roman" pitchFamily="18" charset="0"/>
                <a:sym typeface="Arial"/>
              </a:rPr>
              <a:t>phòng sáng màu giúp phản chiếu ánh sáng tốt hơn làm cho không gian trở nên sáng hơn, do đó sẽ ít cần tới sử dụng đèn điện với công suất lớn hơn làm giảm thiểu lượng tiêu thụ điện năng.</a:t>
            </a:r>
            <a:endParaRPr lang="en-US" sz="2800" kern="0" dirty="0">
              <a:solidFill>
                <a:srgbClr val="00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1996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209800" y="228600"/>
            <a:ext cx="7696200" cy="1905000"/>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buClr>
                <a:srgbClr val="000000"/>
              </a:buClr>
            </a:pPr>
            <a:r>
              <a:rPr lang="vi-VN" sz="2800" dirty="0">
                <a:solidFill>
                  <a:srgbClr val="000000"/>
                </a:solidFill>
                <a:latin typeface="Times New Roman" pitchFamily="18" charset="0"/>
                <a:cs typeface="Times New Roman" pitchFamily="18" charset="0"/>
                <a:sym typeface="Arial"/>
              </a:rPr>
              <a:t>Vì sao trồng nhiều cây xanh quanh nhà và trường học giúp sử dụng hiệu quả năng lượng và bảo vệ môi trường?</a:t>
            </a:r>
            <a:r>
              <a:rPr lang="en-US" sz="2800" dirty="0">
                <a:solidFill>
                  <a:srgbClr val="000000"/>
                </a:solidFill>
                <a:latin typeface="Times New Roman" pitchFamily="18" charset="0"/>
                <a:cs typeface="Times New Roman" pitchFamily="18" charset="0"/>
                <a:sym typeface="Arial"/>
              </a:rPr>
              <a:t> </a:t>
            </a:r>
          </a:p>
        </p:txBody>
      </p:sp>
      <p:pic>
        <p:nvPicPr>
          <p:cNvPr id="3" name="Picture 2" descr="Các Loại Cây Xanh Trường Học được Yêu Thích, đẹp Và Dễ Trồng">
            <a:extLst>
              <a:ext uri="{FF2B5EF4-FFF2-40B4-BE49-F238E27FC236}">
                <a16:creationId xmlns:a16="http://schemas.microsoft.com/office/drawing/2014/main" id="{DC7D7953-80D4-DA61-B64D-3303150D6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80"/>
          <a:stretch/>
        </p:blipFill>
        <p:spPr bwMode="auto">
          <a:xfrm>
            <a:off x="1524000" y="0"/>
            <a:ext cx="5339400" cy="67818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3D8E819C-CAE5-F3ED-F03B-3866C6A83449}"/>
              </a:ext>
            </a:extLst>
          </p:cNvPr>
          <p:cNvSpPr txBox="1">
            <a:spLocks/>
          </p:cNvSpPr>
          <p:nvPr/>
        </p:nvSpPr>
        <p:spPr>
          <a:xfrm>
            <a:off x="6896057" y="838200"/>
            <a:ext cx="3695743" cy="120541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0000"/>
              </a:buClr>
              <a:defRPr/>
            </a:pPr>
            <a:r>
              <a:rPr lang="en-US" sz="2800" kern="0" dirty="0" err="1">
                <a:solidFill>
                  <a:srgbClr val="000000"/>
                </a:solidFill>
                <a:latin typeface="Times New Roman" pitchFamily="18" charset="0"/>
                <a:cs typeface="Times New Roman" pitchFamily="18" charset="0"/>
                <a:sym typeface="Arial"/>
              </a:rPr>
              <a:t>Tạo</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bóng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mát</a:t>
            </a:r>
            <a:r>
              <a:rPr lang="en-US" sz="2800" kern="0" dirty="0">
                <a:solidFill>
                  <a:srgbClr val="000000"/>
                </a:solidFill>
                <a:latin typeface="Times New Roman" pitchFamily="18" charset="0"/>
                <a:cs typeface="Times New Roman" pitchFamily="18" charset="0"/>
                <a:sym typeface="Arial"/>
              </a:rPr>
              <a:t> → </a:t>
            </a:r>
            <a:r>
              <a:rPr lang="en-US" sz="2800" kern="0" dirty="0" err="1">
                <a:solidFill>
                  <a:srgbClr val="000000"/>
                </a:solidFill>
                <a:latin typeface="Times New Roman" pitchFamily="18" charset="0"/>
                <a:cs typeface="Times New Roman" pitchFamily="18" charset="0"/>
                <a:sym typeface="Arial"/>
              </a:rPr>
              <a:t>giảm</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nhu</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cầu</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sử</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dụng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máy</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lạnh</a:t>
            </a:r>
            <a:endParaRPr lang="en-US" sz="2800" kern="0" dirty="0">
              <a:solidFill>
                <a:srgbClr val="000000"/>
              </a:solidFill>
              <a:latin typeface="Times New Roman" pitchFamily="18" charset="0"/>
              <a:cs typeface="Times New Roman" pitchFamily="18" charset="0"/>
              <a:sym typeface="Arial"/>
            </a:endParaRPr>
          </a:p>
        </p:txBody>
      </p:sp>
      <p:sp>
        <p:nvSpPr>
          <p:cNvPr id="5" name="Google Shape;1031;p32">
            <a:extLst>
              <a:ext uri="{FF2B5EF4-FFF2-40B4-BE49-F238E27FC236}">
                <a16:creationId xmlns:a16="http://schemas.microsoft.com/office/drawing/2014/main" id="{84C9DA87-F78C-4DEC-553D-D36926122116}"/>
              </a:ext>
            </a:extLst>
          </p:cNvPr>
          <p:cNvSpPr txBox="1">
            <a:spLocks/>
          </p:cNvSpPr>
          <p:nvPr/>
        </p:nvSpPr>
        <p:spPr>
          <a:xfrm>
            <a:off x="7087491" y="2672797"/>
            <a:ext cx="3389977" cy="120541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buClr>
                <a:srgbClr val="000000"/>
              </a:buClr>
              <a:defRPr/>
            </a:pPr>
            <a:r>
              <a:rPr lang="en-US" sz="2800" kern="0" dirty="0">
                <a:solidFill>
                  <a:srgbClr val="000000"/>
                </a:solidFill>
                <a:latin typeface="Times New Roman" pitchFamily="18" charset="0"/>
                <a:cs typeface="Times New Roman" pitchFamily="18" charset="0"/>
                <a:sym typeface="Arial"/>
              </a:rPr>
              <a:t>G</a:t>
            </a:r>
            <a:r>
              <a:rPr lang="vi-VN" sz="2800" kern="0" dirty="0">
                <a:solidFill>
                  <a:srgbClr val="000000"/>
                </a:solidFill>
                <a:latin typeface="Times New Roman" pitchFamily="18" charset="0"/>
                <a:cs typeface="Times New Roman" pitchFamily="18" charset="0"/>
                <a:sym typeface="Arial"/>
              </a:rPr>
              <a:t>iảm lượng khí nhà</a:t>
            </a:r>
            <a:r>
              <a:rPr lang="vi-VN" sz="2000" kern="0" dirty="0">
                <a:solidFill>
                  <a:srgbClr val="000000"/>
                </a:solidFill>
                <a:sym typeface="Arial"/>
              </a:rPr>
              <a:t> </a:t>
            </a:r>
            <a:r>
              <a:rPr lang="vi-VN" sz="2800" kern="0" dirty="0">
                <a:solidFill>
                  <a:srgbClr val="000000"/>
                </a:solidFill>
                <a:latin typeface="Times New Roman" pitchFamily="18" charset="0"/>
                <a:cs typeface="Times New Roman" pitchFamily="18" charset="0"/>
                <a:sym typeface="Arial"/>
              </a:rPr>
              <a:t>kính </a:t>
            </a:r>
            <a:r>
              <a:rPr lang="en-US" sz="2800" kern="0" dirty="0">
                <a:solidFill>
                  <a:srgbClr val="000000"/>
                </a:solidFill>
                <a:latin typeface="Times New Roman" pitchFamily="18" charset="0"/>
                <a:cs typeface="Times New Roman" pitchFamily="18" charset="0"/>
                <a:sym typeface="Arial"/>
              </a:rPr>
              <a:t>→ </a:t>
            </a:r>
            <a:r>
              <a:rPr lang="vi-VN" sz="2800" kern="0" dirty="0">
                <a:solidFill>
                  <a:srgbClr val="000000"/>
                </a:solidFill>
                <a:latin typeface="Times New Roman" pitchFamily="18" charset="0"/>
                <a:cs typeface="Times New Roman" pitchFamily="18" charset="0"/>
                <a:sym typeface="Arial"/>
              </a:rPr>
              <a:t>bảo vệ môi trường</a:t>
            </a:r>
            <a:endParaRPr lang="en-US" sz="2800" kern="0" dirty="0">
              <a:solidFill>
                <a:srgbClr val="000000"/>
              </a:solidFill>
              <a:latin typeface="Times New Roman" pitchFamily="18" charset="0"/>
              <a:cs typeface="Times New Roman" pitchFamily="18" charset="0"/>
              <a:sym typeface="Arial"/>
            </a:endParaRPr>
          </a:p>
        </p:txBody>
      </p:sp>
      <p:sp>
        <p:nvSpPr>
          <p:cNvPr id="6" name="Google Shape;1031;p32">
            <a:extLst>
              <a:ext uri="{FF2B5EF4-FFF2-40B4-BE49-F238E27FC236}">
                <a16:creationId xmlns:a16="http://schemas.microsoft.com/office/drawing/2014/main" id="{E460B8DC-ABA5-3A38-292F-312939943952}"/>
              </a:ext>
            </a:extLst>
          </p:cNvPr>
          <p:cNvSpPr txBox="1">
            <a:spLocks/>
          </p:cNvSpPr>
          <p:nvPr/>
        </p:nvSpPr>
        <p:spPr>
          <a:xfrm>
            <a:off x="7054834" y="4267200"/>
            <a:ext cx="3536967" cy="120541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buClr>
                <a:srgbClr val="000000"/>
              </a:buClr>
              <a:defRPr/>
            </a:pPr>
            <a:r>
              <a:rPr lang="en-US" sz="2800" kern="0" dirty="0">
                <a:solidFill>
                  <a:srgbClr val="000000"/>
                </a:solidFill>
                <a:latin typeface="Times New Roman" pitchFamily="18" charset="0"/>
                <a:cs typeface="Times New Roman" pitchFamily="18" charset="0"/>
                <a:sym typeface="Arial"/>
              </a:rPr>
              <a:t>T</a:t>
            </a:r>
            <a:r>
              <a:rPr lang="vi-VN" sz="2800" kern="0" dirty="0">
                <a:solidFill>
                  <a:srgbClr val="000000"/>
                </a:solidFill>
                <a:latin typeface="Times New Roman" pitchFamily="18" charset="0"/>
                <a:cs typeface="Times New Roman" pitchFamily="18" charset="0"/>
                <a:sym typeface="Arial"/>
              </a:rPr>
              <a:t>ạo môi trường sống phong phú và đa dạng sinh học</a:t>
            </a:r>
            <a:endParaRPr lang="en-US" sz="2400" kern="0" dirty="0">
              <a:solidFill>
                <a:srgbClr val="00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2316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28" y="0"/>
            <a:ext cx="12198927" cy="5509200"/>
          </a:xfrm>
          <a:prstGeom prst="rect">
            <a:avLst/>
          </a:prstGeom>
        </p:spPr>
        <p:txBody>
          <a:bodyPr wrap="square">
            <a:spAutoFit/>
          </a:bodyPr>
          <a:lstStyle/>
          <a:p>
            <a:pPr algn="just"/>
            <a:r>
              <a:rPr lang="vi-VN" sz="3200" b="1" dirty="0" smtClean="0">
                <a:solidFill>
                  <a:srgbClr val="008000"/>
                </a:solidFill>
                <a:latin typeface="Open Sans"/>
              </a:rPr>
              <a:t>Câu</a:t>
            </a:r>
            <a:r>
              <a:rPr lang="en-US" sz="3200" b="1" dirty="0" smtClean="0">
                <a:solidFill>
                  <a:srgbClr val="008000"/>
                </a:solidFill>
                <a:latin typeface="Open Sans"/>
              </a:rPr>
              <a:t> </a:t>
            </a:r>
            <a:r>
              <a:rPr lang="vi-VN" sz="3200" b="1" dirty="0" smtClean="0">
                <a:solidFill>
                  <a:srgbClr val="008000"/>
                </a:solidFill>
                <a:latin typeface="Open Sans"/>
              </a:rPr>
              <a:t>7:</a:t>
            </a:r>
            <a:r>
              <a:rPr lang="vi-VN" sz="3200" dirty="0">
                <a:solidFill>
                  <a:srgbClr val="000000"/>
                </a:solidFill>
                <a:latin typeface="Open Sans"/>
              </a:rPr>
              <a:t> Vì sao phải sử dụng hiệu quả năng lượng và bảo vệ môi trường?</a:t>
            </a:r>
          </a:p>
          <a:p>
            <a:pPr algn="just"/>
            <a:r>
              <a:rPr lang="vi-VN" sz="3200" b="1" dirty="0">
                <a:solidFill>
                  <a:srgbClr val="008000"/>
                </a:solidFill>
                <a:latin typeface="Open Sans"/>
              </a:rPr>
              <a:t>Trả lời:</a:t>
            </a:r>
            <a:endParaRPr lang="vi-VN" sz="3200" dirty="0">
              <a:solidFill>
                <a:srgbClr val="000000"/>
              </a:solidFill>
              <a:latin typeface="Open Sans"/>
            </a:endParaRPr>
          </a:p>
          <a:p>
            <a:pPr algn="just"/>
            <a:r>
              <a:rPr lang="vi-VN" sz="3200" dirty="0">
                <a:solidFill>
                  <a:srgbClr val="000000"/>
                </a:solidFill>
                <a:latin typeface="Open Sans"/>
              </a:rPr>
              <a:t>Phải sử dụng hiệu quả năng lượng và bảo vệ môi trường vì:</a:t>
            </a:r>
          </a:p>
          <a:p>
            <a:pPr algn="just"/>
            <a:r>
              <a:rPr lang="vi-VN" sz="3200" dirty="0">
                <a:solidFill>
                  <a:srgbClr val="000000"/>
                </a:solidFill>
                <a:latin typeface="Open Sans"/>
              </a:rPr>
              <a:t>- Hiện tại nhiều nguồn năng lượng hóa thạch đã sắp cạn kiệt, môi trường ở nhiều khu vực ô nhiễm trầm trọng, hiệu ứng nhà kính làm trái đất nóng lên nhiều, gây biến đổi khí hậu, ….</a:t>
            </a:r>
          </a:p>
          <a:p>
            <a:pPr algn="just"/>
            <a:r>
              <a:rPr lang="vi-VN" sz="3200" dirty="0">
                <a:solidFill>
                  <a:srgbClr val="000000"/>
                </a:solidFill>
                <a:latin typeface="Open Sans"/>
              </a:rPr>
              <a:t>- Sử dụng năng lượng hiệu quả giúp giảm lượng khí thải và ô nhiễm, tiết kiệm tài nguyên và giảm chi phí sản xuất.</a:t>
            </a:r>
          </a:p>
          <a:p>
            <a:pPr algn="just"/>
            <a:r>
              <a:rPr lang="vi-VN" sz="3200" dirty="0">
                <a:solidFill>
                  <a:srgbClr val="000000"/>
                </a:solidFill>
                <a:latin typeface="Open Sans"/>
              </a:rPr>
              <a:t>- Bảo vệ môi trường trong sạch, ít ô nhiễm giúp tình trạng sức khỏe của con người tốt hơn, tăng tuổi thọ, giảm bệnh tật, ….</a:t>
            </a:r>
            <a:endParaRPr lang="vi-VN" sz="3200" b="0" i="0" dirty="0">
              <a:solidFill>
                <a:srgbClr val="000000"/>
              </a:solidFill>
              <a:effectLst/>
              <a:latin typeface="Open Sans"/>
            </a:endParaRPr>
          </a:p>
        </p:txBody>
      </p:sp>
    </p:spTree>
    <p:extLst>
      <p:ext uri="{BB962C8B-B14F-4D97-AF65-F5344CB8AC3E}">
        <p14:creationId xmlns:p14="http://schemas.microsoft.com/office/powerpoint/2010/main" val="406571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1000"/>
                                        <p:tgtEl>
                                          <p:spTgt spid="5">
                                            <p:txEl>
                                              <p:pRg st="5" end="5"/>
                                            </p:txEl>
                                          </p:spTgt>
                                        </p:tgtEl>
                                      </p:cBhvr>
                                    </p:animEffect>
                                    <p:anim calcmode="lin" valueType="num">
                                      <p:cBhvr>
                                        <p:cTn id="2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001643"/>
          </a:xfrm>
          <a:prstGeom prst="rect">
            <a:avLst/>
          </a:prstGeom>
        </p:spPr>
        <p:txBody>
          <a:bodyPr wrap="square">
            <a:spAutoFit/>
          </a:bodyPr>
          <a:lstStyle/>
          <a:p>
            <a:pPr algn="just"/>
            <a:r>
              <a:rPr lang="vi-VN" sz="3200" b="1" dirty="0" smtClean="0">
                <a:solidFill>
                  <a:srgbClr val="008000"/>
                </a:solidFill>
                <a:latin typeface="Open Sans"/>
              </a:rPr>
              <a:t>Câu</a:t>
            </a:r>
            <a:r>
              <a:rPr lang="en-US" sz="3200" b="1" dirty="0" smtClean="0">
                <a:solidFill>
                  <a:srgbClr val="008000"/>
                </a:solidFill>
                <a:latin typeface="Open Sans"/>
              </a:rPr>
              <a:t> </a:t>
            </a:r>
            <a:r>
              <a:rPr lang="vi-VN" sz="3200" b="1" dirty="0" smtClean="0">
                <a:solidFill>
                  <a:srgbClr val="008000"/>
                </a:solidFill>
                <a:latin typeface="Open Sans"/>
              </a:rPr>
              <a:t>8:</a:t>
            </a:r>
            <a:r>
              <a:rPr lang="vi-VN" sz="3200" dirty="0">
                <a:solidFill>
                  <a:srgbClr val="000000"/>
                </a:solidFill>
                <a:latin typeface="Open Sans"/>
              </a:rPr>
              <a:t> Đề xuất các biện pháp sử dụng hiệu quả năng lượng và bảo vệ môi trường trong những hoạt động thường ngày của em tại trường học.</a:t>
            </a:r>
          </a:p>
          <a:p>
            <a:pPr algn="just"/>
            <a:r>
              <a:rPr lang="vi-VN" sz="3200" b="1" dirty="0">
                <a:solidFill>
                  <a:srgbClr val="008000"/>
                </a:solidFill>
                <a:latin typeface="Open Sans"/>
              </a:rPr>
              <a:t>Trả lời:</a:t>
            </a:r>
            <a:endParaRPr lang="vi-VN" sz="3200" dirty="0">
              <a:solidFill>
                <a:srgbClr val="000000"/>
              </a:solidFill>
              <a:latin typeface="Open Sans"/>
            </a:endParaRPr>
          </a:p>
          <a:p>
            <a:pPr algn="just"/>
            <a:r>
              <a:rPr lang="vi-VN" sz="3200" dirty="0">
                <a:solidFill>
                  <a:srgbClr val="000000"/>
                </a:solidFill>
                <a:latin typeface="Open Sans"/>
              </a:rPr>
              <a:t>Các biện pháp sử dụng hiệu quả năng lượng và bảo vệ môi trường trong những hoạt động thường ngày của em tại trường học:</a:t>
            </a:r>
          </a:p>
          <a:p>
            <a:pPr algn="just"/>
            <a:r>
              <a:rPr lang="vi-VN" sz="3200" dirty="0">
                <a:solidFill>
                  <a:srgbClr val="000000"/>
                </a:solidFill>
                <a:latin typeface="Open Sans"/>
              </a:rPr>
              <a:t>- Tắt hoặc rút nguồn khi không sử dụng các thiết bị điện.</a:t>
            </a:r>
          </a:p>
          <a:p>
            <a:pPr algn="just"/>
            <a:r>
              <a:rPr lang="vi-VN" sz="3200" dirty="0">
                <a:solidFill>
                  <a:srgbClr val="000000"/>
                </a:solidFill>
                <a:latin typeface="Open Sans"/>
              </a:rPr>
              <a:t>- Sử dụng nước uống, nước sinh hoạt vừa đủ khi cần.</a:t>
            </a:r>
          </a:p>
          <a:p>
            <a:pPr algn="just"/>
            <a:r>
              <a:rPr lang="vi-VN" sz="3200" dirty="0">
                <a:solidFill>
                  <a:srgbClr val="000000"/>
                </a:solidFill>
                <a:latin typeface="Open Sans"/>
              </a:rPr>
              <a:t>- Tích cực sử dụng các nguồn năng lượng tái tạo như: mở cửa sổ để sử dụng ánh sáng tự nhiên, gió mát ngoài trời, ….</a:t>
            </a:r>
          </a:p>
          <a:p>
            <a:pPr algn="just"/>
            <a:r>
              <a:rPr lang="vi-VN" sz="3200" dirty="0">
                <a:solidFill>
                  <a:srgbClr val="000000"/>
                </a:solidFill>
                <a:latin typeface="Open Sans"/>
              </a:rPr>
              <a:t>- Dùng điều hòa nhiệt độ từ 26</a:t>
            </a:r>
            <a:r>
              <a:rPr lang="vi-VN" sz="3200" baseline="30000" dirty="0">
                <a:solidFill>
                  <a:srgbClr val="000000"/>
                </a:solidFill>
                <a:latin typeface="Open Sans"/>
              </a:rPr>
              <a:t>0</a:t>
            </a:r>
            <a:r>
              <a:rPr lang="vi-VN" sz="3200" dirty="0">
                <a:solidFill>
                  <a:srgbClr val="000000"/>
                </a:solidFill>
                <a:latin typeface="Open Sans"/>
              </a:rPr>
              <a:t>C đến 28</a:t>
            </a:r>
            <a:r>
              <a:rPr lang="vi-VN" sz="3200" baseline="30000" dirty="0">
                <a:solidFill>
                  <a:srgbClr val="000000"/>
                </a:solidFill>
                <a:latin typeface="Open Sans"/>
              </a:rPr>
              <a:t>0</a:t>
            </a:r>
            <a:r>
              <a:rPr lang="vi-VN" sz="3200" dirty="0">
                <a:solidFill>
                  <a:srgbClr val="000000"/>
                </a:solidFill>
                <a:latin typeface="Open Sans"/>
              </a:rPr>
              <a:t>C.</a:t>
            </a:r>
            <a:endParaRPr lang="vi-VN" sz="3200" b="0" i="0" dirty="0">
              <a:solidFill>
                <a:srgbClr val="000000"/>
              </a:solidFill>
              <a:effectLst/>
              <a:latin typeface="Open Sans"/>
            </a:endParaRPr>
          </a:p>
        </p:txBody>
      </p:sp>
    </p:spTree>
    <p:extLst>
      <p:ext uri="{BB962C8B-B14F-4D97-AF65-F5344CB8AC3E}">
        <p14:creationId xmlns:p14="http://schemas.microsoft.com/office/powerpoint/2010/main" val="207477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31;p32">
            <a:extLst>
              <a:ext uri="{FF2B5EF4-FFF2-40B4-BE49-F238E27FC236}">
                <a16:creationId xmlns:a16="http://schemas.microsoft.com/office/drawing/2014/main" id="{659440D4-D600-E548-E0B5-B2F3A21F0612}"/>
              </a:ext>
            </a:extLst>
          </p:cNvPr>
          <p:cNvSpPr txBox="1">
            <a:spLocks/>
          </p:cNvSpPr>
          <p:nvPr/>
        </p:nvSpPr>
        <p:spPr>
          <a:xfrm>
            <a:off x="0" y="152401"/>
            <a:ext cx="12192000" cy="1905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kern="0" dirty="0" smtClean="0">
                <a:latin typeface="Times New Roman" pitchFamily="18" charset="0"/>
                <a:cs typeface="Times New Roman" pitchFamily="18" charset="0"/>
              </a:rPr>
              <a:t>* </a:t>
            </a:r>
            <a:r>
              <a:rPr lang="vi-VN" sz="2800" kern="0" dirty="0" smtClean="0">
                <a:latin typeface="Times New Roman" pitchFamily="18" charset="0"/>
                <a:cs typeface="Times New Roman" pitchFamily="18" charset="0"/>
              </a:rPr>
              <a:t>Bảo </a:t>
            </a:r>
            <a:r>
              <a:rPr lang="vi-VN" sz="2800" kern="0" dirty="0">
                <a:latin typeface="Times New Roman" pitchFamily="18" charset="0"/>
                <a:cs typeface="Times New Roman" pitchFamily="18" charset="0"/>
              </a:rPr>
              <a:t>vệ môi trường là hành động phòng ngừa, hạn chế các tác động xấu đến môi trường và cải thiện, giúp môi trường trong lành hơn, sử dụng tiết kiệm các tài nguyên thiên nhiên,...</a:t>
            </a:r>
            <a:r>
              <a:rPr lang="en-US" sz="2800" kern="0" dirty="0">
                <a:latin typeface="Times New Roman" pitchFamily="18" charset="0"/>
                <a:cs typeface="Times New Roman" pitchFamily="18" charset="0"/>
              </a:rPr>
              <a:t> </a:t>
            </a:r>
          </a:p>
        </p:txBody>
      </p:sp>
      <p:sp>
        <p:nvSpPr>
          <p:cNvPr id="10" name="Google Shape;1031;p32">
            <a:extLst>
              <a:ext uri="{FF2B5EF4-FFF2-40B4-BE49-F238E27FC236}">
                <a16:creationId xmlns:a16="http://schemas.microsoft.com/office/drawing/2014/main" id="{B2DA8D7C-CD8B-A0D2-86D4-C7A322F435FD}"/>
              </a:ext>
            </a:extLst>
          </p:cNvPr>
          <p:cNvSpPr txBox="1">
            <a:spLocks/>
          </p:cNvSpPr>
          <p:nvPr/>
        </p:nvSpPr>
        <p:spPr>
          <a:xfrm>
            <a:off x="0" y="1728073"/>
            <a:ext cx="8169087" cy="6586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b="1" kern="0" dirty="0" smtClean="0">
                <a:latin typeface="Times New Roman" pitchFamily="18" charset="0"/>
                <a:cs typeface="Times New Roman" pitchFamily="18" charset="0"/>
              </a:rPr>
              <a:t>* </a:t>
            </a:r>
            <a:r>
              <a:rPr lang="en-US" sz="2800" b="1" kern="0" dirty="0" err="1" smtClean="0">
                <a:latin typeface="Times New Roman" pitchFamily="18" charset="0"/>
                <a:cs typeface="Times New Roman" pitchFamily="18" charset="0"/>
              </a:rPr>
              <a:t>Một</a:t>
            </a:r>
            <a:r>
              <a:rPr lang="en-US" sz="2800" b="1" kern="0" dirty="0" smtClean="0">
                <a:latin typeface="Times New Roman" pitchFamily="18" charset="0"/>
                <a:cs typeface="Times New Roman" pitchFamily="18" charset="0"/>
              </a:rPr>
              <a:t> </a:t>
            </a:r>
            <a:r>
              <a:rPr lang="en-US" sz="2800" b="1" kern="0" dirty="0" err="1">
                <a:latin typeface="Times New Roman" pitchFamily="18" charset="0"/>
                <a:cs typeface="Times New Roman" pitchFamily="18" charset="0"/>
              </a:rPr>
              <a:t>số</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biện</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pháp</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bảo</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vệ</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môi</a:t>
            </a:r>
            <a:r>
              <a:rPr lang="en-US" sz="2800" b="1" kern="0" dirty="0">
                <a:latin typeface="Times New Roman" pitchFamily="18" charset="0"/>
                <a:cs typeface="Times New Roman" pitchFamily="18" charset="0"/>
              </a:rPr>
              <a:t> </a:t>
            </a:r>
            <a:r>
              <a:rPr lang="en-US" sz="2800" b="1" kern="0" dirty="0" err="1">
                <a:latin typeface="Times New Roman" pitchFamily="18" charset="0"/>
                <a:cs typeface="Times New Roman" pitchFamily="18" charset="0"/>
              </a:rPr>
              <a:t>trường</a:t>
            </a:r>
            <a:endParaRPr lang="en-US" sz="2800" b="1" kern="0" dirty="0">
              <a:latin typeface="Times New Roman" pitchFamily="18" charset="0"/>
              <a:cs typeface="Times New Roman" pitchFamily="18" charset="0"/>
            </a:endParaRPr>
          </a:p>
        </p:txBody>
      </p:sp>
      <p:sp>
        <p:nvSpPr>
          <p:cNvPr id="11" name="Google Shape;1031;p32">
            <a:extLst>
              <a:ext uri="{FF2B5EF4-FFF2-40B4-BE49-F238E27FC236}">
                <a16:creationId xmlns:a16="http://schemas.microsoft.com/office/drawing/2014/main" id="{ED1BE8A5-DA51-A358-A5E8-33D9ED207A37}"/>
              </a:ext>
            </a:extLst>
          </p:cNvPr>
          <p:cNvSpPr txBox="1">
            <a:spLocks/>
          </p:cNvSpPr>
          <p:nvPr/>
        </p:nvSpPr>
        <p:spPr>
          <a:xfrm>
            <a:off x="0" y="2133600"/>
            <a:ext cx="7674429" cy="6586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Giữ</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vệ</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sinh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môi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trường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xung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quanh</a:t>
            </a:r>
            <a:endParaRPr lang="en-US" sz="2800" kern="0" dirty="0">
              <a:latin typeface="Times New Roman" pitchFamily="18" charset="0"/>
              <a:cs typeface="Times New Roman" pitchFamily="18" charset="0"/>
            </a:endParaRPr>
          </a:p>
        </p:txBody>
      </p:sp>
      <p:sp>
        <p:nvSpPr>
          <p:cNvPr id="7" name="Rectangle 6"/>
          <p:cNvSpPr/>
          <p:nvPr/>
        </p:nvSpPr>
        <p:spPr>
          <a:xfrm>
            <a:off x="0" y="2734271"/>
            <a:ext cx="3533340" cy="609398"/>
          </a:xfrm>
          <a:prstGeom prst="rect">
            <a:avLst/>
          </a:prstGeom>
        </p:spPr>
        <p:txBody>
          <a:bodyPr wrap="none">
            <a:spAutoFit/>
          </a:bodyPr>
          <a:lstStyle/>
          <a:p>
            <a:pPr lvl="0">
              <a:lnSpc>
                <a:spcPct val="120000"/>
              </a:lnSpc>
              <a:defRPr/>
            </a:pPr>
            <a:r>
              <a:rPr lang="en-US" sz="2800" kern="0" dirty="0" smtClean="0">
                <a:solidFill>
                  <a:srgbClr val="35353A"/>
                </a:solidFill>
                <a:latin typeface="Times New Roman" pitchFamily="18" charset="0"/>
                <a:cs typeface="Times New Roman" pitchFamily="18" charset="0"/>
              </a:rPr>
              <a:t>- </a:t>
            </a:r>
            <a:r>
              <a:rPr lang="en-US" sz="2800" kern="0" dirty="0" err="1" smtClean="0">
                <a:solidFill>
                  <a:srgbClr val="35353A"/>
                </a:solidFill>
                <a:latin typeface="Times New Roman" pitchFamily="18" charset="0"/>
                <a:cs typeface="Times New Roman" pitchFamily="18" charset="0"/>
              </a:rPr>
              <a:t>Trồng</a:t>
            </a:r>
            <a:r>
              <a:rPr lang="en-US" sz="2800" kern="0" dirty="0" smtClean="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nhiều</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cây</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xanh</a:t>
            </a:r>
            <a:endParaRPr lang="en-US" sz="2800" kern="0" dirty="0">
              <a:solidFill>
                <a:srgbClr val="35353A"/>
              </a:solidFill>
              <a:latin typeface="Times New Roman" pitchFamily="18" charset="0"/>
              <a:cs typeface="Times New Roman" pitchFamily="18" charset="0"/>
            </a:endParaRPr>
          </a:p>
        </p:txBody>
      </p:sp>
      <p:sp>
        <p:nvSpPr>
          <p:cNvPr id="8" name="Rectangle 7"/>
          <p:cNvSpPr/>
          <p:nvPr/>
        </p:nvSpPr>
        <p:spPr>
          <a:xfrm>
            <a:off x="0" y="3198168"/>
            <a:ext cx="4830168" cy="609398"/>
          </a:xfrm>
          <a:prstGeom prst="rect">
            <a:avLst/>
          </a:prstGeom>
        </p:spPr>
        <p:txBody>
          <a:bodyPr wrap="none">
            <a:spAutoFit/>
          </a:bodyPr>
          <a:lstStyle/>
          <a:p>
            <a:pPr lvl="0">
              <a:lnSpc>
                <a:spcPct val="120000"/>
              </a:lnSpc>
              <a:defRPr/>
            </a:pPr>
            <a:r>
              <a:rPr lang="en-US" sz="2800" kern="0" dirty="0" smtClean="0">
                <a:solidFill>
                  <a:srgbClr val="35353A"/>
                </a:solidFill>
                <a:latin typeface="Times New Roman" pitchFamily="18" charset="0"/>
                <a:cs typeface="Times New Roman" pitchFamily="18" charset="0"/>
              </a:rPr>
              <a:t>- </a:t>
            </a:r>
            <a:r>
              <a:rPr lang="en-US" sz="2800" kern="0" dirty="0" err="1" smtClean="0">
                <a:solidFill>
                  <a:srgbClr val="35353A"/>
                </a:solidFill>
                <a:latin typeface="Times New Roman" pitchFamily="18" charset="0"/>
                <a:cs typeface="Times New Roman" pitchFamily="18" charset="0"/>
              </a:rPr>
              <a:t>Giảm</a:t>
            </a:r>
            <a:r>
              <a:rPr lang="en-US" sz="2800" kern="0" dirty="0" smtClean="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lượng</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chất</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thải</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sinh</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hoạt</a:t>
            </a:r>
            <a:endParaRPr lang="en-US" sz="2800" kern="0" dirty="0">
              <a:solidFill>
                <a:srgbClr val="35353A"/>
              </a:solidFill>
              <a:latin typeface="Times New Roman" pitchFamily="18" charset="0"/>
              <a:cs typeface="Times New Roman" pitchFamily="18" charset="0"/>
            </a:endParaRPr>
          </a:p>
        </p:txBody>
      </p:sp>
      <p:sp>
        <p:nvSpPr>
          <p:cNvPr id="12" name="Rectangle 11"/>
          <p:cNvSpPr/>
          <p:nvPr/>
        </p:nvSpPr>
        <p:spPr>
          <a:xfrm>
            <a:off x="0" y="3657601"/>
            <a:ext cx="10363200" cy="523220"/>
          </a:xfrm>
          <a:prstGeom prst="rect">
            <a:avLst/>
          </a:prstGeom>
        </p:spPr>
        <p:txBody>
          <a:bodyPr wrap="square">
            <a:spAutoFit/>
          </a:bodyPr>
          <a:lstStyle/>
          <a:p>
            <a:pPr lvl="0">
              <a:defRPr/>
            </a:pPr>
            <a:r>
              <a:rPr lang="en-US" sz="2800" kern="0" dirty="0" smtClean="0">
                <a:solidFill>
                  <a:srgbClr val="35353A"/>
                </a:solidFill>
                <a:latin typeface="Times New Roman" pitchFamily="18" charset="0"/>
                <a:cs typeface="Times New Roman" pitchFamily="18" charset="0"/>
              </a:rPr>
              <a:t>- </a:t>
            </a:r>
            <a:r>
              <a:rPr lang="en-US" sz="2800" kern="0" dirty="0" err="1" smtClean="0">
                <a:solidFill>
                  <a:srgbClr val="35353A"/>
                </a:solidFill>
                <a:latin typeface="Times New Roman" pitchFamily="18" charset="0"/>
                <a:cs typeface="Times New Roman" pitchFamily="18" charset="0"/>
              </a:rPr>
              <a:t>Giảm</a:t>
            </a:r>
            <a:r>
              <a:rPr lang="en-US" sz="2800" kern="0" dirty="0" smtClean="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phát</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thải</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khí</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nhà</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kính</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và</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các</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chất</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gây</a:t>
            </a:r>
            <a:r>
              <a:rPr lang="en-US" sz="2800" kern="0" dirty="0">
                <a:solidFill>
                  <a:srgbClr val="35353A"/>
                </a:solidFill>
                <a:latin typeface="Times New Roman" pitchFamily="18" charset="0"/>
                <a:cs typeface="Times New Roman" pitchFamily="18" charset="0"/>
              </a:rPr>
              <a:t> ô </a:t>
            </a:r>
            <a:r>
              <a:rPr lang="en-US" sz="2800" kern="0" dirty="0" err="1">
                <a:solidFill>
                  <a:srgbClr val="35353A"/>
                </a:solidFill>
                <a:latin typeface="Times New Roman" pitchFamily="18" charset="0"/>
                <a:cs typeface="Times New Roman" pitchFamily="18" charset="0"/>
              </a:rPr>
              <a:t>nhiễm</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môi</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trường</a:t>
            </a:r>
            <a:endParaRPr lang="en-US" sz="2800" kern="0" dirty="0">
              <a:solidFill>
                <a:srgbClr val="35353A"/>
              </a:solidFill>
              <a:latin typeface="Times New Roman" pitchFamily="18" charset="0"/>
              <a:cs typeface="Times New Roman" pitchFamily="18" charset="0"/>
            </a:endParaRPr>
          </a:p>
        </p:txBody>
      </p:sp>
      <p:sp>
        <p:nvSpPr>
          <p:cNvPr id="13" name="Rectangle 12"/>
          <p:cNvSpPr/>
          <p:nvPr/>
        </p:nvSpPr>
        <p:spPr>
          <a:xfrm>
            <a:off x="32654" y="4114800"/>
            <a:ext cx="8752116" cy="609398"/>
          </a:xfrm>
          <a:prstGeom prst="rect">
            <a:avLst/>
          </a:prstGeom>
        </p:spPr>
        <p:txBody>
          <a:bodyPr wrap="square">
            <a:spAutoFit/>
          </a:bodyPr>
          <a:lstStyle/>
          <a:p>
            <a:pPr lvl="0">
              <a:lnSpc>
                <a:spcPct val="120000"/>
              </a:lnSpc>
              <a:defRPr/>
            </a:pPr>
            <a:r>
              <a:rPr lang="en-US" sz="2800" kern="0" dirty="0" smtClean="0">
                <a:solidFill>
                  <a:srgbClr val="35353A"/>
                </a:solidFill>
                <a:latin typeface="Times New Roman" pitchFamily="18" charset="0"/>
                <a:cs typeface="Times New Roman" pitchFamily="18" charset="0"/>
              </a:rPr>
              <a:t>- </a:t>
            </a:r>
            <a:r>
              <a:rPr lang="en-US" sz="2800" kern="0" dirty="0" err="1" smtClean="0">
                <a:solidFill>
                  <a:srgbClr val="35353A"/>
                </a:solidFill>
                <a:latin typeface="Times New Roman" pitchFamily="18" charset="0"/>
                <a:cs typeface="Times New Roman" pitchFamily="18" charset="0"/>
              </a:rPr>
              <a:t>Khai</a:t>
            </a:r>
            <a:r>
              <a:rPr lang="en-US" sz="2800" kern="0" dirty="0" smtClean="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thác</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sử</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dụng</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hợp</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lý</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tài</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nguyên</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thiên</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nhiên</a:t>
            </a:r>
            <a:endParaRPr lang="en-US" sz="2800" kern="0" dirty="0">
              <a:solidFill>
                <a:srgbClr val="35353A"/>
              </a:solidFill>
              <a:latin typeface="Times New Roman" pitchFamily="18" charset="0"/>
              <a:cs typeface="Times New Roman" pitchFamily="18" charset="0"/>
            </a:endParaRPr>
          </a:p>
        </p:txBody>
      </p:sp>
      <p:sp>
        <p:nvSpPr>
          <p:cNvPr id="14" name="Rectangle 13"/>
          <p:cNvSpPr/>
          <p:nvPr/>
        </p:nvSpPr>
        <p:spPr>
          <a:xfrm>
            <a:off x="0" y="4648200"/>
            <a:ext cx="9906000" cy="609398"/>
          </a:xfrm>
          <a:prstGeom prst="rect">
            <a:avLst/>
          </a:prstGeom>
        </p:spPr>
        <p:txBody>
          <a:bodyPr wrap="square">
            <a:spAutoFit/>
          </a:bodyPr>
          <a:lstStyle/>
          <a:p>
            <a:pPr lvl="0">
              <a:lnSpc>
                <a:spcPct val="120000"/>
              </a:lnSpc>
              <a:defRPr/>
            </a:pPr>
            <a:r>
              <a:rPr lang="en-US" sz="2800" kern="0" dirty="0" smtClean="0">
                <a:solidFill>
                  <a:srgbClr val="35353A"/>
                </a:solidFill>
                <a:latin typeface="Times New Roman" pitchFamily="18" charset="0"/>
                <a:cs typeface="Times New Roman" pitchFamily="18" charset="0"/>
              </a:rPr>
              <a:t>- </a:t>
            </a:r>
            <a:r>
              <a:rPr lang="en-US" sz="2800" kern="0" dirty="0" err="1" smtClean="0">
                <a:solidFill>
                  <a:srgbClr val="35353A"/>
                </a:solidFill>
                <a:latin typeface="Times New Roman" pitchFamily="18" charset="0"/>
                <a:cs typeface="Times New Roman" pitchFamily="18" charset="0"/>
              </a:rPr>
              <a:t>Tái</a:t>
            </a:r>
            <a:r>
              <a:rPr lang="en-US" sz="2800" kern="0" dirty="0" smtClean="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sử</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dụng</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và</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tái</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chế</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vật</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liệu</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đã</a:t>
            </a:r>
            <a:r>
              <a:rPr lang="en-US" sz="2800" kern="0" dirty="0">
                <a:solidFill>
                  <a:srgbClr val="35353A"/>
                </a:solidFill>
                <a:latin typeface="Times New Roman" pitchFamily="18" charset="0"/>
                <a:cs typeface="Times New Roman" pitchFamily="18" charset="0"/>
              </a:rPr>
              <a:t> qua </a:t>
            </a:r>
            <a:r>
              <a:rPr lang="en-US" sz="2800" kern="0" dirty="0" err="1">
                <a:solidFill>
                  <a:srgbClr val="35353A"/>
                </a:solidFill>
                <a:latin typeface="Times New Roman" pitchFamily="18" charset="0"/>
                <a:cs typeface="Times New Roman" pitchFamily="18" charset="0"/>
              </a:rPr>
              <a:t>sử</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dụng</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nếu</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có</a:t>
            </a:r>
            <a:r>
              <a:rPr lang="en-US" sz="2800" kern="0" dirty="0">
                <a:solidFill>
                  <a:srgbClr val="35353A"/>
                </a:solidFill>
                <a:latin typeface="Times New Roman" pitchFamily="18" charset="0"/>
                <a:cs typeface="Times New Roman" pitchFamily="18" charset="0"/>
              </a:rPr>
              <a:t> </a:t>
            </a:r>
            <a:r>
              <a:rPr lang="en-US" sz="2800" kern="0" dirty="0" err="1">
                <a:solidFill>
                  <a:srgbClr val="35353A"/>
                </a:solidFill>
                <a:latin typeface="Times New Roman" pitchFamily="18" charset="0"/>
                <a:cs typeface="Times New Roman" pitchFamily="18" charset="0"/>
              </a:rPr>
              <a:t>thể</a:t>
            </a:r>
            <a:r>
              <a:rPr lang="en-US" sz="2800" kern="0" dirty="0">
                <a:solidFill>
                  <a:srgbClr val="35353A"/>
                </a:solidFill>
                <a:latin typeface="Times New Roman" pitchFamily="18" charset="0"/>
                <a:cs typeface="Times New Roman" pitchFamily="18" charset="0"/>
              </a:rPr>
              <a:t>)</a:t>
            </a:r>
          </a:p>
        </p:txBody>
      </p:sp>
    </p:spTree>
    <p:extLst>
      <p:ext uri="{BB962C8B-B14F-4D97-AF65-F5344CB8AC3E}">
        <p14:creationId xmlns:p14="http://schemas.microsoft.com/office/powerpoint/2010/main" val="39906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ircle(in)">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circle(in)">
                                      <p:cBhvr>
                                        <p:cTn id="27" dur="2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heel(1)">
                                      <p:cBhvr>
                                        <p:cTn id="37" dur="20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44"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45"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981200" y="0"/>
            <a:ext cx="8305800" cy="152400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Times New Roman"/>
                <a:ea typeface="Times New Roman"/>
              </a:rPr>
              <a:t>Cho </a:t>
            </a:r>
            <a:r>
              <a:rPr lang="en-US" sz="2800" dirty="0" err="1">
                <a:latin typeface="Times New Roman"/>
                <a:ea typeface="Times New Roman"/>
              </a:rPr>
              <a:t>biết</a:t>
            </a:r>
            <a:r>
              <a:rPr lang="en-US" sz="2800" dirty="0">
                <a:latin typeface="Times New Roman"/>
                <a:ea typeface="Times New Roman"/>
              </a:rPr>
              <a:t> </a:t>
            </a:r>
            <a:r>
              <a:rPr lang="en-US" sz="2800" dirty="0" err="1">
                <a:latin typeface="Times New Roman"/>
                <a:ea typeface="Times New Roman"/>
              </a:rPr>
              <a:t>mối</a:t>
            </a:r>
            <a:r>
              <a:rPr lang="en-US" sz="2800" dirty="0">
                <a:latin typeface="Times New Roman"/>
                <a:ea typeface="Times New Roman"/>
              </a:rPr>
              <a:t> </a:t>
            </a:r>
            <a:r>
              <a:rPr lang="en-US" sz="2800" dirty="0" err="1">
                <a:latin typeface="Times New Roman"/>
                <a:ea typeface="Times New Roman"/>
              </a:rPr>
              <a:t>quan</a:t>
            </a:r>
            <a:r>
              <a:rPr lang="en-US" sz="2800" dirty="0">
                <a:latin typeface="Times New Roman"/>
                <a:ea typeface="Times New Roman"/>
              </a:rPr>
              <a:t> </a:t>
            </a:r>
            <a:r>
              <a:rPr lang="en-US" sz="2800" dirty="0" err="1">
                <a:latin typeface="Times New Roman"/>
                <a:ea typeface="Times New Roman"/>
              </a:rPr>
              <a:t>hệ</a:t>
            </a:r>
            <a:r>
              <a:rPr lang="en-US" sz="2800" dirty="0">
                <a:latin typeface="Times New Roman"/>
                <a:ea typeface="Times New Roman"/>
              </a:rPr>
              <a:t> </a:t>
            </a:r>
            <a:r>
              <a:rPr lang="en-US" sz="2800" dirty="0" err="1">
                <a:latin typeface="Times New Roman"/>
                <a:ea typeface="Times New Roman"/>
              </a:rPr>
              <a:t>của</a:t>
            </a:r>
            <a:r>
              <a:rPr lang="en-US" sz="2800" dirty="0">
                <a:latin typeface="Times New Roman"/>
                <a:ea typeface="Times New Roman"/>
              </a:rPr>
              <a:t> </a:t>
            </a:r>
            <a:r>
              <a:rPr lang="en-US" sz="2800" dirty="0" err="1">
                <a:latin typeface="Times New Roman"/>
                <a:ea typeface="Times New Roman"/>
              </a:rPr>
              <a:t>việc</a:t>
            </a:r>
            <a:r>
              <a:rPr lang="en-US" sz="2800" dirty="0">
                <a:latin typeface="Times New Roman"/>
                <a:ea typeface="Times New Roman"/>
              </a:rPr>
              <a:t> </a:t>
            </a:r>
            <a:r>
              <a:rPr lang="en-US" sz="2800" dirty="0" err="1">
                <a:latin typeface="Times New Roman"/>
                <a:ea typeface="Times New Roman"/>
              </a:rPr>
              <a:t>sử</a:t>
            </a:r>
            <a:r>
              <a:rPr lang="en-US" sz="2800" dirty="0">
                <a:latin typeface="Times New Roman"/>
                <a:ea typeface="Times New Roman"/>
              </a:rPr>
              <a:t> </a:t>
            </a:r>
            <a:r>
              <a:rPr lang="en-US" sz="2800" dirty="0" err="1">
                <a:latin typeface="Times New Roman"/>
                <a:ea typeface="Times New Roman"/>
              </a:rPr>
              <a:t>dụng</a:t>
            </a:r>
            <a:r>
              <a:rPr lang="en-US" sz="2800" dirty="0">
                <a:latin typeface="Times New Roman"/>
                <a:ea typeface="Times New Roman"/>
              </a:rPr>
              <a:t> </a:t>
            </a:r>
            <a:r>
              <a:rPr lang="en-US" sz="2800" dirty="0" err="1">
                <a:latin typeface="Times New Roman"/>
                <a:ea typeface="Times New Roman"/>
              </a:rPr>
              <a:t>hiệu</a:t>
            </a:r>
            <a:r>
              <a:rPr lang="en-US" sz="2800" dirty="0">
                <a:latin typeface="Times New Roman"/>
                <a:ea typeface="Times New Roman"/>
              </a:rPr>
              <a:t> </a:t>
            </a:r>
            <a:r>
              <a:rPr lang="en-US" sz="2800" dirty="0" err="1">
                <a:latin typeface="Times New Roman"/>
                <a:ea typeface="Times New Roman"/>
              </a:rPr>
              <a:t>quả</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và</a:t>
            </a:r>
            <a:r>
              <a:rPr lang="en-US" sz="2800" dirty="0">
                <a:latin typeface="Times New Roman"/>
                <a:ea typeface="Times New Roman"/>
              </a:rPr>
              <a:t> </a:t>
            </a:r>
            <a:r>
              <a:rPr lang="en-US" sz="2800" dirty="0" err="1">
                <a:latin typeface="Times New Roman"/>
                <a:ea typeface="Times New Roman"/>
              </a:rPr>
              <a:t>bảo</a:t>
            </a:r>
            <a:r>
              <a:rPr lang="en-US" sz="2800" dirty="0">
                <a:latin typeface="Times New Roman"/>
                <a:ea typeface="Times New Roman"/>
              </a:rPr>
              <a:t> </a:t>
            </a:r>
            <a:r>
              <a:rPr lang="en-US" sz="2800" dirty="0" err="1">
                <a:latin typeface="Times New Roman"/>
                <a:ea typeface="Times New Roman"/>
              </a:rPr>
              <a:t>vệ</a:t>
            </a:r>
            <a:r>
              <a:rPr lang="en-US" sz="2800" dirty="0">
                <a:latin typeface="Times New Roman"/>
                <a:ea typeface="Times New Roman"/>
              </a:rPr>
              <a:t> </a:t>
            </a:r>
            <a:r>
              <a:rPr lang="en-US" sz="2800" dirty="0" err="1">
                <a:latin typeface="Times New Roman"/>
                <a:ea typeface="Times New Roman"/>
              </a:rPr>
              <a:t>môi</a:t>
            </a:r>
            <a:r>
              <a:rPr lang="en-US" sz="2800" dirty="0">
                <a:latin typeface="Times New Roman"/>
                <a:ea typeface="Times New Roman"/>
              </a:rPr>
              <a:t> </a:t>
            </a:r>
            <a:r>
              <a:rPr lang="en-US" sz="2800" dirty="0" err="1">
                <a:latin typeface="Times New Roman"/>
                <a:ea typeface="Times New Roman"/>
              </a:rPr>
              <a:t>trường</a:t>
            </a:r>
            <a:r>
              <a:rPr lang="en-US" sz="2800" dirty="0">
                <a:latin typeface="Times New Roman"/>
                <a:ea typeface="Times New Roman"/>
              </a:rPr>
              <a:t>?</a:t>
            </a:r>
            <a:r>
              <a:rPr lang="en-US" sz="2800" kern="100" dirty="0">
                <a:latin typeface="Times New Roman"/>
                <a:ea typeface="Times New Roman"/>
              </a:rPr>
              <a:t> </a:t>
            </a:r>
            <a:endParaRPr lang="en-US" sz="2800" dirty="0"/>
          </a:p>
        </p:txBody>
      </p:sp>
      <p:sp>
        <p:nvSpPr>
          <p:cNvPr id="3" name="Rectangle 2"/>
          <p:cNvSpPr/>
          <p:nvPr/>
        </p:nvSpPr>
        <p:spPr>
          <a:xfrm>
            <a:off x="1566450" y="5486400"/>
            <a:ext cx="9056451" cy="1083374"/>
          </a:xfrm>
          <a:prstGeom prst="rect">
            <a:avLst/>
          </a:prstGeom>
        </p:spPr>
        <p:txBody>
          <a:bodyPr wrap="square">
            <a:spAutoFit/>
          </a:bodyPr>
          <a:lstStyle/>
          <a:p>
            <a:pPr marR="36195">
              <a:lnSpc>
                <a:spcPct val="115000"/>
              </a:lnSpc>
              <a:spcAft>
                <a:spcPts val="1000"/>
              </a:spcAft>
            </a:pPr>
            <a:r>
              <a:rPr lang="en-US" sz="2800" dirty="0">
                <a:latin typeface="Times New Roman"/>
                <a:ea typeface="Calibri"/>
                <a:cs typeface="Times New Roman"/>
              </a:rPr>
              <a:t>+ </a:t>
            </a:r>
            <a:r>
              <a:rPr lang="en-US" sz="2800" dirty="0" err="1">
                <a:latin typeface="Times New Roman"/>
                <a:ea typeface="Calibri"/>
                <a:cs typeface="Times New Roman"/>
              </a:rPr>
              <a:t>Giảm</a:t>
            </a:r>
            <a:r>
              <a:rPr lang="en-US" sz="2800" dirty="0">
                <a:latin typeface="Times New Roman"/>
                <a:ea typeface="Calibri"/>
                <a:cs typeface="Times New Roman"/>
              </a:rPr>
              <a:t> </a:t>
            </a:r>
            <a:r>
              <a:rPr lang="en-US" sz="2800" dirty="0" err="1">
                <a:latin typeface="Times New Roman"/>
                <a:ea typeface="Calibri"/>
                <a:cs typeface="Times New Roman"/>
              </a:rPr>
              <a:t>khai</a:t>
            </a:r>
            <a:r>
              <a:rPr lang="en-US" sz="2800" dirty="0">
                <a:latin typeface="Times New Roman"/>
                <a:ea typeface="Calibri"/>
                <a:cs typeface="Times New Roman"/>
              </a:rPr>
              <a:t> </a:t>
            </a:r>
            <a:r>
              <a:rPr lang="en-US" sz="2800" dirty="0" err="1">
                <a:latin typeface="Times New Roman"/>
                <a:ea typeface="Calibri"/>
                <a:cs typeface="Times New Roman"/>
              </a:rPr>
              <a:t>thác</a:t>
            </a:r>
            <a:r>
              <a:rPr lang="en-US" sz="2800" dirty="0">
                <a:latin typeface="Times New Roman"/>
                <a:ea typeface="Calibri"/>
                <a:cs typeface="Times New Roman"/>
              </a:rPr>
              <a:t> </a:t>
            </a:r>
            <a:r>
              <a:rPr lang="en-US" sz="2800" dirty="0" err="1">
                <a:latin typeface="Times New Roman"/>
                <a:ea typeface="Calibri"/>
                <a:cs typeface="Times New Roman"/>
              </a:rPr>
              <a:t>và</a:t>
            </a:r>
            <a:r>
              <a:rPr lang="en-US" sz="2800" dirty="0">
                <a:latin typeface="Times New Roman"/>
                <a:ea typeface="Calibri"/>
                <a:cs typeface="Times New Roman"/>
              </a:rPr>
              <a:t> </a:t>
            </a:r>
            <a:r>
              <a:rPr lang="en-US" sz="2800" dirty="0" err="1">
                <a:latin typeface="Times New Roman"/>
                <a:ea typeface="Calibri"/>
                <a:cs typeface="Times New Roman"/>
              </a:rPr>
              <a:t>sử</a:t>
            </a:r>
            <a:r>
              <a:rPr lang="en-US" sz="2800" dirty="0">
                <a:latin typeface="Times New Roman"/>
                <a:ea typeface="Calibri"/>
                <a:cs typeface="Times New Roman"/>
              </a:rPr>
              <a:t> </a:t>
            </a:r>
            <a:r>
              <a:rPr lang="en-US" sz="2800" dirty="0" err="1">
                <a:latin typeface="Times New Roman"/>
                <a:ea typeface="Calibri"/>
                <a:cs typeface="Times New Roman"/>
              </a:rPr>
              <a:t>dụng</a:t>
            </a:r>
            <a:r>
              <a:rPr lang="en-US" sz="2800" dirty="0">
                <a:latin typeface="Times New Roman"/>
                <a:ea typeface="Calibri"/>
                <a:cs typeface="Times New Roman"/>
              </a:rPr>
              <a:t> </a:t>
            </a:r>
            <a:r>
              <a:rPr lang="en-US" sz="2800" dirty="0" err="1">
                <a:latin typeface="Times New Roman"/>
                <a:ea typeface="Calibri"/>
                <a:cs typeface="Times New Roman"/>
              </a:rPr>
              <a:t>năng</a:t>
            </a:r>
            <a:r>
              <a:rPr lang="en-US" sz="2800" dirty="0">
                <a:latin typeface="Times New Roman"/>
                <a:ea typeface="Calibri"/>
                <a:cs typeface="Times New Roman"/>
              </a:rPr>
              <a:t> </a:t>
            </a:r>
            <a:r>
              <a:rPr lang="en-US" sz="2800" dirty="0" err="1">
                <a:latin typeface="Times New Roman"/>
                <a:ea typeface="Calibri"/>
                <a:cs typeface="Times New Roman"/>
              </a:rPr>
              <a:t>lượng</a:t>
            </a:r>
            <a:r>
              <a:rPr lang="en-US" sz="2800" dirty="0">
                <a:latin typeface="Times New Roman"/>
                <a:ea typeface="Calibri"/>
                <a:cs typeface="Times New Roman"/>
              </a:rPr>
              <a:t> </a:t>
            </a:r>
            <a:r>
              <a:rPr lang="en-US" sz="2800" dirty="0" err="1">
                <a:latin typeface="Times New Roman"/>
                <a:ea typeface="Calibri"/>
                <a:cs typeface="Times New Roman"/>
              </a:rPr>
              <a:t>hóa</a:t>
            </a:r>
            <a:r>
              <a:rPr lang="en-US" sz="2800" dirty="0">
                <a:latin typeface="Times New Roman"/>
                <a:ea typeface="Calibri"/>
                <a:cs typeface="Times New Roman"/>
              </a:rPr>
              <a:t> </a:t>
            </a:r>
            <a:r>
              <a:rPr lang="en-US" sz="2800" dirty="0" err="1">
                <a:latin typeface="Times New Roman"/>
                <a:ea typeface="Calibri"/>
                <a:cs typeface="Times New Roman"/>
              </a:rPr>
              <a:t>thạch</a:t>
            </a:r>
            <a:r>
              <a:rPr lang="en-US" sz="2800" dirty="0">
                <a:latin typeface="Times New Roman"/>
                <a:ea typeface="Calibri"/>
                <a:cs typeface="Times New Roman"/>
              </a:rPr>
              <a:t> </a:t>
            </a:r>
            <a:r>
              <a:rPr lang="en-US" sz="2800" dirty="0" err="1">
                <a:latin typeface="Times New Roman"/>
                <a:ea typeface="Calibri"/>
                <a:cs typeface="Times New Roman"/>
              </a:rPr>
              <a:t>giúp</a:t>
            </a:r>
            <a:r>
              <a:rPr lang="en-US" sz="2800" dirty="0">
                <a:latin typeface="Times New Roman"/>
                <a:ea typeface="Calibri"/>
                <a:cs typeface="Times New Roman"/>
              </a:rPr>
              <a:t> </a:t>
            </a:r>
            <a:r>
              <a:rPr lang="en-US" sz="2800" dirty="0" err="1">
                <a:latin typeface="Times New Roman"/>
                <a:ea typeface="Calibri"/>
                <a:cs typeface="Times New Roman"/>
              </a:rPr>
              <a:t>giảm</a:t>
            </a:r>
            <a:r>
              <a:rPr lang="en-US" sz="2800" dirty="0">
                <a:latin typeface="Times New Roman"/>
                <a:ea typeface="Calibri"/>
                <a:cs typeface="Times New Roman"/>
              </a:rPr>
              <a:t> </a:t>
            </a:r>
            <a:r>
              <a:rPr lang="en-US" sz="2800" dirty="0" err="1">
                <a:latin typeface="Times New Roman"/>
                <a:ea typeface="Calibri"/>
                <a:cs typeface="Times New Roman"/>
              </a:rPr>
              <a:t>lượng</a:t>
            </a:r>
            <a:r>
              <a:rPr lang="en-US" sz="2800" dirty="0">
                <a:latin typeface="Times New Roman"/>
                <a:ea typeface="Calibri"/>
                <a:cs typeface="Times New Roman"/>
              </a:rPr>
              <a:t> </a:t>
            </a:r>
            <a:r>
              <a:rPr lang="en-US" sz="2800" dirty="0" err="1">
                <a:latin typeface="Times New Roman"/>
                <a:ea typeface="Calibri"/>
                <a:cs typeface="Times New Roman"/>
              </a:rPr>
              <a:t>phát</a:t>
            </a:r>
            <a:r>
              <a:rPr lang="en-US" sz="2800" dirty="0">
                <a:latin typeface="Times New Roman"/>
                <a:ea typeface="Calibri"/>
                <a:cs typeface="Times New Roman"/>
              </a:rPr>
              <a:t> </a:t>
            </a:r>
            <a:r>
              <a:rPr lang="en-US" sz="2800" dirty="0" err="1">
                <a:latin typeface="Times New Roman"/>
                <a:ea typeface="Calibri"/>
                <a:cs typeface="Times New Roman"/>
              </a:rPr>
              <a:t>thải</a:t>
            </a:r>
            <a:r>
              <a:rPr lang="en-US" sz="2800" dirty="0">
                <a:latin typeface="Times New Roman"/>
                <a:ea typeface="Calibri"/>
                <a:cs typeface="Times New Roman"/>
              </a:rPr>
              <a:t> </a:t>
            </a:r>
            <a:r>
              <a:rPr lang="en-US" sz="2800" dirty="0" err="1">
                <a:latin typeface="Times New Roman"/>
                <a:ea typeface="Calibri"/>
                <a:cs typeface="Times New Roman"/>
              </a:rPr>
              <a:t>khí</a:t>
            </a:r>
            <a:r>
              <a:rPr lang="en-US" sz="2800" dirty="0">
                <a:latin typeface="Times New Roman"/>
                <a:ea typeface="Calibri"/>
                <a:cs typeface="Times New Roman"/>
              </a:rPr>
              <a:t> </a:t>
            </a:r>
            <a:r>
              <a:rPr lang="en-US" sz="2800" dirty="0" err="1">
                <a:latin typeface="Times New Roman"/>
                <a:ea typeface="Calibri"/>
                <a:cs typeface="Times New Roman"/>
              </a:rPr>
              <a:t>gây</a:t>
            </a:r>
            <a:r>
              <a:rPr lang="en-US" sz="2800" dirty="0">
                <a:latin typeface="Times New Roman"/>
                <a:ea typeface="Calibri"/>
                <a:cs typeface="Times New Roman"/>
              </a:rPr>
              <a:t> ô </a:t>
            </a:r>
            <a:r>
              <a:rPr lang="en-US" sz="2800" dirty="0" err="1">
                <a:latin typeface="Times New Roman"/>
                <a:ea typeface="Calibri"/>
                <a:cs typeface="Times New Roman"/>
              </a:rPr>
              <a:t>nhiễm</a:t>
            </a:r>
            <a:r>
              <a:rPr lang="en-US" sz="2800" dirty="0">
                <a:latin typeface="Times New Roman"/>
                <a:ea typeface="Calibri"/>
                <a:cs typeface="Times New Roman"/>
              </a:rPr>
              <a:t> </a:t>
            </a:r>
            <a:r>
              <a:rPr lang="en-US" sz="2800" dirty="0" err="1">
                <a:latin typeface="Times New Roman"/>
                <a:ea typeface="Calibri"/>
                <a:cs typeface="Times New Roman"/>
              </a:rPr>
              <a:t>môi</a:t>
            </a:r>
            <a:r>
              <a:rPr lang="en-US" sz="2800" dirty="0">
                <a:latin typeface="Times New Roman"/>
                <a:ea typeface="Calibri"/>
                <a:cs typeface="Times New Roman"/>
              </a:rPr>
              <a:t> </a:t>
            </a:r>
            <a:r>
              <a:rPr lang="en-US" sz="2800" dirty="0" err="1">
                <a:latin typeface="Times New Roman"/>
                <a:ea typeface="Calibri"/>
                <a:cs typeface="Times New Roman"/>
              </a:rPr>
              <a:t>trường</a:t>
            </a:r>
            <a:r>
              <a:rPr lang="en-US" sz="2800" dirty="0">
                <a:latin typeface="Times New Roman"/>
                <a:ea typeface="Calibri"/>
                <a:cs typeface="Times New Roman"/>
              </a:rPr>
              <a:t>.</a:t>
            </a:r>
            <a:endParaRPr lang="en-US" sz="2800" dirty="0">
              <a:latin typeface="Times New Roman"/>
              <a:ea typeface="Calibri"/>
            </a:endParaRPr>
          </a:p>
        </p:txBody>
      </p:sp>
      <p:sp>
        <p:nvSpPr>
          <p:cNvPr id="4" name="Rectangle 3"/>
          <p:cNvSpPr/>
          <p:nvPr/>
        </p:nvSpPr>
        <p:spPr>
          <a:xfrm>
            <a:off x="1524000" y="1553153"/>
            <a:ext cx="9064557" cy="2074414"/>
          </a:xfrm>
          <a:prstGeom prst="rect">
            <a:avLst/>
          </a:prstGeom>
        </p:spPr>
        <p:txBody>
          <a:bodyPr wrap="square">
            <a:spAutoFit/>
          </a:bodyPr>
          <a:lstStyle/>
          <a:p>
            <a:pPr marR="36195">
              <a:lnSpc>
                <a:spcPct val="115000"/>
              </a:lnSpc>
              <a:spcAft>
                <a:spcPts val="1000"/>
              </a:spcAft>
            </a:pP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hiệu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quả</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bảo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vệ</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môi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trường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có</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liên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quan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chặt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chẽ</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với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nhau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Việc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hiệu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quả</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giúp</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thiểu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tiêu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thụ</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khí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thiểu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động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đến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môi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trường</a:t>
            </a:r>
            <a:r>
              <a:rPr lang="en-US" sz="2800" dirty="0">
                <a:solidFill>
                  <a:prstClr val="black"/>
                </a:solidFill>
                <a:latin typeface="Times New Roman"/>
                <a:ea typeface="Calibri"/>
                <a:cs typeface="Times New Roman"/>
              </a:rPr>
              <a:t>.</a:t>
            </a:r>
            <a:endParaRPr lang="en-US" sz="2800" dirty="0">
              <a:solidFill>
                <a:prstClr val="black"/>
              </a:solidFill>
              <a:latin typeface="Times New Roman"/>
              <a:ea typeface="Calibri"/>
            </a:endParaRPr>
          </a:p>
        </p:txBody>
      </p:sp>
      <p:sp>
        <p:nvSpPr>
          <p:cNvPr id="5" name="Rectangle 4"/>
          <p:cNvSpPr/>
          <p:nvPr/>
        </p:nvSpPr>
        <p:spPr>
          <a:xfrm>
            <a:off x="1532400" y="3495881"/>
            <a:ext cx="9056451" cy="1083374"/>
          </a:xfrm>
          <a:prstGeom prst="rect">
            <a:avLst/>
          </a:prstGeom>
        </p:spPr>
        <p:txBody>
          <a:bodyPr wrap="square">
            <a:spAutoFit/>
          </a:bodyPr>
          <a:lstStyle/>
          <a:p>
            <a:pPr marR="36195">
              <a:lnSpc>
                <a:spcPct val="115000"/>
              </a:lnSpc>
              <a:spcAft>
                <a:spcPts val="1000"/>
              </a:spcAft>
            </a:pP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Mục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tiêu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chính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của</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việc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hiệu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quả</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để</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thực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hiện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tiết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kiệm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như</a:t>
            </a:r>
            <a:r>
              <a:rPr lang="en-US" sz="2800" dirty="0">
                <a:solidFill>
                  <a:prstClr val="black"/>
                </a:solidFill>
                <a:latin typeface="Times New Roman"/>
                <a:ea typeface="Calibri"/>
                <a:cs typeface="Times New Roman"/>
              </a:rPr>
              <a:t>:</a:t>
            </a:r>
            <a:endParaRPr lang="en-US" sz="2800" dirty="0">
              <a:solidFill>
                <a:prstClr val="black"/>
              </a:solidFill>
              <a:latin typeface="Times New Roman"/>
              <a:ea typeface="Calibri"/>
            </a:endParaRPr>
          </a:p>
        </p:txBody>
      </p:sp>
      <p:sp>
        <p:nvSpPr>
          <p:cNvPr id="6" name="Rectangle 5"/>
          <p:cNvSpPr/>
          <p:nvPr/>
        </p:nvSpPr>
        <p:spPr>
          <a:xfrm>
            <a:off x="1566447" y="4467417"/>
            <a:ext cx="9022403" cy="1083374"/>
          </a:xfrm>
          <a:prstGeom prst="rect">
            <a:avLst/>
          </a:prstGeom>
        </p:spPr>
        <p:txBody>
          <a:bodyPr wrap="square">
            <a:spAutoFit/>
          </a:bodyPr>
          <a:lstStyle/>
          <a:p>
            <a:pPr marR="36195">
              <a:lnSpc>
                <a:spcPct val="115000"/>
              </a:lnSpc>
              <a:spcAft>
                <a:spcPts val="1000"/>
              </a:spcAft>
            </a:pP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hao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phí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nhờ</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đó</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giảm</a:t>
            </a:r>
            <a:r>
              <a:rPr lang="en-US" sz="2800" dirty="0">
                <a:solidFill>
                  <a:prstClr val="black"/>
                </a:solidFill>
                <a:latin typeface="Times New Roman"/>
                <a:ea typeface="Calibri"/>
                <a:cs typeface="Times New Roman"/>
              </a:rPr>
              <a:t> chi </a:t>
            </a:r>
            <a:r>
              <a:rPr lang="en-US" sz="2800" dirty="0" err="1">
                <a:solidFill>
                  <a:prstClr val="black"/>
                </a:solidFill>
                <a:latin typeface="Times New Roman"/>
                <a:ea typeface="Calibri"/>
                <a:cs typeface="Times New Roman"/>
              </a:rPr>
              <a:t>phí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trong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sản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xuất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đời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sống</a:t>
            </a:r>
            <a:r>
              <a:rPr lang="en-US" sz="2800" dirty="0">
                <a:solidFill>
                  <a:prstClr val="black"/>
                </a:solidFill>
                <a:latin typeface="Times New Roman"/>
                <a:ea typeface="Calibri"/>
                <a:cs typeface="Times New Roman"/>
              </a:rPr>
              <a:t>.</a:t>
            </a:r>
            <a:endParaRPr lang="en-US" sz="2800" dirty="0">
              <a:solidFill>
                <a:prstClr val="black"/>
              </a:solidFill>
              <a:latin typeface="Times New Roman"/>
              <a:ea typeface="Calibri"/>
            </a:endParaRPr>
          </a:p>
        </p:txBody>
      </p:sp>
    </p:spTree>
    <p:extLst>
      <p:ext uri="{BB962C8B-B14F-4D97-AF65-F5344CB8AC3E}">
        <p14:creationId xmlns:p14="http://schemas.microsoft.com/office/powerpoint/2010/main" val="197249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057400" y="4864"/>
            <a:ext cx="7924800" cy="1066800"/>
          </a:xfrm>
          <a:prstGeom prst="cloudCallo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solidFill>
                  <a:srgbClr val="00B050"/>
                </a:solidFill>
                <a:latin typeface="Times New Roman"/>
                <a:ea typeface="Times New Roman"/>
              </a:rPr>
              <a:t>Hãy</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nêu</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một</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số</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ví</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dụ</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về</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sử</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dụng</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hiệu</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quả</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năng</a:t>
            </a:r>
            <a:r>
              <a:rPr lang="en-US" sz="2800" b="1" dirty="0">
                <a:solidFill>
                  <a:srgbClr val="00B050"/>
                </a:solidFill>
                <a:latin typeface="Times New Roman"/>
                <a:ea typeface="Times New Roman"/>
              </a:rPr>
              <a:t> </a:t>
            </a:r>
            <a:r>
              <a:rPr lang="en-US" sz="2800" b="1" dirty="0" err="1">
                <a:solidFill>
                  <a:srgbClr val="00B050"/>
                </a:solidFill>
                <a:latin typeface="Times New Roman"/>
                <a:ea typeface="Times New Roman"/>
              </a:rPr>
              <a:t>lượng</a:t>
            </a:r>
            <a:r>
              <a:rPr lang="en-US" sz="2800" b="1" dirty="0">
                <a:solidFill>
                  <a:srgbClr val="00B050"/>
                </a:solidFill>
                <a:latin typeface="Times New Roman"/>
                <a:ea typeface="Times New Roman"/>
              </a:rPr>
              <a:t>?</a:t>
            </a:r>
            <a:endParaRPr lang="en-US" sz="2800" b="1" dirty="0">
              <a:solidFill>
                <a:srgbClr val="00B050"/>
              </a:solidFill>
            </a:endParaRPr>
          </a:p>
        </p:txBody>
      </p:sp>
      <p:sp>
        <p:nvSpPr>
          <p:cNvPr id="3" name="Rectangle 2"/>
          <p:cNvSpPr/>
          <p:nvPr/>
        </p:nvSpPr>
        <p:spPr>
          <a:xfrm>
            <a:off x="1567775" y="4648200"/>
            <a:ext cx="8991600" cy="2074414"/>
          </a:xfrm>
          <a:prstGeom prst="rect">
            <a:avLst/>
          </a:prstGeom>
        </p:spPr>
        <p:txBody>
          <a:bodyPr wrap="square">
            <a:spAutoFit/>
          </a:bodyPr>
          <a:lstStyle/>
          <a:p>
            <a:pPr marR="36195">
              <a:lnSpc>
                <a:spcPct val="115000"/>
              </a:lnSpc>
              <a:spcAft>
                <a:spcPts val="1000"/>
              </a:spcAft>
            </a:pPr>
            <a:r>
              <a:rPr lang="en-US" sz="2800" dirty="0">
                <a:latin typeface="Times New Roman"/>
                <a:ea typeface="Calibri"/>
                <a:cs typeface="Times New Roman"/>
              </a:rPr>
              <a:t>- </a:t>
            </a:r>
            <a:r>
              <a:rPr lang="en-US" sz="2800" dirty="0" err="1">
                <a:latin typeface="Times New Roman"/>
                <a:ea typeface="Calibri"/>
                <a:cs typeface="Times New Roman"/>
              </a:rPr>
              <a:t>Tăng</a:t>
            </a:r>
            <a:r>
              <a:rPr lang="en-US" sz="2800" dirty="0">
                <a:latin typeface="Times New Roman"/>
                <a:ea typeface="Calibri"/>
                <a:cs typeface="Times New Roman"/>
              </a:rPr>
              <a:t> </a:t>
            </a:r>
            <a:r>
              <a:rPr lang="en-US" sz="2800" dirty="0" err="1">
                <a:latin typeface="Times New Roman"/>
                <a:ea typeface="Calibri"/>
                <a:cs typeface="Times New Roman"/>
              </a:rPr>
              <a:t>cường</a:t>
            </a:r>
            <a:r>
              <a:rPr lang="en-US" sz="2800" dirty="0">
                <a:latin typeface="Times New Roman"/>
                <a:ea typeface="Calibri"/>
                <a:cs typeface="Times New Roman"/>
              </a:rPr>
              <a:t> </a:t>
            </a:r>
            <a:r>
              <a:rPr lang="en-US" sz="2800" dirty="0" err="1">
                <a:latin typeface="Times New Roman"/>
                <a:ea typeface="Calibri"/>
                <a:cs typeface="Times New Roman"/>
              </a:rPr>
              <a:t>sử</a:t>
            </a:r>
            <a:r>
              <a:rPr lang="en-US" sz="2800" dirty="0">
                <a:latin typeface="Times New Roman"/>
                <a:ea typeface="Calibri"/>
                <a:cs typeface="Times New Roman"/>
              </a:rPr>
              <a:t> </a:t>
            </a:r>
            <a:r>
              <a:rPr lang="en-US" sz="2800" dirty="0" err="1">
                <a:latin typeface="Times New Roman"/>
                <a:ea typeface="Calibri"/>
                <a:cs typeface="Times New Roman"/>
              </a:rPr>
              <a:t>dụng</a:t>
            </a:r>
            <a:r>
              <a:rPr lang="en-US" sz="2800" dirty="0">
                <a:latin typeface="Times New Roman"/>
                <a:ea typeface="Calibri"/>
                <a:cs typeface="Times New Roman"/>
              </a:rPr>
              <a:t>, </a:t>
            </a:r>
            <a:r>
              <a:rPr lang="en-US" sz="2800" dirty="0" err="1">
                <a:latin typeface="Times New Roman"/>
                <a:ea typeface="Calibri"/>
                <a:cs typeface="Times New Roman"/>
              </a:rPr>
              <a:t>cải</a:t>
            </a:r>
            <a:r>
              <a:rPr lang="en-US" sz="2800" dirty="0">
                <a:latin typeface="Times New Roman"/>
                <a:ea typeface="Calibri"/>
                <a:cs typeface="Times New Roman"/>
              </a:rPr>
              <a:t> </a:t>
            </a:r>
            <a:r>
              <a:rPr lang="en-US" sz="2800" dirty="0" err="1">
                <a:latin typeface="Times New Roman"/>
                <a:ea typeface="Calibri"/>
                <a:cs typeface="Times New Roman"/>
              </a:rPr>
              <a:t>tiến</a:t>
            </a:r>
            <a:r>
              <a:rPr lang="en-US" sz="2800" dirty="0">
                <a:latin typeface="Times New Roman"/>
                <a:ea typeface="Calibri"/>
                <a:cs typeface="Times New Roman"/>
              </a:rPr>
              <a:t> </a:t>
            </a:r>
            <a:r>
              <a:rPr lang="en-US" sz="2800" dirty="0" err="1">
                <a:latin typeface="Times New Roman"/>
                <a:ea typeface="Calibri"/>
                <a:cs typeface="Times New Roman"/>
              </a:rPr>
              <a:t>máy</a:t>
            </a:r>
            <a:r>
              <a:rPr lang="en-US" sz="2800" dirty="0">
                <a:latin typeface="Times New Roman"/>
                <a:ea typeface="Calibri"/>
                <a:cs typeface="Times New Roman"/>
              </a:rPr>
              <a:t> </a:t>
            </a:r>
            <a:r>
              <a:rPr lang="en-US" sz="2800" dirty="0" err="1">
                <a:latin typeface="Times New Roman"/>
                <a:ea typeface="Calibri"/>
                <a:cs typeface="Times New Roman"/>
              </a:rPr>
              <a:t>móc</a:t>
            </a:r>
            <a:r>
              <a:rPr lang="en-US" sz="2800" dirty="0">
                <a:latin typeface="Times New Roman"/>
                <a:ea typeface="Calibri"/>
                <a:cs typeface="Times New Roman"/>
              </a:rPr>
              <a:t>, </a:t>
            </a:r>
            <a:r>
              <a:rPr lang="en-US" sz="2800" dirty="0" err="1">
                <a:latin typeface="Times New Roman"/>
                <a:ea typeface="Calibri"/>
                <a:cs typeface="Times New Roman"/>
              </a:rPr>
              <a:t>thiết</a:t>
            </a:r>
            <a:r>
              <a:rPr lang="en-US" sz="2800" dirty="0">
                <a:latin typeface="Times New Roman"/>
                <a:ea typeface="Calibri"/>
                <a:cs typeface="Times New Roman"/>
              </a:rPr>
              <a:t> </a:t>
            </a:r>
            <a:r>
              <a:rPr lang="en-US" sz="2800" dirty="0" err="1">
                <a:latin typeface="Times New Roman"/>
                <a:ea typeface="Calibri"/>
                <a:cs typeface="Times New Roman"/>
              </a:rPr>
              <a:t>bị</a:t>
            </a:r>
            <a:r>
              <a:rPr lang="en-US" sz="2800" dirty="0">
                <a:latin typeface="Times New Roman"/>
                <a:ea typeface="Calibri"/>
                <a:cs typeface="Times New Roman"/>
              </a:rPr>
              <a:t> </a:t>
            </a:r>
            <a:r>
              <a:rPr lang="en-US" sz="2800" dirty="0" err="1">
                <a:latin typeface="Times New Roman"/>
                <a:ea typeface="Calibri"/>
                <a:cs typeface="Times New Roman"/>
              </a:rPr>
              <a:t>tiết</a:t>
            </a:r>
            <a:r>
              <a:rPr lang="en-US" sz="2800" dirty="0">
                <a:latin typeface="Times New Roman"/>
                <a:ea typeface="Calibri"/>
                <a:cs typeface="Times New Roman"/>
              </a:rPr>
              <a:t> </a:t>
            </a:r>
            <a:r>
              <a:rPr lang="en-US" sz="2800" dirty="0" err="1">
                <a:latin typeface="Times New Roman"/>
                <a:ea typeface="Calibri"/>
                <a:cs typeface="Times New Roman"/>
              </a:rPr>
              <a:t>kiệm</a:t>
            </a:r>
            <a:r>
              <a:rPr lang="en-US" sz="2800" dirty="0">
                <a:latin typeface="Times New Roman"/>
                <a:ea typeface="Calibri"/>
                <a:cs typeface="Times New Roman"/>
              </a:rPr>
              <a:t> </a:t>
            </a:r>
            <a:r>
              <a:rPr lang="en-US" sz="2800" dirty="0" err="1">
                <a:latin typeface="Times New Roman"/>
                <a:ea typeface="Calibri"/>
                <a:cs typeface="Times New Roman"/>
              </a:rPr>
              <a:t>năng</a:t>
            </a:r>
            <a:r>
              <a:rPr lang="en-US" sz="2800" dirty="0">
                <a:latin typeface="Times New Roman"/>
                <a:ea typeface="Calibri"/>
                <a:cs typeface="Times New Roman"/>
              </a:rPr>
              <a:t> </a:t>
            </a:r>
            <a:r>
              <a:rPr lang="en-US" sz="2800" dirty="0" err="1">
                <a:latin typeface="Times New Roman"/>
                <a:ea typeface="Calibri"/>
                <a:cs typeface="Times New Roman"/>
              </a:rPr>
              <a:t>lượng</a:t>
            </a:r>
            <a:r>
              <a:rPr lang="en-US" sz="2800" dirty="0">
                <a:latin typeface="Times New Roman"/>
                <a:ea typeface="Calibri"/>
                <a:cs typeface="Times New Roman"/>
              </a:rPr>
              <a:t> </a:t>
            </a:r>
            <a:r>
              <a:rPr lang="en-US" sz="2800" dirty="0" err="1">
                <a:latin typeface="Times New Roman"/>
                <a:ea typeface="Calibri"/>
                <a:cs typeface="Times New Roman"/>
              </a:rPr>
              <a:t>tại</a:t>
            </a:r>
            <a:r>
              <a:rPr lang="en-US" sz="2800" dirty="0">
                <a:latin typeface="Times New Roman"/>
                <a:ea typeface="Calibri"/>
                <a:cs typeface="Times New Roman"/>
              </a:rPr>
              <a:t> </a:t>
            </a:r>
            <a:r>
              <a:rPr lang="en-US" sz="2800" dirty="0" err="1">
                <a:latin typeface="Times New Roman"/>
                <a:ea typeface="Calibri"/>
                <a:cs typeface="Times New Roman"/>
              </a:rPr>
              <a:t>các</a:t>
            </a:r>
            <a:r>
              <a:rPr lang="en-US" sz="2800" dirty="0">
                <a:latin typeface="Times New Roman"/>
                <a:ea typeface="Calibri"/>
                <a:cs typeface="Times New Roman"/>
              </a:rPr>
              <a:t> </a:t>
            </a:r>
            <a:r>
              <a:rPr lang="en-US" sz="2800" dirty="0" err="1">
                <a:latin typeface="Times New Roman"/>
                <a:ea typeface="Calibri"/>
                <a:cs typeface="Times New Roman"/>
              </a:rPr>
              <a:t>công</a:t>
            </a:r>
            <a:r>
              <a:rPr lang="en-US" sz="2800" dirty="0">
                <a:latin typeface="Times New Roman"/>
                <a:ea typeface="Calibri"/>
                <a:cs typeface="Times New Roman"/>
              </a:rPr>
              <a:t> </a:t>
            </a:r>
            <a:r>
              <a:rPr lang="en-US" sz="2800" dirty="0" err="1">
                <a:latin typeface="Times New Roman"/>
                <a:ea typeface="Calibri"/>
                <a:cs typeface="Times New Roman"/>
              </a:rPr>
              <a:t>ty</a:t>
            </a:r>
            <a:r>
              <a:rPr lang="en-US" sz="2800" dirty="0">
                <a:latin typeface="Times New Roman"/>
                <a:ea typeface="Calibri"/>
                <a:cs typeface="Times New Roman"/>
              </a:rPr>
              <a:t>, </a:t>
            </a:r>
            <a:r>
              <a:rPr lang="en-US" sz="2800" dirty="0" err="1">
                <a:latin typeface="Times New Roman"/>
                <a:ea typeface="Calibri"/>
                <a:cs typeface="Times New Roman"/>
              </a:rPr>
              <a:t>nhà</a:t>
            </a:r>
            <a:r>
              <a:rPr lang="en-US" sz="2800" dirty="0">
                <a:latin typeface="Times New Roman"/>
                <a:ea typeface="Calibri"/>
                <a:cs typeface="Times New Roman"/>
              </a:rPr>
              <a:t> </a:t>
            </a:r>
            <a:r>
              <a:rPr lang="en-US" sz="2800" dirty="0" err="1">
                <a:latin typeface="Times New Roman"/>
                <a:ea typeface="Calibri"/>
                <a:cs typeface="Times New Roman"/>
              </a:rPr>
              <a:t>máy</a:t>
            </a:r>
            <a:r>
              <a:rPr lang="en-US" sz="2800" dirty="0">
                <a:latin typeface="Times New Roman"/>
                <a:ea typeface="Calibri"/>
                <a:cs typeface="Times New Roman"/>
              </a:rPr>
              <a:t>, </a:t>
            </a:r>
            <a:r>
              <a:rPr lang="en-US" sz="2800" dirty="0" err="1">
                <a:latin typeface="Times New Roman"/>
                <a:ea typeface="Calibri"/>
                <a:cs typeface="Times New Roman"/>
              </a:rPr>
              <a:t>xí</a:t>
            </a:r>
            <a:r>
              <a:rPr lang="en-US" sz="2800" dirty="0">
                <a:latin typeface="Times New Roman"/>
                <a:ea typeface="Calibri"/>
                <a:cs typeface="Times New Roman"/>
              </a:rPr>
              <a:t> </a:t>
            </a:r>
            <a:r>
              <a:rPr lang="en-US" sz="2800" dirty="0" err="1">
                <a:latin typeface="Times New Roman"/>
                <a:ea typeface="Calibri"/>
                <a:cs typeface="Times New Roman"/>
              </a:rPr>
              <a:t>nghiệp</a:t>
            </a:r>
            <a:r>
              <a:rPr lang="en-US" sz="2800" dirty="0">
                <a:latin typeface="Times New Roman"/>
                <a:ea typeface="Calibri"/>
                <a:cs typeface="Times New Roman"/>
              </a:rPr>
              <a:t>, </a:t>
            </a:r>
            <a:r>
              <a:rPr lang="en-US" sz="2800" dirty="0" err="1">
                <a:latin typeface="Times New Roman"/>
                <a:ea typeface="Calibri"/>
                <a:cs typeface="Times New Roman"/>
              </a:rPr>
              <a:t>đồng</a:t>
            </a:r>
            <a:r>
              <a:rPr lang="en-US" sz="2800" dirty="0">
                <a:latin typeface="Times New Roman"/>
                <a:ea typeface="Calibri"/>
                <a:cs typeface="Times New Roman"/>
              </a:rPr>
              <a:t> </a:t>
            </a:r>
            <a:r>
              <a:rPr lang="en-US" sz="2800" dirty="0" err="1">
                <a:latin typeface="Times New Roman"/>
                <a:ea typeface="Calibri"/>
                <a:cs typeface="Times New Roman"/>
              </a:rPr>
              <a:t>thời</a:t>
            </a:r>
            <a:r>
              <a:rPr lang="en-US" sz="2800" dirty="0">
                <a:latin typeface="Times New Roman"/>
                <a:ea typeface="Calibri"/>
                <a:cs typeface="Times New Roman"/>
              </a:rPr>
              <a:t> </a:t>
            </a:r>
            <a:r>
              <a:rPr lang="en-US" sz="2800" dirty="0" err="1">
                <a:latin typeface="Times New Roman"/>
                <a:ea typeface="Calibri"/>
                <a:cs typeface="Times New Roman"/>
              </a:rPr>
              <a:t>thực</a:t>
            </a:r>
            <a:r>
              <a:rPr lang="en-US" sz="2800" dirty="0">
                <a:latin typeface="Times New Roman"/>
                <a:ea typeface="Calibri"/>
                <a:cs typeface="Times New Roman"/>
              </a:rPr>
              <a:t> </a:t>
            </a:r>
            <a:r>
              <a:rPr lang="en-US" sz="2800" dirty="0" err="1">
                <a:latin typeface="Times New Roman"/>
                <a:ea typeface="Calibri"/>
                <a:cs typeface="Times New Roman"/>
              </a:rPr>
              <a:t>hiện</a:t>
            </a:r>
            <a:r>
              <a:rPr lang="en-US" sz="2800" dirty="0">
                <a:latin typeface="Times New Roman"/>
                <a:ea typeface="Calibri"/>
                <a:cs typeface="Times New Roman"/>
              </a:rPr>
              <a:t> </a:t>
            </a:r>
            <a:r>
              <a:rPr lang="en-US" sz="2800" dirty="0" err="1">
                <a:latin typeface="Times New Roman"/>
                <a:ea typeface="Calibri"/>
                <a:cs typeface="Times New Roman"/>
              </a:rPr>
              <a:t>tái</a:t>
            </a:r>
            <a:r>
              <a:rPr lang="en-US" sz="2800" dirty="0">
                <a:latin typeface="Times New Roman"/>
                <a:ea typeface="Calibri"/>
                <a:cs typeface="Times New Roman"/>
              </a:rPr>
              <a:t> </a:t>
            </a:r>
            <a:r>
              <a:rPr lang="en-US" sz="2800" dirty="0" err="1">
                <a:latin typeface="Times New Roman"/>
                <a:ea typeface="Calibri"/>
                <a:cs typeface="Times New Roman"/>
              </a:rPr>
              <a:t>chế</a:t>
            </a:r>
            <a:r>
              <a:rPr lang="en-US" sz="2800" dirty="0">
                <a:latin typeface="Times New Roman"/>
                <a:ea typeface="Calibri"/>
                <a:cs typeface="Times New Roman"/>
              </a:rPr>
              <a:t> </a:t>
            </a:r>
            <a:r>
              <a:rPr lang="en-US" sz="2800" dirty="0" err="1">
                <a:latin typeface="Times New Roman"/>
                <a:ea typeface="Calibri"/>
                <a:cs typeface="Times New Roman"/>
              </a:rPr>
              <a:t>các</a:t>
            </a:r>
            <a:r>
              <a:rPr lang="en-US" sz="2800" dirty="0">
                <a:latin typeface="Times New Roman"/>
                <a:ea typeface="Calibri"/>
                <a:cs typeface="Times New Roman"/>
              </a:rPr>
              <a:t> </a:t>
            </a:r>
            <a:r>
              <a:rPr lang="en-US" sz="2800" dirty="0" err="1">
                <a:latin typeface="Times New Roman"/>
                <a:ea typeface="Calibri"/>
                <a:cs typeface="Times New Roman"/>
              </a:rPr>
              <a:t>sản</a:t>
            </a:r>
            <a:r>
              <a:rPr lang="en-US" sz="2800" dirty="0">
                <a:latin typeface="Times New Roman"/>
                <a:ea typeface="Calibri"/>
                <a:cs typeface="Times New Roman"/>
              </a:rPr>
              <a:t> </a:t>
            </a:r>
            <a:r>
              <a:rPr lang="en-US" sz="2800" dirty="0" err="1">
                <a:latin typeface="Times New Roman"/>
                <a:ea typeface="Calibri"/>
                <a:cs typeface="Times New Roman"/>
              </a:rPr>
              <a:t>phẩm</a:t>
            </a:r>
            <a:r>
              <a:rPr lang="en-US" sz="2800" dirty="0">
                <a:latin typeface="Times New Roman"/>
                <a:ea typeface="Calibri"/>
                <a:cs typeface="Times New Roman"/>
              </a:rPr>
              <a:t> </a:t>
            </a:r>
            <a:r>
              <a:rPr lang="en-US" sz="2800" dirty="0" err="1">
                <a:latin typeface="Times New Roman"/>
                <a:ea typeface="Calibri"/>
                <a:cs typeface="Times New Roman"/>
              </a:rPr>
              <a:t>và</a:t>
            </a:r>
            <a:r>
              <a:rPr lang="en-US" sz="2800" dirty="0">
                <a:latin typeface="Times New Roman"/>
                <a:ea typeface="Calibri"/>
                <a:cs typeface="Times New Roman"/>
              </a:rPr>
              <a:t> </a:t>
            </a:r>
            <a:r>
              <a:rPr lang="en-US" sz="2800" dirty="0" err="1">
                <a:latin typeface="Times New Roman"/>
                <a:ea typeface="Calibri"/>
                <a:cs typeface="Times New Roman"/>
              </a:rPr>
              <a:t>sử</a:t>
            </a:r>
            <a:r>
              <a:rPr lang="en-US" sz="2800" dirty="0">
                <a:latin typeface="Times New Roman"/>
                <a:ea typeface="Calibri"/>
                <a:cs typeface="Times New Roman"/>
              </a:rPr>
              <a:t> </a:t>
            </a:r>
            <a:r>
              <a:rPr lang="en-US" sz="2800" dirty="0" err="1">
                <a:latin typeface="Times New Roman"/>
                <a:ea typeface="Calibri"/>
                <a:cs typeface="Times New Roman"/>
              </a:rPr>
              <a:t>dụng</a:t>
            </a:r>
            <a:r>
              <a:rPr lang="en-US" sz="2800" dirty="0">
                <a:latin typeface="Times New Roman"/>
                <a:ea typeface="Calibri"/>
                <a:cs typeface="Times New Roman"/>
              </a:rPr>
              <a:t> </a:t>
            </a:r>
            <a:r>
              <a:rPr lang="en-US" sz="2800" dirty="0" err="1">
                <a:latin typeface="Times New Roman"/>
                <a:ea typeface="Calibri"/>
                <a:cs typeface="Times New Roman"/>
              </a:rPr>
              <a:t>nguyên</a:t>
            </a:r>
            <a:r>
              <a:rPr lang="en-US" sz="2800" dirty="0">
                <a:latin typeface="Times New Roman"/>
                <a:ea typeface="Calibri"/>
                <a:cs typeface="Times New Roman"/>
              </a:rPr>
              <a:t> </a:t>
            </a:r>
            <a:r>
              <a:rPr lang="en-US" sz="2800" dirty="0" err="1">
                <a:latin typeface="Times New Roman"/>
                <a:ea typeface="Calibri"/>
                <a:cs typeface="Times New Roman"/>
              </a:rPr>
              <a:t>liệu</a:t>
            </a:r>
            <a:r>
              <a:rPr lang="en-US" sz="2800" dirty="0">
                <a:latin typeface="Times New Roman"/>
                <a:ea typeface="Calibri"/>
                <a:cs typeface="Times New Roman"/>
              </a:rPr>
              <a:t> </a:t>
            </a:r>
            <a:r>
              <a:rPr lang="en-US" sz="2800" dirty="0" err="1">
                <a:latin typeface="Times New Roman"/>
                <a:ea typeface="Calibri"/>
                <a:cs typeface="Times New Roman"/>
              </a:rPr>
              <a:t>thân</a:t>
            </a:r>
            <a:r>
              <a:rPr lang="en-US" sz="2800" dirty="0">
                <a:latin typeface="Times New Roman"/>
                <a:ea typeface="Calibri"/>
                <a:cs typeface="Times New Roman"/>
              </a:rPr>
              <a:t> </a:t>
            </a:r>
            <a:r>
              <a:rPr lang="en-US" sz="2800" dirty="0" err="1">
                <a:latin typeface="Times New Roman"/>
                <a:ea typeface="Calibri"/>
                <a:cs typeface="Times New Roman"/>
              </a:rPr>
              <a:t>thiện</a:t>
            </a:r>
            <a:r>
              <a:rPr lang="en-US" sz="2800" dirty="0">
                <a:latin typeface="Times New Roman"/>
                <a:ea typeface="Calibri"/>
                <a:cs typeface="Times New Roman"/>
              </a:rPr>
              <a:t> </a:t>
            </a:r>
            <a:r>
              <a:rPr lang="en-US" sz="2800" dirty="0" err="1">
                <a:latin typeface="Times New Roman"/>
                <a:ea typeface="Calibri"/>
                <a:cs typeface="Times New Roman"/>
              </a:rPr>
              <a:t>với</a:t>
            </a:r>
            <a:r>
              <a:rPr lang="en-US" sz="2800" dirty="0">
                <a:latin typeface="Times New Roman"/>
                <a:ea typeface="Calibri"/>
                <a:cs typeface="Times New Roman"/>
              </a:rPr>
              <a:t> </a:t>
            </a:r>
            <a:r>
              <a:rPr lang="en-US" sz="2800" dirty="0" err="1">
                <a:latin typeface="Times New Roman"/>
                <a:ea typeface="Calibri"/>
                <a:cs typeface="Times New Roman"/>
              </a:rPr>
              <a:t>môi</a:t>
            </a:r>
            <a:r>
              <a:rPr lang="en-US" sz="2800" dirty="0">
                <a:latin typeface="Times New Roman"/>
                <a:ea typeface="Calibri"/>
                <a:cs typeface="Times New Roman"/>
              </a:rPr>
              <a:t> </a:t>
            </a:r>
            <a:r>
              <a:rPr lang="en-US" sz="2800" dirty="0" err="1">
                <a:latin typeface="Times New Roman"/>
                <a:ea typeface="Calibri"/>
                <a:cs typeface="Times New Roman"/>
              </a:rPr>
              <a:t>trường</a:t>
            </a:r>
            <a:r>
              <a:rPr lang="en-US" sz="2800" dirty="0">
                <a:latin typeface="Times New Roman"/>
                <a:ea typeface="Calibri"/>
                <a:cs typeface="Times New Roman"/>
              </a:rPr>
              <a:t>.</a:t>
            </a:r>
            <a:endParaRPr lang="en-US" sz="2800" dirty="0">
              <a:latin typeface="Times New Roman"/>
              <a:ea typeface="Calibri"/>
            </a:endParaRPr>
          </a:p>
        </p:txBody>
      </p:sp>
      <p:sp>
        <p:nvSpPr>
          <p:cNvPr id="4" name="Rectangle 3"/>
          <p:cNvSpPr/>
          <p:nvPr/>
        </p:nvSpPr>
        <p:spPr>
          <a:xfrm>
            <a:off x="1524000" y="1212439"/>
            <a:ext cx="9014298" cy="1578894"/>
          </a:xfrm>
          <a:prstGeom prst="rect">
            <a:avLst/>
          </a:prstGeom>
        </p:spPr>
        <p:txBody>
          <a:bodyPr wrap="square">
            <a:spAutoFit/>
          </a:bodyPr>
          <a:lstStyle/>
          <a:p>
            <a:pPr marR="36195">
              <a:lnSpc>
                <a:spcPct val="115000"/>
              </a:lnSpc>
              <a:spcAft>
                <a:spcPts val="1000"/>
              </a:spcAft>
            </a:pP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tái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tạo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để</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chuyển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hóa</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thành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điện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như</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điện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mặt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trời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điện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gió</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thủy</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điện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sẽ</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thiểu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phát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khí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kính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tiêu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thụ</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nhiên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liệu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hóa</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thạch</a:t>
            </a:r>
            <a:r>
              <a:rPr lang="en-US" sz="2800" dirty="0">
                <a:solidFill>
                  <a:prstClr val="black"/>
                </a:solidFill>
                <a:latin typeface="Times New Roman"/>
                <a:ea typeface="Calibri"/>
                <a:cs typeface="Times New Roman"/>
              </a:rPr>
              <a:t>.</a:t>
            </a:r>
            <a:endParaRPr lang="en-US" sz="2800" dirty="0">
              <a:solidFill>
                <a:prstClr val="black"/>
              </a:solidFill>
              <a:latin typeface="Times New Roman"/>
              <a:ea typeface="Calibri"/>
            </a:endParaRPr>
          </a:p>
        </p:txBody>
      </p:sp>
      <p:sp>
        <p:nvSpPr>
          <p:cNvPr id="5" name="Rectangle 4"/>
          <p:cNvSpPr/>
          <p:nvPr/>
        </p:nvSpPr>
        <p:spPr>
          <a:xfrm>
            <a:off x="1582661" y="2725965"/>
            <a:ext cx="8952689" cy="2074414"/>
          </a:xfrm>
          <a:prstGeom prst="rect">
            <a:avLst/>
          </a:prstGeom>
        </p:spPr>
        <p:txBody>
          <a:bodyPr wrap="square">
            <a:spAutoFit/>
          </a:bodyPr>
          <a:lstStyle/>
          <a:p>
            <a:pPr marR="36195">
              <a:lnSpc>
                <a:spcPct val="115000"/>
              </a:lnSpc>
              <a:spcAft>
                <a:spcPts val="1000"/>
              </a:spcAft>
            </a:pP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thiết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bị</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tiết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kiệm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điện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như</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bóng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đèn</a:t>
            </a:r>
            <a:r>
              <a:rPr lang="en-US" sz="2800" dirty="0">
                <a:solidFill>
                  <a:prstClr val="black"/>
                </a:solidFill>
                <a:latin typeface="Times New Roman"/>
                <a:ea typeface="Calibri"/>
                <a:cs typeface="Times New Roman"/>
              </a:rPr>
              <a:t> LED, </a:t>
            </a:r>
            <a:r>
              <a:rPr lang="en-US" sz="2800" dirty="0" err="1">
                <a:solidFill>
                  <a:prstClr val="black"/>
                </a:solidFill>
                <a:latin typeface="Times New Roman"/>
                <a:ea typeface="Calibri"/>
                <a:cs typeface="Times New Roman"/>
              </a:rPr>
              <a:t>tủ</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lạnh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điều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hòa</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bình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nóng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lạnh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có</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tính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tiết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kiệm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nhằm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số</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tiền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điện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phải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trả</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hàng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tháng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ít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động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đến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môi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trường</a:t>
            </a:r>
            <a:r>
              <a:rPr lang="en-US" sz="2800" dirty="0">
                <a:solidFill>
                  <a:prstClr val="black"/>
                </a:solidFill>
                <a:latin typeface="Times New Roman"/>
                <a:ea typeface="Calibri"/>
                <a:cs typeface="Times New Roman"/>
              </a:rPr>
              <a:t>.</a:t>
            </a:r>
            <a:endParaRPr lang="en-US" sz="2800" dirty="0">
              <a:solidFill>
                <a:prstClr val="black"/>
              </a:solidFill>
              <a:latin typeface="Times New Roman"/>
              <a:ea typeface="Calibri"/>
            </a:endParaRPr>
          </a:p>
        </p:txBody>
      </p:sp>
    </p:spTree>
    <p:extLst>
      <p:ext uri="{BB962C8B-B14F-4D97-AF65-F5344CB8AC3E}">
        <p14:creationId xmlns:p14="http://schemas.microsoft.com/office/powerpoint/2010/main" val="230227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52600"/>
            <a:ext cx="12192000" cy="1384995"/>
          </a:xfrm>
          <a:prstGeom prst="rect">
            <a:avLst/>
          </a:prstGeom>
        </p:spPr>
        <p:txBody>
          <a:bodyPr wrap="square">
            <a:spAutoFit/>
          </a:bodyPr>
          <a:lstStyle/>
          <a:p>
            <a:pPr lvl="0"/>
            <a:r>
              <a:rPr lang="en-US" sz="2800" dirty="0">
                <a:solidFill>
                  <a:prstClr val="black"/>
                </a:solidFill>
                <a:latin typeface="Times New Roman"/>
                <a:ea typeface="Calibri"/>
              </a:rPr>
              <a:t>- </a:t>
            </a:r>
            <a:r>
              <a:rPr lang="en-US" sz="2800" dirty="0" err="1">
                <a:solidFill>
                  <a:prstClr val="black"/>
                </a:solidFill>
                <a:latin typeface="Times New Roman"/>
                <a:ea typeface="Calibri"/>
              </a:rPr>
              <a:t>Tạo</a:t>
            </a:r>
            <a:r>
              <a:rPr lang="en-US" sz="2800" dirty="0">
                <a:solidFill>
                  <a:prstClr val="black"/>
                </a:solidFill>
                <a:latin typeface="Times New Roman"/>
                <a:ea typeface="Calibri"/>
              </a:rPr>
              <a:t> ý </a:t>
            </a:r>
            <a:r>
              <a:rPr lang="en-US" sz="2800" dirty="0" err="1">
                <a:solidFill>
                  <a:prstClr val="black"/>
                </a:solidFill>
                <a:latin typeface="Times New Roman"/>
                <a:ea typeface="Calibri"/>
              </a:rPr>
              <a:t>thức</a:t>
            </a:r>
            <a:r>
              <a:rPr lang="en-US" sz="2800" dirty="0">
                <a:solidFill>
                  <a:prstClr val="black"/>
                </a:solidFill>
                <a:latin typeface="Times New Roman"/>
                <a:ea typeface="Calibri"/>
              </a:rPr>
              <a:t> </a:t>
            </a:r>
            <a:r>
              <a:rPr lang="en-US" sz="2800" dirty="0" err="1">
                <a:solidFill>
                  <a:prstClr val="black"/>
                </a:solidFill>
                <a:latin typeface="Times New Roman"/>
                <a:ea typeface="Calibri"/>
              </a:rPr>
              <a:t>tiết</a:t>
            </a:r>
            <a:r>
              <a:rPr lang="en-US" sz="2800" dirty="0">
                <a:solidFill>
                  <a:prstClr val="black"/>
                </a:solidFill>
                <a:latin typeface="Times New Roman"/>
                <a:ea typeface="Calibri"/>
              </a:rPr>
              <a:t> </a:t>
            </a:r>
            <a:r>
              <a:rPr lang="en-US" sz="2800" dirty="0" err="1">
                <a:solidFill>
                  <a:prstClr val="black"/>
                </a:solidFill>
                <a:latin typeface="Times New Roman"/>
                <a:ea typeface="Calibri"/>
              </a:rPr>
              <a:t>kiệm</a:t>
            </a:r>
            <a:r>
              <a:rPr lang="en-US" sz="2800" dirty="0">
                <a:solidFill>
                  <a:prstClr val="black"/>
                </a:solidFill>
                <a:latin typeface="Times New Roman"/>
                <a:ea typeface="Calibri"/>
              </a:rPr>
              <a:t> </a:t>
            </a:r>
            <a:r>
              <a:rPr lang="en-US" sz="2800" dirty="0" err="1">
                <a:solidFill>
                  <a:prstClr val="black"/>
                </a:solidFill>
                <a:latin typeface="Times New Roman"/>
                <a:ea typeface="Calibri"/>
              </a:rPr>
              <a:t>năng</a:t>
            </a:r>
            <a:r>
              <a:rPr lang="en-US" sz="2800" dirty="0">
                <a:solidFill>
                  <a:prstClr val="black"/>
                </a:solidFill>
                <a:latin typeface="Times New Roman"/>
                <a:ea typeface="Calibri"/>
              </a:rPr>
              <a:t> </a:t>
            </a:r>
            <a:r>
              <a:rPr lang="en-US" sz="2800" dirty="0" err="1">
                <a:solidFill>
                  <a:prstClr val="black"/>
                </a:solidFill>
                <a:latin typeface="Times New Roman"/>
                <a:ea typeface="Calibri"/>
              </a:rPr>
              <a:t>lượng</a:t>
            </a:r>
            <a:r>
              <a:rPr lang="en-US" sz="2800" dirty="0">
                <a:solidFill>
                  <a:prstClr val="black"/>
                </a:solidFill>
                <a:latin typeface="Times New Roman"/>
                <a:ea typeface="Calibri"/>
              </a:rPr>
              <a:t> </a:t>
            </a:r>
            <a:r>
              <a:rPr lang="en-US" sz="2800" dirty="0" err="1">
                <a:solidFill>
                  <a:prstClr val="black"/>
                </a:solidFill>
                <a:latin typeface="Times New Roman"/>
                <a:ea typeface="Calibri"/>
              </a:rPr>
              <a:t>và</a:t>
            </a:r>
            <a:r>
              <a:rPr lang="en-US" sz="2800" dirty="0">
                <a:solidFill>
                  <a:prstClr val="black"/>
                </a:solidFill>
                <a:latin typeface="Times New Roman"/>
                <a:ea typeface="Calibri"/>
              </a:rPr>
              <a:t> </a:t>
            </a:r>
            <a:r>
              <a:rPr lang="en-US" sz="2800" dirty="0" err="1">
                <a:solidFill>
                  <a:prstClr val="black"/>
                </a:solidFill>
                <a:latin typeface="Times New Roman"/>
                <a:ea typeface="Calibri"/>
              </a:rPr>
              <a:t>bảo</a:t>
            </a:r>
            <a:r>
              <a:rPr lang="en-US" sz="2800" dirty="0">
                <a:solidFill>
                  <a:prstClr val="black"/>
                </a:solidFill>
                <a:latin typeface="Times New Roman"/>
                <a:ea typeface="Calibri"/>
              </a:rPr>
              <a:t> </a:t>
            </a:r>
            <a:r>
              <a:rPr lang="en-US" sz="2800" dirty="0" err="1">
                <a:solidFill>
                  <a:prstClr val="black"/>
                </a:solidFill>
                <a:latin typeface="Times New Roman"/>
                <a:ea typeface="Calibri"/>
              </a:rPr>
              <a:t>vệ</a:t>
            </a:r>
            <a:r>
              <a:rPr lang="en-US" sz="2800" dirty="0">
                <a:solidFill>
                  <a:prstClr val="black"/>
                </a:solidFill>
                <a:latin typeface="Times New Roman"/>
                <a:ea typeface="Calibri"/>
              </a:rPr>
              <a:t> </a:t>
            </a:r>
            <a:r>
              <a:rPr lang="en-US" sz="2800" dirty="0" err="1">
                <a:solidFill>
                  <a:prstClr val="black"/>
                </a:solidFill>
                <a:latin typeface="Times New Roman"/>
                <a:ea typeface="Calibri"/>
              </a:rPr>
              <a:t>môi</a:t>
            </a:r>
            <a:r>
              <a:rPr lang="en-US" sz="2800" dirty="0">
                <a:solidFill>
                  <a:prstClr val="black"/>
                </a:solidFill>
                <a:latin typeface="Times New Roman"/>
                <a:ea typeface="Calibri"/>
              </a:rPr>
              <a:t> </a:t>
            </a:r>
            <a:r>
              <a:rPr lang="en-US" sz="2800" dirty="0" err="1">
                <a:solidFill>
                  <a:prstClr val="black"/>
                </a:solidFill>
                <a:latin typeface="Times New Roman"/>
                <a:ea typeface="Calibri"/>
              </a:rPr>
              <a:t>trường</a:t>
            </a:r>
            <a:r>
              <a:rPr lang="en-US" sz="2800" dirty="0">
                <a:solidFill>
                  <a:prstClr val="black"/>
                </a:solidFill>
                <a:latin typeface="Times New Roman"/>
                <a:ea typeface="Calibri"/>
              </a:rPr>
              <a:t>: </a:t>
            </a:r>
            <a:r>
              <a:rPr lang="en-US" sz="2800" dirty="0" err="1">
                <a:solidFill>
                  <a:prstClr val="black"/>
                </a:solidFill>
                <a:latin typeface="Times New Roman"/>
                <a:ea typeface="Calibri"/>
              </a:rPr>
              <a:t>tắt</a:t>
            </a:r>
            <a:r>
              <a:rPr lang="en-US" sz="2800" dirty="0">
                <a:solidFill>
                  <a:prstClr val="black"/>
                </a:solidFill>
                <a:latin typeface="Times New Roman"/>
                <a:ea typeface="Calibri"/>
              </a:rPr>
              <a:t> </a:t>
            </a:r>
            <a:r>
              <a:rPr lang="en-US" sz="2800" dirty="0" err="1">
                <a:solidFill>
                  <a:prstClr val="black"/>
                </a:solidFill>
                <a:latin typeface="Times New Roman"/>
                <a:ea typeface="Calibri"/>
              </a:rPr>
              <a:t>các</a:t>
            </a:r>
            <a:r>
              <a:rPr lang="en-US" sz="2800" dirty="0">
                <a:solidFill>
                  <a:prstClr val="black"/>
                </a:solidFill>
                <a:latin typeface="Times New Roman"/>
                <a:ea typeface="Calibri"/>
              </a:rPr>
              <a:t> </a:t>
            </a:r>
            <a:r>
              <a:rPr lang="en-US" sz="2800" dirty="0" err="1">
                <a:solidFill>
                  <a:prstClr val="black"/>
                </a:solidFill>
                <a:latin typeface="Times New Roman"/>
                <a:ea typeface="Calibri"/>
              </a:rPr>
              <a:t>thiết</a:t>
            </a:r>
            <a:r>
              <a:rPr lang="en-US" sz="2800" dirty="0">
                <a:solidFill>
                  <a:prstClr val="black"/>
                </a:solidFill>
                <a:latin typeface="Times New Roman"/>
                <a:ea typeface="Calibri"/>
              </a:rPr>
              <a:t> </a:t>
            </a:r>
            <a:r>
              <a:rPr lang="en-US" sz="2800" dirty="0" err="1">
                <a:solidFill>
                  <a:prstClr val="black"/>
                </a:solidFill>
                <a:latin typeface="Times New Roman"/>
                <a:ea typeface="Calibri"/>
              </a:rPr>
              <a:t>bị</a:t>
            </a:r>
            <a:r>
              <a:rPr lang="en-US" sz="2800" dirty="0">
                <a:solidFill>
                  <a:prstClr val="black"/>
                </a:solidFill>
                <a:latin typeface="Times New Roman"/>
                <a:ea typeface="Calibri"/>
              </a:rPr>
              <a:t> </a:t>
            </a:r>
            <a:r>
              <a:rPr lang="en-US" sz="2800" dirty="0" err="1">
                <a:solidFill>
                  <a:prstClr val="black"/>
                </a:solidFill>
                <a:latin typeface="Times New Roman"/>
                <a:ea typeface="Calibri"/>
              </a:rPr>
              <a:t>không</a:t>
            </a:r>
            <a:r>
              <a:rPr lang="en-US" sz="2800" dirty="0">
                <a:solidFill>
                  <a:prstClr val="black"/>
                </a:solidFill>
                <a:latin typeface="Times New Roman"/>
                <a:ea typeface="Calibri"/>
              </a:rPr>
              <a:t> </a:t>
            </a:r>
            <a:r>
              <a:rPr lang="en-US" sz="2800" dirty="0" err="1">
                <a:solidFill>
                  <a:prstClr val="black"/>
                </a:solidFill>
                <a:latin typeface="Times New Roman"/>
                <a:ea typeface="Calibri"/>
              </a:rPr>
              <a:t>sử</a:t>
            </a:r>
            <a:r>
              <a:rPr lang="en-US" sz="2800" dirty="0">
                <a:solidFill>
                  <a:prstClr val="black"/>
                </a:solidFill>
                <a:latin typeface="Times New Roman"/>
                <a:ea typeface="Calibri"/>
              </a:rPr>
              <a:t> </a:t>
            </a:r>
            <a:r>
              <a:rPr lang="en-US" sz="2800" dirty="0" err="1">
                <a:solidFill>
                  <a:prstClr val="black"/>
                </a:solidFill>
                <a:latin typeface="Times New Roman"/>
                <a:ea typeface="Calibri"/>
              </a:rPr>
              <a:t>dụng</a:t>
            </a:r>
            <a:r>
              <a:rPr lang="en-US" sz="2800" dirty="0">
                <a:solidFill>
                  <a:prstClr val="black"/>
                </a:solidFill>
                <a:latin typeface="Times New Roman"/>
                <a:ea typeface="Calibri"/>
              </a:rPr>
              <a:t>, </a:t>
            </a:r>
            <a:r>
              <a:rPr lang="en-US" sz="2800" dirty="0" err="1">
                <a:solidFill>
                  <a:prstClr val="black"/>
                </a:solidFill>
                <a:latin typeface="Times New Roman"/>
                <a:ea typeface="Calibri"/>
              </a:rPr>
              <a:t>sử</a:t>
            </a:r>
            <a:r>
              <a:rPr lang="en-US" sz="2800" dirty="0">
                <a:solidFill>
                  <a:prstClr val="black"/>
                </a:solidFill>
                <a:latin typeface="Times New Roman"/>
                <a:ea typeface="Calibri"/>
              </a:rPr>
              <a:t> </a:t>
            </a:r>
            <a:r>
              <a:rPr lang="en-US" sz="2800" dirty="0" err="1">
                <a:solidFill>
                  <a:prstClr val="black"/>
                </a:solidFill>
                <a:latin typeface="Times New Roman"/>
                <a:ea typeface="Calibri"/>
              </a:rPr>
              <a:t>dụng</a:t>
            </a:r>
            <a:r>
              <a:rPr lang="en-US" sz="2800" dirty="0">
                <a:solidFill>
                  <a:prstClr val="black"/>
                </a:solidFill>
                <a:latin typeface="Times New Roman"/>
                <a:ea typeface="Calibri"/>
              </a:rPr>
              <a:t> </a:t>
            </a:r>
            <a:r>
              <a:rPr lang="en-US" sz="2800" dirty="0" err="1">
                <a:solidFill>
                  <a:prstClr val="black"/>
                </a:solidFill>
                <a:latin typeface="Times New Roman"/>
                <a:ea typeface="Calibri"/>
              </a:rPr>
              <a:t>thiết</a:t>
            </a:r>
            <a:r>
              <a:rPr lang="en-US" sz="2800" dirty="0">
                <a:solidFill>
                  <a:prstClr val="black"/>
                </a:solidFill>
                <a:latin typeface="Times New Roman"/>
                <a:ea typeface="Calibri"/>
              </a:rPr>
              <a:t> </a:t>
            </a:r>
            <a:r>
              <a:rPr lang="en-US" sz="2800" dirty="0" err="1">
                <a:solidFill>
                  <a:prstClr val="black"/>
                </a:solidFill>
                <a:latin typeface="Times New Roman"/>
                <a:ea typeface="Calibri"/>
              </a:rPr>
              <a:t>bị</a:t>
            </a:r>
            <a:r>
              <a:rPr lang="en-US" sz="2800" dirty="0">
                <a:solidFill>
                  <a:prstClr val="black"/>
                </a:solidFill>
                <a:latin typeface="Times New Roman"/>
                <a:ea typeface="Calibri"/>
              </a:rPr>
              <a:t> </a:t>
            </a:r>
            <a:r>
              <a:rPr lang="en-US" sz="2800" dirty="0" err="1">
                <a:solidFill>
                  <a:prstClr val="black"/>
                </a:solidFill>
                <a:latin typeface="Times New Roman"/>
                <a:ea typeface="Calibri"/>
              </a:rPr>
              <a:t>tiết</a:t>
            </a:r>
            <a:r>
              <a:rPr lang="en-US" sz="2800" dirty="0">
                <a:solidFill>
                  <a:prstClr val="black"/>
                </a:solidFill>
                <a:latin typeface="Times New Roman"/>
                <a:ea typeface="Calibri"/>
              </a:rPr>
              <a:t> </a:t>
            </a:r>
            <a:r>
              <a:rPr lang="en-US" sz="2800" dirty="0" err="1">
                <a:solidFill>
                  <a:prstClr val="black"/>
                </a:solidFill>
                <a:latin typeface="Times New Roman"/>
                <a:ea typeface="Calibri"/>
              </a:rPr>
              <a:t>kiệm</a:t>
            </a:r>
            <a:r>
              <a:rPr lang="en-US" sz="2800" dirty="0">
                <a:solidFill>
                  <a:prstClr val="black"/>
                </a:solidFill>
                <a:latin typeface="Times New Roman"/>
                <a:ea typeface="Calibri"/>
              </a:rPr>
              <a:t> </a:t>
            </a:r>
            <a:r>
              <a:rPr lang="en-US" sz="2800" dirty="0" err="1">
                <a:solidFill>
                  <a:prstClr val="black"/>
                </a:solidFill>
                <a:latin typeface="Times New Roman"/>
                <a:ea typeface="Calibri"/>
              </a:rPr>
              <a:t>năng</a:t>
            </a:r>
            <a:r>
              <a:rPr lang="en-US" sz="2800" dirty="0">
                <a:solidFill>
                  <a:prstClr val="black"/>
                </a:solidFill>
                <a:latin typeface="Times New Roman"/>
                <a:ea typeface="Calibri"/>
              </a:rPr>
              <a:t> </a:t>
            </a:r>
            <a:r>
              <a:rPr lang="en-US" sz="2800" dirty="0" err="1">
                <a:solidFill>
                  <a:prstClr val="black"/>
                </a:solidFill>
                <a:latin typeface="Times New Roman"/>
                <a:ea typeface="Calibri"/>
              </a:rPr>
              <a:t>lượng</a:t>
            </a:r>
            <a:r>
              <a:rPr lang="en-US" sz="2800" dirty="0">
                <a:solidFill>
                  <a:prstClr val="black"/>
                </a:solidFill>
                <a:latin typeface="Times New Roman"/>
                <a:ea typeface="Calibri"/>
              </a:rPr>
              <a:t>, </a:t>
            </a:r>
            <a:r>
              <a:rPr lang="en-US" sz="2800" dirty="0" err="1">
                <a:solidFill>
                  <a:prstClr val="black"/>
                </a:solidFill>
                <a:latin typeface="Times New Roman"/>
                <a:ea typeface="Calibri"/>
              </a:rPr>
              <a:t>chọn</a:t>
            </a:r>
            <a:r>
              <a:rPr lang="en-US" sz="2800" dirty="0">
                <a:solidFill>
                  <a:prstClr val="black"/>
                </a:solidFill>
                <a:latin typeface="Times New Roman"/>
                <a:ea typeface="Calibri"/>
              </a:rPr>
              <a:t> </a:t>
            </a:r>
            <a:r>
              <a:rPr lang="en-US" sz="2800" dirty="0" err="1">
                <a:solidFill>
                  <a:prstClr val="black"/>
                </a:solidFill>
                <a:latin typeface="Times New Roman"/>
                <a:ea typeface="Calibri"/>
              </a:rPr>
              <a:t>sử</a:t>
            </a:r>
            <a:r>
              <a:rPr lang="en-US" sz="2800" dirty="0">
                <a:solidFill>
                  <a:prstClr val="black"/>
                </a:solidFill>
                <a:latin typeface="Times New Roman"/>
                <a:ea typeface="Calibri"/>
              </a:rPr>
              <a:t> </a:t>
            </a:r>
            <a:r>
              <a:rPr lang="en-US" sz="2800" dirty="0" err="1">
                <a:solidFill>
                  <a:prstClr val="black"/>
                </a:solidFill>
                <a:latin typeface="Times New Roman"/>
                <a:ea typeface="Calibri"/>
              </a:rPr>
              <a:t>dụng</a:t>
            </a:r>
            <a:r>
              <a:rPr lang="en-US" sz="2800" dirty="0">
                <a:solidFill>
                  <a:prstClr val="black"/>
                </a:solidFill>
                <a:latin typeface="Times New Roman"/>
                <a:ea typeface="Calibri"/>
              </a:rPr>
              <a:t> </a:t>
            </a:r>
            <a:r>
              <a:rPr lang="en-US" sz="2800" dirty="0" err="1">
                <a:solidFill>
                  <a:prstClr val="black"/>
                </a:solidFill>
                <a:latin typeface="Times New Roman"/>
                <a:ea typeface="Calibri"/>
              </a:rPr>
              <a:t>các</a:t>
            </a:r>
            <a:r>
              <a:rPr lang="en-US" sz="2800" dirty="0">
                <a:solidFill>
                  <a:prstClr val="black"/>
                </a:solidFill>
                <a:latin typeface="Times New Roman"/>
                <a:ea typeface="Calibri"/>
              </a:rPr>
              <a:t> </a:t>
            </a:r>
            <a:r>
              <a:rPr lang="en-US" sz="2800" dirty="0" err="1">
                <a:solidFill>
                  <a:prstClr val="black"/>
                </a:solidFill>
                <a:latin typeface="Times New Roman"/>
                <a:ea typeface="Calibri"/>
              </a:rPr>
              <a:t>sản</a:t>
            </a:r>
            <a:r>
              <a:rPr lang="en-US" sz="2800" dirty="0">
                <a:solidFill>
                  <a:prstClr val="black"/>
                </a:solidFill>
                <a:latin typeface="Times New Roman"/>
                <a:ea typeface="Calibri"/>
              </a:rPr>
              <a:t> </a:t>
            </a:r>
            <a:r>
              <a:rPr lang="en-US" sz="2800" dirty="0" err="1">
                <a:solidFill>
                  <a:prstClr val="black"/>
                </a:solidFill>
                <a:latin typeface="Times New Roman"/>
                <a:ea typeface="Calibri"/>
              </a:rPr>
              <a:t>phẩm</a:t>
            </a:r>
            <a:r>
              <a:rPr lang="en-US" sz="2800" dirty="0">
                <a:solidFill>
                  <a:prstClr val="black"/>
                </a:solidFill>
                <a:latin typeface="Times New Roman"/>
                <a:ea typeface="Calibri"/>
              </a:rPr>
              <a:t> </a:t>
            </a:r>
            <a:r>
              <a:rPr lang="en-US" sz="2800" dirty="0" err="1">
                <a:solidFill>
                  <a:prstClr val="black"/>
                </a:solidFill>
                <a:latin typeface="Times New Roman"/>
                <a:ea typeface="Calibri"/>
              </a:rPr>
              <a:t>tái</a:t>
            </a:r>
            <a:r>
              <a:rPr lang="en-US" sz="2800" dirty="0">
                <a:solidFill>
                  <a:prstClr val="black"/>
                </a:solidFill>
                <a:latin typeface="Times New Roman"/>
                <a:ea typeface="Calibri"/>
              </a:rPr>
              <a:t> </a:t>
            </a:r>
            <a:r>
              <a:rPr lang="en-US" sz="2800" dirty="0" err="1">
                <a:solidFill>
                  <a:prstClr val="black"/>
                </a:solidFill>
                <a:latin typeface="Times New Roman"/>
                <a:ea typeface="Calibri"/>
              </a:rPr>
              <a:t>chế</a:t>
            </a:r>
            <a:r>
              <a:rPr lang="en-US" sz="2800" dirty="0">
                <a:solidFill>
                  <a:prstClr val="black"/>
                </a:solidFill>
                <a:latin typeface="Times New Roman"/>
                <a:ea typeface="Calibri"/>
              </a:rPr>
              <a:t> </a:t>
            </a:r>
            <a:r>
              <a:rPr lang="en-US" sz="2800" dirty="0" err="1">
                <a:solidFill>
                  <a:prstClr val="black"/>
                </a:solidFill>
                <a:latin typeface="Times New Roman"/>
                <a:ea typeface="Calibri"/>
              </a:rPr>
              <a:t>và</a:t>
            </a:r>
            <a:r>
              <a:rPr lang="en-US" sz="2800" dirty="0">
                <a:solidFill>
                  <a:prstClr val="black"/>
                </a:solidFill>
                <a:latin typeface="Times New Roman"/>
                <a:ea typeface="Calibri"/>
              </a:rPr>
              <a:t> </a:t>
            </a:r>
            <a:r>
              <a:rPr lang="en-US" sz="2800" dirty="0" err="1">
                <a:solidFill>
                  <a:prstClr val="black"/>
                </a:solidFill>
                <a:latin typeface="Times New Roman"/>
                <a:ea typeface="Calibri"/>
              </a:rPr>
              <a:t>thân</a:t>
            </a:r>
            <a:r>
              <a:rPr lang="en-US" sz="2800" dirty="0">
                <a:solidFill>
                  <a:prstClr val="black"/>
                </a:solidFill>
                <a:latin typeface="Times New Roman"/>
                <a:ea typeface="Calibri"/>
              </a:rPr>
              <a:t> </a:t>
            </a:r>
            <a:r>
              <a:rPr lang="en-US" sz="2800" dirty="0" err="1">
                <a:solidFill>
                  <a:prstClr val="black"/>
                </a:solidFill>
                <a:latin typeface="Times New Roman"/>
                <a:ea typeface="Calibri"/>
              </a:rPr>
              <a:t>thiện</a:t>
            </a:r>
            <a:r>
              <a:rPr lang="en-US" sz="2800" dirty="0">
                <a:solidFill>
                  <a:prstClr val="black"/>
                </a:solidFill>
                <a:latin typeface="Times New Roman"/>
                <a:ea typeface="Calibri"/>
              </a:rPr>
              <a:t> </a:t>
            </a:r>
            <a:r>
              <a:rPr lang="en-US" sz="2800" dirty="0" err="1">
                <a:solidFill>
                  <a:prstClr val="black"/>
                </a:solidFill>
                <a:latin typeface="Times New Roman"/>
                <a:ea typeface="Calibri"/>
              </a:rPr>
              <a:t>với</a:t>
            </a:r>
            <a:r>
              <a:rPr lang="en-US" sz="2800" dirty="0">
                <a:solidFill>
                  <a:prstClr val="black"/>
                </a:solidFill>
                <a:latin typeface="Times New Roman"/>
                <a:ea typeface="Calibri"/>
              </a:rPr>
              <a:t> </a:t>
            </a:r>
            <a:r>
              <a:rPr lang="en-US" sz="2800" dirty="0" err="1">
                <a:solidFill>
                  <a:prstClr val="black"/>
                </a:solidFill>
                <a:latin typeface="Times New Roman"/>
                <a:ea typeface="Calibri"/>
              </a:rPr>
              <a:t>môi</a:t>
            </a:r>
            <a:r>
              <a:rPr lang="en-US" sz="2800" dirty="0">
                <a:solidFill>
                  <a:prstClr val="black"/>
                </a:solidFill>
                <a:latin typeface="Times New Roman"/>
                <a:ea typeface="Calibri"/>
              </a:rPr>
              <a:t> </a:t>
            </a:r>
            <a:r>
              <a:rPr lang="en-US" sz="2800" dirty="0" err="1">
                <a:solidFill>
                  <a:prstClr val="black"/>
                </a:solidFill>
                <a:latin typeface="Times New Roman"/>
                <a:ea typeface="Calibri"/>
              </a:rPr>
              <a:t>trường</a:t>
            </a:r>
            <a:r>
              <a:rPr lang="en-US" sz="2800" dirty="0">
                <a:solidFill>
                  <a:prstClr val="black"/>
                </a:solidFill>
                <a:latin typeface="Times New Roman"/>
                <a:ea typeface="Calibri"/>
              </a:rPr>
              <a:t>,..</a:t>
            </a:r>
            <a:endParaRPr lang="en-US" sz="2800" dirty="0">
              <a:solidFill>
                <a:prstClr val="black"/>
              </a:solidFill>
            </a:endParaRPr>
          </a:p>
        </p:txBody>
      </p:sp>
      <p:sp>
        <p:nvSpPr>
          <p:cNvPr id="3" name="Rectangle 2"/>
          <p:cNvSpPr/>
          <p:nvPr/>
        </p:nvSpPr>
        <p:spPr>
          <a:xfrm>
            <a:off x="0" y="199891"/>
            <a:ext cx="12192000" cy="1083374"/>
          </a:xfrm>
          <a:prstGeom prst="rect">
            <a:avLst/>
          </a:prstGeom>
        </p:spPr>
        <p:txBody>
          <a:bodyPr wrap="square">
            <a:spAutoFit/>
          </a:bodyPr>
          <a:lstStyle/>
          <a:p>
            <a:pPr marR="36195">
              <a:lnSpc>
                <a:spcPct val="115000"/>
              </a:lnSpc>
              <a:spcAft>
                <a:spcPts val="1000"/>
              </a:spcAft>
            </a:pP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phương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tiện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giao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thông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công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cộng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thay</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phương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tiện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cá</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nhân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góp</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phần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tiết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kiệm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lượng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giảm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thiểu</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phát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khí</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thải</a:t>
            </a:r>
            <a:r>
              <a:rPr lang="en-US" sz="2800" dirty="0">
                <a:solidFill>
                  <a:prstClr val="black"/>
                </a:solidFill>
                <a:latin typeface="Times New Roman"/>
                <a:ea typeface="Calibri"/>
                <a:cs typeface="Times New Roman"/>
              </a:rPr>
              <a:t>.</a:t>
            </a:r>
            <a:endParaRPr lang="en-US" sz="2800" dirty="0">
              <a:solidFill>
                <a:prstClr val="black"/>
              </a:solidFill>
              <a:latin typeface="Times New Roman"/>
              <a:ea typeface="Calibri"/>
            </a:endParaRPr>
          </a:p>
        </p:txBody>
      </p:sp>
      <p:sp>
        <p:nvSpPr>
          <p:cNvPr id="4" name="Rectangle 3"/>
          <p:cNvSpPr/>
          <p:nvPr/>
        </p:nvSpPr>
        <p:spPr>
          <a:xfrm>
            <a:off x="0" y="3857508"/>
            <a:ext cx="6582827" cy="584775"/>
          </a:xfrm>
          <a:prstGeom prst="rect">
            <a:avLst/>
          </a:prstGeom>
        </p:spPr>
        <p:txBody>
          <a:bodyPr wrap="square">
            <a:spAutoFit/>
          </a:bodyPr>
          <a:lstStyle/>
          <a:p>
            <a:pPr algn="ctr">
              <a:defRPr/>
            </a:pPr>
            <a:r>
              <a:rPr lang="en-US" sz="3200" b="1" kern="0" dirty="0" smtClean="0">
                <a:solidFill>
                  <a:prstClr val="black"/>
                </a:solidFill>
                <a:latin typeface="Times New Roman"/>
              </a:rPr>
              <a:t>IV</a:t>
            </a:r>
            <a:r>
              <a:rPr lang="vi-VN" sz="3200" b="1" kern="0" dirty="0" smtClean="0">
                <a:solidFill>
                  <a:prstClr val="black"/>
                </a:solidFill>
                <a:latin typeface="Times New Roman"/>
              </a:rPr>
              <a:t>.</a:t>
            </a:r>
            <a:r>
              <a:rPr lang="en-US" sz="3200" b="1" kern="0" dirty="0" err="1">
                <a:solidFill>
                  <a:prstClr val="black"/>
                </a:solidFill>
                <a:latin typeface="Times New Roman"/>
              </a:rPr>
              <a:t>Luyện</a:t>
            </a:r>
            <a:r>
              <a:rPr lang="en-US" sz="3200" b="1" kern="0" dirty="0">
                <a:solidFill>
                  <a:prstClr val="black"/>
                </a:solidFill>
                <a:latin typeface="Times New Roman"/>
              </a:rPr>
              <a:t> </a:t>
            </a:r>
            <a:r>
              <a:rPr lang="en-US" sz="3200" b="1" kern="0" dirty="0" err="1">
                <a:solidFill>
                  <a:prstClr val="black"/>
                </a:solidFill>
                <a:latin typeface="Times New Roman"/>
              </a:rPr>
              <a:t>tập</a:t>
            </a:r>
            <a:r>
              <a:rPr lang="en-US" sz="3200" b="1" kern="0" dirty="0">
                <a:solidFill>
                  <a:prstClr val="black"/>
                </a:solidFill>
                <a:latin typeface="Times New Roman"/>
              </a:rPr>
              <a:t> </a:t>
            </a:r>
            <a:r>
              <a:rPr lang="en-US" sz="3200" b="1" kern="0" dirty="0" err="1">
                <a:solidFill>
                  <a:prstClr val="black"/>
                </a:solidFill>
                <a:latin typeface="Times New Roman"/>
              </a:rPr>
              <a:t>và</a:t>
            </a:r>
            <a:r>
              <a:rPr lang="en-US" sz="3200" b="1" kern="0" dirty="0">
                <a:solidFill>
                  <a:prstClr val="black"/>
                </a:solidFill>
                <a:latin typeface="Times New Roman"/>
              </a:rPr>
              <a:t> </a:t>
            </a:r>
            <a:r>
              <a:rPr lang="en-US" sz="3200" b="1" kern="0" dirty="0" err="1">
                <a:solidFill>
                  <a:prstClr val="black"/>
                </a:solidFill>
                <a:latin typeface="Times New Roman"/>
              </a:rPr>
              <a:t>vận</a:t>
            </a:r>
            <a:r>
              <a:rPr lang="en-US" sz="3200" b="1" kern="0" dirty="0">
                <a:solidFill>
                  <a:prstClr val="black"/>
                </a:solidFill>
                <a:latin typeface="Times New Roman"/>
              </a:rPr>
              <a:t> </a:t>
            </a:r>
            <a:r>
              <a:rPr lang="en-US" sz="3200" b="1" kern="0" dirty="0" err="1">
                <a:solidFill>
                  <a:prstClr val="black"/>
                </a:solidFill>
                <a:latin typeface="Times New Roman"/>
              </a:rPr>
              <a:t>dụng</a:t>
            </a:r>
            <a:r>
              <a:rPr lang="en-US" sz="3200" b="1" kern="0" dirty="0">
                <a:solidFill>
                  <a:prstClr val="black"/>
                </a:solidFill>
                <a:latin typeface="Times New Roman"/>
              </a:rPr>
              <a:t> </a:t>
            </a:r>
            <a:endParaRPr lang="en-BZ" sz="3200" b="1" kern="0" dirty="0">
              <a:solidFill>
                <a:prstClr val="black"/>
              </a:solidFill>
            </a:endParaRPr>
          </a:p>
        </p:txBody>
      </p:sp>
    </p:spTree>
    <p:extLst>
      <p:ext uri="{BB962C8B-B14F-4D97-AF65-F5344CB8AC3E}">
        <p14:creationId xmlns:p14="http://schemas.microsoft.com/office/powerpoint/2010/main" val="265275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43257452"/>
              </p:ext>
            </p:extLst>
          </p:nvPr>
        </p:nvGraphicFramePr>
        <p:xfrm>
          <a:off x="0" y="1676400"/>
          <a:ext cx="12192000" cy="5181600"/>
        </p:xfrm>
        <a:graphic>
          <a:graphicData uri="http://schemas.openxmlformats.org/drawingml/2006/table">
            <a:tbl>
              <a:tblPr firstRow="1" firstCol="1" bandRow="1">
                <a:tableStyleId>{5C22544A-7EE6-4342-B048-85BDC9FD1C3A}</a:tableStyleId>
              </a:tblPr>
              <a:tblGrid>
                <a:gridCol w="2920189">
                  <a:extLst>
                    <a:ext uri="{9D8B030D-6E8A-4147-A177-3AD203B41FA5}">
                      <a16:colId xmlns:a16="http://schemas.microsoft.com/office/drawing/2014/main" val="2426146139"/>
                    </a:ext>
                  </a:extLst>
                </a:gridCol>
                <a:gridCol w="4876561">
                  <a:extLst>
                    <a:ext uri="{9D8B030D-6E8A-4147-A177-3AD203B41FA5}">
                      <a16:colId xmlns:a16="http://schemas.microsoft.com/office/drawing/2014/main" val="3909125242"/>
                    </a:ext>
                  </a:extLst>
                </a:gridCol>
                <a:gridCol w="4395250">
                  <a:extLst>
                    <a:ext uri="{9D8B030D-6E8A-4147-A177-3AD203B41FA5}">
                      <a16:colId xmlns:a16="http://schemas.microsoft.com/office/drawing/2014/main" val="474400979"/>
                    </a:ext>
                  </a:extLst>
                </a:gridCol>
              </a:tblGrid>
              <a:tr h="1071716">
                <a:tc>
                  <a:txBody>
                    <a:bodyPr/>
                    <a:lstStyle/>
                    <a:p>
                      <a:pPr marL="30480" marR="30480" algn="just">
                        <a:lnSpc>
                          <a:spcPct val="100000"/>
                        </a:lnSpc>
                        <a:spcAft>
                          <a:spcPts val="0"/>
                        </a:spcAft>
                      </a:pPr>
                      <a:r>
                        <a:rPr lang="en-US" sz="2800" b="1">
                          <a:effectLst/>
                          <a:latin typeface="Times New Roman" panose="02020603050405020304" pitchFamily="18" charset="0"/>
                          <a:cs typeface="Times New Roman" panose="02020603050405020304" pitchFamily="18" charset="0"/>
                        </a:rPr>
                        <a:t>Loại năng lượng</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b="1" dirty="0" err="1">
                          <a:effectLst/>
                          <a:latin typeface="Times New Roman" panose="02020603050405020304" pitchFamily="18" charset="0"/>
                          <a:cs typeface="Times New Roman" panose="02020603050405020304" pitchFamily="18" charset="0"/>
                        </a:rPr>
                        <a:t>Ưu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điểm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b="1">
                          <a:effectLst/>
                          <a:latin typeface="Times New Roman" panose="02020603050405020304" pitchFamily="18" charset="0"/>
                          <a:cs typeface="Times New Roman" panose="02020603050405020304" pitchFamily="18" charset="0"/>
                        </a:rPr>
                        <a:t>Nhược điểm</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291705767"/>
                  </a:ext>
                </a:extLst>
              </a:tr>
              <a:tr h="4109884">
                <a:tc>
                  <a:txBody>
                    <a:bodyPr/>
                    <a:lstStyle/>
                    <a:p>
                      <a:pPr marL="30480" marR="30480" algn="just">
                        <a:lnSpc>
                          <a:spcPct val="100000"/>
                        </a:lnSpc>
                        <a:spcAft>
                          <a:spcPts val="0"/>
                        </a:spcAft>
                      </a:pPr>
                      <a:r>
                        <a:rPr lang="en-US" sz="2800" b="1">
                          <a:effectLst/>
                          <a:latin typeface="Times New Roman" panose="02020603050405020304" pitchFamily="18" charset="0"/>
                          <a:cs typeface="Times New Roman" panose="02020603050405020304" pitchFamily="18" charset="0"/>
                        </a:rPr>
                        <a:t>Năng lượng mặt trời</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b="1" dirty="0" err="1">
                          <a:effectLst/>
                          <a:latin typeface="Times New Roman" panose="02020603050405020304" pitchFamily="18" charset="0"/>
                          <a:cs typeface="Times New Roman" panose="02020603050405020304" pitchFamily="18" charset="0"/>
                        </a:rPr>
                        <a:t>Có</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trữ</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lượng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rất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lớn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coi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như</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vô</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hạn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có</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mặt</a:t>
                      </a:r>
                      <a:r>
                        <a:rPr lang="en-US" sz="2800" b="1" dirty="0">
                          <a:effectLst/>
                          <a:latin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cs typeface="Times New Roman" panose="02020603050405020304" pitchFamily="18" charset="0"/>
                        </a:rPr>
                        <a:t>khắp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mọi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nơi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việc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năng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lượng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mặt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trời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phát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thải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khí</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kính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gây</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tiếng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ồn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cụ</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năng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lượng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mặt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trời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ngày</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càng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được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cải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tiến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linh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hoạt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dễ</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lắp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đặt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có</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tự</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động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hóa</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b="1" dirty="0" err="1">
                          <a:solidFill>
                            <a:srgbClr val="00B0F0"/>
                          </a:solidFill>
                          <a:effectLst/>
                          <a:latin typeface="Times New Roman" panose="02020603050405020304" pitchFamily="18" charset="0"/>
                          <a:cs typeface="Times New Roman" panose="02020603050405020304" pitchFamily="18" charset="0"/>
                        </a:rPr>
                        <a:t>Phụ</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thuộc</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vào</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điều</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kiện</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thời</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tiết</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và</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không</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thể</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khai</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thác</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vào</a:t>
                      </a:r>
                      <a:r>
                        <a:rPr lang="en-US" sz="2800" b="1" dirty="0">
                          <a:solidFill>
                            <a:srgbClr val="00B0F0"/>
                          </a:solidFill>
                          <a:effectLst/>
                          <a:latin typeface="Times New Roman" panose="02020603050405020304" pitchFamily="18" charset="0"/>
                          <a:cs typeface="Times New Roman" panose="02020603050405020304" pitchFamily="18" charset="0"/>
                        </a:rPr>
                        <a:t> ban </a:t>
                      </a:r>
                      <a:r>
                        <a:rPr lang="en-US" sz="2800" b="1" dirty="0" err="1">
                          <a:solidFill>
                            <a:srgbClr val="00B0F0"/>
                          </a:solidFill>
                          <a:effectLst/>
                          <a:latin typeface="Times New Roman" panose="02020603050405020304" pitchFamily="18" charset="0"/>
                          <a:cs typeface="Times New Roman" panose="02020603050405020304" pitchFamily="18" charset="0"/>
                        </a:rPr>
                        <a:t>đêm</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rác</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thải</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từ</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các</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tấm</a:t>
                      </a:r>
                      <a:r>
                        <a:rPr lang="en-US" sz="2800" b="1" dirty="0">
                          <a:solidFill>
                            <a:srgbClr val="00B0F0"/>
                          </a:solidFill>
                          <a:effectLst/>
                          <a:latin typeface="Times New Roman" panose="02020603050405020304" pitchFamily="18" charset="0"/>
                          <a:cs typeface="Times New Roman" panose="02020603050405020304" pitchFamily="18" charset="0"/>
                        </a:rPr>
                        <a:t> pin </a:t>
                      </a:r>
                      <a:r>
                        <a:rPr lang="en-US" sz="2800" b="1" dirty="0" err="1">
                          <a:solidFill>
                            <a:srgbClr val="00B0F0"/>
                          </a:solidFill>
                          <a:effectLst/>
                          <a:latin typeface="Times New Roman" panose="02020603050405020304" pitchFamily="18" charset="0"/>
                          <a:cs typeface="Times New Roman" panose="02020603050405020304" pitchFamily="18" charset="0"/>
                        </a:rPr>
                        <a:t>mặt</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trời</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đã</a:t>
                      </a:r>
                      <a:r>
                        <a:rPr lang="en-US" sz="2800" b="1" dirty="0">
                          <a:solidFill>
                            <a:srgbClr val="00B0F0"/>
                          </a:solidFill>
                          <a:effectLst/>
                          <a:latin typeface="Times New Roman" panose="02020603050405020304" pitchFamily="18" charset="0"/>
                          <a:cs typeface="Times New Roman" panose="02020603050405020304" pitchFamily="18" charset="0"/>
                        </a:rPr>
                        <a:t> qua </a:t>
                      </a:r>
                      <a:r>
                        <a:rPr lang="en-US" sz="2800" b="1" dirty="0" err="1">
                          <a:solidFill>
                            <a:srgbClr val="00B0F0"/>
                          </a:solidFill>
                          <a:effectLst/>
                          <a:latin typeface="Times New Roman" panose="02020603050405020304" pitchFamily="18" charset="0"/>
                          <a:cs typeface="Times New Roman" panose="02020603050405020304" pitchFamily="18" charset="0"/>
                        </a:rPr>
                        <a:t>sử</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dụng</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cũng</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gây</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tác</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hại</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đối</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với</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môi</a:t>
                      </a:r>
                      <a:r>
                        <a:rPr lang="en-US" sz="2800" b="1" dirty="0">
                          <a:solidFill>
                            <a:srgbClr val="00B0F0"/>
                          </a:solidFill>
                          <a:effectLst/>
                          <a:latin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cs typeface="Times New Roman" panose="02020603050405020304" pitchFamily="18" charset="0"/>
                        </a:rPr>
                        <a:t>trường</a:t>
                      </a:r>
                      <a:r>
                        <a:rPr lang="en-US" sz="2800" b="1" dirty="0">
                          <a:solidFill>
                            <a:srgbClr val="00B0F0"/>
                          </a:solidFill>
                          <a:effectLst/>
                          <a:latin typeface="Times New Roman" panose="02020603050405020304" pitchFamily="18" charset="0"/>
                          <a:cs typeface="Times New Roman" panose="02020603050405020304" pitchFamily="18" charset="0"/>
                        </a:rPr>
                        <a:t>.</a:t>
                      </a:r>
                      <a:endPar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76705916"/>
                  </a:ext>
                </a:extLst>
              </a:tr>
            </a:tbl>
          </a:graphicData>
        </a:graphic>
      </p:graphicFrame>
      <p:sp>
        <p:nvSpPr>
          <p:cNvPr id="4" name="Rectangle 3"/>
          <p:cNvSpPr/>
          <p:nvPr/>
        </p:nvSpPr>
        <p:spPr>
          <a:xfrm>
            <a:off x="-27710" y="0"/>
            <a:ext cx="12219709" cy="1384995"/>
          </a:xfrm>
          <a:prstGeom prst="rect">
            <a:avLst/>
          </a:prstGeom>
        </p:spPr>
        <p:txBody>
          <a:bodyPr wrap="square">
            <a:spAutoFit/>
          </a:bodyPr>
          <a:lstStyle/>
          <a:p>
            <a:r>
              <a:rPr lang="vi-VN" sz="2800" b="1" dirty="0">
                <a:solidFill>
                  <a:srgbClr val="92D050"/>
                </a:solidFill>
                <a:latin typeface="Open Sans"/>
              </a:rPr>
              <a:t>Luyện tập trang 68 </a:t>
            </a:r>
            <a:r>
              <a:rPr lang="vi-VN" sz="2800" b="1" dirty="0" smtClean="0">
                <a:solidFill>
                  <a:srgbClr val="92D050"/>
                </a:solidFill>
                <a:latin typeface="Open Sans"/>
              </a:rPr>
              <a:t>:</a:t>
            </a:r>
            <a:r>
              <a:rPr lang="vi-VN" sz="2800" dirty="0">
                <a:solidFill>
                  <a:srgbClr val="FF0000"/>
                </a:solidFill>
                <a:latin typeface="Open Sans"/>
              </a:rPr>
              <a:t> Lập bảng so sánh ưu điểm và nhược điểm của các dạng năng lượng tái tạo: năng lượng mặt trời, năng lượng từ gió, năng lượng từ dòng sông, năng lượng từ sóng biển.</a:t>
            </a:r>
            <a:endParaRPr lang="en-US" sz="2800" dirty="0">
              <a:solidFill>
                <a:srgbClr val="FF0000"/>
              </a:solidFill>
            </a:endParaRPr>
          </a:p>
        </p:txBody>
      </p:sp>
    </p:spTree>
    <p:extLst>
      <p:ext uri="{BB962C8B-B14F-4D97-AF65-F5344CB8AC3E}">
        <p14:creationId xmlns:p14="http://schemas.microsoft.com/office/powerpoint/2010/main" val="345791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38599"/>
            <a:ext cx="12191999" cy="1077218"/>
          </a:xfrm>
          <a:prstGeom prst="rect">
            <a:avLst/>
          </a:prstGeom>
        </p:spPr>
        <p:txBody>
          <a:bodyPr wrap="square">
            <a:spAutoFit/>
          </a:bodyPr>
          <a:lstStyle/>
          <a:p>
            <a:endParaRPr lang="en-US" sz="3200" dirty="0">
              <a:solidFill>
                <a:srgbClr val="FF0000"/>
              </a:solidFill>
            </a:endParaRPr>
          </a:p>
          <a:p>
            <a:r>
              <a:rPr lang="en-US" sz="3200" kern="100" dirty="0" smtClean="0">
                <a:solidFill>
                  <a:srgbClr val="181717"/>
                </a:solidFill>
                <a:latin typeface="Times New Roman"/>
                <a:ea typeface="Times New Roman"/>
              </a:rPr>
              <a:t> </a:t>
            </a:r>
            <a:endParaRPr lang="en-US" sz="3200" dirty="0"/>
          </a:p>
        </p:txBody>
      </p:sp>
      <p:sp>
        <p:nvSpPr>
          <p:cNvPr id="2" name="Rectangle 1"/>
          <p:cNvSpPr/>
          <p:nvPr/>
        </p:nvSpPr>
        <p:spPr>
          <a:xfrm>
            <a:off x="1" y="533400"/>
            <a:ext cx="12191999" cy="1569660"/>
          </a:xfrm>
          <a:prstGeom prst="rect">
            <a:avLst/>
          </a:prstGeom>
        </p:spPr>
        <p:txBody>
          <a:bodyPr wrap="square">
            <a:spAutoFit/>
          </a:bodyPr>
          <a:lstStyle/>
          <a:p>
            <a:r>
              <a:rPr lang="en-US" sz="3200" kern="100" dirty="0" smtClean="0">
                <a:solidFill>
                  <a:srgbClr val="181717"/>
                </a:solidFill>
                <a:latin typeface="Times New Roman"/>
                <a:ea typeface="Times New Roman"/>
              </a:rPr>
              <a:t>- </a:t>
            </a:r>
            <a:r>
              <a:rPr lang="en-US" sz="3200" kern="100" dirty="0" err="1" smtClean="0">
                <a:solidFill>
                  <a:srgbClr val="181717"/>
                </a:solidFill>
                <a:latin typeface="Times New Roman"/>
                <a:ea typeface="Times New Roman"/>
              </a:rPr>
              <a:t>Các</a:t>
            </a:r>
            <a:r>
              <a:rPr lang="en-US" sz="3200" kern="100" dirty="0" smtClean="0">
                <a:solidFill>
                  <a:srgbClr val="181717"/>
                </a:solidFill>
                <a:latin typeface="Times New Roman"/>
                <a:ea typeface="Times New Roman"/>
              </a:rPr>
              <a:t> </a:t>
            </a:r>
            <a:r>
              <a:rPr lang="en-US" sz="3200" kern="100" dirty="0" err="1">
                <a:solidFill>
                  <a:srgbClr val="181717"/>
                </a:solidFill>
                <a:latin typeface="Times New Roman"/>
                <a:ea typeface="Times New Roman"/>
              </a:rPr>
              <a:t>dạng</a:t>
            </a:r>
            <a:r>
              <a:rPr lang="en-US" sz="3200" kern="100" dirty="0">
                <a:solidFill>
                  <a:srgbClr val="181717"/>
                </a:solidFill>
                <a:latin typeface="Times New Roman"/>
                <a:ea typeface="Times New Roman"/>
              </a:rPr>
              <a:t> </a:t>
            </a:r>
            <a:r>
              <a:rPr lang="en-US" sz="3200" kern="100" dirty="0" err="1">
                <a:solidFill>
                  <a:srgbClr val="181717"/>
                </a:solidFill>
                <a:latin typeface="Times New Roman"/>
                <a:ea typeface="Times New Roman"/>
              </a:rPr>
              <a:t>năng</a:t>
            </a:r>
            <a:r>
              <a:rPr lang="en-US" sz="3200" kern="100" dirty="0">
                <a:solidFill>
                  <a:srgbClr val="181717"/>
                </a:solidFill>
                <a:latin typeface="Times New Roman"/>
                <a:ea typeface="Times New Roman"/>
              </a:rPr>
              <a:t> </a:t>
            </a:r>
            <a:r>
              <a:rPr lang="en-US" sz="3200" kern="100" dirty="0" err="1">
                <a:solidFill>
                  <a:srgbClr val="181717"/>
                </a:solidFill>
                <a:latin typeface="Times New Roman"/>
                <a:ea typeface="Times New Roman"/>
              </a:rPr>
              <a:t>lượng</a:t>
            </a:r>
            <a:r>
              <a:rPr lang="en-US" sz="3200" kern="100" dirty="0">
                <a:solidFill>
                  <a:srgbClr val="181717"/>
                </a:solidFill>
                <a:latin typeface="Times New Roman"/>
                <a:ea typeface="Times New Roman"/>
              </a:rPr>
              <a:t> </a:t>
            </a:r>
            <a:r>
              <a:rPr lang="en-US" sz="3200" kern="100" dirty="0" err="1">
                <a:solidFill>
                  <a:srgbClr val="181717"/>
                </a:solidFill>
                <a:latin typeface="Times New Roman"/>
                <a:ea typeface="Times New Roman"/>
              </a:rPr>
              <a:t>tái</a:t>
            </a:r>
            <a:r>
              <a:rPr lang="en-US" sz="3200" kern="100" dirty="0">
                <a:solidFill>
                  <a:srgbClr val="181717"/>
                </a:solidFill>
                <a:latin typeface="Times New Roman"/>
                <a:ea typeface="Times New Roman"/>
              </a:rPr>
              <a:t> </a:t>
            </a:r>
            <a:r>
              <a:rPr lang="en-US" sz="3200" kern="100" dirty="0" err="1">
                <a:solidFill>
                  <a:srgbClr val="181717"/>
                </a:solidFill>
                <a:latin typeface="Times New Roman"/>
                <a:ea typeface="Times New Roman"/>
              </a:rPr>
              <a:t>tạo:</a:t>
            </a:r>
            <a:r>
              <a:rPr lang="en-US" sz="3200" kern="100" dirty="0" err="1">
                <a:solidFill>
                  <a:srgbClr val="FF0000"/>
                </a:solidFill>
                <a:latin typeface="Times New Roman"/>
                <a:ea typeface="Times New Roman"/>
              </a:rPr>
              <a:t>Năng</a:t>
            </a:r>
            <a:r>
              <a:rPr lang="en-US" sz="3200" kern="100" dirty="0">
                <a:solidFill>
                  <a:srgbClr val="FF0000"/>
                </a:solidFill>
                <a:latin typeface="Times New Roman"/>
                <a:ea typeface="Times New Roman"/>
              </a:rPr>
              <a:t> </a:t>
            </a:r>
            <a:r>
              <a:rPr lang="en-US" sz="3200" kern="100" dirty="0" err="1">
                <a:solidFill>
                  <a:srgbClr val="FF0000"/>
                </a:solidFill>
                <a:latin typeface="Times New Roman"/>
                <a:ea typeface="Times New Roman"/>
              </a:rPr>
              <a:t>lượng</a:t>
            </a:r>
            <a:r>
              <a:rPr lang="en-US" sz="3200" kern="100" dirty="0">
                <a:solidFill>
                  <a:srgbClr val="FF0000"/>
                </a:solidFill>
                <a:latin typeface="Times New Roman"/>
                <a:ea typeface="Times New Roman"/>
              </a:rPr>
              <a:t> </a:t>
            </a:r>
            <a:r>
              <a:rPr lang="en-US" sz="3200" kern="100" dirty="0" err="1">
                <a:solidFill>
                  <a:srgbClr val="FF0000"/>
                </a:solidFill>
                <a:latin typeface="Times New Roman"/>
                <a:ea typeface="Times New Roman"/>
              </a:rPr>
              <a:t>Mặt</a:t>
            </a:r>
            <a:r>
              <a:rPr lang="en-US" sz="3200" kern="100" dirty="0">
                <a:solidFill>
                  <a:srgbClr val="FF0000"/>
                </a:solidFill>
                <a:latin typeface="Times New Roman"/>
                <a:ea typeface="Times New Roman"/>
              </a:rPr>
              <a:t> </a:t>
            </a:r>
            <a:r>
              <a:rPr lang="en-US" sz="3200" kern="100" dirty="0" err="1">
                <a:solidFill>
                  <a:srgbClr val="FF0000"/>
                </a:solidFill>
                <a:latin typeface="Times New Roman"/>
                <a:ea typeface="Times New Roman"/>
              </a:rPr>
              <a:t>Trời</a:t>
            </a:r>
            <a:r>
              <a:rPr lang="en-US" sz="3200" kern="100" dirty="0">
                <a:solidFill>
                  <a:srgbClr val="FF0000"/>
                </a:solidFill>
                <a:latin typeface="Times New Roman"/>
                <a:ea typeface="Times New Roman"/>
              </a:rPr>
              <a:t>,</a:t>
            </a:r>
            <a:r>
              <a:rPr lang="en-US" sz="3200" kern="100" dirty="0">
                <a:solidFill>
                  <a:schemeClr val="tx2"/>
                </a:solidFill>
                <a:latin typeface="Times New Roman"/>
                <a:ea typeface="Times New Roman"/>
              </a:rPr>
              <a:t> </a:t>
            </a:r>
            <a:r>
              <a:rPr lang="en-US" sz="3200" kern="100" dirty="0" err="1">
                <a:solidFill>
                  <a:schemeClr val="tx2"/>
                </a:solidFill>
                <a:latin typeface="Times New Roman"/>
                <a:ea typeface="Times New Roman"/>
              </a:rPr>
              <a:t>năng</a:t>
            </a:r>
            <a:r>
              <a:rPr lang="en-US" sz="3200" kern="100" dirty="0">
                <a:solidFill>
                  <a:schemeClr val="tx2"/>
                </a:solidFill>
                <a:latin typeface="Times New Roman"/>
                <a:ea typeface="Times New Roman"/>
              </a:rPr>
              <a:t> </a:t>
            </a:r>
            <a:r>
              <a:rPr lang="en-US" sz="3200" kern="100" dirty="0" err="1">
                <a:solidFill>
                  <a:schemeClr val="tx2"/>
                </a:solidFill>
                <a:latin typeface="Times New Roman"/>
                <a:ea typeface="Times New Roman"/>
              </a:rPr>
              <a:t>lượng</a:t>
            </a:r>
            <a:r>
              <a:rPr lang="en-US" sz="3200" kern="100" dirty="0">
                <a:solidFill>
                  <a:schemeClr val="tx2"/>
                </a:solidFill>
                <a:latin typeface="Times New Roman"/>
                <a:ea typeface="Times New Roman"/>
              </a:rPr>
              <a:t> </a:t>
            </a:r>
            <a:r>
              <a:rPr lang="en-US" sz="3200" kern="100" dirty="0" err="1">
                <a:solidFill>
                  <a:schemeClr val="tx2"/>
                </a:solidFill>
                <a:latin typeface="Times New Roman"/>
                <a:ea typeface="Times New Roman"/>
              </a:rPr>
              <a:t>từ</a:t>
            </a:r>
            <a:r>
              <a:rPr lang="en-US" sz="3200" kern="100" dirty="0">
                <a:solidFill>
                  <a:schemeClr val="tx2"/>
                </a:solidFill>
                <a:latin typeface="Times New Roman"/>
                <a:ea typeface="Times New Roman"/>
              </a:rPr>
              <a:t> </a:t>
            </a:r>
            <a:r>
              <a:rPr lang="en-US" sz="3200" kern="100" dirty="0" err="1">
                <a:solidFill>
                  <a:schemeClr val="tx2"/>
                </a:solidFill>
                <a:latin typeface="Times New Roman"/>
                <a:ea typeface="Times New Roman"/>
              </a:rPr>
              <a:t>gió</a:t>
            </a:r>
            <a:r>
              <a:rPr lang="en-US" sz="3200" kern="100" dirty="0">
                <a:solidFill>
                  <a:schemeClr val="tx2"/>
                </a:solidFill>
                <a:latin typeface="Times New Roman"/>
                <a:ea typeface="Times New Roman"/>
              </a:rPr>
              <a:t>,</a:t>
            </a:r>
            <a:r>
              <a:rPr lang="en-US" sz="3200" kern="100" dirty="0">
                <a:solidFill>
                  <a:srgbClr val="7030A0"/>
                </a:solidFill>
                <a:latin typeface="Times New Roman"/>
                <a:ea typeface="Times New Roman"/>
              </a:rPr>
              <a:t> </a:t>
            </a:r>
            <a:r>
              <a:rPr lang="en-US" sz="3200" kern="100" dirty="0" err="1">
                <a:solidFill>
                  <a:srgbClr val="7030A0"/>
                </a:solidFill>
                <a:latin typeface="Times New Roman"/>
                <a:ea typeface="Times New Roman"/>
              </a:rPr>
              <a:t>năng</a:t>
            </a:r>
            <a:r>
              <a:rPr lang="en-US" sz="3200" kern="100" dirty="0">
                <a:solidFill>
                  <a:srgbClr val="7030A0"/>
                </a:solidFill>
                <a:latin typeface="Times New Roman"/>
                <a:ea typeface="Times New Roman"/>
              </a:rPr>
              <a:t> </a:t>
            </a:r>
            <a:r>
              <a:rPr lang="en-US" sz="3200" kern="100" dirty="0" err="1">
                <a:solidFill>
                  <a:srgbClr val="7030A0"/>
                </a:solidFill>
                <a:latin typeface="Times New Roman"/>
                <a:ea typeface="Times New Roman"/>
              </a:rPr>
              <a:t>lượng</a:t>
            </a:r>
            <a:r>
              <a:rPr lang="en-US" sz="3200" kern="100" dirty="0">
                <a:solidFill>
                  <a:srgbClr val="7030A0"/>
                </a:solidFill>
                <a:latin typeface="Times New Roman"/>
                <a:ea typeface="Times New Roman"/>
              </a:rPr>
              <a:t> </a:t>
            </a:r>
            <a:r>
              <a:rPr lang="en-US" sz="3200" kern="100" dirty="0" err="1">
                <a:solidFill>
                  <a:srgbClr val="7030A0"/>
                </a:solidFill>
                <a:latin typeface="Times New Roman"/>
                <a:ea typeface="Times New Roman"/>
              </a:rPr>
              <a:t>từ</a:t>
            </a:r>
            <a:r>
              <a:rPr lang="en-US" sz="3200" kern="100" dirty="0">
                <a:solidFill>
                  <a:srgbClr val="7030A0"/>
                </a:solidFill>
                <a:latin typeface="Times New Roman"/>
                <a:ea typeface="Times New Roman"/>
              </a:rPr>
              <a:t> </a:t>
            </a:r>
            <a:r>
              <a:rPr lang="en-US" sz="3200" kern="100" dirty="0" err="1">
                <a:solidFill>
                  <a:srgbClr val="7030A0"/>
                </a:solidFill>
                <a:latin typeface="Times New Roman"/>
                <a:ea typeface="Times New Roman"/>
              </a:rPr>
              <a:t>thuỷ</a:t>
            </a:r>
            <a:r>
              <a:rPr lang="en-US" sz="3200" kern="100" dirty="0">
                <a:solidFill>
                  <a:srgbClr val="7030A0"/>
                </a:solidFill>
                <a:latin typeface="Times New Roman"/>
                <a:ea typeface="Times New Roman"/>
              </a:rPr>
              <a:t> </a:t>
            </a:r>
            <a:r>
              <a:rPr lang="en-US" sz="3200" kern="100" dirty="0" err="1">
                <a:solidFill>
                  <a:srgbClr val="7030A0"/>
                </a:solidFill>
                <a:latin typeface="Times New Roman"/>
                <a:ea typeface="Times New Roman"/>
              </a:rPr>
              <a:t>triều</a:t>
            </a:r>
            <a:r>
              <a:rPr lang="en-US" sz="3200" kern="100" dirty="0">
                <a:solidFill>
                  <a:srgbClr val="7030A0"/>
                </a:solidFill>
                <a:latin typeface="Times New Roman"/>
                <a:ea typeface="Times New Roman"/>
              </a:rPr>
              <a:t>,</a:t>
            </a:r>
            <a:r>
              <a:rPr lang="en-US" sz="3200" kern="100" dirty="0">
                <a:solidFill>
                  <a:srgbClr val="00B050"/>
                </a:solidFill>
                <a:latin typeface="Times New Roman"/>
                <a:ea typeface="Times New Roman"/>
              </a:rPr>
              <a:t> </a:t>
            </a:r>
            <a:r>
              <a:rPr lang="en-US" sz="3200" kern="100" dirty="0" err="1">
                <a:solidFill>
                  <a:srgbClr val="00B050"/>
                </a:solidFill>
                <a:latin typeface="Times New Roman"/>
                <a:ea typeface="Times New Roman"/>
              </a:rPr>
              <a:t>năng</a:t>
            </a:r>
            <a:r>
              <a:rPr lang="en-US" sz="3200" kern="100" dirty="0">
                <a:solidFill>
                  <a:srgbClr val="00B050"/>
                </a:solidFill>
                <a:latin typeface="Times New Roman"/>
                <a:ea typeface="Times New Roman"/>
              </a:rPr>
              <a:t> </a:t>
            </a:r>
            <a:r>
              <a:rPr lang="en-US" sz="3200" kern="100" dirty="0" err="1">
                <a:solidFill>
                  <a:srgbClr val="00B050"/>
                </a:solidFill>
                <a:latin typeface="Times New Roman"/>
                <a:ea typeface="Times New Roman"/>
              </a:rPr>
              <a:t>lượng</a:t>
            </a:r>
            <a:r>
              <a:rPr lang="en-US" sz="3200" kern="100" dirty="0">
                <a:solidFill>
                  <a:srgbClr val="00B050"/>
                </a:solidFill>
                <a:latin typeface="Times New Roman"/>
                <a:ea typeface="Times New Roman"/>
              </a:rPr>
              <a:t> </a:t>
            </a:r>
            <a:r>
              <a:rPr lang="en-US" sz="3200" kern="100" dirty="0" err="1">
                <a:solidFill>
                  <a:srgbClr val="00B050"/>
                </a:solidFill>
                <a:latin typeface="Times New Roman"/>
                <a:ea typeface="Times New Roman"/>
              </a:rPr>
              <a:t>từ</a:t>
            </a:r>
            <a:r>
              <a:rPr lang="en-US" sz="3200" kern="100" dirty="0">
                <a:solidFill>
                  <a:srgbClr val="00B050"/>
                </a:solidFill>
                <a:latin typeface="Times New Roman"/>
                <a:ea typeface="Times New Roman"/>
              </a:rPr>
              <a:t> </a:t>
            </a:r>
            <a:r>
              <a:rPr lang="en-US" sz="3200" kern="100" dirty="0" err="1" smtClean="0">
                <a:solidFill>
                  <a:srgbClr val="00B050"/>
                </a:solidFill>
                <a:latin typeface="Times New Roman"/>
                <a:ea typeface="Times New Roman"/>
              </a:rPr>
              <a:t>sóng</a:t>
            </a:r>
            <a:r>
              <a:rPr lang="en-US" sz="3200" kern="100" dirty="0" smtClean="0">
                <a:solidFill>
                  <a:srgbClr val="00B050"/>
                </a:solidFill>
                <a:latin typeface="Times New Roman"/>
                <a:ea typeface="Times New Roman"/>
              </a:rPr>
              <a:t> </a:t>
            </a:r>
            <a:r>
              <a:rPr lang="en-US" sz="3200" kern="100" dirty="0" err="1">
                <a:solidFill>
                  <a:srgbClr val="00B050"/>
                </a:solidFill>
                <a:latin typeface="Times New Roman"/>
                <a:ea typeface="Times New Roman"/>
              </a:rPr>
              <a:t>biển</a:t>
            </a:r>
            <a:r>
              <a:rPr lang="en-US" sz="3200" kern="100" dirty="0">
                <a:solidFill>
                  <a:srgbClr val="00B050"/>
                </a:solidFill>
                <a:latin typeface="Times New Roman"/>
                <a:ea typeface="Times New Roman"/>
              </a:rPr>
              <a:t>, </a:t>
            </a:r>
            <a:r>
              <a:rPr lang="en-US" sz="3200" kern="100" dirty="0" err="1">
                <a:solidFill>
                  <a:srgbClr val="00B050"/>
                </a:solidFill>
                <a:latin typeface="Times New Roman"/>
                <a:ea typeface="Times New Roman"/>
              </a:rPr>
              <a:t>năng</a:t>
            </a:r>
            <a:r>
              <a:rPr lang="en-US" sz="3200" kern="100" dirty="0">
                <a:solidFill>
                  <a:srgbClr val="00B050"/>
                </a:solidFill>
                <a:latin typeface="Times New Roman"/>
                <a:ea typeface="Times New Roman"/>
              </a:rPr>
              <a:t> </a:t>
            </a:r>
            <a:r>
              <a:rPr lang="en-US" sz="3200" kern="100" dirty="0" err="1">
                <a:solidFill>
                  <a:srgbClr val="00B050"/>
                </a:solidFill>
                <a:latin typeface="Times New Roman"/>
                <a:ea typeface="Times New Roman"/>
              </a:rPr>
              <a:t>lượng</a:t>
            </a:r>
            <a:r>
              <a:rPr lang="en-US" sz="3200" kern="100" dirty="0">
                <a:solidFill>
                  <a:srgbClr val="00B050"/>
                </a:solidFill>
                <a:latin typeface="Times New Roman"/>
                <a:ea typeface="Times New Roman"/>
              </a:rPr>
              <a:t> </a:t>
            </a:r>
            <a:r>
              <a:rPr lang="en-US" sz="3200" kern="100" dirty="0" err="1">
                <a:solidFill>
                  <a:srgbClr val="00B050"/>
                </a:solidFill>
                <a:latin typeface="Times New Roman"/>
                <a:ea typeface="Times New Roman"/>
              </a:rPr>
              <a:t>từ</a:t>
            </a:r>
            <a:r>
              <a:rPr lang="en-US" sz="3200" kern="100" dirty="0">
                <a:solidFill>
                  <a:srgbClr val="00B050"/>
                </a:solidFill>
                <a:latin typeface="Times New Roman"/>
                <a:ea typeface="Times New Roman"/>
              </a:rPr>
              <a:t> </a:t>
            </a:r>
            <a:r>
              <a:rPr lang="en-US" sz="3200" kern="100" dirty="0" err="1">
                <a:solidFill>
                  <a:srgbClr val="00B050"/>
                </a:solidFill>
                <a:latin typeface="Times New Roman"/>
                <a:ea typeface="Times New Roman"/>
              </a:rPr>
              <a:t>dòng</a:t>
            </a:r>
            <a:r>
              <a:rPr lang="en-US" sz="3200" kern="100" dirty="0">
                <a:solidFill>
                  <a:srgbClr val="00B050"/>
                </a:solidFill>
                <a:latin typeface="Times New Roman"/>
                <a:ea typeface="Times New Roman"/>
              </a:rPr>
              <a:t> </a:t>
            </a:r>
            <a:r>
              <a:rPr lang="en-US" sz="3200" kern="100" dirty="0" err="1">
                <a:solidFill>
                  <a:srgbClr val="00B050"/>
                </a:solidFill>
                <a:latin typeface="Times New Roman"/>
                <a:ea typeface="Times New Roman"/>
              </a:rPr>
              <a:t>sông</a:t>
            </a:r>
            <a:r>
              <a:rPr lang="en-US" sz="3200" kern="100" dirty="0">
                <a:solidFill>
                  <a:srgbClr val="00B050"/>
                </a:solidFill>
                <a:latin typeface="Times New Roman"/>
                <a:ea typeface="Times New Roman"/>
              </a:rPr>
              <a:t> …</a:t>
            </a:r>
            <a:endParaRPr lang="en-US" sz="3200" dirty="0">
              <a:solidFill>
                <a:srgbClr val="00B050"/>
              </a:solidFill>
              <a:latin typeface="Times New Roman"/>
              <a:ea typeface="Calibri"/>
            </a:endParaRPr>
          </a:p>
        </p:txBody>
      </p:sp>
    </p:spTree>
    <p:extLst>
      <p:ext uri="{BB962C8B-B14F-4D97-AF65-F5344CB8AC3E}">
        <p14:creationId xmlns:p14="http://schemas.microsoft.com/office/powerpoint/2010/main" val="208714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51224023"/>
              </p:ext>
            </p:extLst>
          </p:nvPr>
        </p:nvGraphicFramePr>
        <p:xfrm>
          <a:off x="20782" y="0"/>
          <a:ext cx="12171218" cy="7404669"/>
        </p:xfrm>
        <a:graphic>
          <a:graphicData uri="http://schemas.openxmlformats.org/drawingml/2006/table">
            <a:tbl>
              <a:tblPr firstRow="1" firstCol="1" bandRow="1">
                <a:tableStyleId>{5C22544A-7EE6-4342-B048-85BDC9FD1C3A}</a:tableStyleId>
              </a:tblPr>
              <a:tblGrid>
                <a:gridCol w="2915212">
                  <a:extLst>
                    <a:ext uri="{9D8B030D-6E8A-4147-A177-3AD203B41FA5}">
                      <a16:colId xmlns:a16="http://schemas.microsoft.com/office/drawing/2014/main" val="751006300"/>
                    </a:ext>
                  </a:extLst>
                </a:gridCol>
                <a:gridCol w="4868248">
                  <a:extLst>
                    <a:ext uri="{9D8B030D-6E8A-4147-A177-3AD203B41FA5}">
                      <a16:colId xmlns:a16="http://schemas.microsoft.com/office/drawing/2014/main" val="2617353385"/>
                    </a:ext>
                  </a:extLst>
                </a:gridCol>
                <a:gridCol w="4387758">
                  <a:extLst>
                    <a:ext uri="{9D8B030D-6E8A-4147-A177-3AD203B41FA5}">
                      <a16:colId xmlns:a16="http://schemas.microsoft.com/office/drawing/2014/main" val="1285684791"/>
                    </a:ext>
                  </a:extLst>
                </a:gridCol>
              </a:tblGrid>
              <a:tr h="4147251">
                <a:tc>
                  <a:txBody>
                    <a:bodyPr/>
                    <a:lstStyle/>
                    <a:p>
                      <a:pPr marL="30480" marR="30480" algn="just">
                        <a:lnSpc>
                          <a:spcPct val="100000"/>
                        </a:lnSpc>
                        <a:spcAft>
                          <a:spcPts val="0"/>
                        </a:spcAft>
                      </a:pPr>
                      <a:r>
                        <a:rPr lang="en-US" sz="2800">
                          <a:effectLst/>
                          <a:latin typeface="Times New Roman" panose="02020603050405020304" pitchFamily="18" charset="0"/>
                          <a:cs typeface="Times New Roman" panose="02020603050405020304" pitchFamily="18" charset="0"/>
                        </a:rPr>
                        <a:t>Năng lượng từ gió</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a:effectLst/>
                          <a:latin typeface="Times New Roman" panose="02020603050405020304" pitchFamily="18" charset="0"/>
                          <a:cs typeface="Times New Roman" panose="02020603050405020304" pitchFamily="18" charset="0"/>
                        </a:rPr>
                        <a:t>Có trữ lượng rất lớn, coi như vô hạn, việc khai thác năng lượng từ gió không phát thải khí nhà kính, không gây ô nhiễm môi trường, có thể lắp đặt tuabin điện gió ở bất kì đâu, nếu đủ lượng gió cần thiết.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a:effectLst/>
                          <a:latin typeface="Times New Roman" panose="02020603050405020304" pitchFamily="18" charset="0"/>
                          <a:cs typeface="Times New Roman" panose="02020603050405020304" pitchFamily="18" charset="0"/>
                        </a:rPr>
                        <a:t>Phụ thuộc vào điều kiện thời tiết và vị trí khai thác, các tuabin điện gió tạo tiếng ồn khi hoạt động và có thể gây nguy hiểm cho dân cư sinh sống trong khu vực lân cận khi xảy ra sự cố, các nhà máy điện gió cũng ảnh hưởng tiêu cực đối với hệ sinh thái và động vật hoang dã tại nơi xây dựng.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32338179"/>
                  </a:ext>
                </a:extLst>
              </a:tr>
              <a:tr h="2710749">
                <a:tc>
                  <a:txBody>
                    <a:bodyPr/>
                    <a:lstStyle/>
                    <a:p>
                      <a:pPr marL="30480" marR="30480" algn="just">
                        <a:lnSpc>
                          <a:spcPct val="100000"/>
                        </a:lnSpc>
                        <a:spcAft>
                          <a:spcPts val="0"/>
                        </a:spcAft>
                      </a:pPr>
                      <a:r>
                        <a:rPr lang="en-US" sz="2800">
                          <a:effectLst/>
                          <a:latin typeface="Times New Roman" panose="02020603050405020304" pitchFamily="18" charset="0"/>
                          <a:cs typeface="Times New Roman" panose="02020603050405020304" pitchFamily="18" charset="0"/>
                        </a:rPr>
                        <a:t>Năng lượng từ dòng sông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hạ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cs typeface="Times New Roman" panose="02020603050405020304" pitchFamily="18" charset="0"/>
                        </a:rPr>
                        <a:t>.</a:t>
                      </a:r>
                    </a:p>
                    <a:p>
                      <a:pPr marL="30480" marR="30480"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khí</a:t>
                      </a:r>
                      <a:r>
                        <a:rPr lang="en-US" sz="2800" dirty="0">
                          <a:effectLst/>
                          <a:latin typeface="Times New Roman" panose="02020603050405020304" pitchFamily="18" charset="0"/>
                          <a:cs typeface="Times New Roman" panose="02020603050405020304" pitchFamily="18" charset="0"/>
                        </a:rPr>
                        <a:t> ô </a:t>
                      </a:r>
                      <a:r>
                        <a:rPr lang="en-US" sz="2800" dirty="0" err="1">
                          <a:effectLst/>
                          <a:latin typeface="Times New Roman" panose="02020603050405020304" pitchFamily="18" charset="0"/>
                          <a:cs typeface="Times New Roman" panose="02020603050405020304" pitchFamily="18" charset="0"/>
                        </a:rPr>
                        <a:t>nhiễm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thấp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tiềm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ẩn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đập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14995440"/>
                  </a:ext>
                </a:extLst>
              </a:tr>
            </a:tbl>
          </a:graphicData>
        </a:graphic>
      </p:graphicFrame>
    </p:spTree>
    <p:extLst>
      <p:ext uri="{BB962C8B-B14F-4D97-AF65-F5344CB8AC3E}">
        <p14:creationId xmlns:p14="http://schemas.microsoft.com/office/powerpoint/2010/main" val="40965114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13913650"/>
              </p:ext>
            </p:extLst>
          </p:nvPr>
        </p:nvGraphicFramePr>
        <p:xfrm>
          <a:off x="0" y="228600"/>
          <a:ext cx="12192000" cy="3413760"/>
        </p:xfrm>
        <a:graphic>
          <a:graphicData uri="http://schemas.openxmlformats.org/drawingml/2006/table">
            <a:tbl>
              <a:tblPr firstRow="1" firstCol="1" bandRow="1">
                <a:tableStyleId>{5C22544A-7EE6-4342-B048-85BDC9FD1C3A}</a:tableStyleId>
              </a:tblPr>
              <a:tblGrid>
                <a:gridCol w="2920189">
                  <a:extLst>
                    <a:ext uri="{9D8B030D-6E8A-4147-A177-3AD203B41FA5}">
                      <a16:colId xmlns:a16="http://schemas.microsoft.com/office/drawing/2014/main" val="3661094459"/>
                    </a:ext>
                  </a:extLst>
                </a:gridCol>
                <a:gridCol w="4876561">
                  <a:extLst>
                    <a:ext uri="{9D8B030D-6E8A-4147-A177-3AD203B41FA5}">
                      <a16:colId xmlns:a16="http://schemas.microsoft.com/office/drawing/2014/main" val="3231931285"/>
                    </a:ext>
                  </a:extLst>
                </a:gridCol>
                <a:gridCol w="4395250">
                  <a:extLst>
                    <a:ext uri="{9D8B030D-6E8A-4147-A177-3AD203B41FA5}">
                      <a16:colId xmlns:a16="http://schemas.microsoft.com/office/drawing/2014/main" val="4141982599"/>
                    </a:ext>
                  </a:extLst>
                </a:gridCol>
              </a:tblGrid>
              <a:tr h="1230630">
                <a:tc>
                  <a:txBody>
                    <a:bodyPr/>
                    <a:lstStyle/>
                    <a:p>
                      <a:pPr marL="30480" marR="30480" algn="just">
                        <a:lnSpc>
                          <a:spcPct val="100000"/>
                        </a:lnSpc>
                        <a:spcAft>
                          <a:spcPts val="0"/>
                        </a:spcAft>
                      </a:pPr>
                      <a:r>
                        <a:rPr lang="en-US" sz="2800">
                          <a:effectLst/>
                          <a:latin typeface="Times New Roman" panose="02020603050405020304" pitchFamily="18" charset="0"/>
                          <a:cs typeface="Times New Roman" panose="02020603050405020304" pitchFamily="18" charset="0"/>
                        </a:rPr>
                        <a:t>Năng lượng từ sóng biển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a:effectLst/>
                          <a:latin typeface="Times New Roman" panose="02020603050405020304" pitchFamily="18" charset="0"/>
                          <a:cs typeface="Times New Roman" panose="02020603050405020304" pitchFamily="18" charset="0"/>
                        </a:rPr>
                        <a:t>Có trữ lượng rất lớn, coi như vô hạn, không tạo ra chất thải, không nguy hại cho hệ sinh thái biển.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Phụ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kém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94982792"/>
                  </a:ext>
                </a:extLst>
              </a:tr>
            </a:tbl>
          </a:graphicData>
        </a:graphic>
      </p:graphicFrame>
    </p:spTree>
    <p:extLst>
      <p:ext uri="{BB962C8B-B14F-4D97-AF65-F5344CB8AC3E}">
        <p14:creationId xmlns:p14="http://schemas.microsoft.com/office/powerpoint/2010/main" val="42784272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31;p32">
            <a:extLst>
              <a:ext uri="{FF2B5EF4-FFF2-40B4-BE49-F238E27FC236}">
                <a16:creationId xmlns:a16="http://schemas.microsoft.com/office/drawing/2014/main" id="{A5F9E6FA-72CD-97EB-3C07-7FEF317CFCAF}"/>
              </a:ext>
            </a:extLst>
          </p:cNvPr>
          <p:cNvSpPr txBox="1">
            <a:spLocks/>
          </p:cNvSpPr>
          <p:nvPr/>
        </p:nvSpPr>
        <p:spPr>
          <a:xfrm>
            <a:off x="0" y="152400"/>
            <a:ext cx="12192000" cy="191592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b="1" kern="0" dirty="0" err="1" smtClean="0">
                <a:solidFill>
                  <a:srgbClr val="FF0000"/>
                </a:solidFill>
                <a:latin typeface="Times New Roman" pitchFamily="18" charset="0"/>
                <a:cs typeface="Times New Roman" pitchFamily="18" charset="0"/>
              </a:rPr>
              <a:t>Vận</a:t>
            </a:r>
            <a:r>
              <a:rPr lang="en-US" sz="2800" b="1" kern="0" dirty="0" smtClean="0">
                <a:solidFill>
                  <a:srgbClr val="FF0000"/>
                </a:solidFill>
                <a:latin typeface="Times New Roman" pitchFamily="18" charset="0"/>
                <a:cs typeface="Times New Roman" pitchFamily="18" charset="0"/>
              </a:rPr>
              <a:t> </a:t>
            </a:r>
            <a:r>
              <a:rPr lang="en-US" sz="2800" b="1" kern="0" dirty="0" err="1" smtClean="0">
                <a:solidFill>
                  <a:srgbClr val="FF0000"/>
                </a:solidFill>
                <a:latin typeface="Times New Roman" pitchFamily="18" charset="0"/>
                <a:cs typeface="Times New Roman" pitchFamily="18" charset="0"/>
              </a:rPr>
              <a:t>dụng</a:t>
            </a:r>
            <a:r>
              <a:rPr lang="en-US" sz="2800" b="1" kern="0" dirty="0" smtClean="0">
                <a:solidFill>
                  <a:srgbClr val="FF0000"/>
                </a:solidFill>
                <a:latin typeface="Times New Roman" pitchFamily="18" charset="0"/>
                <a:cs typeface="Times New Roman" pitchFamily="18" charset="0"/>
              </a:rPr>
              <a:t>:</a:t>
            </a:r>
            <a:r>
              <a:rPr lang="en-US" sz="2800" b="1" kern="0" dirty="0" smtClean="0">
                <a:latin typeface="Times New Roman" pitchFamily="18" charset="0"/>
                <a:cs typeface="Times New Roman" pitchFamily="18" charset="0"/>
              </a:rPr>
              <a:t> </a:t>
            </a:r>
            <a:r>
              <a:rPr lang="vi-VN" sz="2800" b="1" kern="0" dirty="0" smtClean="0">
                <a:latin typeface="Times New Roman" pitchFamily="18" charset="0"/>
                <a:cs typeface="Times New Roman" pitchFamily="18" charset="0"/>
              </a:rPr>
              <a:t>Tìm </a:t>
            </a:r>
            <a:r>
              <a:rPr lang="vi-VN" sz="2800" b="1" kern="0" dirty="0">
                <a:latin typeface="Times New Roman" pitchFamily="18" charset="0"/>
                <a:cs typeface="Times New Roman" pitchFamily="18" charset="0"/>
              </a:rPr>
              <a:t>hiểu các biện pháp sử dụng hiệu quả năng lượng và bảo vệ môi trường được khuyến khích thực hiện ở gia đình. Liên hệ thực tế với việc thực hiện ở gia đình em.</a:t>
            </a:r>
            <a:r>
              <a:rPr lang="en-US" sz="2800" b="1" kern="0" dirty="0">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8D93CCCF-8BD9-3555-840A-EDB5BAAAC8F9}"/>
              </a:ext>
            </a:extLst>
          </p:cNvPr>
          <p:cNvPicPr>
            <a:picLocks noChangeAspect="1"/>
          </p:cNvPicPr>
          <p:nvPr/>
        </p:nvPicPr>
        <p:blipFill>
          <a:blip r:embed="rId2"/>
          <a:stretch>
            <a:fillRect/>
          </a:stretch>
        </p:blipFill>
        <p:spPr>
          <a:xfrm>
            <a:off x="7239000" y="2209800"/>
            <a:ext cx="3200400" cy="4267200"/>
          </a:xfrm>
          <a:prstGeom prst="rect">
            <a:avLst/>
          </a:prstGeom>
        </p:spPr>
      </p:pic>
      <p:sp>
        <p:nvSpPr>
          <p:cNvPr id="4" name="Google Shape;1031;p32">
            <a:extLst>
              <a:ext uri="{FF2B5EF4-FFF2-40B4-BE49-F238E27FC236}">
                <a16:creationId xmlns:a16="http://schemas.microsoft.com/office/drawing/2014/main" id="{FFB2B94A-64A2-D333-21A1-77C1C4527498}"/>
              </a:ext>
            </a:extLst>
          </p:cNvPr>
          <p:cNvSpPr txBox="1">
            <a:spLocks/>
          </p:cNvSpPr>
          <p:nvPr/>
        </p:nvSpPr>
        <p:spPr>
          <a:xfrm>
            <a:off x="0" y="1908083"/>
            <a:ext cx="7620000" cy="6586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vi-VN" sz="2800" kern="0" dirty="0">
                <a:latin typeface="Times New Roman" pitchFamily="18" charset="0"/>
                <a:cs typeface="Times New Roman" pitchFamily="18" charset="0"/>
              </a:rPr>
              <a:t>Vứt rác đúng nơi quy định</a:t>
            </a:r>
            <a:endParaRPr lang="en-US" sz="2800" kern="0" dirty="0">
              <a:latin typeface="Times New Roman" pitchFamily="18" charset="0"/>
              <a:cs typeface="Times New Roman" pitchFamily="18" charset="0"/>
            </a:endParaRPr>
          </a:p>
        </p:txBody>
      </p:sp>
      <p:sp>
        <p:nvSpPr>
          <p:cNvPr id="5" name="Google Shape;1031;p32">
            <a:extLst>
              <a:ext uri="{FF2B5EF4-FFF2-40B4-BE49-F238E27FC236}">
                <a16:creationId xmlns:a16="http://schemas.microsoft.com/office/drawing/2014/main" id="{5691782C-D4C6-45BD-FE63-01E1A415081C}"/>
              </a:ext>
            </a:extLst>
          </p:cNvPr>
          <p:cNvSpPr txBox="1">
            <a:spLocks/>
          </p:cNvSpPr>
          <p:nvPr/>
        </p:nvSpPr>
        <p:spPr>
          <a:xfrm>
            <a:off x="0" y="2566739"/>
            <a:ext cx="6934200" cy="6586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a:latin typeface="Times New Roman" pitchFamily="18" charset="0"/>
                <a:cs typeface="Times New Roman" pitchFamily="18" charset="0"/>
              </a:rPr>
              <a:t>H</a:t>
            </a:r>
            <a:r>
              <a:rPr lang="vi-VN" sz="2800" kern="0" dirty="0">
                <a:latin typeface="Times New Roman" pitchFamily="18" charset="0"/>
                <a:cs typeface="Times New Roman" pitchFamily="18" charset="0"/>
              </a:rPr>
              <a:t>ạn chế sử dụng túi ni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lông</a:t>
            </a:r>
            <a:endParaRPr lang="en-US" sz="2800" kern="0" dirty="0">
              <a:latin typeface="Times New Roman" pitchFamily="18" charset="0"/>
              <a:cs typeface="Times New Roman" pitchFamily="18" charset="0"/>
            </a:endParaRPr>
          </a:p>
        </p:txBody>
      </p:sp>
      <p:sp>
        <p:nvSpPr>
          <p:cNvPr id="6" name="Google Shape;1031;p32">
            <a:extLst>
              <a:ext uri="{FF2B5EF4-FFF2-40B4-BE49-F238E27FC236}">
                <a16:creationId xmlns:a16="http://schemas.microsoft.com/office/drawing/2014/main" id="{475562D0-049B-8630-1121-E095BAF9ED70}"/>
              </a:ext>
            </a:extLst>
          </p:cNvPr>
          <p:cNvSpPr txBox="1">
            <a:spLocks/>
          </p:cNvSpPr>
          <p:nvPr/>
        </p:nvSpPr>
        <p:spPr>
          <a:xfrm>
            <a:off x="0" y="3225397"/>
            <a:ext cx="7467600" cy="139740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kern="0" dirty="0">
                <a:latin typeface="Times New Roman" pitchFamily="18" charset="0"/>
                <a:cs typeface="Times New Roman" pitchFamily="18" charset="0"/>
              </a:rPr>
              <a:t>M</a:t>
            </a:r>
            <a:r>
              <a:rPr lang="vi-VN" sz="2800" kern="0" dirty="0">
                <a:latin typeface="Times New Roman" pitchFamily="18" charset="0"/>
                <a:cs typeface="Times New Roman" pitchFamily="18" charset="0"/>
              </a:rPr>
              <a:t>ang hộp, bát, cốc để mua hàng thay vì dùng hộp xốp, cốc nhựa,...</a:t>
            </a:r>
            <a:r>
              <a:rPr lang="en-US" sz="2800" kern="0" dirty="0">
                <a:latin typeface="Times New Roman" pitchFamily="18" charset="0"/>
                <a:cs typeface="Times New Roman" pitchFamily="18" charset="0"/>
              </a:rPr>
              <a:t> </a:t>
            </a:r>
          </a:p>
        </p:txBody>
      </p:sp>
    </p:spTree>
    <p:extLst>
      <p:ext uri="{BB962C8B-B14F-4D97-AF65-F5344CB8AC3E}">
        <p14:creationId xmlns:p14="http://schemas.microsoft.com/office/powerpoint/2010/main" val="288142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4000"/>
                                  </p:iterate>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4000"/>
                                  </p:iterate>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grpSp>
        <p:nvGrpSpPr>
          <p:cNvPr id="464" name="Google Shape;464;p24"/>
          <p:cNvGrpSpPr/>
          <p:nvPr/>
        </p:nvGrpSpPr>
        <p:grpSpPr>
          <a:xfrm>
            <a:off x="1630276" y="4995702"/>
            <a:ext cx="8657007" cy="1328767"/>
            <a:chOff x="2476988" y="3610275"/>
            <a:chExt cx="3885477" cy="996575"/>
          </a:xfrm>
        </p:grpSpPr>
        <p:sp>
          <p:nvSpPr>
            <p:cNvPr id="465" name="Google Shape;465;p24"/>
            <p:cNvSpPr/>
            <p:nvPr/>
          </p:nvSpPr>
          <p:spPr>
            <a:xfrm>
              <a:off x="2477000" y="3610275"/>
              <a:ext cx="3885465"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4"/>
            <p:cNvSpPr/>
            <p:nvPr/>
          </p:nvSpPr>
          <p:spPr>
            <a:xfrm>
              <a:off x="2476988" y="3610275"/>
              <a:ext cx="882275" cy="996575"/>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a:latin typeface="Times New Roman" pitchFamily="18" charset="0"/>
                  <a:ea typeface="Fira Sans Extra Condensed Medium"/>
                  <a:cs typeface="Times New Roman" pitchFamily="18" charset="0"/>
                  <a:sym typeface="Fira Sans Extra Condensed Medium"/>
                </a:rPr>
                <a:t>D</a:t>
              </a:r>
              <a:endParaRPr sz="2900" b="1" kern="0" dirty="0">
                <a:latin typeface="Times New Roman" pitchFamily="18" charset="0"/>
                <a:ea typeface="Fira Sans Extra Condensed Medium"/>
                <a:cs typeface="Times New Roman" pitchFamily="18" charset="0"/>
                <a:sym typeface="Fira Sans Extra Condensed Medium"/>
              </a:endParaRPr>
            </a:p>
          </p:txBody>
        </p:sp>
        <p:sp>
          <p:nvSpPr>
            <p:cNvPr id="471" name="Google Shape;471;p24"/>
            <p:cNvSpPr txBox="1"/>
            <p:nvPr/>
          </p:nvSpPr>
          <p:spPr>
            <a:xfrm>
              <a:off x="3387028" y="3822968"/>
              <a:ext cx="2838635" cy="271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a:latin typeface="Times New Roman" pitchFamily="18" charset="0"/>
                  <a:ea typeface="Roboto"/>
                  <a:cs typeface="Times New Roman" pitchFamily="18" charset="0"/>
                  <a:sym typeface="Roboto"/>
                </a:rPr>
                <a:t>Nguồn năng lượng nhân tạo và nguồn năng lượng tái tạo</a:t>
              </a:r>
              <a:endParaRPr sz="2800" kern="0" dirty="0">
                <a:latin typeface="Times New Roman" pitchFamily="18" charset="0"/>
                <a:ea typeface="Roboto"/>
                <a:cs typeface="Times New Roman" pitchFamily="18" charset="0"/>
                <a:sym typeface="Roboto"/>
              </a:endParaRPr>
            </a:p>
          </p:txBody>
        </p:sp>
      </p:grpSp>
      <p:grpSp>
        <p:nvGrpSpPr>
          <p:cNvPr id="473" name="Google Shape;473;p24"/>
          <p:cNvGrpSpPr/>
          <p:nvPr/>
        </p:nvGrpSpPr>
        <p:grpSpPr>
          <a:xfrm>
            <a:off x="1600254" y="3665264"/>
            <a:ext cx="8458146" cy="1328767"/>
            <a:chOff x="2477000" y="2824775"/>
            <a:chExt cx="3885465" cy="996575"/>
          </a:xfrm>
        </p:grpSpPr>
        <p:sp>
          <p:nvSpPr>
            <p:cNvPr id="474" name="Google Shape;474;p24"/>
            <p:cNvSpPr/>
            <p:nvPr/>
          </p:nvSpPr>
          <p:spPr>
            <a:xfrm>
              <a:off x="2477000" y="2824775"/>
              <a:ext cx="3885465"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4"/>
            <p:cNvSpPr/>
            <p:nvPr/>
          </p:nvSpPr>
          <p:spPr>
            <a:xfrm>
              <a:off x="2477000" y="2824775"/>
              <a:ext cx="882250" cy="996575"/>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a:latin typeface="Times New Roman" pitchFamily="18" charset="0"/>
                  <a:ea typeface="Fira Sans Extra Condensed Medium"/>
                  <a:cs typeface="Times New Roman" pitchFamily="18" charset="0"/>
                  <a:sym typeface="Fira Sans Extra Condensed Medium"/>
                </a:rPr>
                <a:t>C</a:t>
              </a:r>
              <a:endParaRPr sz="2900" b="1" kern="0" dirty="0">
                <a:latin typeface="Times New Roman" pitchFamily="18" charset="0"/>
                <a:ea typeface="Fira Sans Extra Condensed Medium"/>
                <a:cs typeface="Times New Roman" pitchFamily="18" charset="0"/>
                <a:sym typeface="Fira Sans Extra Condensed Medium"/>
              </a:endParaRPr>
            </a:p>
          </p:txBody>
        </p:sp>
        <p:sp>
          <p:nvSpPr>
            <p:cNvPr id="481" name="Google Shape;481;p24"/>
            <p:cNvSpPr txBox="1"/>
            <p:nvPr/>
          </p:nvSpPr>
          <p:spPr>
            <a:xfrm>
              <a:off x="3422095" y="3048172"/>
              <a:ext cx="2730344" cy="271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a:latin typeface="Times New Roman" pitchFamily="18" charset="0"/>
                  <a:ea typeface="Roboto"/>
                  <a:cs typeface="Times New Roman" pitchFamily="18" charset="0"/>
                  <a:sym typeface="Roboto"/>
                </a:rPr>
                <a:t>Nguồn năng lượng nhân tạo và nguồn năng lượng không tái tạo</a:t>
              </a:r>
              <a:endParaRPr sz="2800" kern="0" dirty="0">
                <a:latin typeface="Times New Roman" pitchFamily="18" charset="0"/>
                <a:ea typeface="Roboto"/>
                <a:cs typeface="Times New Roman" pitchFamily="18" charset="0"/>
                <a:sym typeface="Roboto"/>
              </a:endParaRPr>
            </a:p>
          </p:txBody>
        </p:sp>
      </p:grpSp>
      <p:grpSp>
        <p:nvGrpSpPr>
          <p:cNvPr id="483" name="Google Shape;483;p24"/>
          <p:cNvGrpSpPr/>
          <p:nvPr/>
        </p:nvGrpSpPr>
        <p:grpSpPr>
          <a:xfrm>
            <a:off x="1600510" y="2190911"/>
            <a:ext cx="8686773" cy="1328767"/>
            <a:chOff x="2476988" y="2029425"/>
            <a:chExt cx="3885477" cy="996575"/>
          </a:xfrm>
        </p:grpSpPr>
        <p:sp>
          <p:nvSpPr>
            <p:cNvPr id="484" name="Google Shape;484;p24"/>
            <p:cNvSpPr/>
            <p:nvPr/>
          </p:nvSpPr>
          <p:spPr>
            <a:xfrm>
              <a:off x="2477000" y="2029425"/>
              <a:ext cx="3885465"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4"/>
            <p:cNvSpPr/>
            <p:nvPr/>
          </p:nvSpPr>
          <p:spPr>
            <a:xfrm>
              <a:off x="2476988" y="2029425"/>
              <a:ext cx="882275"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a:buClr>
                  <a:srgbClr val="000000"/>
                </a:buClr>
                <a:buFont typeface="Arial"/>
                <a:buNone/>
              </a:pPr>
              <a:r>
                <a:rPr lang="en" sz="2800" b="1" kern="0" dirty="0">
                  <a:latin typeface="Times New Roman" pitchFamily="18" charset="0"/>
                  <a:ea typeface="Fira Sans Extra Condensed Medium"/>
                  <a:cs typeface="Times New Roman" pitchFamily="18" charset="0"/>
                  <a:sym typeface="Fira Sans Extra Condensed Medium"/>
                </a:rPr>
                <a:t>B</a:t>
              </a:r>
              <a:endParaRPr sz="2800" b="1" kern="0" dirty="0">
                <a:latin typeface="Times New Roman" pitchFamily="18" charset="0"/>
                <a:ea typeface="Fira Sans Extra Condensed Medium"/>
                <a:cs typeface="Times New Roman" pitchFamily="18" charset="0"/>
                <a:sym typeface="Fira Sans Extra Condensed Medium"/>
              </a:endParaRPr>
            </a:p>
          </p:txBody>
        </p:sp>
        <p:sp>
          <p:nvSpPr>
            <p:cNvPr id="495" name="Google Shape;495;p24"/>
            <p:cNvSpPr/>
            <p:nvPr/>
          </p:nvSpPr>
          <p:spPr>
            <a:xfrm>
              <a:off x="3369554" y="2262187"/>
              <a:ext cx="2822494" cy="271200"/>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a:solidFill>
                    <a:srgbClr val="FFFFFF"/>
                  </a:solidFill>
                  <a:latin typeface="Times New Roman" pitchFamily="18" charset="0"/>
                  <a:cs typeface="Times New Roman" pitchFamily="18" charset="0"/>
                  <a:sym typeface="Fira Sans Extra Condensed Medium"/>
                </a:rPr>
                <a:t>Nguồn năng lượng tái tạo và nguồn năng lượng nhân tạo </a:t>
              </a:r>
              <a:endParaRPr sz="2800" kern="0" dirty="0">
                <a:solidFill>
                  <a:srgbClr val="FFFFFF"/>
                </a:solidFill>
                <a:latin typeface="Times New Roman" pitchFamily="18" charset="0"/>
                <a:cs typeface="Times New Roman" pitchFamily="18" charset="0"/>
                <a:sym typeface="Arial"/>
              </a:endParaRPr>
            </a:p>
          </p:txBody>
        </p:sp>
      </p:grpSp>
      <p:sp>
        <p:nvSpPr>
          <p:cNvPr id="496" name="Google Shape;496;p24"/>
          <p:cNvSpPr txBox="1">
            <a:spLocks noGrp="1"/>
          </p:cNvSpPr>
          <p:nvPr>
            <p:ph type="title"/>
          </p:nvPr>
        </p:nvSpPr>
        <p:spPr>
          <a:xfrm>
            <a:off x="1558901" y="152400"/>
            <a:ext cx="8956979" cy="6416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1: </a:t>
            </a:r>
            <a:r>
              <a:rPr lang="en-US" dirty="0" err="1">
                <a:latin typeface="Times New Roman"/>
                <a:ea typeface="Times New Roman"/>
              </a:rPr>
              <a:t>Trong</a:t>
            </a:r>
            <a:r>
              <a:rPr lang="en-US" dirty="0">
                <a:latin typeface="Times New Roman"/>
                <a:ea typeface="Times New Roman"/>
              </a:rPr>
              <a:t> </a:t>
            </a:r>
            <a:r>
              <a:rPr lang="en-US" dirty="0" err="1">
                <a:latin typeface="Times New Roman"/>
                <a:ea typeface="Times New Roman"/>
              </a:rPr>
              <a:t>tự</a:t>
            </a:r>
            <a:r>
              <a:rPr lang="en-US" dirty="0">
                <a:latin typeface="Times New Roman"/>
                <a:ea typeface="Times New Roman"/>
              </a:rPr>
              <a:t> </a:t>
            </a:r>
            <a:r>
              <a:rPr lang="en-US" dirty="0" err="1">
                <a:latin typeface="Times New Roman"/>
                <a:ea typeface="Times New Roman"/>
              </a:rPr>
              <a:t>nhiên</a:t>
            </a:r>
            <a:r>
              <a:rPr lang="en-US" dirty="0">
                <a:latin typeface="Times New Roman"/>
                <a:ea typeface="Times New Roman"/>
              </a:rPr>
              <a:t>, </a:t>
            </a:r>
            <a:r>
              <a:rPr lang="en-US" dirty="0" err="1">
                <a:latin typeface="Times New Roman"/>
                <a:ea typeface="Times New Roman"/>
              </a:rPr>
              <a:t>các</a:t>
            </a:r>
            <a:r>
              <a:rPr lang="en-US" dirty="0">
                <a:latin typeface="Times New Roman"/>
                <a:ea typeface="Times New Roman"/>
              </a:rPr>
              <a:t> </a:t>
            </a:r>
            <a:r>
              <a:rPr lang="en-US" dirty="0" err="1">
                <a:latin typeface="Times New Roman"/>
                <a:ea typeface="Times New Roman"/>
              </a:rPr>
              <a:t>nhóm</a:t>
            </a:r>
            <a:r>
              <a:rPr lang="en-US" dirty="0">
                <a:latin typeface="Times New Roman"/>
                <a:ea typeface="Times New Roman"/>
              </a:rPr>
              <a:t> </a:t>
            </a:r>
            <a:r>
              <a:rPr lang="en-US" dirty="0" err="1">
                <a:latin typeface="Times New Roman"/>
                <a:ea typeface="Times New Roman"/>
              </a:rPr>
              <a:t>nguồn</a:t>
            </a:r>
            <a:r>
              <a:rPr lang="en-US" dirty="0">
                <a:latin typeface="Times New Roman"/>
                <a:ea typeface="Times New Roman"/>
              </a:rPr>
              <a:t> </a:t>
            </a:r>
            <a:r>
              <a:rPr lang="en-US" dirty="0" err="1">
                <a:latin typeface="Times New Roman"/>
                <a:ea typeface="Times New Roman"/>
              </a:rPr>
              <a:t>năng</a:t>
            </a:r>
            <a:r>
              <a:rPr lang="en-US" dirty="0">
                <a:latin typeface="Times New Roman"/>
                <a:ea typeface="Times New Roman"/>
              </a:rPr>
              <a:t> </a:t>
            </a:r>
            <a:r>
              <a:rPr lang="en-US" dirty="0" err="1">
                <a:latin typeface="Times New Roman"/>
                <a:ea typeface="Times New Roman"/>
              </a:rPr>
              <a:t>lượng</a:t>
            </a:r>
            <a:r>
              <a:rPr lang="en-US" dirty="0">
                <a:latin typeface="Times New Roman"/>
                <a:ea typeface="Times New Roman"/>
              </a:rPr>
              <a:t> </a:t>
            </a:r>
            <a:r>
              <a:rPr lang="en-US" dirty="0" err="1">
                <a:latin typeface="Times New Roman"/>
                <a:ea typeface="Times New Roman"/>
              </a:rPr>
              <a:t>gồm</a:t>
            </a:r>
            <a:r>
              <a:rPr lang="en-US" dirty="0">
                <a:latin typeface="Times New Roman"/>
                <a:ea typeface="Times New Roman"/>
              </a:rPr>
              <a:t> </a:t>
            </a:r>
            <a:r>
              <a:rPr lang="en-US" dirty="0" err="1">
                <a:latin typeface="Times New Roman"/>
                <a:ea typeface="Times New Roman"/>
              </a:rPr>
              <a:t>có</a:t>
            </a:r>
            <a:r>
              <a:rPr lang="en-US" dirty="0">
                <a:latin typeface="Times New Roman"/>
                <a:ea typeface="Times New Roman"/>
              </a:rPr>
              <a:t>:</a:t>
            </a:r>
            <a:r>
              <a:rPr lang="en-US" b="1" dirty="0">
                <a:latin typeface="Times New Roman"/>
                <a:ea typeface="Times New Roman"/>
              </a:rPr>
              <a:t> </a:t>
            </a:r>
            <a:endParaRPr dirty="0"/>
          </a:p>
        </p:txBody>
      </p:sp>
      <p:grpSp>
        <p:nvGrpSpPr>
          <p:cNvPr id="497" name="Google Shape;497;p24"/>
          <p:cNvGrpSpPr/>
          <p:nvPr/>
        </p:nvGrpSpPr>
        <p:grpSpPr>
          <a:xfrm>
            <a:off x="1600200" y="874637"/>
            <a:ext cx="8686800" cy="1328767"/>
            <a:chOff x="2476988" y="1243925"/>
            <a:chExt cx="3885477" cy="996575"/>
          </a:xfrm>
        </p:grpSpPr>
        <p:sp>
          <p:nvSpPr>
            <p:cNvPr id="498" name="Google Shape;498;p24"/>
            <p:cNvSpPr/>
            <p:nvPr/>
          </p:nvSpPr>
          <p:spPr>
            <a:xfrm>
              <a:off x="2477000" y="1243925"/>
              <a:ext cx="3885465"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4"/>
            <p:cNvSpPr/>
            <p:nvPr/>
          </p:nvSpPr>
          <p:spPr>
            <a:xfrm>
              <a:off x="3306913" y="1557063"/>
              <a:ext cx="44675" cy="204800"/>
            </a:xfrm>
            <a:custGeom>
              <a:avLst/>
              <a:gdLst/>
              <a:ahLst/>
              <a:cxnLst/>
              <a:rect l="l" t="t" r="r" b="b"/>
              <a:pathLst>
                <a:path w="1787" h="8192" extrusionOk="0">
                  <a:moveTo>
                    <a:pt x="0" y="0"/>
                  </a:moveTo>
                  <a:lnTo>
                    <a:pt x="0" y="8192"/>
                  </a:lnTo>
                  <a:lnTo>
                    <a:pt x="1786" y="8192"/>
                  </a:lnTo>
                  <a:lnTo>
                    <a:pt x="1786" y="0"/>
                  </a:lnTo>
                  <a:close/>
                </a:path>
              </a:pathLst>
            </a:custGeom>
            <a:solidFill>
              <a:srgbClr val="F7F7F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4"/>
            <p:cNvSpPr/>
            <p:nvPr/>
          </p:nvSpPr>
          <p:spPr>
            <a:xfrm>
              <a:off x="3247388" y="1594263"/>
              <a:ext cx="44650" cy="167600"/>
            </a:xfrm>
            <a:custGeom>
              <a:avLst/>
              <a:gdLst/>
              <a:ahLst/>
              <a:cxnLst/>
              <a:rect l="l" t="t" r="r" b="b"/>
              <a:pathLst>
                <a:path w="1786" h="6704" extrusionOk="0">
                  <a:moveTo>
                    <a:pt x="0" y="1"/>
                  </a:moveTo>
                  <a:lnTo>
                    <a:pt x="0" y="6704"/>
                  </a:lnTo>
                  <a:lnTo>
                    <a:pt x="1786" y="6704"/>
                  </a:lnTo>
                  <a:lnTo>
                    <a:pt x="1786" y="1"/>
                  </a:lnTo>
                  <a:close/>
                </a:path>
              </a:pathLst>
            </a:custGeom>
            <a:solidFill>
              <a:srgbClr val="F7F7F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4"/>
            <p:cNvSpPr/>
            <p:nvPr/>
          </p:nvSpPr>
          <p:spPr>
            <a:xfrm>
              <a:off x="3191713" y="1631488"/>
              <a:ext cx="44675" cy="130375"/>
            </a:xfrm>
            <a:custGeom>
              <a:avLst/>
              <a:gdLst/>
              <a:ahLst/>
              <a:cxnLst/>
              <a:rect l="l" t="t" r="r" b="b"/>
              <a:pathLst>
                <a:path w="1787" h="5215" extrusionOk="0">
                  <a:moveTo>
                    <a:pt x="1" y="0"/>
                  </a:moveTo>
                  <a:lnTo>
                    <a:pt x="1" y="5215"/>
                  </a:lnTo>
                  <a:lnTo>
                    <a:pt x="1787" y="5215"/>
                  </a:lnTo>
                  <a:lnTo>
                    <a:pt x="1787" y="0"/>
                  </a:lnTo>
                  <a:close/>
                </a:path>
              </a:pathLst>
            </a:custGeom>
            <a:solidFill>
              <a:srgbClr val="F7F7F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4"/>
            <p:cNvSpPr/>
            <p:nvPr/>
          </p:nvSpPr>
          <p:spPr>
            <a:xfrm>
              <a:off x="3132188" y="1672563"/>
              <a:ext cx="44675" cy="89300"/>
            </a:xfrm>
            <a:custGeom>
              <a:avLst/>
              <a:gdLst/>
              <a:ahLst/>
              <a:cxnLst/>
              <a:rect l="l" t="t" r="r" b="b"/>
              <a:pathLst>
                <a:path w="1787" h="3572" extrusionOk="0">
                  <a:moveTo>
                    <a:pt x="0" y="0"/>
                  </a:moveTo>
                  <a:lnTo>
                    <a:pt x="0" y="3572"/>
                  </a:lnTo>
                  <a:lnTo>
                    <a:pt x="1786" y="3572"/>
                  </a:lnTo>
                  <a:lnTo>
                    <a:pt x="1786" y="0"/>
                  </a:lnTo>
                  <a:close/>
                </a:path>
              </a:pathLst>
            </a:custGeom>
            <a:solidFill>
              <a:srgbClr val="F7F7F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4"/>
            <p:cNvSpPr/>
            <p:nvPr/>
          </p:nvSpPr>
          <p:spPr>
            <a:xfrm>
              <a:off x="2476988" y="1243925"/>
              <a:ext cx="882275"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a:latin typeface="Times New Roman" pitchFamily="18" charset="0"/>
                  <a:ea typeface="Fira Sans Extra Condensed Medium"/>
                  <a:cs typeface="Times New Roman" pitchFamily="18" charset="0"/>
                  <a:sym typeface="Fira Sans Extra Condensed Medium"/>
                </a:rPr>
                <a:t>A</a:t>
              </a:r>
              <a:endParaRPr sz="2900" b="1" kern="0" dirty="0">
                <a:latin typeface="Times New Roman" pitchFamily="18" charset="0"/>
                <a:ea typeface="Fira Sans Extra Condensed Medium"/>
                <a:cs typeface="Times New Roman" pitchFamily="18" charset="0"/>
                <a:sym typeface="Fira Sans Extra Condensed Medium"/>
              </a:endParaRPr>
            </a:p>
          </p:txBody>
        </p:sp>
        <p:sp>
          <p:nvSpPr>
            <p:cNvPr id="510" name="Google Shape;510;p24"/>
            <p:cNvSpPr/>
            <p:nvPr/>
          </p:nvSpPr>
          <p:spPr>
            <a:xfrm>
              <a:off x="3397233" y="1350900"/>
              <a:ext cx="2794816" cy="391312"/>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a:latin typeface="Times New Roman" pitchFamily="18" charset="0"/>
                  <a:ea typeface="Fira Sans Extra Condensed Medium"/>
                  <a:cs typeface="Times New Roman" pitchFamily="18" charset="0"/>
                  <a:sym typeface="Fira Sans Extra Condensed Medium"/>
                </a:rPr>
                <a:t>Nguồn năng lượng tái tạo và nguồn năng lượng không tái tạo</a:t>
              </a:r>
              <a:endParaRPr sz="2800" kern="0" dirty="0">
                <a:latin typeface="Times New Roman" pitchFamily="18" charset="0"/>
                <a:cs typeface="Times New Roman" pitchFamily="18" charset="0"/>
                <a:sym typeface="Arial"/>
              </a:endParaRPr>
            </a:p>
          </p:txBody>
        </p:sp>
      </p:grpSp>
      <p:sp>
        <p:nvSpPr>
          <p:cNvPr id="54" name="Google Shape;510;p24"/>
          <p:cNvSpPr/>
          <p:nvPr/>
        </p:nvSpPr>
        <p:spPr>
          <a:xfrm>
            <a:off x="3372503" y="1017081"/>
            <a:ext cx="6781800" cy="521749"/>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a:solidFill>
                  <a:srgbClr val="FF0000"/>
                </a:solidFill>
                <a:latin typeface="Times New Roman" pitchFamily="18" charset="0"/>
                <a:ea typeface="Fira Sans Extra Condensed Medium"/>
                <a:cs typeface="Times New Roman" pitchFamily="18" charset="0"/>
                <a:sym typeface="Fira Sans Extra Condensed Medium"/>
              </a:rPr>
              <a:t>Nguồn năng lượng tái tạo và nguồn năng lượng không tái tạo</a:t>
            </a:r>
            <a:endParaRPr sz="2800"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7033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barn(inVertical)">
                                      <p:cBhvr>
                                        <p:cTn id="7" dur="500"/>
                                        <p:tgtEl>
                                          <p:spTgt spid="49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7"/>
                                        </p:tgtEl>
                                        <p:attrNameLst>
                                          <p:attrName>style.visibility</p:attrName>
                                        </p:attrNameLst>
                                      </p:cBhvr>
                                      <p:to>
                                        <p:strVal val="visible"/>
                                      </p:to>
                                    </p:set>
                                    <p:animEffect transition="in" filter="fade">
                                      <p:cBhvr>
                                        <p:cTn id="11" dur="1000"/>
                                        <p:tgtEl>
                                          <p:spTgt spid="497"/>
                                        </p:tgtEl>
                                      </p:cBhvr>
                                    </p:animEffect>
                                    <p:anim calcmode="lin" valueType="num">
                                      <p:cBhvr>
                                        <p:cTn id="12" dur="1000" fill="hold"/>
                                        <p:tgtEl>
                                          <p:spTgt spid="497"/>
                                        </p:tgtEl>
                                        <p:attrNameLst>
                                          <p:attrName>ppt_x</p:attrName>
                                        </p:attrNameLst>
                                      </p:cBhvr>
                                      <p:tavLst>
                                        <p:tav tm="0">
                                          <p:val>
                                            <p:strVal val="#ppt_x"/>
                                          </p:val>
                                        </p:tav>
                                        <p:tav tm="100000">
                                          <p:val>
                                            <p:strVal val="#ppt_x"/>
                                          </p:val>
                                        </p:tav>
                                      </p:tavLst>
                                    </p:anim>
                                    <p:anim calcmode="lin" valueType="num">
                                      <p:cBhvr>
                                        <p:cTn id="13" dur="1000" fill="hold"/>
                                        <p:tgtEl>
                                          <p:spTgt spid="49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3"/>
                                        </p:tgtEl>
                                        <p:attrNameLst>
                                          <p:attrName>style.visibility</p:attrName>
                                        </p:attrNameLst>
                                      </p:cBhvr>
                                      <p:to>
                                        <p:strVal val="visible"/>
                                      </p:to>
                                    </p:set>
                                    <p:animEffect transition="in" filter="fade">
                                      <p:cBhvr>
                                        <p:cTn id="18" dur="1000"/>
                                        <p:tgtEl>
                                          <p:spTgt spid="483"/>
                                        </p:tgtEl>
                                      </p:cBhvr>
                                    </p:animEffect>
                                    <p:anim calcmode="lin" valueType="num">
                                      <p:cBhvr>
                                        <p:cTn id="19" dur="1000" fill="hold"/>
                                        <p:tgtEl>
                                          <p:spTgt spid="483"/>
                                        </p:tgtEl>
                                        <p:attrNameLst>
                                          <p:attrName>ppt_x</p:attrName>
                                        </p:attrNameLst>
                                      </p:cBhvr>
                                      <p:tavLst>
                                        <p:tav tm="0">
                                          <p:val>
                                            <p:strVal val="#ppt_x"/>
                                          </p:val>
                                        </p:tav>
                                        <p:tav tm="100000">
                                          <p:val>
                                            <p:strVal val="#ppt_x"/>
                                          </p:val>
                                        </p:tav>
                                      </p:tavLst>
                                    </p:anim>
                                    <p:anim calcmode="lin" valueType="num">
                                      <p:cBhvr>
                                        <p:cTn id="20" dur="1000" fill="hold"/>
                                        <p:tgtEl>
                                          <p:spTgt spid="48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73"/>
                                        </p:tgtEl>
                                        <p:attrNameLst>
                                          <p:attrName>style.visibility</p:attrName>
                                        </p:attrNameLst>
                                      </p:cBhvr>
                                      <p:to>
                                        <p:strVal val="visible"/>
                                      </p:to>
                                    </p:set>
                                    <p:animEffect transition="in" filter="circle(in)">
                                      <p:cBhvr>
                                        <p:cTn id="25" dur="2000"/>
                                        <p:tgtEl>
                                          <p:spTgt spid="47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64"/>
                                        </p:tgtEl>
                                        <p:attrNameLst>
                                          <p:attrName>style.visibility</p:attrName>
                                        </p:attrNameLst>
                                      </p:cBhvr>
                                      <p:to>
                                        <p:strVal val="visible"/>
                                      </p:to>
                                    </p:set>
                                    <p:animEffect transition="in" filter="randombar(horizontal)">
                                      <p:cBhvr>
                                        <p:cTn id="30" dur="500"/>
                                        <p:tgtEl>
                                          <p:spTgt spid="46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p:bldP spid="5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1762567" y="381000"/>
            <a:ext cx="8753047" cy="6416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2: </a:t>
            </a:r>
            <a:r>
              <a:rPr lang="en-US" dirty="0" err="1">
                <a:latin typeface="Times New Roman"/>
                <a:ea typeface="Times New Roman"/>
              </a:rPr>
              <a:t>Dạng</a:t>
            </a:r>
            <a:r>
              <a:rPr lang="en-US" dirty="0">
                <a:latin typeface="Times New Roman"/>
                <a:ea typeface="Times New Roman"/>
              </a:rPr>
              <a:t> </a:t>
            </a:r>
            <a:r>
              <a:rPr lang="en-US" dirty="0" err="1">
                <a:latin typeface="Times New Roman"/>
                <a:ea typeface="Times New Roman"/>
              </a:rPr>
              <a:t>năng</a:t>
            </a:r>
            <a:r>
              <a:rPr lang="en-US" dirty="0">
                <a:latin typeface="Times New Roman"/>
                <a:ea typeface="Times New Roman"/>
              </a:rPr>
              <a:t> </a:t>
            </a:r>
            <a:r>
              <a:rPr lang="en-US" dirty="0" err="1">
                <a:latin typeface="Times New Roman"/>
                <a:ea typeface="Times New Roman"/>
              </a:rPr>
              <a:t>lượng</a:t>
            </a:r>
            <a:r>
              <a:rPr lang="en-US" dirty="0">
                <a:latin typeface="Times New Roman"/>
                <a:ea typeface="Times New Roman"/>
              </a:rPr>
              <a:t> </a:t>
            </a:r>
            <a:r>
              <a:rPr lang="en-US" dirty="0" err="1">
                <a:latin typeface="Times New Roman"/>
                <a:ea typeface="Times New Roman"/>
              </a:rPr>
              <a:t>nào</a:t>
            </a:r>
            <a:r>
              <a:rPr lang="en-US" dirty="0">
                <a:latin typeface="Times New Roman"/>
                <a:ea typeface="Times New Roman"/>
              </a:rPr>
              <a:t> </a:t>
            </a:r>
            <a:r>
              <a:rPr lang="en-US" dirty="0" err="1">
                <a:latin typeface="Times New Roman"/>
                <a:ea typeface="Times New Roman"/>
              </a:rPr>
              <a:t>sau</a:t>
            </a:r>
            <a:r>
              <a:rPr lang="en-US" dirty="0">
                <a:latin typeface="Times New Roman"/>
                <a:ea typeface="Times New Roman"/>
              </a:rPr>
              <a:t> </a:t>
            </a:r>
            <a:r>
              <a:rPr lang="en-US" dirty="0" err="1">
                <a:latin typeface="Times New Roman"/>
                <a:ea typeface="Times New Roman"/>
              </a:rPr>
              <a:t>đây</a:t>
            </a:r>
            <a:r>
              <a:rPr lang="en-US" dirty="0">
                <a:latin typeface="Times New Roman"/>
                <a:ea typeface="Times New Roman"/>
              </a:rPr>
              <a:t> </a:t>
            </a:r>
            <a:r>
              <a:rPr lang="en-US" dirty="0" err="1">
                <a:latin typeface="Times New Roman"/>
                <a:ea typeface="Times New Roman"/>
              </a:rPr>
              <a:t>là</a:t>
            </a:r>
            <a:r>
              <a:rPr lang="en-US" dirty="0">
                <a:latin typeface="Times New Roman"/>
                <a:ea typeface="Times New Roman"/>
              </a:rPr>
              <a:t> </a:t>
            </a:r>
            <a:r>
              <a:rPr lang="en-US" dirty="0" err="1">
                <a:latin typeface="Times New Roman"/>
                <a:ea typeface="Times New Roman"/>
              </a:rPr>
              <a:t>năng</a:t>
            </a:r>
            <a:r>
              <a:rPr lang="en-US" dirty="0">
                <a:latin typeface="Times New Roman"/>
                <a:ea typeface="Times New Roman"/>
              </a:rPr>
              <a:t> </a:t>
            </a:r>
            <a:r>
              <a:rPr lang="en-US" dirty="0" err="1">
                <a:latin typeface="Times New Roman"/>
                <a:ea typeface="Times New Roman"/>
              </a:rPr>
              <a:t>lượng</a:t>
            </a:r>
            <a:r>
              <a:rPr lang="en-US" dirty="0">
                <a:latin typeface="Times New Roman"/>
                <a:ea typeface="Times New Roman"/>
              </a:rPr>
              <a:t> </a:t>
            </a:r>
            <a:r>
              <a:rPr lang="en-US" dirty="0" err="1">
                <a:latin typeface="Times New Roman"/>
                <a:ea typeface="Times New Roman"/>
              </a:rPr>
              <a:t>tái</a:t>
            </a:r>
            <a:r>
              <a:rPr lang="en-US" dirty="0">
                <a:latin typeface="Times New Roman"/>
                <a:ea typeface="Times New Roman"/>
              </a:rPr>
              <a:t> </a:t>
            </a:r>
            <a:r>
              <a:rPr lang="en-US" dirty="0" err="1">
                <a:latin typeface="Times New Roman"/>
                <a:ea typeface="Times New Roman"/>
              </a:rPr>
              <a:t>tạo</a:t>
            </a:r>
            <a:r>
              <a:rPr lang="en-US" dirty="0">
                <a:latin typeface="Times New Roman"/>
                <a:ea typeface="Times New Roman"/>
              </a:rPr>
              <a:t>?</a:t>
            </a:r>
            <a:r>
              <a:rPr lang="en-US" b="1" dirty="0">
                <a:latin typeface="Times New Roman"/>
                <a:ea typeface="Times New Roman"/>
              </a:rPr>
              <a:t> </a:t>
            </a:r>
            <a:endParaRPr dirty="0"/>
          </a:p>
        </p:txBody>
      </p:sp>
      <p:grpSp>
        <p:nvGrpSpPr>
          <p:cNvPr id="153" name="Google Shape;153;p17"/>
          <p:cNvGrpSpPr/>
          <p:nvPr/>
        </p:nvGrpSpPr>
        <p:grpSpPr>
          <a:xfrm>
            <a:off x="2057401" y="2284130"/>
            <a:ext cx="3284128" cy="1431287"/>
            <a:chOff x="1258163" y="1712947"/>
            <a:chExt cx="2635535" cy="1073465"/>
          </a:xfrm>
        </p:grpSpPr>
        <p:sp>
          <p:nvSpPr>
            <p:cNvPr id="154" name="Google Shape;154;p17"/>
            <p:cNvSpPr/>
            <p:nvPr/>
          </p:nvSpPr>
          <p:spPr>
            <a:xfrm rot="-5400000">
              <a:off x="2103263" y="973353"/>
              <a:ext cx="785100" cy="24753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17"/>
            <p:cNvSpPr txBox="1"/>
            <p:nvPr/>
          </p:nvSpPr>
          <p:spPr>
            <a:xfrm>
              <a:off x="1387563" y="1943253"/>
              <a:ext cx="1685100"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latin typeface="Times New Roman" pitchFamily="18" charset="0"/>
                  <a:ea typeface="Fira Sans Extra Condensed Medium"/>
                  <a:cs typeface="Times New Roman" pitchFamily="18" charset="0"/>
                  <a:sym typeface="Fira Sans Extra Condensed Medium"/>
                </a:rPr>
                <a:t>Năng lượng từ than đá</a:t>
              </a:r>
              <a:endParaRPr sz="2800" kern="0" dirty="0">
                <a:latin typeface="Times New Roman" pitchFamily="18" charset="0"/>
                <a:ea typeface="Roboto"/>
                <a:cs typeface="Times New Roman" pitchFamily="18" charset="0"/>
                <a:sym typeface="Roboto"/>
              </a:endParaRPr>
            </a:p>
          </p:txBody>
        </p:sp>
        <p:sp>
          <p:nvSpPr>
            <p:cNvPr id="156" name="Google Shape;156;p17"/>
            <p:cNvSpPr txBox="1"/>
            <p:nvPr/>
          </p:nvSpPr>
          <p:spPr>
            <a:xfrm>
              <a:off x="3127068" y="1996203"/>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latin typeface="Times New Roman" pitchFamily="18" charset="0"/>
                  <a:ea typeface="Fira Sans Extra Condensed Medium"/>
                  <a:cs typeface="Times New Roman" pitchFamily="18" charset="0"/>
                  <a:sym typeface="Fira Sans Extra Condensed Medium"/>
                </a:rPr>
                <a:t>A</a:t>
              </a:r>
              <a:endParaRPr sz="2800" kern="0" dirty="0">
                <a:latin typeface="Times New Roman" pitchFamily="18" charset="0"/>
                <a:ea typeface="Fira Sans Extra Condensed Medium"/>
                <a:cs typeface="Times New Roman" pitchFamily="18" charset="0"/>
                <a:sym typeface="Fira Sans Extra Condensed Medium"/>
              </a:endParaRPr>
            </a:p>
          </p:txBody>
        </p:sp>
        <p:grpSp>
          <p:nvGrpSpPr>
            <p:cNvPr id="157" name="Google Shape;157;p17"/>
            <p:cNvGrpSpPr/>
            <p:nvPr/>
          </p:nvGrpSpPr>
          <p:grpSpPr>
            <a:xfrm>
              <a:off x="3262250" y="1712947"/>
              <a:ext cx="631448" cy="1073465"/>
              <a:chOff x="3262250" y="1712947"/>
              <a:chExt cx="631448" cy="1073465"/>
            </a:xfrm>
          </p:grpSpPr>
          <p:sp>
            <p:nvSpPr>
              <p:cNvPr id="158" name="Google Shape;158;p17"/>
              <p:cNvSpPr/>
              <p:nvPr/>
            </p:nvSpPr>
            <p:spPr>
              <a:xfrm rot="-5400000">
                <a:off x="3146823"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rgbClr val="F3F3F3"/>
              </a:solidFill>
              <a:ln w="2857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17"/>
              <p:cNvSpPr/>
              <p:nvPr/>
            </p:nvSpPr>
            <p:spPr>
              <a:xfrm rot="-5400000">
                <a:off x="3251750" y="2642113"/>
                <a:ext cx="154800" cy="1338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60" name="Google Shape;160;p17"/>
          <p:cNvGrpSpPr/>
          <p:nvPr/>
        </p:nvGrpSpPr>
        <p:grpSpPr>
          <a:xfrm>
            <a:off x="3429001" y="3611952"/>
            <a:ext cx="3205906" cy="1431264"/>
            <a:chOff x="2559375" y="2708964"/>
            <a:chExt cx="2627713" cy="1073448"/>
          </a:xfrm>
        </p:grpSpPr>
        <p:sp>
          <p:nvSpPr>
            <p:cNvPr id="161" name="Google Shape;161;p17"/>
            <p:cNvSpPr/>
            <p:nvPr/>
          </p:nvSpPr>
          <p:spPr>
            <a:xfrm rot="-5400000">
              <a:off x="3556888" y="1969366"/>
              <a:ext cx="785100" cy="24753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17"/>
            <p:cNvSpPr txBox="1"/>
            <p:nvPr/>
          </p:nvSpPr>
          <p:spPr>
            <a:xfrm>
              <a:off x="3372588" y="2939266"/>
              <a:ext cx="1685100" cy="5355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a:latin typeface="Times New Roman" pitchFamily="18" charset="0"/>
                  <a:ea typeface="Fira Sans Extra Condensed Medium"/>
                  <a:cs typeface="Times New Roman" pitchFamily="18" charset="0"/>
                  <a:sym typeface="Fira Sans Extra Condensed Medium"/>
                </a:rPr>
                <a:t>Năng lượng từ mặt trời </a:t>
              </a:r>
              <a:endParaRPr sz="2800" kern="0" dirty="0">
                <a:latin typeface="Times New Roman" pitchFamily="18" charset="0"/>
                <a:ea typeface="Roboto"/>
                <a:cs typeface="Times New Roman" pitchFamily="18" charset="0"/>
                <a:sym typeface="Roboto"/>
              </a:endParaRPr>
            </a:p>
          </p:txBody>
        </p:sp>
        <p:sp>
          <p:nvSpPr>
            <p:cNvPr id="163" name="Google Shape;163;p17"/>
            <p:cNvSpPr txBox="1"/>
            <p:nvPr/>
          </p:nvSpPr>
          <p:spPr>
            <a:xfrm>
              <a:off x="2841193" y="2992216"/>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latin typeface="Times New Roman" pitchFamily="18" charset="0"/>
                  <a:ea typeface="Fira Sans Extra Condensed Medium"/>
                  <a:cs typeface="Times New Roman" pitchFamily="18" charset="0"/>
                  <a:sym typeface="Fira Sans Extra Condensed Medium"/>
                </a:rPr>
                <a:t>C</a:t>
              </a:r>
              <a:endParaRPr sz="2800" kern="0" dirty="0">
                <a:latin typeface="Times New Roman" pitchFamily="18" charset="0"/>
                <a:ea typeface="Fira Sans Extra Condensed Medium"/>
                <a:cs typeface="Times New Roman" pitchFamily="18" charset="0"/>
                <a:sym typeface="Fira Sans Extra Condensed Medium"/>
              </a:endParaRPr>
            </a:p>
          </p:txBody>
        </p:sp>
        <p:grpSp>
          <p:nvGrpSpPr>
            <p:cNvPr id="164" name="Google Shape;164;p17"/>
            <p:cNvGrpSpPr/>
            <p:nvPr/>
          </p:nvGrpSpPr>
          <p:grpSpPr>
            <a:xfrm>
              <a:off x="2559375" y="2708964"/>
              <a:ext cx="632175" cy="1073448"/>
              <a:chOff x="2559375" y="2708964"/>
              <a:chExt cx="632175" cy="1073448"/>
            </a:xfrm>
          </p:grpSpPr>
          <p:sp>
            <p:nvSpPr>
              <p:cNvPr id="165" name="Google Shape;165;p17"/>
              <p:cNvSpPr/>
              <p:nvPr/>
            </p:nvSpPr>
            <p:spPr>
              <a:xfrm rot="-5400000">
                <a:off x="231052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17"/>
              <p:cNvSpPr/>
              <p:nvPr/>
            </p:nvSpPr>
            <p:spPr>
              <a:xfrm rot="5400000">
                <a:off x="3047250" y="3638113"/>
                <a:ext cx="154800" cy="1338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67" name="Google Shape;167;p17"/>
          <p:cNvGrpSpPr/>
          <p:nvPr/>
        </p:nvGrpSpPr>
        <p:grpSpPr>
          <a:xfrm>
            <a:off x="6858340" y="3611952"/>
            <a:ext cx="3200060" cy="1431264"/>
            <a:chOff x="5410525" y="2708964"/>
            <a:chExt cx="2627713" cy="1073448"/>
          </a:xfrm>
        </p:grpSpPr>
        <p:sp>
          <p:nvSpPr>
            <p:cNvPr id="168" name="Google Shape;168;p17"/>
            <p:cNvSpPr/>
            <p:nvPr/>
          </p:nvSpPr>
          <p:spPr>
            <a:xfrm rot="-5400000">
              <a:off x="6408038" y="1969366"/>
              <a:ext cx="785100" cy="24753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17"/>
            <p:cNvSpPr txBox="1"/>
            <p:nvPr/>
          </p:nvSpPr>
          <p:spPr>
            <a:xfrm>
              <a:off x="6223738" y="2939266"/>
              <a:ext cx="1685100"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latin typeface="Times New Roman" pitchFamily="18" charset="0"/>
                  <a:ea typeface="Fira Sans Extra Condensed Medium"/>
                  <a:cs typeface="Times New Roman" pitchFamily="18" charset="0"/>
                  <a:sym typeface="Fira Sans Extra Condensed Medium"/>
                </a:rPr>
                <a:t>Năng lượng từ khí gas</a:t>
              </a:r>
              <a:endParaRPr sz="2800" kern="0" dirty="0">
                <a:latin typeface="Times New Roman" pitchFamily="18" charset="0"/>
                <a:ea typeface="Roboto"/>
                <a:cs typeface="Times New Roman" pitchFamily="18" charset="0"/>
                <a:sym typeface="Roboto"/>
              </a:endParaRPr>
            </a:p>
          </p:txBody>
        </p:sp>
        <p:sp>
          <p:nvSpPr>
            <p:cNvPr id="170" name="Google Shape;170;p17"/>
            <p:cNvSpPr txBox="1"/>
            <p:nvPr/>
          </p:nvSpPr>
          <p:spPr>
            <a:xfrm>
              <a:off x="5692343" y="2992216"/>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latin typeface="Times New Roman" pitchFamily="18" charset="0"/>
                  <a:ea typeface="Fira Sans Extra Condensed Medium"/>
                  <a:cs typeface="Times New Roman" pitchFamily="18" charset="0"/>
                  <a:sym typeface="Fira Sans Extra Condensed Medium"/>
                </a:rPr>
                <a:t>D</a:t>
              </a:r>
              <a:endParaRPr sz="2800" kern="0" dirty="0">
                <a:latin typeface="Times New Roman" pitchFamily="18" charset="0"/>
                <a:ea typeface="Fira Sans Extra Condensed Medium"/>
                <a:cs typeface="Times New Roman" pitchFamily="18" charset="0"/>
                <a:sym typeface="Fira Sans Extra Condensed Medium"/>
              </a:endParaRPr>
            </a:p>
          </p:txBody>
        </p:sp>
        <p:grpSp>
          <p:nvGrpSpPr>
            <p:cNvPr id="171" name="Google Shape;171;p17"/>
            <p:cNvGrpSpPr/>
            <p:nvPr/>
          </p:nvGrpSpPr>
          <p:grpSpPr>
            <a:xfrm>
              <a:off x="5410525" y="2708964"/>
              <a:ext cx="632175" cy="1073448"/>
              <a:chOff x="5410525" y="2708964"/>
              <a:chExt cx="632175" cy="1073448"/>
            </a:xfrm>
          </p:grpSpPr>
          <p:sp>
            <p:nvSpPr>
              <p:cNvPr id="172" name="Google Shape;172;p17"/>
              <p:cNvSpPr/>
              <p:nvPr/>
            </p:nvSpPr>
            <p:spPr>
              <a:xfrm rot="-5400000">
                <a:off x="516167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7"/>
              <p:cNvSpPr/>
              <p:nvPr/>
            </p:nvSpPr>
            <p:spPr>
              <a:xfrm rot="5400000">
                <a:off x="5898400" y="3638113"/>
                <a:ext cx="154800" cy="1338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74" name="Google Shape;174;p17"/>
          <p:cNvGrpSpPr/>
          <p:nvPr/>
        </p:nvGrpSpPr>
        <p:grpSpPr>
          <a:xfrm>
            <a:off x="5545318" y="2284130"/>
            <a:ext cx="3065287" cy="1431287"/>
            <a:chOff x="4097488" y="1712947"/>
            <a:chExt cx="2635535" cy="1073465"/>
          </a:xfrm>
        </p:grpSpPr>
        <p:sp>
          <p:nvSpPr>
            <p:cNvPr id="175" name="Google Shape;175;p17"/>
            <p:cNvSpPr/>
            <p:nvPr/>
          </p:nvSpPr>
          <p:spPr>
            <a:xfrm rot="-5400000">
              <a:off x="4942588" y="973353"/>
              <a:ext cx="785100" cy="24753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7"/>
            <p:cNvSpPr txBox="1"/>
            <p:nvPr/>
          </p:nvSpPr>
          <p:spPr>
            <a:xfrm>
              <a:off x="4226888" y="1943253"/>
              <a:ext cx="1685100"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latin typeface="Times New Roman" pitchFamily="18" charset="0"/>
                  <a:ea typeface="Fira Sans Extra Condensed Medium"/>
                  <a:cs typeface="Times New Roman" pitchFamily="18" charset="0"/>
                  <a:sym typeface="Fira Sans Extra Condensed Medium"/>
                </a:rPr>
                <a:t>Năng lượng từ xăng </a:t>
              </a:r>
              <a:endParaRPr sz="2800" kern="0" dirty="0">
                <a:latin typeface="Times New Roman" pitchFamily="18" charset="0"/>
                <a:ea typeface="Roboto"/>
                <a:cs typeface="Times New Roman" pitchFamily="18" charset="0"/>
                <a:sym typeface="Roboto"/>
              </a:endParaRPr>
            </a:p>
          </p:txBody>
        </p:sp>
        <p:sp>
          <p:nvSpPr>
            <p:cNvPr id="177" name="Google Shape;177;p17"/>
            <p:cNvSpPr txBox="1"/>
            <p:nvPr/>
          </p:nvSpPr>
          <p:spPr>
            <a:xfrm>
              <a:off x="5966393" y="1996203"/>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latin typeface="Times New Roman" pitchFamily="18" charset="0"/>
                  <a:ea typeface="Fira Sans Extra Condensed Medium"/>
                  <a:cs typeface="Times New Roman" pitchFamily="18" charset="0"/>
                  <a:sym typeface="Fira Sans Extra Condensed Medium"/>
                </a:rPr>
                <a:t>B</a:t>
              </a:r>
              <a:endParaRPr sz="2800" kern="0" dirty="0">
                <a:latin typeface="Times New Roman" pitchFamily="18" charset="0"/>
                <a:ea typeface="Fira Sans Extra Condensed Medium"/>
                <a:cs typeface="Times New Roman" pitchFamily="18" charset="0"/>
                <a:sym typeface="Fira Sans Extra Condensed Medium"/>
              </a:endParaRPr>
            </a:p>
          </p:txBody>
        </p:sp>
        <p:grpSp>
          <p:nvGrpSpPr>
            <p:cNvPr id="178" name="Google Shape;178;p17"/>
            <p:cNvGrpSpPr/>
            <p:nvPr/>
          </p:nvGrpSpPr>
          <p:grpSpPr>
            <a:xfrm>
              <a:off x="6101575" y="1712947"/>
              <a:ext cx="631448" cy="1073465"/>
              <a:chOff x="6101575" y="1712947"/>
              <a:chExt cx="631448" cy="1073465"/>
            </a:xfrm>
          </p:grpSpPr>
          <p:sp>
            <p:nvSpPr>
              <p:cNvPr id="179" name="Google Shape;179;p17"/>
              <p:cNvSpPr/>
              <p:nvPr/>
            </p:nvSpPr>
            <p:spPr>
              <a:xfrm rot="-5400000">
                <a:off x="5986148"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chemeClr val="accent2"/>
              </a:solidFill>
              <a:ln w="28575" cap="rnd" cmpd="sng">
                <a:solidFill>
                  <a:schemeClr val="accent2"/>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17"/>
              <p:cNvSpPr/>
              <p:nvPr/>
            </p:nvSpPr>
            <p:spPr>
              <a:xfrm rot="-5400000">
                <a:off x="6091075" y="2642113"/>
                <a:ext cx="154800" cy="1338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3" name="Rectangle 2"/>
          <p:cNvSpPr/>
          <p:nvPr/>
        </p:nvSpPr>
        <p:spPr>
          <a:xfrm>
            <a:off x="4427636" y="3845503"/>
            <a:ext cx="2023146" cy="954107"/>
          </a:xfrm>
          <a:prstGeom prst="rect">
            <a:avLst/>
          </a:prstGeom>
        </p:spPr>
        <p:txBody>
          <a:bodyPr wrap="square">
            <a:spAutoFit/>
          </a:bodyPr>
          <a:lstStyle/>
          <a:p>
            <a:pPr lvl="0">
              <a:buClr>
                <a:srgbClr val="000000"/>
              </a:buClr>
            </a:pPr>
            <a:r>
              <a:rPr lang="vi-VN" sz="2800" kern="0" dirty="0">
                <a:solidFill>
                  <a:srgbClr val="7030A0"/>
                </a:solidFill>
                <a:latin typeface="Times New Roman" pitchFamily="18" charset="0"/>
                <a:ea typeface="Fira Sans Extra Condensed Medium"/>
                <a:cs typeface="Times New Roman" pitchFamily="18" charset="0"/>
                <a:sym typeface="Fira Sans Extra Condensed Medium"/>
              </a:rPr>
              <a:t>Năng lượng từ mặt trời </a:t>
            </a:r>
            <a:endParaRPr lang="vi-VN" sz="2800" kern="0" dirty="0">
              <a:solidFill>
                <a:srgbClr val="7030A0"/>
              </a:solidFill>
              <a:latin typeface="Times New Roman" pitchFamily="18" charset="0"/>
              <a:ea typeface="Roboto"/>
              <a:cs typeface="Times New Roman" pitchFamily="18" charset="0"/>
              <a:sym typeface="Roboto"/>
            </a:endParaRPr>
          </a:p>
        </p:txBody>
      </p:sp>
    </p:spTree>
    <p:extLst>
      <p:ext uri="{BB962C8B-B14F-4D97-AF65-F5344CB8AC3E}">
        <p14:creationId xmlns:p14="http://schemas.microsoft.com/office/powerpoint/2010/main" val="203915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anim calcmode="lin" valueType="num">
                                      <p:cBhvr>
                                        <p:cTn id="8" dur="1000" fill="hold"/>
                                        <p:tgtEl>
                                          <p:spTgt spid="152"/>
                                        </p:tgtEl>
                                        <p:attrNameLst>
                                          <p:attrName>ppt_x</p:attrName>
                                        </p:attrNameLst>
                                      </p:cBhvr>
                                      <p:tavLst>
                                        <p:tav tm="0">
                                          <p:val>
                                            <p:strVal val="#ppt_x"/>
                                          </p:val>
                                        </p:tav>
                                        <p:tav tm="100000">
                                          <p:val>
                                            <p:strVal val="#ppt_x"/>
                                          </p:val>
                                        </p:tav>
                                      </p:tavLst>
                                    </p:anim>
                                    <p:anim calcmode="lin" valueType="num">
                                      <p:cBhvr>
                                        <p:cTn id="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fade">
                                      <p:cBhvr>
                                        <p:cTn id="14" dur="1000"/>
                                        <p:tgtEl>
                                          <p:spTgt spid="153"/>
                                        </p:tgtEl>
                                      </p:cBhvr>
                                    </p:animEffect>
                                    <p:anim calcmode="lin" valueType="num">
                                      <p:cBhvr>
                                        <p:cTn id="15" dur="1000" fill="hold"/>
                                        <p:tgtEl>
                                          <p:spTgt spid="153"/>
                                        </p:tgtEl>
                                        <p:attrNameLst>
                                          <p:attrName>ppt_x</p:attrName>
                                        </p:attrNameLst>
                                      </p:cBhvr>
                                      <p:tavLst>
                                        <p:tav tm="0">
                                          <p:val>
                                            <p:strVal val="#ppt_x"/>
                                          </p:val>
                                        </p:tav>
                                        <p:tav tm="100000">
                                          <p:val>
                                            <p:strVal val="#ppt_x"/>
                                          </p:val>
                                        </p:tav>
                                      </p:tavLst>
                                    </p:anim>
                                    <p:anim calcmode="lin" valueType="num">
                                      <p:cBhvr>
                                        <p:cTn id="16"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barn(inVertical)">
                                      <p:cBhvr>
                                        <p:cTn id="21" dur="500"/>
                                        <p:tgtEl>
                                          <p:spTgt spid="17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circle(in)">
                                      <p:cBhvr>
                                        <p:cTn id="26" dur="2000"/>
                                        <p:tgtEl>
                                          <p:spTgt spid="16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7"/>
                                        </p:tgtEl>
                                        <p:attrNameLst>
                                          <p:attrName>style.visibility</p:attrName>
                                        </p:attrNameLst>
                                      </p:cBhvr>
                                      <p:to>
                                        <p:strVal val="visible"/>
                                      </p:to>
                                    </p:set>
                                    <p:anim calcmode="lin" valueType="num">
                                      <p:cBhvr>
                                        <p:cTn id="31" dur="1000" fill="hold"/>
                                        <p:tgtEl>
                                          <p:spTgt spid="167"/>
                                        </p:tgtEl>
                                        <p:attrNameLst>
                                          <p:attrName>ppt_w</p:attrName>
                                        </p:attrNameLst>
                                      </p:cBhvr>
                                      <p:tavLst>
                                        <p:tav tm="0">
                                          <p:val>
                                            <p:fltVal val="0"/>
                                          </p:val>
                                        </p:tav>
                                        <p:tav tm="100000">
                                          <p:val>
                                            <p:strVal val="#ppt_w"/>
                                          </p:val>
                                        </p:tav>
                                      </p:tavLst>
                                    </p:anim>
                                    <p:anim calcmode="lin" valueType="num">
                                      <p:cBhvr>
                                        <p:cTn id="32" dur="1000" fill="hold"/>
                                        <p:tgtEl>
                                          <p:spTgt spid="167"/>
                                        </p:tgtEl>
                                        <p:attrNameLst>
                                          <p:attrName>ppt_h</p:attrName>
                                        </p:attrNameLst>
                                      </p:cBhvr>
                                      <p:tavLst>
                                        <p:tav tm="0">
                                          <p:val>
                                            <p:fltVal val="0"/>
                                          </p:val>
                                        </p:tav>
                                        <p:tav tm="100000">
                                          <p:val>
                                            <p:strVal val="#ppt_h"/>
                                          </p:val>
                                        </p:tav>
                                      </p:tavLst>
                                    </p:anim>
                                    <p:anim calcmode="lin" valueType="num">
                                      <p:cBhvr>
                                        <p:cTn id="33" dur="1000" fill="hold"/>
                                        <p:tgtEl>
                                          <p:spTgt spid="167"/>
                                        </p:tgtEl>
                                        <p:attrNameLst>
                                          <p:attrName>style.rotation</p:attrName>
                                        </p:attrNameLst>
                                      </p:cBhvr>
                                      <p:tavLst>
                                        <p:tav tm="0">
                                          <p:val>
                                            <p:fltVal val="90"/>
                                          </p:val>
                                        </p:tav>
                                        <p:tav tm="100000">
                                          <p:val>
                                            <p:fltVal val="0"/>
                                          </p:val>
                                        </p:tav>
                                      </p:tavLst>
                                    </p:anim>
                                    <p:animEffect transition="in" filter="fade">
                                      <p:cBhvr>
                                        <p:cTn id="34" dur="100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85" name="Google Shape;185;p18"/>
          <p:cNvGrpSpPr/>
          <p:nvPr/>
        </p:nvGrpSpPr>
        <p:grpSpPr>
          <a:xfrm>
            <a:off x="3429004" y="4516553"/>
            <a:ext cx="3480527" cy="1213267"/>
            <a:chOff x="1904998" y="3387413"/>
            <a:chExt cx="3480527" cy="909950"/>
          </a:xfrm>
        </p:grpSpPr>
        <p:sp>
          <p:nvSpPr>
            <p:cNvPr id="186" name="Google Shape;186;p18"/>
            <p:cNvSpPr/>
            <p:nvPr/>
          </p:nvSpPr>
          <p:spPr>
            <a:xfrm>
              <a:off x="1904998" y="3387413"/>
              <a:ext cx="3029577"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algn="ctr">
                <a:buClr>
                  <a:srgbClr val="000000"/>
                </a:buClr>
                <a:buSzPts val="1100"/>
                <a:buFont typeface="Arial"/>
                <a:buNone/>
              </a:pPr>
              <a:r>
                <a:rPr lang="en" sz="2800" kern="0" dirty="0">
                  <a:latin typeface="Times New Roman" pitchFamily="18" charset="0"/>
                  <a:ea typeface="Roboto"/>
                  <a:cs typeface="Times New Roman" pitchFamily="18" charset="0"/>
                  <a:sym typeface="Roboto"/>
                </a:rPr>
                <a:t>Năng lượng khí đốt</a:t>
              </a:r>
              <a:endParaRPr sz="2800" kern="0" dirty="0">
                <a:latin typeface="Times New Roman" pitchFamily="18" charset="0"/>
                <a:ea typeface="Roboto"/>
                <a:cs typeface="Times New Roman" pitchFamily="18" charset="0"/>
                <a:sym typeface="Roboto"/>
              </a:endParaRPr>
            </a:p>
          </p:txBody>
        </p:sp>
        <p:sp>
          <p:nvSpPr>
            <p:cNvPr id="187" name="Google Shape;187;p18"/>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8" name="Google Shape;188;p18"/>
          <p:cNvSpPr txBox="1">
            <a:spLocks noGrp="1"/>
          </p:cNvSpPr>
          <p:nvPr>
            <p:ph type="title"/>
          </p:nvPr>
        </p:nvSpPr>
        <p:spPr>
          <a:xfrm>
            <a:off x="1741986" y="304800"/>
            <a:ext cx="8773614" cy="6416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3: </a:t>
            </a:r>
            <a:r>
              <a:rPr lang="en-US" dirty="0" err="1">
                <a:latin typeface="Times New Roman"/>
                <a:ea typeface="Times New Roman"/>
              </a:rPr>
              <a:t>Dạng</a:t>
            </a:r>
            <a:r>
              <a:rPr lang="en-US" dirty="0">
                <a:latin typeface="Times New Roman"/>
                <a:ea typeface="Times New Roman"/>
              </a:rPr>
              <a:t> </a:t>
            </a:r>
            <a:r>
              <a:rPr lang="en-US" dirty="0" err="1">
                <a:latin typeface="Times New Roman"/>
                <a:ea typeface="Times New Roman"/>
              </a:rPr>
              <a:t>năng</a:t>
            </a:r>
            <a:r>
              <a:rPr lang="en-US" dirty="0">
                <a:latin typeface="Times New Roman"/>
                <a:ea typeface="Times New Roman"/>
              </a:rPr>
              <a:t> </a:t>
            </a:r>
            <a:r>
              <a:rPr lang="en-US" dirty="0" err="1">
                <a:latin typeface="Times New Roman"/>
                <a:ea typeface="Times New Roman"/>
              </a:rPr>
              <a:t>lượng</a:t>
            </a:r>
            <a:r>
              <a:rPr lang="en-US" dirty="0">
                <a:latin typeface="Times New Roman"/>
                <a:ea typeface="Times New Roman"/>
              </a:rPr>
              <a:t> </a:t>
            </a:r>
            <a:r>
              <a:rPr lang="en-US" dirty="0" err="1">
                <a:latin typeface="Times New Roman"/>
                <a:ea typeface="Times New Roman"/>
              </a:rPr>
              <a:t>nào</a:t>
            </a:r>
            <a:r>
              <a:rPr lang="en-US" dirty="0">
                <a:latin typeface="Times New Roman"/>
                <a:ea typeface="Times New Roman"/>
              </a:rPr>
              <a:t> </a:t>
            </a:r>
            <a:r>
              <a:rPr lang="en-US" b="1" dirty="0" err="1">
                <a:latin typeface="Times New Roman"/>
                <a:ea typeface="Times New Roman"/>
              </a:rPr>
              <a:t>không</a:t>
            </a:r>
            <a:r>
              <a:rPr lang="en-US" dirty="0">
                <a:latin typeface="Times New Roman"/>
                <a:ea typeface="Times New Roman"/>
              </a:rPr>
              <a:t> </a:t>
            </a:r>
            <a:r>
              <a:rPr lang="en-US" dirty="0" err="1">
                <a:latin typeface="Times New Roman"/>
                <a:ea typeface="Times New Roman"/>
              </a:rPr>
              <a:t>phải</a:t>
            </a:r>
            <a:r>
              <a:rPr lang="en-US" dirty="0">
                <a:latin typeface="Times New Roman"/>
                <a:ea typeface="Times New Roman"/>
              </a:rPr>
              <a:t> </a:t>
            </a:r>
            <a:r>
              <a:rPr lang="en-US" dirty="0" err="1">
                <a:latin typeface="Times New Roman"/>
                <a:ea typeface="Times New Roman"/>
              </a:rPr>
              <a:t>là</a:t>
            </a:r>
            <a:r>
              <a:rPr lang="en-US" dirty="0">
                <a:latin typeface="Times New Roman"/>
                <a:ea typeface="Times New Roman"/>
              </a:rPr>
              <a:t> </a:t>
            </a:r>
            <a:r>
              <a:rPr lang="en-US" dirty="0" err="1">
                <a:latin typeface="Times New Roman"/>
                <a:ea typeface="Times New Roman"/>
              </a:rPr>
              <a:t>năng</a:t>
            </a:r>
            <a:r>
              <a:rPr lang="en-US" dirty="0">
                <a:latin typeface="Times New Roman"/>
                <a:ea typeface="Times New Roman"/>
              </a:rPr>
              <a:t> </a:t>
            </a:r>
            <a:r>
              <a:rPr lang="en-US" dirty="0" err="1">
                <a:latin typeface="Times New Roman"/>
                <a:ea typeface="Times New Roman"/>
              </a:rPr>
              <a:t>lượng</a:t>
            </a:r>
            <a:r>
              <a:rPr lang="en-US" dirty="0">
                <a:latin typeface="Times New Roman"/>
                <a:ea typeface="Times New Roman"/>
              </a:rPr>
              <a:t> </a:t>
            </a:r>
            <a:r>
              <a:rPr lang="en-US" dirty="0" err="1">
                <a:latin typeface="Times New Roman"/>
                <a:ea typeface="Times New Roman"/>
              </a:rPr>
              <a:t>tái</a:t>
            </a:r>
            <a:r>
              <a:rPr lang="en-US" dirty="0">
                <a:latin typeface="Times New Roman"/>
                <a:ea typeface="Times New Roman"/>
              </a:rPr>
              <a:t> </a:t>
            </a:r>
            <a:r>
              <a:rPr lang="en-US" dirty="0" err="1">
                <a:latin typeface="Times New Roman"/>
                <a:ea typeface="Times New Roman"/>
              </a:rPr>
              <a:t>tạo</a:t>
            </a:r>
            <a:r>
              <a:rPr lang="en-US" dirty="0">
                <a:latin typeface="Times New Roman"/>
                <a:ea typeface="Times New Roman"/>
              </a:rPr>
              <a:t>?</a:t>
            </a:r>
            <a:r>
              <a:rPr lang="en-US" b="1" dirty="0">
                <a:latin typeface="Times New Roman"/>
                <a:ea typeface="Times New Roman"/>
              </a:rPr>
              <a:t> </a:t>
            </a:r>
            <a:endParaRPr dirty="0"/>
          </a:p>
        </p:txBody>
      </p:sp>
      <p:grpSp>
        <p:nvGrpSpPr>
          <p:cNvPr id="189" name="Google Shape;189;p18"/>
          <p:cNvGrpSpPr/>
          <p:nvPr/>
        </p:nvGrpSpPr>
        <p:grpSpPr>
          <a:xfrm>
            <a:off x="5282200" y="3531487"/>
            <a:ext cx="3480800" cy="1213300"/>
            <a:chOff x="3758200" y="2648613"/>
            <a:chExt cx="3006050" cy="909975"/>
          </a:xfrm>
        </p:grpSpPr>
        <p:sp>
          <p:nvSpPr>
            <p:cNvPr id="190" name="Google Shape;190;p18"/>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algn="ctr">
                <a:buClr>
                  <a:srgbClr val="000000"/>
                </a:buClr>
                <a:buSzPts val="1100"/>
                <a:buFont typeface="Arial"/>
                <a:buNone/>
              </a:pPr>
              <a:r>
                <a:rPr lang="en" sz="2800" kern="0" dirty="0">
                  <a:latin typeface="Times New Roman" pitchFamily="18" charset="0"/>
                  <a:ea typeface="Roboto"/>
                  <a:cs typeface="Times New Roman" pitchFamily="18" charset="0"/>
                  <a:sym typeface="Roboto"/>
                </a:rPr>
                <a:t>Năng lượng mặt trời</a:t>
              </a:r>
              <a:endParaRPr sz="2800" kern="0" dirty="0">
                <a:latin typeface="Times New Roman" pitchFamily="18" charset="0"/>
                <a:ea typeface="Roboto"/>
                <a:cs typeface="Times New Roman" pitchFamily="18" charset="0"/>
                <a:sym typeface="Roboto"/>
              </a:endParaRPr>
            </a:p>
          </p:txBody>
        </p:sp>
        <p:sp>
          <p:nvSpPr>
            <p:cNvPr id="191" name="Google Shape;191;p18"/>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2" name="Google Shape;192;p18"/>
          <p:cNvGrpSpPr/>
          <p:nvPr/>
        </p:nvGrpSpPr>
        <p:grpSpPr>
          <a:xfrm>
            <a:off x="5282220" y="1614986"/>
            <a:ext cx="3709399" cy="1213267"/>
            <a:chOff x="3758200" y="1211238"/>
            <a:chExt cx="3006050" cy="909950"/>
          </a:xfrm>
        </p:grpSpPr>
        <p:sp>
          <p:nvSpPr>
            <p:cNvPr id="193" name="Google Shape;193;p18"/>
            <p:cNvSpPr/>
            <p:nvPr/>
          </p:nvSpPr>
          <p:spPr>
            <a:xfrm>
              <a:off x="4209450" y="1211238"/>
              <a:ext cx="2554800" cy="909950"/>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algn="ctr">
                <a:buClr>
                  <a:srgbClr val="000000"/>
                </a:buClr>
                <a:buSzPts val="1100"/>
                <a:buFont typeface="Arial"/>
                <a:buNone/>
              </a:pPr>
              <a:r>
                <a:rPr lang="en" sz="2800" kern="0" dirty="0">
                  <a:latin typeface="Times New Roman" pitchFamily="18" charset="0"/>
                  <a:ea typeface="Roboto"/>
                  <a:cs typeface="Times New Roman" pitchFamily="18" charset="0"/>
                  <a:sym typeface="Roboto"/>
                </a:rPr>
                <a:t>Năng lượng thủy triều</a:t>
              </a:r>
              <a:endParaRPr sz="2800" kern="0" dirty="0">
                <a:latin typeface="Times New Roman" pitchFamily="18" charset="0"/>
                <a:ea typeface="Roboto"/>
                <a:cs typeface="Times New Roman" pitchFamily="18" charset="0"/>
                <a:sym typeface="Roboto"/>
              </a:endParaRPr>
            </a:p>
          </p:txBody>
        </p:sp>
        <p:sp>
          <p:nvSpPr>
            <p:cNvPr id="194" name="Google Shape;194;p18"/>
            <p:cNvSpPr/>
            <p:nvPr/>
          </p:nvSpPr>
          <p:spPr>
            <a:xfrm>
              <a:off x="3758200" y="1211238"/>
              <a:ext cx="909975" cy="909950"/>
            </a:xfrm>
            <a:custGeom>
              <a:avLst/>
              <a:gdLst/>
              <a:ahLst/>
              <a:cxnLst/>
              <a:rect l="l" t="t" r="r" b="b"/>
              <a:pathLst>
                <a:path w="36399" h="36398" extrusionOk="0">
                  <a:moveTo>
                    <a:pt x="18193" y="1"/>
                  </a:moveTo>
                  <a:cubicBezTo>
                    <a:pt x="8145" y="1"/>
                    <a:pt x="1" y="8145"/>
                    <a:pt x="1" y="18193"/>
                  </a:cubicBezTo>
                  <a:cubicBezTo>
                    <a:pt x="1" y="28242"/>
                    <a:pt x="8145" y="36398"/>
                    <a:pt x="18193" y="36398"/>
                  </a:cubicBezTo>
                  <a:cubicBezTo>
                    <a:pt x="28242" y="36398"/>
                    <a:pt x="36398" y="28242"/>
                    <a:pt x="36398" y="18193"/>
                  </a:cubicBezTo>
                  <a:cubicBezTo>
                    <a:pt x="36398" y="8145"/>
                    <a:pt x="28242" y="1"/>
                    <a:pt x="18193" y="1"/>
                  </a:cubicBez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5" name="Google Shape;195;p18"/>
          <p:cNvGrpSpPr/>
          <p:nvPr/>
        </p:nvGrpSpPr>
        <p:grpSpPr>
          <a:xfrm>
            <a:off x="3276601" y="2570251"/>
            <a:ext cx="3632927" cy="1213300"/>
            <a:chOff x="2379750" y="1927688"/>
            <a:chExt cx="3005775" cy="909975"/>
          </a:xfrm>
        </p:grpSpPr>
        <p:sp>
          <p:nvSpPr>
            <p:cNvPr id="196" name="Google Shape;196;p18"/>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algn="ctr">
                <a:buClr>
                  <a:srgbClr val="000000"/>
                </a:buClr>
                <a:buSzPts val="1100"/>
                <a:buFont typeface="Arial"/>
                <a:buNone/>
              </a:pPr>
              <a:r>
                <a:rPr lang="en" sz="2800" kern="0" dirty="0">
                  <a:latin typeface="Times New Roman" pitchFamily="18" charset="0"/>
                  <a:ea typeface="Roboto"/>
                  <a:cs typeface="Times New Roman" pitchFamily="18" charset="0"/>
                  <a:sym typeface="Roboto"/>
                </a:rPr>
                <a:t>Năng lượng gió</a:t>
              </a:r>
              <a:endParaRPr sz="2800" kern="0" dirty="0">
                <a:latin typeface="Times New Roman" pitchFamily="18" charset="0"/>
                <a:ea typeface="Roboto"/>
                <a:cs typeface="Times New Roman" pitchFamily="18" charset="0"/>
                <a:sym typeface="Roboto"/>
              </a:endParaRPr>
            </a:p>
          </p:txBody>
        </p:sp>
        <p:sp>
          <p:nvSpPr>
            <p:cNvPr id="197" name="Google Shape;197;p18"/>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98" name="Google Shape;198;p18"/>
          <p:cNvSpPr/>
          <p:nvPr/>
        </p:nvSpPr>
        <p:spPr>
          <a:xfrm>
            <a:off x="5431325" y="1823353"/>
            <a:ext cx="1342300" cy="3697733"/>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9" name="Google Shape;199;p18"/>
          <p:cNvGrpSpPr/>
          <p:nvPr/>
        </p:nvGrpSpPr>
        <p:grpSpPr>
          <a:xfrm>
            <a:off x="6285776" y="4876109"/>
            <a:ext cx="337522" cy="494545"/>
            <a:chOff x="-39998250" y="3605325"/>
            <a:chExt cx="288875" cy="317450"/>
          </a:xfrm>
        </p:grpSpPr>
        <p:sp>
          <p:nvSpPr>
            <p:cNvPr id="200" name="Google Shape;200;p18"/>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a:solidFill>
                    <a:srgbClr val="000000"/>
                  </a:solidFill>
                  <a:latin typeface="Times New Roman" pitchFamily="18" charset="0"/>
                  <a:cs typeface="Times New Roman" pitchFamily="18" charset="0"/>
                  <a:sym typeface="Arial"/>
                </a:rPr>
                <a:t>D</a:t>
              </a:r>
              <a:endParaRPr sz="2800" b="1" kern="0" dirty="0">
                <a:solidFill>
                  <a:srgbClr val="000000"/>
                </a:solidFill>
                <a:latin typeface="Times New Roman" pitchFamily="18" charset="0"/>
                <a:cs typeface="Times New Roman" pitchFamily="18" charset="0"/>
                <a:sym typeface="Arial"/>
              </a:endParaRPr>
            </a:p>
          </p:txBody>
        </p:sp>
        <p:sp>
          <p:nvSpPr>
            <p:cNvPr id="201" name="Google Shape;201;p18"/>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2" name="Google Shape;202;p18"/>
          <p:cNvGrpSpPr/>
          <p:nvPr/>
        </p:nvGrpSpPr>
        <p:grpSpPr>
          <a:xfrm>
            <a:off x="5604019" y="1975591"/>
            <a:ext cx="266921" cy="492052"/>
            <a:chOff x="-38129425" y="3222550"/>
            <a:chExt cx="228450" cy="315850"/>
          </a:xfrm>
        </p:grpSpPr>
        <p:sp>
          <p:nvSpPr>
            <p:cNvPr id="203" name="Google Shape;203;p18"/>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a:latin typeface="Times New Roman" pitchFamily="18" charset="0"/>
                  <a:cs typeface="Times New Roman" pitchFamily="18" charset="0"/>
                  <a:sym typeface="Arial"/>
                </a:rPr>
                <a:t>A</a:t>
              </a:r>
              <a:endParaRPr sz="2800" b="1" kern="0" dirty="0">
                <a:latin typeface="Times New Roman" pitchFamily="18" charset="0"/>
                <a:cs typeface="Times New Roman" pitchFamily="18" charset="0"/>
                <a:sym typeface="Arial"/>
              </a:endParaRPr>
            </a:p>
          </p:txBody>
        </p:sp>
        <p:sp>
          <p:nvSpPr>
            <p:cNvPr id="204" name="Google Shape;204;p18"/>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5" name="Google Shape;205;p18"/>
          <p:cNvSpPr/>
          <p:nvPr/>
        </p:nvSpPr>
        <p:spPr>
          <a:xfrm>
            <a:off x="6262642" y="2930056"/>
            <a:ext cx="383790" cy="493688"/>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a:solidFill>
                  <a:srgbClr val="000000"/>
                </a:solidFill>
                <a:latin typeface="Times New Roman" pitchFamily="18" charset="0"/>
                <a:cs typeface="Times New Roman" pitchFamily="18" charset="0"/>
                <a:sym typeface="Arial"/>
              </a:rPr>
              <a:t>B</a:t>
            </a:r>
            <a:endParaRPr sz="2800" b="1" kern="0" dirty="0">
              <a:solidFill>
                <a:srgbClr val="000000"/>
              </a:solidFill>
              <a:latin typeface="Times New Roman" pitchFamily="18" charset="0"/>
              <a:cs typeface="Times New Roman" pitchFamily="18" charset="0"/>
              <a:sym typeface="Arial"/>
            </a:endParaRPr>
          </a:p>
        </p:txBody>
      </p:sp>
      <p:sp>
        <p:nvSpPr>
          <p:cNvPr id="3" name="Rectangle 2"/>
          <p:cNvSpPr/>
          <p:nvPr/>
        </p:nvSpPr>
        <p:spPr>
          <a:xfrm>
            <a:off x="5574843" y="3876527"/>
            <a:ext cx="444352" cy="523220"/>
          </a:xfrm>
          <a:prstGeom prst="rect">
            <a:avLst/>
          </a:prstGeom>
        </p:spPr>
        <p:txBody>
          <a:bodyPr wrap="none">
            <a:spAutoFit/>
          </a:bodyPr>
          <a:lstStyle/>
          <a:p>
            <a:pPr lvl="0" algn="ctr">
              <a:buClr>
                <a:srgbClr val="000000"/>
              </a:buClr>
            </a:pPr>
            <a:r>
              <a:rPr lang="en-US" sz="2800" b="1" kern="0" dirty="0">
                <a:solidFill>
                  <a:srgbClr val="000000"/>
                </a:solidFill>
                <a:latin typeface="Times New Roman" pitchFamily="18" charset="0"/>
                <a:cs typeface="Times New Roman" pitchFamily="18" charset="0"/>
                <a:sym typeface="Arial"/>
              </a:rPr>
              <a:t>C</a:t>
            </a:r>
          </a:p>
        </p:txBody>
      </p:sp>
    </p:spTree>
    <p:extLst>
      <p:ext uri="{BB962C8B-B14F-4D97-AF65-F5344CB8AC3E}">
        <p14:creationId xmlns:p14="http://schemas.microsoft.com/office/powerpoint/2010/main" val="12802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base">
                                        <p:cTn id="7" dur="500" fill="hold"/>
                                        <p:tgtEl>
                                          <p:spTgt spid="188"/>
                                        </p:tgtEl>
                                        <p:attrNameLst>
                                          <p:attrName>ppt_x</p:attrName>
                                        </p:attrNameLst>
                                      </p:cBhvr>
                                      <p:tavLst>
                                        <p:tav tm="0">
                                          <p:val>
                                            <p:strVal val="#ppt_x"/>
                                          </p:val>
                                        </p:tav>
                                        <p:tav tm="100000">
                                          <p:val>
                                            <p:strVal val="#ppt_x"/>
                                          </p:val>
                                        </p:tav>
                                      </p:tavLst>
                                    </p:anim>
                                    <p:anim calcmode="lin" valueType="num">
                                      <p:cBhvr additive="base">
                                        <p:cTn id="8"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fade">
                                      <p:cBhvr>
                                        <p:cTn id="13" dur="1000"/>
                                        <p:tgtEl>
                                          <p:spTgt spid="198"/>
                                        </p:tgtEl>
                                      </p:cBhvr>
                                    </p:animEffect>
                                    <p:anim calcmode="lin" valueType="num">
                                      <p:cBhvr>
                                        <p:cTn id="14" dur="1000" fill="hold"/>
                                        <p:tgtEl>
                                          <p:spTgt spid="198"/>
                                        </p:tgtEl>
                                        <p:attrNameLst>
                                          <p:attrName>ppt_x</p:attrName>
                                        </p:attrNameLst>
                                      </p:cBhvr>
                                      <p:tavLst>
                                        <p:tav tm="0">
                                          <p:val>
                                            <p:strVal val="#ppt_x"/>
                                          </p:val>
                                        </p:tav>
                                        <p:tav tm="100000">
                                          <p:val>
                                            <p:strVal val="#ppt_x"/>
                                          </p:val>
                                        </p:tav>
                                      </p:tavLst>
                                    </p:anim>
                                    <p:anim calcmode="lin" valueType="num">
                                      <p:cBhvr>
                                        <p:cTn id="15"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2"/>
                                        </p:tgtEl>
                                        <p:attrNameLst>
                                          <p:attrName>style.visibility</p:attrName>
                                        </p:attrNameLst>
                                      </p:cBhvr>
                                      <p:to>
                                        <p:strVal val="visible"/>
                                      </p:to>
                                    </p:set>
                                    <p:animEffect transition="in" filter="fade">
                                      <p:cBhvr>
                                        <p:cTn id="20" dur="1000"/>
                                        <p:tgtEl>
                                          <p:spTgt spid="202"/>
                                        </p:tgtEl>
                                      </p:cBhvr>
                                    </p:animEffect>
                                    <p:anim calcmode="lin" valueType="num">
                                      <p:cBhvr>
                                        <p:cTn id="21" dur="1000" fill="hold"/>
                                        <p:tgtEl>
                                          <p:spTgt spid="202"/>
                                        </p:tgtEl>
                                        <p:attrNameLst>
                                          <p:attrName>ppt_x</p:attrName>
                                        </p:attrNameLst>
                                      </p:cBhvr>
                                      <p:tavLst>
                                        <p:tav tm="0">
                                          <p:val>
                                            <p:strVal val="#ppt_x"/>
                                          </p:val>
                                        </p:tav>
                                        <p:tav tm="100000">
                                          <p:val>
                                            <p:strVal val="#ppt_x"/>
                                          </p:val>
                                        </p:tav>
                                      </p:tavLst>
                                    </p:anim>
                                    <p:anim calcmode="lin" valueType="num">
                                      <p:cBhvr>
                                        <p:cTn id="22"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barn(inVertical)">
                                      <p:cBhvr>
                                        <p:cTn id="27" dur="500"/>
                                        <p:tgtEl>
                                          <p:spTgt spid="19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5"/>
                                        </p:tgtEl>
                                        <p:attrNameLst>
                                          <p:attrName>style.visibility</p:attrName>
                                        </p:attrNameLst>
                                      </p:cBhvr>
                                      <p:to>
                                        <p:strVal val="visible"/>
                                      </p:to>
                                    </p:set>
                                    <p:animEffect transition="in" filter="fade">
                                      <p:cBhvr>
                                        <p:cTn id="32" dur="1000"/>
                                        <p:tgtEl>
                                          <p:spTgt spid="205"/>
                                        </p:tgtEl>
                                      </p:cBhvr>
                                    </p:animEffect>
                                    <p:anim calcmode="lin" valueType="num">
                                      <p:cBhvr>
                                        <p:cTn id="33" dur="1000" fill="hold"/>
                                        <p:tgtEl>
                                          <p:spTgt spid="205"/>
                                        </p:tgtEl>
                                        <p:attrNameLst>
                                          <p:attrName>ppt_x</p:attrName>
                                        </p:attrNameLst>
                                      </p:cBhvr>
                                      <p:tavLst>
                                        <p:tav tm="0">
                                          <p:val>
                                            <p:strVal val="#ppt_x"/>
                                          </p:val>
                                        </p:tav>
                                        <p:tav tm="100000">
                                          <p:val>
                                            <p:strVal val="#ppt_x"/>
                                          </p:val>
                                        </p:tav>
                                      </p:tavLst>
                                    </p:anim>
                                    <p:anim calcmode="lin" valueType="num">
                                      <p:cBhvr>
                                        <p:cTn id="34" dur="1000" fill="hold"/>
                                        <p:tgtEl>
                                          <p:spTgt spid="20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95"/>
                                        </p:tgtEl>
                                        <p:attrNameLst>
                                          <p:attrName>style.visibility</p:attrName>
                                        </p:attrNameLst>
                                      </p:cBhvr>
                                      <p:to>
                                        <p:strVal val="visible"/>
                                      </p:to>
                                    </p:set>
                                    <p:animEffect transition="in" filter="wheel(1)">
                                      <p:cBhvr>
                                        <p:cTn id="39" dur="2000"/>
                                        <p:tgtEl>
                                          <p:spTgt spid="19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9"/>
                                        </p:tgtEl>
                                        <p:attrNameLst>
                                          <p:attrName>style.visibility</p:attrName>
                                        </p:attrNameLst>
                                      </p:cBhvr>
                                      <p:to>
                                        <p:strVal val="visible"/>
                                      </p:to>
                                    </p:set>
                                    <p:anim calcmode="lin" valueType="num">
                                      <p:cBhvr additive="base">
                                        <p:cTn id="49" dur="500" fill="hold"/>
                                        <p:tgtEl>
                                          <p:spTgt spid="189"/>
                                        </p:tgtEl>
                                        <p:attrNameLst>
                                          <p:attrName>ppt_x</p:attrName>
                                        </p:attrNameLst>
                                      </p:cBhvr>
                                      <p:tavLst>
                                        <p:tav tm="0">
                                          <p:val>
                                            <p:strVal val="#ppt_x"/>
                                          </p:val>
                                        </p:tav>
                                        <p:tav tm="100000">
                                          <p:val>
                                            <p:strVal val="#ppt_x"/>
                                          </p:val>
                                        </p:tav>
                                      </p:tavLst>
                                    </p:anim>
                                    <p:anim calcmode="lin" valueType="num">
                                      <p:cBhvr additive="base">
                                        <p:cTn id="50"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9"/>
                                        </p:tgtEl>
                                        <p:attrNameLst>
                                          <p:attrName>style.visibility</p:attrName>
                                        </p:attrNameLst>
                                      </p:cBhvr>
                                      <p:to>
                                        <p:strVal val="visible"/>
                                      </p:to>
                                    </p:set>
                                    <p:animEffect transition="in" filter="fade">
                                      <p:cBhvr>
                                        <p:cTn id="55" dur="1000"/>
                                        <p:tgtEl>
                                          <p:spTgt spid="199"/>
                                        </p:tgtEl>
                                      </p:cBhvr>
                                    </p:animEffect>
                                    <p:anim calcmode="lin" valueType="num">
                                      <p:cBhvr>
                                        <p:cTn id="56" dur="1000" fill="hold"/>
                                        <p:tgtEl>
                                          <p:spTgt spid="199"/>
                                        </p:tgtEl>
                                        <p:attrNameLst>
                                          <p:attrName>ppt_x</p:attrName>
                                        </p:attrNameLst>
                                      </p:cBhvr>
                                      <p:tavLst>
                                        <p:tav tm="0">
                                          <p:val>
                                            <p:strVal val="#ppt_x"/>
                                          </p:val>
                                        </p:tav>
                                        <p:tav tm="100000">
                                          <p:val>
                                            <p:strVal val="#ppt_x"/>
                                          </p:val>
                                        </p:tav>
                                      </p:tavLst>
                                    </p:anim>
                                    <p:anim calcmode="lin" valueType="num">
                                      <p:cBhvr>
                                        <p:cTn id="57"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85"/>
                                        </p:tgtEl>
                                        <p:attrNameLst>
                                          <p:attrName>style.visibility</p:attrName>
                                        </p:attrNameLst>
                                      </p:cBhvr>
                                      <p:to>
                                        <p:strVal val="visible"/>
                                      </p:to>
                                    </p:set>
                                    <p:animEffect transition="in" filter="wipe(down)">
                                      <p:cBhvr>
                                        <p:cTn id="62" dur="500"/>
                                        <p:tgtEl>
                                          <p:spTgt spid="18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1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8" grpId="0" animBg="1"/>
      <p:bldP spid="205"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2"/>
          <p:cNvGrpSpPr/>
          <p:nvPr/>
        </p:nvGrpSpPr>
        <p:grpSpPr>
          <a:xfrm>
            <a:off x="6085627" y="5298051"/>
            <a:ext cx="2655311" cy="992584"/>
            <a:chOff x="5631625" y="3422288"/>
            <a:chExt cx="2655311" cy="744438"/>
          </a:xfrm>
        </p:grpSpPr>
        <p:sp>
          <p:nvSpPr>
            <p:cNvPr id="377" name="Google Shape;377;p22"/>
            <p:cNvSpPr/>
            <p:nvPr/>
          </p:nvSpPr>
          <p:spPr>
            <a:xfrm>
              <a:off x="6304450" y="3783638"/>
              <a:ext cx="309000" cy="80400"/>
            </a:xfrm>
            <a:custGeom>
              <a:avLst/>
              <a:gdLst/>
              <a:ahLst/>
              <a:cxnLst/>
              <a:rect l="l" t="t" r="r" b="b"/>
              <a:pathLst>
                <a:path w="12360" h="3216" extrusionOk="0">
                  <a:moveTo>
                    <a:pt x="10752" y="632"/>
                  </a:moveTo>
                  <a:cubicBezTo>
                    <a:pt x="11324" y="632"/>
                    <a:pt x="11776" y="1084"/>
                    <a:pt x="11776" y="1644"/>
                  </a:cubicBezTo>
                  <a:cubicBezTo>
                    <a:pt x="11776" y="2215"/>
                    <a:pt x="11324" y="2668"/>
                    <a:pt x="10752" y="2668"/>
                  </a:cubicBezTo>
                  <a:cubicBezTo>
                    <a:pt x="10193" y="2668"/>
                    <a:pt x="9740" y="2215"/>
                    <a:pt x="9740" y="1644"/>
                  </a:cubicBezTo>
                  <a:cubicBezTo>
                    <a:pt x="9740" y="1084"/>
                    <a:pt x="10193" y="632"/>
                    <a:pt x="10752" y="632"/>
                  </a:cubicBezTo>
                  <a:close/>
                  <a:moveTo>
                    <a:pt x="10752" y="1"/>
                  </a:moveTo>
                  <a:cubicBezTo>
                    <a:pt x="10086" y="1"/>
                    <a:pt x="9502" y="537"/>
                    <a:pt x="9264" y="977"/>
                  </a:cubicBezTo>
                  <a:lnTo>
                    <a:pt x="1" y="977"/>
                  </a:lnTo>
                  <a:lnTo>
                    <a:pt x="1" y="2025"/>
                  </a:lnTo>
                  <a:lnTo>
                    <a:pt x="9216" y="2025"/>
                  </a:lnTo>
                  <a:cubicBezTo>
                    <a:pt x="9407" y="2763"/>
                    <a:pt x="10026" y="3215"/>
                    <a:pt x="10752" y="3215"/>
                  </a:cubicBezTo>
                  <a:cubicBezTo>
                    <a:pt x="11645" y="3215"/>
                    <a:pt x="12360" y="2501"/>
                    <a:pt x="12360" y="1608"/>
                  </a:cubicBezTo>
                  <a:cubicBezTo>
                    <a:pt x="12360" y="727"/>
                    <a:pt x="11645" y="1"/>
                    <a:pt x="10752" y="1"/>
                  </a:cubicBez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2"/>
            <p:cNvSpPr/>
            <p:nvPr/>
          </p:nvSpPr>
          <p:spPr>
            <a:xfrm>
              <a:off x="5631625" y="3483064"/>
              <a:ext cx="683690" cy="683661"/>
            </a:xfrm>
            <a:custGeom>
              <a:avLst/>
              <a:gdLst/>
              <a:ahLst/>
              <a:cxnLst/>
              <a:rect l="l" t="t" r="r" b="b"/>
              <a:pathLst>
                <a:path w="23945" h="23944" extrusionOk="0">
                  <a:moveTo>
                    <a:pt x="11966" y="1084"/>
                  </a:moveTo>
                  <a:cubicBezTo>
                    <a:pt x="17979" y="1084"/>
                    <a:pt x="22861" y="5965"/>
                    <a:pt x="22861" y="11966"/>
                  </a:cubicBezTo>
                  <a:cubicBezTo>
                    <a:pt x="22861" y="17978"/>
                    <a:pt x="17979" y="22860"/>
                    <a:pt x="11966" y="22860"/>
                  </a:cubicBezTo>
                  <a:cubicBezTo>
                    <a:pt x="5966" y="22860"/>
                    <a:pt x="1084" y="17978"/>
                    <a:pt x="1084" y="11966"/>
                  </a:cubicBezTo>
                  <a:cubicBezTo>
                    <a:pt x="1084" y="5965"/>
                    <a:pt x="5966" y="1084"/>
                    <a:pt x="11966" y="1084"/>
                  </a:cubicBezTo>
                  <a:close/>
                  <a:moveTo>
                    <a:pt x="11966" y="0"/>
                  </a:moveTo>
                  <a:cubicBezTo>
                    <a:pt x="5370" y="0"/>
                    <a:pt x="1" y="5370"/>
                    <a:pt x="1" y="11966"/>
                  </a:cubicBezTo>
                  <a:cubicBezTo>
                    <a:pt x="1" y="18574"/>
                    <a:pt x="5370" y="23943"/>
                    <a:pt x="11966" y="23943"/>
                  </a:cubicBezTo>
                  <a:cubicBezTo>
                    <a:pt x="18574" y="23943"/>
                    <a:pt x="23944" y="18574"/>
                    <a:pt x="23944" y="11966"/>
                  </a:cubicBezTo>
                  <a:cubicBezTo>
                    <a:pt x="23944" y="5370"/>
                    <a:pt x="18574" y="0"/>
                    <a:pt x="11966" y="0"/>
                  </a:cubicBezTo>
                  <a:close/>
                </a:path>
              </a:pathLst>
            </a:custGeom>
            <a:solidFill>
              <a:srgbClr val="4949E7"/>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2"/>
            <p:cNvSpPr/>
            <p:nvPr/>
          </p:nvSpPr>
          <p:spPr>
            <a:xfrm>
              <a:off x="6743500" y="3547613"/>
              <a:ext cx="1543436" cy="606350"/>
            </a:xfrm>
            <a:custGeom>
              <a:avLst/>
              <a:gdLst/>
              <a:ahLst/>
              <a:cxnLst/>
              <a:rect l="l" t="t" r="r" b="b"/>
              <a:pathLst>
                <a:path w="54829" h="24254" extrusionOk="0">
                  <a:moveTo>
                    <a:pt x="1072" y="0"/>
                  </a:moveTo>
                  <a:cubicBezTo>
                    <a:pt x="477" y="0"/>
                    <a:pt x="1" y="476"/>
                    <a:pt x="1" y="1060"/>
                  </a:cubicBezTo>
                  <a:lnTo>
                    <a:pt x="1" y="23182"/>
                  </a:lnTo>
                  <a:cubicBezTo>
                    <a:pt x="1" y="23777"/>
                    <a:pt x="477" y="24253"/>
                    <a:pt x="1072" y="24253"/>
                  </a:cubicBezTo>
                  <a:lnTo>
                    <a:pt x="53757" y="24253"/>
                  </a:lnTo>
                  <a:cubicBezTo>
                    <a:pt x="54353" y="24253"/>
                    <a:pt x="54829" y="23777"/>
                    <a:pt x="54829" y="23182"/>
                  </a:cubicBezTo>
                  <a:lnTo>
                    <a:pt x="54829" y="1060"/>
                  </a:lnTo>
                  <a:cubicBezTo>
                    <a:pt x="54829" y="476"/>
                    <a:pt x="54353" y="0"/>
                    <a:pt x="53757" y="0"/>
                  </a:cubicBezTo>
                  <a:close/>
                </a:path>
              </a:pathLst>
            </a:custGeom>
            <a:solidFill>
              <a:srgbClr val="4949E7"/>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3200" b="1" kern="0" dirty="0">
                  <a:latin typeface="Times New Roman" pitchFamily="18" charset="0"/>
                  <a:ea typeface="Roboto"/>
                  <a:cs typeface="Times New Roman" pitchFamily="18" charset="0"/>
                  <a:sym typeface="Roboto"/>
                </a:rPr>
                <a:t>2</a:t>
              </a:r>
              <a:endParaRPr sz="3200" b="1" kern="0" dirty="0">
                <a:latin typeface="Times New Roman" pitchFamily="18" charset="0"/>
                <a:ea typeface="Roboto"/>
                <a:cs typeface="Times New Roman" pitchFamily="18" charset="0"/>
                <a:sym typeface="Roboto"/>
              </a:endParaRPr>
            </a:p>
          </p:txBody>
        </p:sp>
        <p:sp>
          <p:nvSpPr>
            <p:cNvPr id="380" name="Google Shape;380;p22"/>
            <p:cNvSpPr/>
            <p:nvPr/>
          </p:nvSpPr>
          <p:spPr>
            <a:xfrm>
              <a:off x="7915075" y="3422288"/>
              <a:ext cx="250350" cy="250350"/>
            </a:xfrm>
            <a:custGeom>
              <a:avLst/>
              <a:gdLst/>
              <a:ahLst/>
              <a:cxnLst/>
              <a:rect l="l" t="t" r="r" b="b"/>
              <a:pathLst>
                <a:path w="10014" h="10014" extrusionOk="0">
                  <a:moveTo>
                    <a:pt x="5001" y="1"/>
                  </a:moveTo>
                  <a:cubicBezTo>
                    <a:pt x="2239" y="1"/>
                    <a:pt x="1" y="2239"/>
                    <a:pt x="1" y="5013"/>
                  </a:cubicBezTo>
                  <a:cubicBezTo>
                    <a:pt x="1" y="7775"/>
                    <a:pt x="2239" y="10014"/>
                    <a:pt x="5001" y="10014"/>
                  </a:cubicBezTo>
                  <a:cubicBezTo>
                    <a:pt x="7763" y="10014"/>
                    <a:pt x="10014" y="7775"/>
                    <a:pt x="10014" y="5013"/>
                  </a:cubicBezTo>
                  <a:cubicBezTo>
                    <a:pt x="10014" y="2239"/>
                    <a:pt x="7763" y="1"/>
                    <a:pt x="5001" y="1"/>
                  </a:cubicBezTo>
                  <a:close/>
                </a:path>
              </a:pathLst>
            </a:custGeom>
            <a:solidFill>
              <a:srgbClr val="869F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22"/>
            <p:cNvSpPr/>
            <p:nvPr/>
          </p:nvSpPr>
          <p:spPr>
            <a:xfrm>
              <a:off x="8008550" y="3487763"/>
              <a:ext cx="63125" cy="63150"/>
            </a:xfrm>
            <a:custGeom>
              <a:avLst/>
              <a:gdLst/>
              <a:ahLst/>
              <a:cxnLst/>
              <a:rect l="l" t="t" r="r" b="b"/>
              <a:pathLst>
                <a:path w="2525" h="2526" extrusionOk="0">
                  <a:moveTo>
                    <a:pt x="1262" y="1"/>
                  </a:moveTo>
                  <a:cubicBezTo>
                    <a:pt x="572" y="1"/>
                    <a:pt x="0" y="561"/>
                    <a:pt x="0" y="1263"/>
                  </a:cubicBezTo>
                  <a:cubicBezTo>
                    <a:pt x="0" y="1954"/>
                    <a:pt x="572" y="2525"/>
                    <a:pt x="1262" y="2525"/>
                  </a:cubicBezTo>
                  <a:cubicBezTo>
                    <a:pt x="1965" y="2525"/>
                    <a:pt x="2524" y="1954"/>
                    <a:pt x="2524" y="1263"/>
                  </a:cubicBezTo>
                  <a:cubicBezTo>
                    <a:pt x="2524" y="561"/>
                    <a:pt x="1965" y="1"/>
                    <a:pt x="126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22"/>
            <p:cNvSpPr/>
            <p:nvPr/>
          </p:nvSpPr>
          <p:spPr>
            <a:xfrm>
              <a:off x="7987700" y="3550888"/>
              <a:ext cx="104800" cy="48825"/>
            </a:xfrm>
            <a:custGeom>
              <a:avLst/>
              <a:gdLst/>
              <a:ahLst/>
              <a:cxnLst/>
              <a:rect l="l" t="t" r="r" b="b"/>
              <a:pathLst>
                <a:path w="4192" h="1953" extrusionOk="0">
                  <a:moveTo>
                    <a:pt x="2096" y="0"/>
                  </a:moveTo>
                  <a:cubicBezTo>
                    <a:pt x="989" y="0"/>
                    <a:pt x="72" y="857"/>
                    <a:pt x="1" y="1953"/>
                  </a:cubicBezTo>
                  <a:lnTo>
                    <a:pt x="4192" y="1953"/>
                  </a:lnTo>
                  <a:cubicBezTo>
                    <a:pt x="4120" y="857"/>
                    <a:pt x="3215" y="0"/>
                    <a:pt x="20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2"/>
            <p:cNvSpPr txBox="1"/>
            <p:nvPr/>
          </p:nvSpPr>
          <p:spPr>
            <a:xfrm>
              <a:off x="5631625" y="3674138"/>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latin typeface="Times New Roman" pitchFamily="18" charset="0"/>
                  <a:ea typeface="Fira Sans Extra Condensed Medium"/>
                  <a:cs typeface="Times New Roman" pitchFamily="18" charset="0"/>
                  <a:sym typeface="Fira Sans Extra Condensed Medium"/>
                </a:rPr>
                <a:t>D</a:t>
              </a:r>
              <a:endParaRPr sz="2800" b="1" kern="0" dirty="0">
                <a:latin typeface="Times New Roman" pitchFamily="18" charset="0"/>
                <a:ea typeface="Fira Sans Extra Condensed Medium"/>
                <a:cs typeface="Times New Roman" pitchFamily="18" charset="0"/>
                <a:sym typeface="Fira Sans Extra Condensed Medium"/>
              </a:endParaRPr>
            </a:p>
          </p:txBody>
        </p:sp>
      </p:grpSp>
      <p:sp>
        <p:nvSpPr>
          <p:cNvPr id="384" name="Google Shape;384;p22"/>
          <p:cNvSpPr txBox="1"/>
          <p:nvPr/>
        </p:nvSpPr>
        <p:spPr>
          <a:xfrm>
            <a:off x="1676416" y="457200"/>
            <a:ext cx="8991601" cy="1131600"/>
          </a:xfrm>
          <a:prstGeom prst="rect">
            <a:avLst/>
          </a:prstGeom>
          <a:noFill/>
          <a:ln>
            <a:noFill/>
          </a:ln>
        </p:spPr>
        <p:txBody>
          <a:bodyPr spcFirstLastPara="1" wrap="square" lIns="91425" tIns="91425" rIns="91425" bIns="91425" anchor="ctr" anchorCtr="0">
            <a:noAutofit/>
          </a:bodyPr>
          <a:lstStyle/>
          <a:p>
            <a:pPr>
              <a:lnSpc>
                <a:spcPct val="115000"/>
              </a:lnSpc>
            </a:pPr>
            <a:r>
              <a:rPr lang="en-US" sz="2800" b="1" dirty="0" err="1">
                <a:latin typeface="Times New Roman"/>
                <a:ea typeface="Times New Roman"/>
              </a:rPr>
              <a:t>Câu</a:t>
            </a:r>
            <a:r>
              <a:rPr lang="en-US" sz="2800" b="1" dirty="0">
                <a:latin typeface="Times New Roman"/>
                <a:ea typeface="Times New Roman"/>
              </a:rPr>
              <a:t> 4: </a:t>
            </a:r>
            <a:r>
              <a:rPr lang="en-US" sz="2800" dirty="0">
                <a:latin typeface="Times New Roman"/>
                <a:ea typeface="Times New Roman"/>
              </a:rPr>
              <a:t>Cho </a:t>
            </a:r>
            <a:r>
              <a:rPr lang="en-US" sz="2800" dirty="0" err="1">
                <a:latin typeface="Times New Roman"/>
                <a:ea typeface="Times New Roman"/>
              </a:rPr>
              <a:t>các</a:t>
            </a:r>
            <a:r>
              <a:rPr lang="en-US" sz="2800" dirty="0">
                <a:latin typeface="Times New Roman"/>
                <a:ea typeface="Times New Roman"/>
              </a:rPr>
              <a:t> </a:t>
            </a:r>
            <a:r>
              <a:rPr lang="en-US" sz="2800" dirty="0" err="1">
                <a:latin typeface="Times New Roman"/>
                <a:ea typeface="Times New Roman"/>
              </a:rPr>
              <a:t>nguồn</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khí</a:t>
            </a:r>
            <a:r>
              <a:rPr lang="en-US" sz="2800" dirty="0">
                <a:latin typeface="Times New Roman"/>
                <a:ea typeface="Times New Roman"/>
              </a:rPr>
              <a:t> </a:t>
            </a:r>
            <a:r>
              <a:rPr lang="en-US" sz="2800" dirty="0" err="1">
                <a:latin typeface="Times New Roman"/>
                <a:ea typeface="Times New Roman"/>
              </a:rPr>
              <a:t>tự</a:t>
            </a:r>
            <a:r>
              <a:rPr lang="en-US" sz="2800" dirty="0">
                <a:latin typeface="Times New Roman"/>
                <a:ea typeface="Times New Roman"/>
              </a:rPr>
              <a:t> </a:t>
            </a:r>
            <a:r>
              <a:rPr lang="en-US" sz="2800" dirty="0" err="1">
                <a:latin typeface="Times New Roman"/>
                <a:ea typeface="Times New Roman"/>
              </a:rPr>
              <a:t>nhiên</a:t>
            </a:r>
            <a:r>
              <a:rPr lang="en-US" sz="2800" dirty="0">
                <a:latin typeface="Times New Roman"/>
                <a:ea typeface="Times New Roman"/>
              </a:rPr>
              <a:t>, </a:t>
            </a:r>
            <a:r>
              <a:rPr lang="en-US" sz="2800" dirty="0" err="1">
                <a:latin typeface="Times New Roman"/>
                <a:ea typeface="Times New Roman"/>
              </a:rPr>
              <a:t>địa</a:t>
            </a:r>
            <a:r>
              <a:rPr lang="en-US" sz="2800" dirty="0">
                <a:latin typeface="Times New Roman"/>
                <a:ea typeface="Times New Roman"/>
              </a:rPr>
              <a:t> </a:t>
            </a:r>
            <a:r>
              <a:rPr lang="en-US" sz="2800" dirty="0" err="1">
                <a:latin typeface="Times New Roman"/>
                <a:ea typeface="Times New Roman"/>
              </a:rPr>
              <a:t>nhiệt</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Mặt</a:t>
            </a:r>
            <a:r>
              <a:rPr lang="en-US" sz="2800" dirty="0">
                <a:latin typeface="Times New Roman"/>
                <a:ea typeface="Times New Roman"/>
              </a:rPr>
              <a:t> </a:t>
            </a:r>
            <a:r>
              <a:rPr lang="en-US" sz="2800" dirty="0" err="1">
                <a:latin typeface="Times New Roman"/>
                <a:ea typeface="Times New Roman"/>
              </a:rPr>
              <a:t>Trời</a:t>
            </a:r>
            <a:r>
              <a:rPr lang="en-US" sz="2800" dirty="0">
                <a:latin typeface="Times New Roman"/>
                <a:ea typeface="Times New Roman"/>
              </a:rPr>
              <a:t>, </a:t>
            </a:r>
            <a:r>
              <a:rPr lang="en-US" sz="2800" dirty="0" err="1">
                <a:latin typeface="Times New Roman"/>
                <a:ea typeface="Times New Roman"/>
              </a:rPr>
              <a:t>sóng</a:t>
            </a:r>
            <a:r>
              <a:rPr lang="en-US" sz="2800" dirty="0">
                <a:latin typeface="Times New Roman"/>
                <a:ea typeface="Times New Roman"/>
              </a:rPr>
              <a:t>, </a:t>
            </a:r>
            <a:r>
              <a:rPr lang="en-US" sz="2800" dirty="0" err="1">
                <a:latin typeface="Times New Roman"/>
                <a:ea typeface="Times New Roman"/>
              </a:rPr>
              <a:t>thủy</a:t>
            </a:r>
            <a:r>
              <a:rPr lang="en-US" sz="2800" dirty="0">
                <a:latin typeface="Times New Roman"/>
                <a:ea typeface="Times New Roman"/>
              </a:rPr>
              <a:t> </a:t>
            </a:r>
            <a:r>
              <a:rPr lang="en-US" sz="2800" dirty="0" err="1">
                <a:latin typeface="Times New Roman"/>
                <a:ea typeface="Times New Roman"/>
              </a:rPr>
              <a:t>điện</a:t>
            </a:r>
            <a:r>
              <a:rPr lang="en-US" sz="2800" dirty="0">
                <a:latin typeface="Times New Roman"/>
                <a:ea typeface="Times New Roman"/>
              </a:rPr>
              <a:t>, </a:t>
            </a:r>
            <a:r>
              <a:rPr lang="en-US" sz="2800" dirty="0" err="1">
                <a:latin typeface="Times New Roman"/>
                <a:ea typeface="Times New Roman"/>
              </a:rPr>
              <a:t>dầu</a:t>
            </a:r>
            <a:r>
              <a:rPr lang="en-US" sz="2800" dirty="0">
                <a:latin typeface="Times New Roman"/>
                <a:ea typeface="Times New Roman"/>
              </a:rPr>
              <a:t> </a:t>
            </a:r>
            <a:r>
              <a:rPr lang="en-US" sz="2800" dirty="0" err="1">
                <a:latin typeface="Times New Roman"/>
                <a:ea typeface="Times New Roman"/>
              </a:rPr>
              <a:t>mỏ</a:t>
            </a:r>
            <a:r>
              <a:rPr lang="en-US" sz="2800" dirty="0">
                <a:latin typeface="Times New Roman"/>
                <a:ea typeface="Times New Roman"/>
              </a:rPr>
              <a:t>, </a:t>
            </a:r>
            <a:r>
              <a:rPr lang="en-US" sz="2800" dirty="0" err="1">
                <a:latin typeface="Times New Roman"/>
                <a:ea typeface="Times New Roman"/>
              </a:rPr>
              <a:t>gió</a:t>
            </a:r>
            <a:r>
              <a:rPr lang="en-US" sz="2800" dirty="0">
                <a:latin typeface="Times New Roman"/>
                <a:ea typeface="Times New Roman"/>
              </a:rPr>
              <a:t>, than </a:t>
            </a:r>
            <a:r>
              <a:rPr lang="en-US" sz="2800" dirty="0" err="1">
                <a:latin typeface="Times New Roman"/>
                <a:ea typeface="Times New Roman"/>
              </a:rPr>
              <a:t>đá</a:t>
            </a:r>
            <a:r>
              <a:rPr lang="en-US" sz="2800" dirty="0">
                <a:latin typeface="Times New Roman"/>
                <a:ea typeface="Times New Roman"/>
              </a:rPr>
              <a:t>. </a:t>
            </a:r>
            <a:r>
              <a:rPr lang="en-US" sz="2800" dirty="0" err="1">
                <a:latin typeface="Times New Roman"/>
                <a:ea typeface="Times New Roman"/>
              </a:rPr>
              <a:t>Có</a:t>
            </a:r>
            <a:r>
              <a:rPr lang="en-US" sz="2800" dirty="0">
                <a:latin typeface="Times New Roman"/>
                <a:ea typeface="Times New Roman"/>
              </a:rPr>
              <a:t> </a:t>
            </a:r>
            <a:r>
              <a:rPr lang="en-US" sz="2800" dirty="0" err="1">
                <a:latin typeface="Times New Roman"/>
                <a:ea typeface="Times New Roman"/>
              </a:rPr>
              <a:t>bao</a:t>
            </a:r>
            <a:r>
              <a:rPr lang="en-US" sz="2800" dirty="0">
                <a:latin typeface="Times New Roman"/>
                <a:ea typeface="Times New Roman"/>
              </a:rPr>
              <a:t> </a:t>
            </a:r>
            <a:r>
              <a:rPr lang="en-US" sz="2800" dirty="0" err="1">
                <a:latin typeface="Times New Roman"/>
                <a:ea typeface="Times New Roman"/>
              </a:rPr>
              <a:t>nhiêu</a:t>
            </a:r>
            <a:r>
              <a:rPr lang="en-US" sz="2800" dirty="0">
                <a:latin typeface="Times New Roman"/>
                <a:ea typeface="Times New Roman"/>
              </a:rPr>
              <a:t> </a:t>
            </a:r>
            <a:r>
              <a:rPr lang="en-US" sz="2800" dirty="0" err="1">
                <a:latin typeface="Times New Roman"/>
                <a:ea typeface="Times New Roman"/>
              </a:rPr>
              <a:t>trong</a:t>
            </a:r>
            <a:r>
              <a:rPr lang="en-US" sz="2800" dirty="0">
                <a:latin typeface="Times New Roman"/>
                <a:ea typeface="Times New Roman"/>
              </a:rPr>
              <a:t> </a:t>
            </a:r>
            <a:r>
              <a:rPr lang="en-US" sz="2800" dirty="0" err="1">
                <a:latin typeface="Times New Roman"/>
                <a:ea typeface="Times New Roman"/>
              </a:rPr>
              <a:t>số</a:t>
            </a:r>
            <a:r>
              <a:rPr lang="en-US" sz="2800" dirty="0">
                <a:latin typeface="Times New Roman"/>
                <a:ea typeface="Times New Roman"/>
              </a:rPr>
              <a:t> </a:t>
            </a:r>
            <a:r>
              <a:rPr lang="en-US" sz="2800" dirty="0" err="1">
                <a:latin typeface="Times New Roman"/>
                <a:ea typeface="Times New Roman"/>
              </a:rPr>
              <a:t>các</a:t>
            </a:r>
            <a:r>
              <a:rPr lang="en-US" sz="2800" dirty="0">
                <a:latin typeface="Times New Roman"/>
                <a:ea typeface="Times New Roman"/>
              </a:rPr>
              <a:t> </a:t>
            </a:r>
            <a:r>
              <a:rPr lang="en-US" sz="2800" dirty="0" err="1">
                <a:latin typeface="Times New Roman"/>
                <a:ea typeface="Times New Roman"/>
              </a:rPr>
              <a:t>nguồn</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này</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nguồn</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tái</a:t>
            </a:r>
            <a:r>
              <a:rPr lang="en-US" sz="2800" dirty="0">
                <a:latin typeface="Times New Roman"/>
                <a:ea typeface="Times New Roman"/>
              </a:rPr>
              <a:t> </a:t>
            </a:r>
            <a:r>
              <a:rPr lang="en-US" sz="2800" dirty="0" err="1">
                <a:latin typeface="Times New Roman"/>
                <a:ea typeface="Times New Roman"/>
              </a:rPr>
              <a:t>tạo</a:t>
            </a:r>
            <a:r>
              <a:rPr lang="en-US" sz="2800" dirty="0">
                <a:latin typeface="Times New Roman"/>
                <a:ea typeface="Times New Roman"/>
              </a:rPr>
              <a:t>?</a:t>
            </a:r>
            <a:endParaRPr lang="en-US" sz="2000" dirty="0">
              <a:latin typeface="Times New Roman"/>
              <a:ea typeface="Calibri"/>
            </a:endParaRPr>
          </a:p>
        </p:txBody>
      </p:sp>
      <p:grpSp>
        <p:nvGrpSpPr>
          <p:cNvPr id="386" name="Google Shape;386;p22"/>
          <p:cNvGrpSpPr/>
          <p:nvPr/>
        </p:nvGrpSpPr>
        <p:grpSpPr>
          <a:xfrm>
            <a:off x="1828800" y="2068067"/>
            <a:ext cx="2657048" cy="1186984"/>
            <a:chOff x="4086475" y="976763"/>
            <a:chExt cx="2657048" cy="890238"/>
          </a:xfrm>
        </p:grpSpPr>
        <p:sp>
          <p:nvSpPr>
            <p:cNvPr id="387" name="Google Shape;387;p22"/>
            <p:cNvSpPr/>
            <p:nvPr/>
          </p:nvSpPr>
          <p:spPr>
            <a:xfrm>
              <a:off x="4758125" y="1392288"/>
              <a:ext cx="237275" cy="14600"/>
            </a:xfrm>
            <a:custGeom>
              <a:avLst/>
              <a:gdLst/>
              <a:ahLst/>
              <a:cxnLst/>
              <a:rect l="l" t="t" r="r" b="b"/>
              <a:pathLst>
                <a:path w="9491" h="584" extrusionOk="0">
                  <a:moveTo>
                    <a:pt x="1" y="0"/>
                  </a:moveTo>
                  <a:lnTo>
                    <a:pt x="1" y="584"/>
                  </a:lnTo>
                  <a:lnTo>
                    <a:pt x="9490" y="584"/>
                  </a:lnTo>
                  <a:lnTo>
                    <a:pt x="9490" y="0"/>
                  </a:lnTo>
                  <a:close/>
                </a:path>
              </a:pathLst>
            </a:custGeom>
            <a:solidFill>
              <a:srgbClr val="FCDF2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2"/>
            <p:cNvSpPr/>
            <p:nvPr/>
          </p:nvSpPr>
          <p:spPr>
            <a:xfrm>
              <a:off x="4757825" y="1361013"/>
              <a:ext cx="310800" cy="80400"/>
            </a:xfrm>
            <a:custGeom>
              <a:avLst/>
              <a:gdLst/>
              <a:ahLst/>
              <a:cxnLst/>
              <a:rect l="l" t="t" r="r" b="b"/>
              <a:pathLst>
                <a:path w="12432" h="3216" extrusionOk="0">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2"/>
            <p:cNvSpPr/>
            <p:nvPr/>
          </p:nvSpPr>
          <p:spPr>
            <a:xfrm>
              <a:off x="5200150" y="1098188"/>
              <a:ext cx="1543373" cy="606350"/>
            </a:xfrm>
            <a:custGeom>
              <a:avLst/>
              <a:gdLst/>
              <a:ahLst/>
              <a:cxnLst/>
              <a:rect l="l" t="t" r="r" b="b"/>
              <a:pathLst>
                <a:path w="54817" h="24254" extrusionOk="0">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solidFill>
              <a:srgbClr val="FCBD24"/>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3200" b="1" kern="0" dirty="0">
                  <a:latin typeface="Times New Roman" pitchFamily="18" charset="0"/>
                  <a:ea typeface="Roboto"/>
                  <a:cs typeface="Times New Roman" pitchFamily="18" charset="0"/>
                  <a:sym typeface="Roboto"/>
                </a:rPr>
                <a:t>5</a:t>
              </a:r>
              <a:endParaRPr sz="3200" b="1" kern="0" dirty="0">
                <a:latin typeface="Times New Roman" pitchFamily="18" charset="0"/>
                <a:ea typeface="Roboto"/>
                <a:cs typeface="Times New Roman" pitchFamily="18" charset="0"/>
                <a:sym typeface="Roboto"/>
              </a:endParaRPr>
            </a:p>
          </p:txBody>
        </p:sp>
        <p:sp>
          <p:nvSpPr>
            <p:cNvPr id="390" name="Google Shape;390;p22"/>
            <p:cNvSpPr/>
            <p:nvPr/>
          </p:nvSpPr>
          <p:spPr>
            <a:xfrm>
              <a:off x="6439300" y="976763"/>
              <a:ext cx="250350" cy="250350"/>
            </a:xfrm>
            <a:custGeom>
              <a:avLst/>
              <a:gdLst/>
              <a:ahLst/>
              <a:cxnLst/>
              <a:rect l="l" t="t" r="r" b="b"/>
              <a:pathLst>
                <a:path w="10014" h="10014" extrusionOk="0">
                  <a:moveTo>
                    <a:pt x="5013" y="0"/>
                  </a:moveTo>
                  <a:cubicBezTo>
                    <a:pt x="2239" y="0"/>
                    <a:pt x="0" y="2238"/>
                    <a:pt x="0" y="5001"/>
                  </a:cubicBezTo>
                  <a:cubicBezTo>
                    <a:pt x="0" y="7775"/>
                    <a:pt x="2239" y="10013"/>
                    <a:pt x="5013" y="10013"/>
                  </a:cubicBezTo>
                  <a:cubicBezTo>
                    <a:pt x="7775" y="10013"/>
                    <a:pt x="10014" y="7775"/>
                    <a:pt x="10014" y="5001"/>
                  </a:cubicBezTo>
                  <a:cubicBezTo>
                    <a:pt x="10014" y="2238"/>
                    <a:pt x="7775" y="0"/>
                    <a:pt x="5013" y="0"/>
                  </a:cubicBezTo>
                  <a:close/>
                </a:path>
              </a:pathLst>
            </a:custGeom>
            <a:solidFill>
              <a:srgbClr val="869F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2"/>
            <p:cNvSpPr/>
            <p:nvPr/>
          </p:nvSpPr>
          <p:spPr>
            <a:xfrm>
              <a:off x="6496150" y="1052963"/>
              <a:ext cx="117300" cy="113800"/>
            </a:xfrm>
            <a:custGeom>
              <a:avLst/>
              <a:gdLst/>
              <a:ahLst/>
              <a:cxnLst/>
              <a:rect l="l" t="t" r="r" b="b"/>
              <a:pathLst>
                <a:path w="4692" h="4552" extrusionOk="0">
                  <a:moveTo>
                    <a:pt x="2417" y="0"/>
                  </a:moveTo>
                  <a:cubicBezTo>
                    <a:pt x="1072" y="0"/>
                    <a:pt x="0" y="1167"/>
                    <a:pt x="155" y="2536"/>
                  </a:cubicBezTo>
                  <a:cubicBezTo>
                    <a:pt x="274" y="3572"/>
                    <a:pt x="1120" y="4417"/>
                    <a:pt x="2155" y="4536"/>
                  </a:cubicBezTo>
                  <a:cubicBezTo>
                    <a:pt x="2244" y="4546"/>
                    <a:pt x="2332" y="4551"/>
                    <a:pt x="2419" y="4551"/>
                  </a:cubicBezTo>
                  <a:cubicBezTo>
                    <a:pt x="3671" y="4551"/>
                    <a:pt x="4692" y="3532"/>
                    <a:pt x="4692" y="2274"/>
                  </a:cubicBezTo>
                  <a:lnTo>
                    <a:pt x="2417" y="2274"/>
                  </a:lnTo>
                  <a:lnTo>
                    <a:pt x="2417"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2"/>
            <p:cNvSpPr/>
            <p:nvPr/>
          </p:nvSpPr>
          <p:spPr>
            <a:xfrm>
              <a:off x="6572350" y="1037163"/>
              <a:ext cx="56875" cy="56900"/>
            </a:xfrm>
            <a:custGeom>
              <a:avLst/>
              <a:gdLst/>
              <a:ahLst/>
              <a:cxnLst/>
              <a:rect l="l" t="t" r="r" b="b"/>
              <a:pathLst>
                <a:path w="2275" h="2276" extrusionOk="0">
                  <a:moveTo>
                    <a:pt x="0" y="1"/>
                  </a:moveTo>
                  <a:lnTo>
                    <a:pt x="0" y="2275"/>
                  </a:lnTo>
                  <a:lnTo>
                    <a:pt x="2275" y="2275"/>
                  </a:lnTo>
                  <a:cubicBezTo>
                    <a:pt x="2275" y="1013"/>
                    <a:pt x="1263" y="1"/>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2"/>
            <p:cNvSpPr/>
            <p:nvPr/>
          </p:nvSpPr>
          <p:spPr>
            <a:xfrm>
              <a:off x="4086475" y="1059513"/>
              <a:ext cx="683721" cy="683721"/>
            </a:xfrm>
            <a:custGeom>
              <a:avLst/>
              <a:gdLst/>
              <a:ahLst/>
              <a:cxnLst/>
              <a:rect l="l" t="t" r="r" b="b"/>
              <a:pathLst>
                <a:path w="23944" h="23944" extrusionOk="0">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2"/>
            <p:cNvSpPr/>
            <p:nvPr/>
          </p:nvSpPr>
          <p:spPr>
            <a:xfrm>
              <a:off x="4428468" y="1059513"/>
              <a:ext cx="341718" cy="342060"/>
            </a:xfrm>
            <a:custGeom>
              <a:avLst/>
              <a:gdLst/>
              <a:ahLst/>
              <a:cxnLst/>
              <a:rect l="l" t="t" r="r" b="b"/>
              <a:pathLst>
                <a:path w="11967" h="11979" extrusionOk="0">
                  <a:moveTo>
                    <a:pt x="1" y="1"/>
                  </a:moveTo>
                  <a:lnTo>
                    <a:pt x="1" y="1084"/>
                  </a:lnTo>
                  <a:cubicBezTo>
                    <a:pt x="6002" y="1084"/>
                    <a:pt x="10883" y="5966"/>
                    <a:pt x="10883" y="11978"/>
                  </a:cubicBezTo>
                  <a:lnTo>
                    <a:pt x="11967" y="11978"/>
                  </a:lnTo>
                  <a:cubicBezTo>
                    <a:pt x="11967" y="5370"/>
                    <a:pt x="6597" y="1"/>
                    <a:pt x="1" y="1"/>
                  </a:cubicBezTo>
                  <a:close/>
                </a:path>
              </a:pathLst>
            </a:custGeom>
            <a:solidFill>
              <a:srgbClr val="FCBD24"/>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2"/>
            <p:cNvSpPr txBox="1"/>
            <p:nvPr/>
          </p:nvSpPr>
          <p:spPr>
            <a:xfrm>
              <a:off x="4086488" y="1251650"/>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latin typeface="Times New Roman" pitchFamily="18" charset="0"/>
                  <a:ea typeface="Fira Sans Extra Condensed Medium"/>
                  <a:cs typeface="Times New Roman" pitchFamily="18" charset="0"/>
                  <a:sym typeface="Fira Sans Extra Condensed Medium"/>
                </a:rPr>
                <a:t>A</a:t>
              </a:r>
              <a:endParaRPr sz="2800" b="1" kern="0" dirty="0">
                <a:latin typeface="Times New Roman" pitchFamily="18" charset="0"/>
                <a:ea typeface="Fira Sans Extra Condensed Medium"/>
                <a:cs typeface="Times New Roman" pitchFamily="18" charset="0"/>
                <a:sym typeface="Fira Sans Extra Condensed Medium"/>
              </a:endParaRPr>
            </a:p>
          </p:txBody>
        </p:sp>
        <p:sp>
          <p:nvSpPr>
            <p:cNvPr id="396" name="Google Shape;396;p22"/>
            <p:cNvSpPr/>
            <p:nvPr/>
          </p:nvSpPr>
          <p:spPr>
            <a:xfrm rot="5400000">
              <a:off x="4356290" y="17267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7" name="Google Shape;397;p22"/>
          <p:cNvGrpSpPr/>
          <p:nvPr/>
        </p:nvGrpSpPr>
        <p:grpSpPr>
          <a:xfrm>
            <a:off x="3429000" y="3159028"/>
            <a:ext cx="2656610" cy="1188017"/>
            <a:chOff x="4634313" y="1793213"/>
            <a:chExt cx="2656610" cy="891013"/>
          </a:xfrm>
        </p:grpSpPr>
        <p:sp>
          <p:nvSpPr>
            <p:cNvPr id="398" name="Google Shape;398;p22"/>
            <p:cNvSpPr/>
            <p:nvPr/>
          </p:nvSpPr>
          <p:spPr>
            <a:xfrm>
              <a:off x="5305375" y="2171838"/>
              <a:ext cx="310775" cy="80400"/>
            </a:xfrm>
            <a:custGeom>
              <a:avLst/>
              <a:gdLst/>
              <a:ahLst/>
              <a:cxnLst/>
              <a:rect l="l" t="t" r="r" b="b"/>
              <a:pathLst>
                <a:path w="12431" h="3216" extrusionOk="0">
                  <a:moveTo>
                    <a:pt x="10836" y="584"/>
                  </a:moveTo>
                  <a:cubicBezTo>
                    <a:pt x="11395" y="584"/>
                    <a:pt x="11848" y="1036"/>
                    <a:pt x="11848" y="1596"/>
                  </a:cubicBezTo>
                  <a:cubicBezTo>
                    <a:pt x="11848" y="2167"/>
                    <a:pt x="11395" y="2620"/>
                    <a:pt x="10836" y="2620"/>
                  </a:cubicBezTo>
                  <a:cubicBezTo>
                    <a:pt x="10264" y="2620"/>
                    <a:pt x="9812" y="2167"/>
                    <a:pt x="9812" y="1596"/>
                  </a:cubicBezTo>
                  <a:cubicBezTo>
                    <a:pt x="9812" y="1036"/>
                    <a:pt x="10264" y="584"/>
                    <a:pt x="10836" y="584"/>
                  </a:cubicBezTo>
                  <a:close/>
                  <a:moveTo>
                    <a:pt x="10836" y="1"/>
                  </a:moveTo>
                  <a:cubicBezTo>
                    <a:pt x="10157" y="1"/>
                    <a:pt x="9574" y="417"/>
                    <a:pt x="9335" y="1013"/>
                  </a:cubicBezTo>
                  <a:lnTo>
                    <a:pt x="1" y="1013"/>
                  </a:lnTo>
                  <a:lnTo>
                    <a:pt x="1" y="2048"/>
                  </a:lnTo>
                  <a:lnTo>
                    <a:pt x="9288" y="2048"/>
                  </a:lnTo>
                  <a:cubicBezTo>
                    <a:pt x="9478" y="2644"/>
                    <a:pt x="10097" y="3215"/>
                    <a:pt x="10836" y="3215"/>
                  </a:cubicBezTo>
                  <a:cubicBezTo>
                    <a:pt x="11717" y="3215"/>
                    <a:pt x="12431" y="2489"/>
                    <a:pt x="12431" y="1608"/>
                  </a:cubicBezTo>
                  <a:cubicBezTo>
                    <a:pt x="12431" y="715"/>
                    <a:pt x="11717" y="1"/>
                    <a:pt x="10836" y="1"/>
                  </a:cubicBezTo>
                  <a:close/>
                </a:path>
              </a:pathLst>
            </a:custGeom>
            <a:solidFill>
              <a:srgbClr val="69E7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2"/>
            <p:cNvSpPr/>
            <p:nvPr/>
          </p:nvSpPr>
          <p:spPr>
            <a:xfrm>
              <a:off x="4634313" y="1870025"/>
              <a:ext cx="341689" cy="683721"/>
            </a:xfrm>
            <a:custGeom>
              <a:avLst/>
              <a:gdLst/>
              <a:ahLst/>
              <a:cxnLst/>
              <a:rect l="l" t="t" r="r" b="b"/>
              <a:pathLst>
                <a:path w="11966" h="23944" extrusionOk="0">
                  <a:moveTo>
                    <a:pt x="11966" y="0"/>
                  </a:moveTo>
                  <a:cubicBezTo>
                    <a:pt x="5370" y="0"/>
                    <a:pt x="0" y="5370"/>
                    <a:pt x="0" y="11966"/>
                  </a:cubicBezTo>
                  <a:cubicBezTo>
                    <a:pt x="0" y="18574"/>
                    <a:pt x="5370" y="23944"/>
                    <a:pt x="11966" y="23944"/>
                  </a:cubicBezTo>
                  <a:lnTo>
                    <a:pt x="11966" y="22860"/>
                  </a:lnTo>
                  <a:cubicBezTo>
                    <a:pt x="5965" y="22860"/>
                    <a:pt x="1084" y="17979"/>
                    <a:pt x="1084" y="11966"/>
                  </a:cubicBezTo>
                  <a:cubicBezTo>
                    <a:pt x="1084" y="5965"/>
                    <a:pt x="5965" y="1084"/>
                    <a:pt x="11966" y="1084"/>
                  </a:cubicBezTo>
                  <a:lnTo>
                    <a:pt x="11966" y="0"/>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2"/>
            <p:cNvSpPr/>
            <p:nvPr/>
          </p:nvSpPr>
          <p:spPr>
            <a:xfrm>
              <a:off x="4975975" y="1870025"/>
              <a:ext cx="342060" cy="683721"/>
            </a:xfrm>
            <a:custGeom>
              <a:avLst/>
              <a:gdLst/>
              <a:ahLst/>
              <a:cxnLst/>
              <a:rect l="l" t="t" r="r" b="b"/>
              <a:pathLst>
                <a:path w="11979" h="23944" extrusionOk="0">
                  <a:moveTo>
                    <a:pt x="1" y="0"/>
                  </a:moveTo>
                  <a:lnTo>
                    <a:pt x="1" y="1084"/>
                  </a:lnTo>
                  <a:cubicBezTo>
                    <a:pt x="6014" y="1084"/>
                    <a:pt x="10895" y="5965"/>
                    <a:pt x="10895" y="11966"/>
                  </a:cubicBezTo>
                  <a:cubicBezTo>
                    <a:pt x="10895" y="17979"/>
                    <a:pt x="6014" y="22860"/>
                    <a:pt x="1" y="22860"/>
                  </a:cubicBezTo>
                  <a:lnTo>
                    <a:pt x="1" y="23944"/>
                  </a:lnTo>
                  <a:cubicBezTo>
                    <a:pt x="6609" y="23944"/>
                    <a:pt x="11979" y="18574"/>
                    <a:pt x="11979" y="11966"/>
                  </a:cubicBezTo>
                  <a:cubicBezTo>
                    <a:pt x="11979" y="5370"/>
                    <a:pt x="6609" y="0"/>
                    <a:pt x="1" y="0"/>
                  </a:cubicBezTo>
                  <a:close/>
                </a:path>
              </a:pathLst>
            </a:custGeom>
            <a:solidFill>
              <a:srgbClr val="69E78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2"/>
            <p:cNvSpPr/>
            <p:nvPr/>
          </p:nvSpPr>
          <p:spPr>
            <a:xfrm>
              <a:off x="5747550" y="1914663"/>
              <a:ext cx="1543373" cy="606350"/>
            </a:xfrm>
            <a:custGeom>
              <a:avLst/>
              <a:gdLst/>
              <a:ahLst/>
              <a:cxnLst/>
              <a:rect l="l" t="t" r="r" b="b"/>
              <a:pathLst>
                <a:path w="54817" h="24254" extrusionOk="0">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solidFill>
              <a:srgbClr val="69E781"/>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3200" b="1" kern="0" dirty="0">
                  <a:latin typeface="Times New Roman" pitchFamily="18" charset="0"/>
                  <a:ea typeface="Roboto"/>
                  <a:cs typeface="Times New Roman" pitchFamily="18" charset="0"/>
                  <a:sym typeface="Roboto"/>
                </a:rPr>
                <a:t>4</a:t>
              </a:r>
              <a:endParaRPr sz="3200" b="1" kern="0" dirty="0">
                <a:latin typeface="Times New Roman" pitchFamily="18" charset="0"/>
                <a:ea typeface="Roboto"/>
                <a:cs typeface="Times New Roman" pitchFamily="18" charset="0"/>
                <a:sym typeface="Roboto"/>
              </a:endParaRPr>
            </a:p>
          </p:txBody>
        </p:sp>
        <p:sp>
          <p:nvSpPr>
            <p:cNvPr id="402" name="Google Shape;402;p22"/>
            <p:cNvSpPr/>
            <p:nvPr/>
          </p:nvSpPr>
          <p:spPr>
            <a:xfrm>
              <a:off x="6986675" y="1793213"/>
              <a:ext cx="250375" cy="250350"/>
            </a:xfrm>
            <a:custGeom>
              <a:avLst/>
              <a:gdLst/>
              <a:ahLst/>
              <a:cxnLst/>
              <a:rect l="l" t="t" r="r" b="b"/>
              <a:pathLst>
                <a:path w="10015" h="10014" extrusionOk="0">
                  <a:moveTo>
                    <a:pt x="5013" y="1"/>
                  </a:moveTo>
                  <a:cubicBezTo>
                    <a:pt x="2251" y="1"/>
                    <a:pt x="1" y="2239"/>
                    <a:pt x="1" y="5001"/>
                  </a:cubicBezTo>
                  <a:cubicBezTo>
                    <a:pt x="1" y="7764"/>
                    <a:pt x="2251" y="10014"/>
                    <a:pt x="5013" y="10014"/>
                  </a:cubicBezTo>
                  <a:cubicBezTo>
                    <a:pt x="7776" y="10014"/>
                    <a:pt x="10014" y="7764"/>
                    <a:pt x="10014" y="5001"/>
                  </a:cubicBezTo>
                  <a:cubicBezTo>
                    <a:pt x="10014" y="2239"/>
                    <a:pt x="7776" y="1"/>
                    <a:pt x="5013" y="1"/>
                  </a:cubicBezTo>
                  <a:close/>
                </a:path>
              </a:pathLst>
            </a:custGeom>
            <a:solidFill>
              <a:srgbClr val="869F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2"/>
            <p:cNvSpPr/>
            <p:nvPr/>
          </p:nvSpPr>
          <p:spPr>
            <a:xfrm>
              <a:off x="7045625" y="1851563"/>
              <a:ext cx="132775" cy="133675"/>
            </a:xfrm>
            <a:custGeom>
              <a:avLst/>
              <a:gdLst/>
              <a:ahLst/>
              <a:cxnLst/>
              <a:rect l="l" t="t" r="r" b="b"/>
              <a:pathLst>
                <a:path w="5311" h="5347" extrusionOk="0">
                  <a:moveTo>
                    <a:pt x="2655" y="1620"/>
                  </a:moveTo>
                  <a:cubicBezTo>
                    <a:pt x="3239" y="1620"/>
                    <a:pt x="3715" y="2084"/>
                    <a:pt x="3715" y="2667"/>
                  </a:cubicBezTo>
                  <a:cubicBezTo>
                    <a:pt x="3715" y="3251"/>
                    <a:pt x="3239" y="3727"/>
                    <a:pt x="2655" y="3727"/>
                  </a:cubicBezTo>
                  <a:cubicBezTo>
                    <a:pt x="2072" y="3727"/>
                    <a:pt x="1596" y="3251"/>
                    <a:pt x="1596" y="2667"/>
                  </a:cubicBezTo>
                  <a:cubicBezTo>
                    <a:pt x="1596" y="2084"/>
                    <a:pt x="2072" y="1620"/>
                    <a:pt x="2655" y="1620"/>
                  </a:cubicBezTo>
                  <a:close/>
                  <a:moveTo>
                    <a:pt x="2120" y="0"/>
                  </a:moveTo>
                  <a:cubicBezTo>
                    <a:pt x="1965" y="0"/>
                    <a:pt x="1846" y="119"/>
                    <a:pt x="1846" y="274"/>
                  </a:cubicBezTo>
                  <a:lnTo>
                    <a:pt x="1846" y="596"/>
                  </a:lnTo>
                  <a:cubicBezTo>
                    <a:pt x="1846" y="620"/>
                    <a:pt x="1822" y="655"/>
                    <a:pt x="1798" y="655"/>
                  </a:cubicBezTo>
                  <a:cubicBezTo>
                    <a:pt x="1572" y="751"/>
                    <a:pt x="1358" y="870"/>
                    <a:pt x="1179" y="1024"/>
                  </a:cubicBezTo>
                  <a:cubicBezTo>
                    <a:pt x="1165" y="1038"/>
                    <a:pt x="1147" y="1044"/>
                    <a:pt x="1130" y="1044"/>
                  </a:cubicBezTo>
                  <a:cubicBezTo>
                    <a:pt x="1118" y="1044"/>
                    <a:pt x="1106" y="1041"/>
                    <a:pt x="1096" y="1036"/>
                  </a:cubicBezTo>
                  <a:lnTo>
                    <a:pt x="905" y="917"/>
                  </a:lnTo>
                  <a:cubicBezTo>
                    <a:pt x="860" y="895"/>
                    <a:pt x="813" y="884"/>
                    <a:pt x="767" y="884"/>
                  </a:cubicBezTo>
                  <a:cubicBezTo>
                    <a:pt x="667" y="884"/>
                    <a:pt x="573" y="935"/>
                    <a:pt x="524" y="1024"/>
                  </a:cubicBezTo>
                  <a:lnTo>
                    <a:pt x="72" y="1798"/>
                  </a:lnTo>
                  <a:cubicBezTo>
                    <a:pt x="0" y="1929"/>
                    <a:pt x="48" y="2096"/>
                    <a:pt x="179" y="2179"/>
                  </a:cubicBezTo>
                  <a:lnTo>
                    <a:pt x="405" y="2310"/>
                  </a:lnTo>
                  <a:cubicBezTo>
                    <a:pt x="429" y="2322"/>
                    <a:pt x="441" y="2346"/>
                    <a:pt x="441" y="2370"/>
                  </a:cubicBezTo>
                  <a:cubicBezTo>
                    <a:pt x="417" y="2477"/>
                    <a:pt x="417" y="2572"/>
                    <a:pt x="417" y="2667"/>
                  </a:cubicBezTo>
                  <a:cubicBezTo>
                    <a:pt x="417" y="2834"/>
                    <a:pt x="429" y="2989"/>
                    <a:pt x="465" y="3144"/>
                  </a:cubicBezTo>
                  <a:cubicBezTo>
                    <a:pt x="477" y="3167"/>
                    <a:pt x="465" y="3203"/>
                    <a:pt x="441" y="3215"/>
                  </a:cubicBezTo>
                  <a:lnTo>
                    <a:pt x="262" y="3310"/>
                  </a:lnTo>
                  <a:cubicBezTo>
                    <a:pt x="131" y="3394"/>
                    <a:pt x="84" y="3560"/>
                    <a:pt x="155" y="3691"/>
                  </a:cubicBezTo>
                  <a:lnTo>
                    <a:pt x="608" y="4465"/>
                  </a:lnTo>
                  <a:cubicBezTo>
                    <a:pt x="657" y="4555"/>
                    <a:pt x="756" y="4606"/>
                    <a:pt x="856" y="4606"/>
                  </a:cubicBezTo>
                  <a:cubicBezTo>
                    <a:pt x="901" y="4606"/>
                    <a:pt x="947" y="4595"/>
                    <a:pt x="989" y="4572"/>
                  </a:cubicBezTo>
                  <a:lnTo>
                    <a:pt x="1251" y="4418"/>
                  </a:lnTo>
                  <a:cubicBezTo>
                    <a:pt x="1262" y="4412"/>
                    <a:pt x="1274" y="4409"/>
                    <a:pt x="1286" y="4409"/>
                  </a:cubicBezTo>
                  <a:cubicBezTo>
                    <a:pt x="1298" y="4409"/>
                    <a:pt x="1310" y="4412"/>
                    <a:pt x="1322" y="4418"/>
                  </a:cubicBezTo>
                  <a:cubicBezTo>
                    <a:pt x="1512" y="4561"/>
                    <a:pt x="1727" y="4668"/>
                    <a:pt x="1965" y="4739"/>
                  </a:cubicBezTo>
                  <a:cubicBezTo>
                    <a:pt x="2001" y="4751"/>
                    <a:pt x="2013" y="4775"/>
                    <a:pt x="2013" y="4799"/>
                  </a:cubicBezTo>
                  <a:lnTo>
                    <a:pt x="2013" y="5061"/>
                  </a:lnTo>
                  <a:cubicBezTo>
                    <a:pt x="2013" y="5215"/>
                    <a:pt x="2144" y="5346"/>
                    <a:pt x="2298" y="5346"/>
                  </a:cubicBezTo>
                  <a:lnTo>
                    <a:pt x="3191" y="5346"/>
                  </a:lnTo>
                  <a:cubicBezTo>
                    <a:pt x="3334" y="5346"/>
                    <a:pt x="3465" y="5215"/>
                    <a:pt x="3465" y="5061"/>
                  </a:cubicBezTo>
                  <a:lnTo>
                    <a:pt x="3465" y="4668"/>
                  </a:lnTo>
                  <a:cubicBezTo>
                    <a:pt x="3465" y="4644"/>
                    <a:pt x="3477" y="4620"/>
                    <a:pt x="3501" y="4608"/>
                  </a:cubicBezTo>
                  <a:cubicBezTo>
                    <a:pt x="3691" y="4513"/>
                    <a:pt x="3870" y="4394"/>
                    <a:pt x="4025" y="4251"/>
                  </a:cubicBezTo>
                  <a:cubicBezTo>
                    <a:pt x="4038" y="4244"/>
                    <a:pt x="4056" y="4237"/>
                    <a:pt x="4073" y="4237"/>
                  </a:cubicBezTo>
                  <a:cubicBezTo>
                    <a:pt x="4086" y="4237"/>
                    <a:pt x="4098" y="4241"/>
                    <a:pt x="4108" y="4251"/>
                  </a:cubicBezTo>
                  <a:lnTo>
                    <a:pt x="4406" y="4418"/>
                  </a:lnTo>
                  <a:cubicBezTo>
                    <a:pt x="4450" y="4446"/>
                    <a:pt x="4500" y="4459"/>
                    <a:pt x="4549" y="4459"/>
                  </a:cubicBezTo>
                  <a:cubicBezTo>
                    <a:pt x="4645" y="4459"/>
                    <a:pt x="4739" y="4409"/>
                    <a:pt x="4787" y="4322"/>
                  </a:cubicBezTo>
                  <a:lnTo>
                    <a:pt x="5239" y="3548"/>
                  </a:lnTo>
                  <a:cubicBezTo>
                    <a:pt x="5311" y="3418"/>
                    <a:pt x="5263" y="3239"/>
                    <a:pt x="5132" y="3167"/>
                  </a:cubicBezTo>
                  <a:lnTo>
                    <a:pt x="4751" y="2941"/>
                  </a:lnTo>
                  <a:cubicBezTo>
                    <a:pt x="4727" y="2929"/>
                    <a:pt x="4715" y="2906"/>
                    <a:pt x="4715" y="2882"/>
                  </a:cubicBezTo>
                  <a:cubicBezTo>
                    <a:pt x="4715" y="2810"/>
                    <a:pt x="4727" y="2739"/>
                    <a:pt x="4727" y="2667"/>
                  </a:cubicBezTo>
                  <a:cubicBezTo>
                    <a:pt x="4727" y="2536"/>
                    <a:pt x="4715" y="2405"/>
                    <a:pt x="4691" y="2286"/>
                  </a:cubicBezTo>
                  <a:cubicBezTo>
                    <a:pt x="4680" y="2251"/>
                    <a:pt x="4691" y="2227"/>
                    <a:pt x="4715" y="2215"/>
                  </a:cubicBezTo>
                  <a:lnTo>
                    <a:pt x="5049" y="2024"/>
                  </a:lnTo>
                  <a:cubicBezTo>
                    <a:pt x="5180" y="1953"/>
                    <a:pt x="5227" y="1774"/>
                    <a:pt x="5144" y="1643"/>
                  </a:cubicBezTo>
                  <a:lnTo>
                    <a:pt x="4703" y="870"/>
                  </a:lnTo>
                  <a:cubicBezTo>
                    <a:pt x="4648" y="783"/>
                    <a:pt x="4557" y="733"/>
                    <a:pt x="4463" y="733"/>
                  </a:cubicBezTo>
                  <a:cubicBezTo>
                    <a:pt x="4415" y="733"/>
                    <a:pt x="4367" y="746"/>
                    <a:pt x="4322" y="774"/>
                  </a:cubicBezTo>
                  <a:lnTo>
                    <a:pt x="3965" y="977"/>
                  </a:lnTo>
                  <a:cubicBezTo>
                    <a:pt x="3953" y="983"/>
                    <a:pt x="3941" y="986"/>
                    <a:pt x="3929" y="986"/>
                  </a:cubicBezTo>
                  <a:cubicBezTo>
                    <a:pt x="3918" y="986"/>
                    <a:pt x="3906" y="983"/>
                    <a:pt x="3894" y="977"/>
                  </a:cubicBezTo>
                  <a:cubicBezTo>
                    <a:pt x="3727" y="846"/>
                    <a:pt x="3537" y="739"/>
                    <a:pt x="3334" y="655"/>
                  </a:cubicBezTo>
                  <a:cubicBezTo>
                    <a:pt x="3310" y="655"/>
                    <a:pt x="3287" y="620"/>
                    <a:pt x="3287" y="596"/>
                  </a:cubicBezTo>
                  <a:lnTo>
                    <a:pt x="3287" y="274"/>
                  </a:lnTo>
                  <a:cubicBezTo>
                    <a:pt x="3287" y="119"/>
                    <a:pt x="3167" y="0"/>
                    <a:pt x="301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2"/>
            <p:cNvSpPr txBox="1"/>
            <p:nvPr/>
          </p:nvSpPr>
          <p:spPr>
            <a:xfrm>
              <a:off x="4634313" y="2058175"/>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latin typeface="Times New Roman" pitchFamily="18" charset="0"/>
                  <a:ea typeface="Fira Sans Extra Condensed Medium"/>
                  <a:cs typeface="Times New Roman" pitchFamily="18" charset="0"/>
                  <a:sym typeface="Fira Sans Extra Condensed Medium"/>
                </a:rPr>
                <a:t>B</a:t>
              </a:r>
              <a:endParaRPr sz="2800" b="1" kern="0" dirty="0">
                <a:latin typeface="Times New Roman" pitchFamily="18" charset="0"/>
                <a:ea typeface="Fira Sans Extra Condensed Medium"/>
                <a:cs typeface="Times New Roman" pitchFamily="18" charset="0"/>
                <a:sym typeface="Fira Sans Extra Condensed Medium"/>
              </a:endParaRPr>
            </a:p>
          </p:txBody>
        </p:sp>
        <p:sp>
          <p:nvSpPr>
            <p:cNvPr id="405" name="Google Shape;405;p22"/>
            <p:cNvSpPr/>
            <p:nvPr/>
          </p:nvSpPr>
          <p:spPr>
            <a:xfrm rot="5400000">
              <a:off x="4904127" y="2543984"/>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6" name="Google Shape;406;p22"/>
          <p:cNvGrpSpPr/>
          <p:nvPr/>
        </p:nvGrpSpPr>
        <p:grpSpPr>
          <a:xfrm>
            <a:off x="4703883" y="4202998"/>
            <a:ext cx="2656273" cy="1162551"/>
            <a:chOff x="5068625" y="2609688"/>
            <a:chExt cx="2656273" cy="871913"/>
          </a:xfrm>
        </p:grpSpPr>
        <p:sp>
          <p:nvSpPr>
            <p:cNvPr id="407" name="Google Shape;407;p22"/>
            <p:cNvSpPr/>
            <p:nvPr/>
          </p:nvSpPr>
          <p:spPr>
            <a:xfrm>
              <a:off x="5068638" y="2672527"/>
              <a:ext cx="683690" cy="683661"/>
            </a:xfrm>
            <a:custGeom>
              <a:avLst/>
              <a:gdLst/>
              <a:ahLst/>
              <a:cxnLst/>
              <a:rect l="l" t="t" r="r" b="b"/>
              <a:pathLst>
                <a:path w="23945" h="23944" extrusionOk="0">
                  <a:moveTo>
                    <a:pt x="11978" y="0"/>
                  </a:moveTo>
                  <a:cubicBezTo>
                    <a:pt x="5370" y="0"/>
                    <a:pt x="1" y="5370"/>
                    <a:pt x="1" y="11978"/>
                  </a:cubicBezTo>
                  <a:lnTo>
                    <a:pt x="1084" y="11978"/>
                  </a:lnTo>
                  <a:cubicBezTo>
                    <a:pt x="1084" y="5965"/>
                    <a:pt x="5966" y="1084"/>
                    <a:pt x="11978" y="1084"/>
                  </a:cubicBezTo>
                  <a:cubicBezTo>
                    <a:pt x="17979" y="1084"/>
                    <a:pt x="22861" y="5965"/>
                    <a:pt x="22861" y="11978"/>
                  </a:cubicBezTo>
                  <a:cubicBezTo>
                    <a:pt x="22861" y="17979"/>
                    <a:pt x="17979" y="22860"/>
                    <a:pt x="11978" y="22860"/>
                  </a:cubicBezTo>
                  <a:lnTo>
                    <a:pt x="11978" y="23944"/>
                  </a:lnTo>
                  <a:cubicBezTo>
                    <a:pt x="18575" y="23944"/>
                    <a:pt x="23944" y="18574"/>
                    <a:pt x="23944" y="11978"/>
                  </a:cubicBezTo>
                  <a:cubicBezTo>
                    <a:pt x="23944" y="5370"/>
                    <a:pt x="18575" y="0"/>
                    <a:pt x="11978" y="0"/>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2"/>
            <p:cNvSpPr/>
            <p:nvPr/>
          </p:nvSpPr>
          <p:spPr>
            <a:xfrm>
              <a:off x="5068638" y="2672527"/>
              <a:ext cx="683690" cy="683661"/>
            </a:xfrm>
            <a:custGeom>
              <a:avLst/>
              <a:gdLst/>
              <a:ahLst/>
              <a:cxnLst/>
              <a:rect l="l" t="t" r="r" b="b"/>
              <a:pathLst>
                <a:path w="23945" h="23944" extrusionOk="0">
                  <a:moveTo>
                    <a:pt x="11978" y="0"/>
                  </a:moveTo>
                  <a:lnTo>
                    <a:pt x="11978" y="1084"/>
                  </a:lnTo>
                  <a:cubicBezTo>
                    <a:pt x="17979" y="1084"/>
                    <a:pt x="22861" y="5965"/>
                    <a:pt x="22861" y="11978"/>
                  </a:cubicBezTo>
                  <a:cubicBezTo>
                    <a:pt x="22861" y="17979"/>
                    <a:pt x="17979" y="22860"/>
                    <a:pt x="11978" y="22860"/>
                  </a:cubicBezTo>
                  <a:cubicBezTo>
                    <a:pt x="5966" y="22860"/>
                    <a:pt x="1084" y="17979"/>
                    <a:pt x="1084" y="11978"/>
                  </a:cubicBezTo>
                  <a:lnTo>
                    <a:pt x="1" y="11978"/>
                  </a:lnTo>
                  <a:cubicBezTo>
                    <a:pt x="1" y="18574"/>
                    <a:pt x="5370" y="23944"/>
                    <a:pt x="11978" y="23944"/>
                  </a:cubicBezTo>
                  <a:cubicBezTo>
                    <a:pt x="18575" y="23944"/>
                    <a:pt x="23944" y="18574"/>
                    <a:pt x="23944" y="11978"/>
                  </a:cubicBezTo>
                  <a:cubicBezTo>
                    <a:pt x="23944" y="5370"/>
                    <a:pt x="18575" y="0"/>
                    <a:pt x="11978" y="0"/>
                  </a:cubicBezTo>
                  <a:close/>
                </a:path>
              </a:pathLst>
            </a:custGeom>
            <a:solidFill>
              <a:srgbClr val="5EB2FC"/>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2"/>
            <p:cNvSpPr/>
            <p:nvPr/>
          </p:nvSpPr>
          <p:spPr>
            <a:xfrm>
              <a:off x="5741775" y="2974913"/>
              <a:ext cx="309000" cy="80400"/>
            </a:xfrm>
            <a:custGeom>
              <a:avLst/>
              <a:gdLst/>
              <a:ahLst/>
              <a:cxnLst/>
              <a:rect l="l" t="t" r="r" b="b"/>
              <a:pathLst>
                <a:path w="12360" h="3216" extrusionOk="0">
                  <a:moveTo>
                    <a:pt x="10752" y="560"/>
                  </a:moveTo>
                  <a:cubicBezTo>
                    <a:pt x="11312" y="560"/>
                    <a:pt x="11776" y="1013"/>
                    <a:pt x="11776" y="1584"/>
                  </a:cubicBezTo>
                  <a:cubicBezTo>
                    <a:pt x="11776" y="2144"/>
                    <a:pt x="11312" y="2596"/>
                    <a:pt x="10752" y="2596"/>
                  </a:cubicBezTo>
                  <a:cubicBezTo>
                    <a:pt x="10181" y="2596"/>
                    <a:pt x="9728" y="2144"/>
                    <a:pt x="9728" y="1584"/>
                  </a:cubicBezTo>
                  <a:cubicBezTo>
                    <a:pt x="9728" y="1013"/>
                    <a:pt x="10181" y="560"/>
                    <a:pt x="10752" y="560"/>
                  </a:cubicBezTo>
                  <a:close/>
                  <a:moveTo>
                    <a:pt x="10752" y="1"/>
                  </a:moveTo>
                  <a:cubicBezTo>
                    <a:pt x="10074" y="1"/>
                    <a:pt x="9490" y="441"/>
                    <a:pt x="9252" y="1036"/>
                  </a:cubicBezTo>
                  <a:lnTo>
                    <a:pt x="1" y="1036"/>
                  </a:lnTo>
                  <a:lnTo>
                    <a:pt x="1" y="2072"/>
                  </a:lnTo>
                  <a:lnTo>
                    <a:pt x="9204" y="2072"/>
                  </a:lnTo>
                  <a:cubicBezTo>
                    <a:pt x="9407" y="2668"/>
                    <a:pt x="10014" y="3215"/>
                    <a:pt x="10752" y="3215"/>
                  </a:cubicBezTo>
                  <a:cubicBezTo>
                    <a:pt x="11633" y="3215"/>
                    <a:pt x="12360" y="2489"/>
                    <a:pt x="12360" y="1608"/>
                  </a:cubicBezTo>
                  <a:cubicBezTo>
                    <a:pt x="12360" y="715"/>
                    <a:pt x="11633" y="1"/>
                    <a:pt x="10752" y="1"/>
                  </a:cubicBez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2"/>
            <p:cNvSpPr/>
            <p:nvPr/>
          </p:nvSpPr>
          <p:spPr>
            <a:xfrm>
              <a:off x="6181525" y="2731138"/>
              <a:ext cx="1543373" cy="606350"/>
            </a:xfrm>
            <a:custGeom>
              <a:avLst/>
              <a:gdLst/>
              <a:ahLst/>
              <a:cxnLst/>
              <a:rect l="l" t="t" r="r" b="b"/>
              <a:pathLst>
                <a:path w="54817" h="24254" extrusionOk="0">
                  <a:moveTo>
                    <a:pt x="1060" y="0"/>
                  </a:moveTo>
                  <a:cubicBezTo>
                    <a:pt x="477" y="0"/>
                    <a:pt x="1" y="477"/>
                    <a:pt x="1" y="1060"/>
                  </a:cubicBezTo>
                  <a:lnTo>
                    <a:pt x="1" y="23194"/>
                  </a:lnTo>
                  <a:cubicBezTo>
                    <a:pt x="1" y="23777"/>
                    <a:pt x="477" y="24253"/>
                    <a:pt x="1060" y="24253"/>
                  </a:cubicBezTo>
                  <a:lnTo>
                    <a:pt x="53757" y="24253"/>
                  </a:lnTo>
                  <a:cubicBezTo>
                    <a:pt x="54341" y="24253"/>
                    <a:pt x="54817" y="23777"/>
                    <a:pt x="54817" y="23194"/>
                  </a:cubicBezTo>
                  <a:lnTo>
                    <a:pt x="54817" y="1060"/>
                  </a:lnTo>
                  <a:cubicBezTo>
                    <a:pt x="54817" y="477"/>
                    <a:pt x="54341" y="0"/>
                    <a:pt x="53757" y="0"/>
                  </a:cubicBezTo>
                  <a:close/>
                </a:path>
              </a:pathLst>
            </a:custGeom>
            <a:solidFill>
              <a:srgbClr val="5EB2FC"/>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3200" b="1" kern="0" dirty="0">
                  <a:latin typeface="Times New Roman" pitchFamily="18" charset="0"/>
                  <a:ea typeface="Roboto"/>
                  <a:cs typeface="Times New Roman" pitchFamily="18" charset="0"/>
                  <a:sym typeface="Roboto"/>
                </a:rPr>
                <a:t>3</a:t>
              </a:r>
              <a:endParaRPr sz="3200" b="1" kern="0" dirty="0">
                <a:latin typeface="Times New Roman" pitchFamily="18" charset="0"/>
                <a:ea typeface="Roboto"/>
                <a:cs typeface="Times New Roman" pitchFamily="18" charset="0"/>
                <a:sym typeface="Roboto"/>
              </a:endParaRPr>
            </a:p>
          </p:txBody>
        </p:sp>
        <p:sp>
          <p:nvSpPr>
            <p:cNvPr id="411" name="Google Shape;411;p22"/>
            <p:cNvSpPr/>
            <p:nvPr/>
          </p:nvSpPr>
          <p:spPr>
            <a:xfrm>
              <a:off x="7420675" y="2609688"/>
              <a:ext cx="250350" cy="250350"/>
            </a:xfrm>
            <a:custGeom>
              <a:avLst/>
              <a:gdLst/>
              <a:ahLst/>
              <a:cxnLst/>
              <a:rect l="l" t="t" r="r" b="b"/>
              <a:pathLst>
                <a:path w="10014" h="10014" extrusionOk="0">
                  <a:moveTo>
                    <a:pt x="5013" y="1"/>
                  </a:moveTo>
                  <a:cubicBezTo>
                    <a:pt x="2251" y="1"/>
                    <a:pt x="0" y="2239"/>
                    <a:pt x="0" y="5001"/>
                  </a:cubicBezTo>
                  <a:cubicBezTo>
                    <a:pt x="0" y="7763"/>
                    <a:pt x="2251" y="10014"/>
                    <a:pt x="5013" y="10014"/>
                  </a:cubicBezTo>
                  <a:cubicBezTo>
                    <a:pt x="7775" y="10014"/>
                    <a:pt x="10013" y="7763"/>
                    <a:pt x="10013" y="5001"/>
                  </a:cubicBezTo>
                  <a:cubicBezTo>
                    <a:pt x="10013" y="2239"/>
                    <a:pt x="7775" y="1"/>
                    <a:pt x="5013" y="1"/>
                  </a:cubicBezTo>
                  <a:close/>
                </a:path>
              </a:pathLst>
            </a:custGeom>
            <a:solidFill>
              <a:srgbClr val="869F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2"/>
            <p:cNvSpPr/>
            <p:nvPr/>
          </p:nvSpPr>
          <p:spPr>
            <a:xfrm>
              <a:off x="7464725" y="2653438"/>
              <a:ext cx="162550" cy="162550"/>
            </a:xfrm>
            <a:custGeom>
              <a:avLst/>
              <a:gdLst/>
              <a:ahLst/>
              <a:cxnLst/>
              <a:rect l="l" t="t" r="r" b="b"/>
              <a:pathLst>
                <a:path w="6502" h="6502" extrusionOk="0">
                  <a:moveTo>
                    <a:pt x="4894" y="1"/>
                  </a:moveTo>
                  <a:cubicBezTo>
                    <a:pt x="4501" y="13"/>
                    <a:pt x="4120" y="167"/>
                    <a:pt x="3822" y="465"/>
                  </a:cubicBezTo>
                  <a:cubicBezTo>
                    <a:pt x="3394" y="894"/>
                    <a:pt x="3263" y="1513"/>
                    <a:pt x="3441" y="2061"/>
                  </a:cubicBezTo>
                  <a:cubicBezTo>
                    <a:pt x="3465" y="2132"/>
                    <a:pt x="3453" y="2203"/>
                    <a:pt x="3406" y="2263"/>
                  </a:cubicBezTo>
                  <a:lnTo>
                    <a:pt x="2251" y="3418"/>
                  </a:lnTo>
                  <a:cubicBezTo>
                    <a:pt x="2219" y="3450"/>
                    <a:pt x="2171" y="3466"/>
                    <a:pt x="2122" y="3466"/>
                  </a:cubicBezTo>
                  <a:cubicBezTo>
                    <a:pt x="2097" y="3466"/>
                    <a:pt x="2072" y="3462"/>
                    <a:pt x="2048" y="3454"/>
                  </a:cubicBezTo>
                  <a:cubicBezTo>
                    <a:pt x="1891" y="3404"/>
                    <a:pt x="1726" y="3378"/>
                    <a:pt x="1561" y="3378"/>
                  </a:cubicBezTo>
                  <a:cubicBezTo>
                    <a:pt x="1176" y="3378"/>
                    <a:pt x="788" y="3516"/>
                    <a:pt x="489" y="3799"/>
                  </a:cubicBezTo>
                  <a:cubicBezTo>
                    <a:pt x="167" y="4097"/>
                    <a:pt x="12" y="4501"/>
                    <a:pt x="0" y="4894"/>
                  </a:cubicBezTo>
                  <a:cubicBezTo>
                    <a:pt x="0" y="5015"/>
                    <a:pt x="93" y="5098"/>
                    <a:pt x="190" y="5098"/>
                  </a:cubicBezTo>
                  <a:cubicBezTo>
                    <a:pt x="236" y="5098"/>
                    <a:pt x="283" y="5079"/>
                    <a:pt x="322" y="5037"/>
                  </a:cubicBezTo>
                  <a:lnTo>
                    <a:pt x="905" y="4466"/>
                  </a:lnTo>
                  <a:cubicBezTo>
                    <a:pt x="941" y="4424"/>
                    <a:pt x="989" y="4403"/>
                    <a:pt x="1036" y="4403"/>
                  </a:cubicBezTo>
                  <a:cubicBezTo>
                    <a:pt x="1084" y="4403"/>
                    <a:pt x="1131" y="4424"/>
                    <a:pt x="1167" y="4466"/>
                  </a:cubicBezTo>
                  <a:lnTo>
                    <a:pt x="2036" y="5323"/>
                  </a:lnTo>
                  <a:cubicBezTo>
                    <a:pt x="2120" y="5406"/>
                    <a:pt x="2120" y="5525"/>
                    <a:pt x="2036" y="5597"/>
                  </a:cubicBezTo>
                  <a:lnTo>
                    <a:pt x="1453" y="6180"/>
                  </a:lnTo>
                  <a:cubicBezTo>
                    <a:pt x="1334" y="6299"/>
                    <a:pt x="1429" y="6502"/>
                    <a:pt x="1596" y="6502"/>
                  </a:cubicBezTo>
                  <a:cubicBezTo>
                    <a:pt x="1989" y="6490"/>
                    <a:pt x="2370" y="6335"/>
                    <a:pt x="2667" y="6049"/>
                  </a:cubicBezTo>
                  <a:cubicBezTo>
                    <a:pt x="3096" y="5609"/>
                    <a:pt x="3227" y="4990"/>
                    <a:pt x="3048" y="4442"/>
                  </a:cubicBezTo>
                  <a:cubicBezTo>
                    <a:pt x="3025" y="4370"/>
                    <a:pt x="3036" y="4299"/>
                    <a:pt x="3096" y="4239"/>
                  </a:cubicBezTo>
                  <a:lnTo>
                    <a:pt x="4239" y="3096"/>
                  </a:lnTo>
                  <a:cubicBezTo>
                    <a:pt x="4280" y="3056"/>
                    <a:pt x="4326" y="3037"/>
                    <a:pt x="4374" y="3037"/>
                  </a:cubicBezTo>
                  <a:cubicBezTo>
                    <a:pt x="4396" y="3037"/>
                    <a:pt x="4419" y="3041"/>
                    <a:pt x="4441" y="3049"/>
                  </a:cubicBezTo>
                  <a:cubicBezTo>
                    <a:pt x="4602" y="3099"/>
                    <a:pt x="4770" y="3124"/>
                    <a:pt x="4937" y="3124"/>
                  </a:cubicBezTo>
                  <a:cubicBezTo>
                    <a:pt x="5325" y="3124"/>
                    <a:pt x="5710" y="2987"/>
                    <a:pt x="6001" y="2704"/>
                  </a:cubicBezTo>
                  <a:cubicBezTo>
                    <a:pt x="6323" y="2406"/>
                    <a:pt x="6489" y="2013"/>
                    <a:pt x="6501" y="1608"/>
                  </a:cubicBezTo>
                  <a:cubicBezTo>
                    <a:pt x="6501" y="1487"/>
                    <a:pt x="6408" y="1410"/>
                    <a:pt x="6307" y="1410"/>
                  </a:cubicBezTo>
                  <a:cubicBezTo>
                    <a:pt x="6259" y="1410"/>
                    <a:pt x="6210" y="1427"/>
                    <a:pt x="6168" y="1465"/>
                  </a:cubicBezTo>
                  <a:lnTo>
                    <a:pt x="5644" y="1989"/>
                  </a:lnTo>
                  <a:cubicBezTo>
                    <a:pt x="5569" y="2064"/>
                    <a:pt x="5497" y="2096"/>
                    <a:pt x="5437" y="2096"/>
                  </a:cubicBezTo>
                  <a:cubicBezTo>
                    <a:pt x="5392" y="2096"/>
                    <a:pt x="5353" y="2079"/>
                    <a:pt x="5322" y="2049"/>
                  </a:cubicBezTo>
                  <a:lnTo>
                    <a:pt x="4453" y="1180"/>
                  </a:lnTo>
                  <a:cubicBezTo>
                    <a:pt x="4382" y="1108"/>
                    <a:pt x="4382" y="989"/>
                    <a:pt x="4453" y="906"/>
                  </a:cubicBezTo>
                  <a:lnTo>
                    <a:pt x="5037" y="334"/>
                  </a:lnTo>
                  <a:cubicBezTo>
                    <a:pt x="5156" y="203"/>
                    <a:pt x="5061" y="1"/>
                    <a:pt x="48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2"/>
            <p:cNvSpPr txBox="1"/>
            <p:nvPr/>
          </p:nvSpPr>
          <p:spPr>
            <a:xfrm>
              <a:off x="5068625" y="2868688"/>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latin typeface="Times New Roman" pitchFamily="18" charset="0"/>
                  <a:ea typeface="Fira Sans Extra Condensed Medium"/>
                  <a:cs typeface="Times New Roman" pitchFamily="18" charset="0"/>
                  <a:sym typeface="Fira Sans Extra Condensed Medium"/>
                </a:rPr>
                <a:t>C</a:t>
              </a:r>
              <a:endParaRPr sz="2800" b="1" kern="0" dirty="0">
                <a:latin typeface="Times New Roman" pitchFamily="18" charset="0"/>
                <a:ea typeface="Fira Sans Extra Condensed Medium"/>
                <a:cs typeface="Times New Roman" pitchFamily="18" charset="0"/>
                <a:sym typeface="Fira Sans Extra Condensed Medium"/>
              </a:endParaRPr>
            </a:p>
          </p:txBody>
        </p:sp>
        <p:sp>
          <p:nvSpPr>
            <p:cNvPr id="414" name="Google Shape;414;p22"/>
            <p:cNvSpPr/>
            <p:nvPr/>
          </p:nvSpPr>
          <p:spPr>
            <a:xfrm rot="5400000">
              <a:off x="5338415" y="33413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41299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4"/>
                                        </p:tgtEl>
                                        <p:attrNameLst>
                                          <p:attrName>style.visibility</p:attrName>
                                        </p:attrNameLst>
                                      </p:cBhvr>
                                      <p:to>
                                        <p:strVal val="visible"/>
                                      </p:to>
                                    </p:set>
                                    <p:anim calcmode="lin" valueType="num">
                                      <p:cBhvr additive="base">
                                        <p:cTn id="7" dur="500" fill="hold"/>
                                        <p:tgtEl>
                                          <p:spTgt spid="384"/>
                                        </p:tgtEl>
                                        <p:attrNameLst>
                                          <p:attrName>ppt_x</p:attrName>
                                        </p:attrNameLst>
                                      </p:cBhvr>
                                      <p:tavLst>
                                        <p:tav tm="0">
                                          <p:val>
                                            <p:strVal val="#ppt_x"/>
                                          </p:val>
                                        </p:tav>
                                        <p:tav tm="100000">
                                          <p:val>
                                            <p:strVal val="#ppt_x"/>
                                          </p:val>
                                        </p:tav>
                                      </p:tavLst>
                                    </p:anim>
                                    <p:anim calcmode="lin" valueType="num">
                                      <p:cBhvr additive="base">
                                        <p:cTn id="8" dur="500" fill="hold"/>
                                        <p:tgtEl>
                                          <p:spTgt spid="3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6"/>
                                        </p:tgtEl>
                                        <p:attrNameLst>
                                          <p:attrName>style.visibility</p:attrName>
                                        </p:attrNameLst>
                                      </p:cBhvr>
                                      <p:to>
                                        <p:strVal val="visible"/>
                                      </p:to>
                                    </p:set>
                                    <p:animEffect transition="in" filter="fade">
                                      <p:cBhvr>
                                        <p:cTn id="13" dur="1000"/>
                                        <p:tgtEl>
                                          <p:spTgt spid="386"/>
                                        </p:tgtEl>
                                      </p:cBhvr>
                                    </p:animEffect>
                                    <p:anim calcmode="lin" valueType="num">
                                      <p:cBhvr>
                                        <p:cTn id="14" dur="1000" fill="hold"/>
                                        <p:tgtEl>
                                          <p:spTgt spid="386"/>
                                        </p:tgtEl>
                                        <p:attrNameLst>
                                          <p:attrName>ppt_x</p:attrName>
                                        </p:attrNameLst>
                                      </p:cBhvr>
                                      <p:tavLst>
                                        <p:tav tm="0">
                                          <p:val>
                                            <p:strVal val="#ppt_x"/>
                                          </p:val>
                                        </p:tav>
                                        <p:tav tm="100000">
                                          <p:val>
                                            <p:strVal val="#ppt_x"/>
                                          </p:val>
                                        </p:tav>
                                      </p:tavLst>
                                    </p:anim>
                                    <p:anim calcmode="lin" valueType="num">
                                      <p:cBhvr>
                                        <p:cTn id="15" dur="1000" fill="hold"/>
                                        <p:tgtEl>
                                          <p:spTgt spid="38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7"/>
                                        </p:tgtEl>
                                        <p:attrNameLst>
                                          <p:attrName>style.visibility</p:attrName>
                                        </p:attrNameLst>
                                      </p:cBhvr>
                                      <p:to>
                                        <p:strVal val="visible"/>
                                      </p:to>
                                    </p:set>
                                    <p:animEffect transition="in" filter="wipe(down)">
                                      <p:cBhvr>
                                        <p:cTn id="20" dur="500"/>
                                        <p:tgtEl>
                                          <p:spTgt spid="39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06"/>
                                        </p:tgtEl>
                                        <p:attrNameLst>
                                          <p:attrName>style.visibility</p:attrName>
                                        </p:attrNameLst>
                                      </p:cBhvr>
                                      <p:to>
                                        <p:strVal val="visible"/>
                                      </p:to>
                                    </p:set>
                                    <p:animEffect transition="in" filter="wheel(1)">
                                      <p:cBhvr>
                                        <p:cTn id="25" dur="2000"/>
                                        <p:tgtEl>
                                          <p:spTgt spid="40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76"/>
                                        </p:tgtEl>
                                        <p:attrNameLst>
                                          <p:attrName>style.visibility</p:attrName>
                                        </p:attrNameLst>
                                      </p:cBhvr>
                                      <p:to>
                                        <p:strVal val="visible"/>
                                      </p:to>
                                    </p:set>
                                    <p:animEffect transition="in" filter="randombar(horizontal)">
                                      <p:cBhvr>
                                        <p:cTn id="30" dur="500"/>
                                        <p:tgtEl>
                                          <p:spTgt spid="37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38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7"/>
          <p:cNvSpPr txBox="1"/>
          <p:nvPr/>
        </p:nvSpPr>
        <p:spPr>
          <a:xfrm>
            <a:off x="1676400" y="0"/>
            <a:ext cx="8610600" cy="1131600"/>
          </a:xfrm>
          <a:prstGeom prst="rect">
            <a:avLst/>
          </a:prstGeom>
          <a:noFill/>
          <a:ln>
            <a:noFill/>
          </a:ln>
        </p:spPr>
        <p:txBody>
          <a:bodyPr spcFirstLastPara="1" wrap="square" lIns="91425" tIns="91425" rIns="91425" bIns="91425" anchor="ctr" anchorCtr="0">
            <a:noAutofit/>
          </a:bodyPr>
          <a:lstStyle/>
          <a:p>
            <a:pPr>
              <a:lnSpc>
                <a:spcPct val="115000"/>
              </a:lnSpc>
            </a:pPr>
            <a:r>
              <a:rPr lang="en-US" sz="2800" b="1" dirty="0" err="1">
                <a:latin typeface="Times New Roman"/>
                <a:ea typeface="Times New Roman"/>
              </a:rPr>
              <a:t>Câu</a:t>
            </a:r>
            <a:r>
              <a:rPr lang="en-US" sz="2800" b="1" dirty="0">
                <a:latin typeface="Times New Roman"/>
                <a:ea typeface="Times New Roman"/>
              </a:rPr>
              <a:t> 5: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tái</a:t>
            </a:r>
            <a:r>
              <a:rPr lang="en-US" sz="2800" dirty="0">
                <a:latin typeface="Times New Roman"/>
                <a:ea typeface="Times New Roman"/>
              </a:rPr>
              <a:t> </a:t>
            </a:r>
            <a:r>
              <a:rPr lang="en-US" sz="2800" dirty="0" err="1">
                <a:latin typeface="Times New Roman"/>
                <a:ea typeface="Times New Roman"/>
              </a:rPr>
              <a:t>tạo</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từ</a:t>
            </a:r>
            <a:r>
              <a:rPr lang="en-US" sz="2800" dirty="0">
                <a:latin typeface="Times New Roman"/>
                <a:ea typeface="Times New Roman"/>
              </a:rPr>
              <a:t> </a:t>
            </a:r>
            <a:r>
              <a:rPr lang="en-US" sz="2800" dirty="0" err="1">
                <a:latin typeface="Times New Roman"/>
                <a:ea typeface="Times New Roman"/>
              </a:rPr>
              <a:t>những</a:t>
            </a:r>
            <a:r>
              <a:rPr lang="en-US" sz="2800" dirty="0">
                <a:latin typeface="Times New Roman"/>
                <a:ea typeface="Times New Roman"/>
              </a:rPr>
              <a:t> </a:t>
            </a:r>
            <a:r>
              <a:rPr lang="en-US" sz="2800" dirty="0" err="1">
                <a:latin typeface="Times New Roman"/>
                <a:ea typeface="Times New Roman"/>
              </a:rPr>
              <a:t>nguồn</a:t>
            </a:r>
            <a:r>
              <a:rPr lang="en-US" sz="2800" dirty="0">
                <a:latin typeface="Times New Roman"/>
                <a:ea typeface="Times New Roman"/>
              </a:rPr>
              <a:t> </a:t>
            </a:r>
            <a:r>
              <a:rPr lang="en-US" sz="2800" dirty="0" err="1">
                <a:latin typeface="Times New Roman"/>
                <a:ea typeface="Times New Roman"/>
              </a:rPr>
              <a:t>có</a:t>
            </a:r>
            <a:r>
              <a:rPr lang="en-US" sz="2800" dirty="0">
                <a:latin typeface="Times New Roman"/>
                <a:ea typeface="Times New Roman"/>
              </a:rPr>
              <a:t> </a:t>
            </a:r>
            <a:r>
              <a:rPr lang="en-US" sz="2800" dirty="0" err="1">
                <a:latin typeface="Times New Roman"/>
                <a:ea typeface="Times New Roman"/>
              </a:rPr>
              <a:t>đặc</a:t>
            </a:r>
            <a:r>
              <a:rPr lang="en-US" sz="2800" dirty="0">
                <a:latin typeface="Times New Roman"/>
                <a:ea typeface="Times New Roman"/>
              </a:rPr>
              <a:t> </a:t>
            </a:r>
            <a:r>
              <a:rPr lang="en-US" sz="2800" dirty="0" err="1">
                <a:latin typeface="Times New Roman"/>
                <a:ea typeface="Times New Roman"/>
              </a:rPr>
              <a:t>điểm</a:t>
            </a:r>
            <a:r>
              <a:rPr lang="en-US" sz="2800" dirty="0">
                <a:latin typeface="Times New Roman"/>
                <a:ea typeface="Times New Roman"/>
              </a:rPr>
              <a:t> </a:t>
            </a:r>
            <a:r>
              <a:rPr lang="en-US" sz="2800" dirty="0" err="1">
                <a:latin typeface="Times New Roman"/>
                <a:ea typeface="Times New Roman"/>
              </a:rPr>
              <a:t>gì</a:t>
            </a:r>
            <a:r>
              <a:rPr lang="en-US" sz="2800" dirty="0">
                <a:latin typeface="Times New Roman"/>
                <a:ea typeface="Times New Roman"/>
              </a:rPr>
              <a:t>?</a:t>
            </a:r>
            <a:endParaRPr lang="en-US" sz="2000" dirty="0">
              <a:latin typeface="Times New Roman"/>
              <a:ea typeface="Calibri"/>
            </a:endParaRPr>
          </a:p>
        </p:txBody>
      </p:sp>
      <p:grpSp>
        <p:nvGrpSpPr>
          <p:cNvPr id="591" name="Google Shape;591;p27"/>
          <p:cNvGrpSpPr/>
          <p:nvPr/>
        </p:nvGrpSpPr>
        <p:grpSpPr>
          <a:xfrm>
            <a:off x="1776067" y="5070096"/>
            <a:ext cx="8411266" cy="1205624"/>
            <a:chOff x="1278288" y="3532950"/>
            <a:chExt cx="3126959" cy="810050"/>
          </a:xfrm>
        </p:grpSpPr>
        <p:sp>
          <p:nvSpPr>
            <p:cNvPr id="592" name="Google Shape;592;p27"/>
            <p:cNvSpPr/>
            <p:nvPr/>
          </p:nvSpPr>
          <p:spPr>
            <a:xfrm>
              <a:off x="1278288" y="3532950"/>
              <a:ext cx="839100" cy="698525"/>
            </a:xfrm>
            <a:custGeom>
              <a:avLst/>
              <a:gdLst/>
              <a:ahLst/>
              <a:cxnLst/>
              <a:rect l="l" t="t" r="r" b="b"/>
              <a:pathLst>
                <a:path w="33564" h="27941" extrusionOk="0">
                  <a:moveTo>
                    <a:pt x="6111" y="1"/>
                  </a:moveTo>
                  <a:cubicBezTo>
                    <a:pt x="3455" y="1"/>
                    <a:pt x="0" y="301"/>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18"/>
                    <a:pt x="33564" y="11677"/>
                  </a:cubicBezTo>
                  <a:cubicBezTo>
                    <a:pt x="33564" y="5236"/>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434343"/>
                </a:solidFill>
                <a:latin typeface="Fira Sans Extra Condensed Medium"/>
                <a:ea typeface="Fira Sans Extra Condensed Medium"/>
                <a:cs typeface="Fira Sans Extra Condensed Medium"/>
                <a:sym typeface="Fira Sans Extra Condensed Medium"/>
              </a:endParaRPr>
            </a:p>
          </p:txBody>
        </p:sp>
        <p:sp>
          <p:nvSpPr>
            <p:cNvPr id="593" name="Google Shape;593;p27"/>
            <p:cNvSpPr/>
            <p:nvPr/>
          </p:nvSpPr>
          <p:spPr>
            <a:xfrm>
              <a:off x="1278300" y="3644175"/>
              <a:ext cx="3126947" cy="698825"/>
            </a:xfrm>
            <a:custGeom>
              <a:avLst/>
              <a:gdLst/>
              <a:ahLst/>
              <a:cxnLst/>
              <a:rect l="l" t="t" r="r" b="b"/>
              <a:pathLst>
                <a:path w="116265" h="27953" extrusionOk="0">
                  <a:moveTo>
                    <a:pt x="0" y="1"/>
                  </a:moveTo>
                  <a:lnTo>
                    <a:pt x="0" y="21742"/>
                  </a:lnTo>
                  <a:lnTo>
                    <a:pt x="0" y="23349"/>
                  </a:lnTo>
                  <a:cubicBezTo>
                    <a:pt x="0" y="27653"/>
                    <a:pt x="3457" y="27953"/>
                    <a:pt x="6114" y="27953"/>
                  </a:cubicBezTo>
                  <a:cubicBezTo>
                    <a:pt x="6544" y="27953"/>
                    <a:pt x="6953" y="27945"/>
                    <a:pt x="7323" y="27945"/>
                  </a:cubicBezTo>
                  <a:lnTo>
                    <a:pt x="104597" y="27945"/>
                  </a:lnTo>
                  <a:cubicBezTo>
                    <a:pt x="111038" y="27945"/>
                    <a:pt x="116265" y="22730"/>
                    <a:pt x="116265" y="16277"/>
                  </a:cubicBezTo>
                  <a:cubicBezTo>
                    <a:pt x="116265" y="9835"/>
                    <a:pt x="111038" y="4609"/>
                    <a:pt x="104597" y="4609"/>
                  </a:cubicBezTo>
                  <a:lnTo>
                    <a:pt x="7323" y="4609"/>
                  </a:lnTo>
                  <a:lnTo>
                    <a:pt x="7323" y="4585"/>
                  </a:lnTo>
                  <a:cubicBezTo>
                    <a:pt x="6952" y="4585"/>
                    <a:pt x="6542" y="4593"/>
                    <a:pt x="6111" y="4593"/>
                  </a:cubicBezTo>
                  <a:cubicBezTo>
                    <a:pt x="3455" y="4593"/>
                    <a:pt x="0" y="4293"/>
                    <a:pt x="0" y="1"/>
                  </a:cubicBezTo>
                  <a:close/>
                </a:path>
              </a:pathLst>
            </a:custGeom>
            <a:solidFill>
              <a:srgbClr val="FCBD24"/>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434343"/>
                </a:solidFill>
                <a:latin typeface="Fira Sans Extra Condensed Medium"/>
                <a:ea typeface="Fira Sans Extra Condensed Medium"/>
                <a:cs typeface="Fira Sans Extra Condensed Medium"/>
                <a:sym typeface="Fira Sans Extra Condensed Medium"/>
              </a:endParaRPr>
            </a:p>
          </p:txBody>
        </p:sp>
        <p:sp>
          <p:nvSpPr>
            <p:cNvPr id="596" name="Google Shape;596;p27"/>
            <p:cNvSpPr/>
            <p:nvPr/>
          </p:nvSpPr>
          <p:spPr>
            <a:xfrm>
              <a:off x="3872250" y="3834450"/>
              <a:ext cx="434700" cy="434700"/>
            </a:xfrm>
            <a:prstGeom prst="ellipse">
              <a:avLst/>
            </a:pr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FCBD24"/>
                  </a:solidFill>
                  <a:latin typeface="Times New Roman" pitchFamily="18" charset="0"/>
                  <a:ea typeface="Fira Sans Extra Condensed Medium"/>
                  <a:cs typeface="Times New Roman" pitchFamily="18" charset="0"/>
                  <a:sym typeface="Fira Sans Extra Condensed Medium"/>
                </a:rPr>
                <a:t>D</a:t>
              </a:r>
              <a:endParaRPr sz="2800" b="1" kern="0" dirty="0">
                <a:solidFill>
                  <a:srgbClr val="FCBD24"/>
                </a:solidFill>
                <a:latin typeface="Times New Roman" pitchFamily="18" charset="0"/>
                <a:ea typeface="Fira Sans Extra Condensed Medium"/>
                <a:cs typeface="Times New Roman" pitchFamily="18" charset="0"/>
                <a:sym typeface="Fira Sans Extra Condensed Medium"/>
              </a:endParaRPr>
            </a:p>
          </p:txBody>
        </p:sp>
        <p:sp>
          <p:nvSpPr>
            <p:cNvPr id="601" name="Google Shape;601;p27"/>
            <p:cNvSpPr/>
            <p:nvPr/>
          </p:nvSpPr>
          <p:spPr>
            <a:xfrm>
              <a:off x="1708076" y="3644097"/>
              <a:ext cx="156741" cy="154982"/>
            </a:xfrm>
            <a:custGeom>
              <a:avLst/>
              <a:gdLst/>
              <a:ahLst/>
              <a:cxnLst/>
              <a:rect l="l" t="t" r="r" b="b"/>
              <a:pathLst>
                <a:path w="5167" h="5109" extrusionOk="0">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2" name="Google Shape;602;p27"/>
          <p:cNvGrpSpPr/>
          <p:nvPr/>
        </p:nvGrpSpPr>
        <p:grpSpPr>
          <a:xfrm>
            <a:off x="1781246" y="3772693"/>
            <a:ext cx="8534367" cy="1297593"/>
            <a:chOff x="1278288" y="2622125"/>
            <a:chExt cx="3126959" cy="810050"/>
          </a:xfrm>
        </p:grpSpPr>
        <p:sp>
          <p:nvSpPr>
            <p:cNvPr id="603" name="Google Shape;603;p27"/>
            <p:cNvSpPr/>
            <p:nvPr/>
          </p:nvSpPr>
          <p:spPr>
            <a:xfrm>
              <a:off x="1278288" y="2622125"/>
              <a:ext cx="839100" cy="698525"/>
            </a:xfrm>
            <a:custGeom>
              <a:avLst/>
              <a:gdLst/>
              <a:ahLst/>
              <a:cxnLst/>
              <a:rect l="l" t="t" r="r" b="b"/>
              <a:pathLst>
                <a:path w="33564" h="27941" extrusionOk="0">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18"/>
                    <a:pt x="33564" y="11677"/>
                  </a:cubicBezTo>
                  <a:cubicBezTo>
                    <a:pt x="33564" y="5236"/>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434343"/>
                </a:solidFill>
                <a:latin typeface="Fira Sans Extra Condensed Medium"/>
                <a:ea typeface="Fira Sans Extra Condensed Medium"/>
                <a:cs typeface="Fira Sans Extra Condensed Medium"/>
                <a:sym typeface="Fira Sans Extra Condensed Medium"/>
              </a:endParaRPr>
            </a:p>
          </p:txBody>
        </p:sp>
        <p:sp>
          <p:nvSpPr>
            <p:cNvPr id="604" name="Google Shape;604;p27"/>
            <p:cNvSpPr/>
            <p:nvPr/>
          </p:nvSpPr>
          <p:spPr>
            <a:xfrm>
              <a:off x="1278300" y="2733350"/>
              <a:ext cx="3126947" cy="698825"/>
            </a:xfrm>
            <a:custGeom>
              <a:avLst/>
              <a:gdLst/>
              <a:ahLst/>
              <a:cxnLst/>
              <a:rect l="l" t="t" r="r" b="b"/>
              <a:pathLst>
                <a:path w="116265" h="27953" extrusionOk="0">
                  <a:moveTo>
                    <a:pt x="0" y="1"/>
                  </a:moveTo>
                  <a:lnTo>
                    <a:pt x="0" y="21742"/>
                  </a:lnTo>
                  <a:lnTo>
                    <a:pt x="0" y="23349"/>
                  </a:lnTo>
                  <a:cubicBezTo>
                    <a:pt x="0" y="27653"/>
                    <a:pt x="3457" y="27953"/>
                    <a:pt x="6114" y="27953"/>
                  </a:cubicBezTo>
                  <a:cubicBezTo>
                    <a:pt x="6544" y="27953"/>
                    <a:pt x="6953" y="27945"/>
                    <a:pt x="7323" y="27945"/>
                  </a:cubicBezTo>
                  <a:lnTo>
                    <a:pt x="104597" y="27945"/>
                  </a:lnTo>
                  <a:cubicBezTo>
                    <a:pt x="111038" y="27945"/>
                    <a:pt x="116265" y="22730"/>
                    <a:pt x="116265" y="16277"/>
                  </a:cubicBezTo>
                  <a:cubicBezTo>
                    <a:pt x="116265" y="9835"/>
                    <a:pt x="111038" y="4608"/>
                    <a:pt x="104597" y="4608"/>
                  </a:cubicBezTo>
                  <a:lnTo>
                    <a:pt x="7323" y="4608"/>
                  </a:lnTo>
                  <a:lnTo>
                    <a:pt x="7323" y="4597"/>
                  </a:lnTo>
                  <a:cubicBezTo>
                    <a:pt x="6961" y="4597"/>
                    <a:pt x="6563" y="4604"/>
                    <a:pt x="6144" y="4604"/>
                  </a:cubicBezTo>
                  <a:cubicBezTo>
                    <a:pt x="3484" y="4604"/>
                    <a:pt x="0" y="4311"/>
                    <a:pt x="0" y="1"/>
                  </a:cubicBezTo>
                  <a:close/>
                </a:path>
              </a:pathLst>
            </a:custGeom>
            <a:solidFill>
              <a:srgbClr val="EC3A3B"/>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434343"/>
                </a:solidFill>
                <a:latin typeface="Fira Sans Extra Condensed Medium"/>
                <a:ea typeface="Fira Sans Extra Condensed Medium"/>
                <a:cs typeface="Fira Sans Extra Condensed Medium"/>
                <a:sym typeface="Fira Sans Extra Condensed Medium"/>
              </a:endParaRPr>
            </a:p>
          </p:txBody>
        </p:sp>
        <p:sp>
          <p:nvSpPr>
            <p:cNvPr id="607" name="Google Shape;607;p27"/>
            <p:cNvSpPr/>
            <p:nvPr/>
          </p:nvSpPr>
          <p:spPr>
            <a:xfrm>
              <a:off x="3872250" y="2883381"/>
              <a:ext cx="434700" cy="474969"/>
            </a:xfrm>
            <a:prstGeom prst="ellipse">
              <a:avLst/>
            </a:pr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EC3A3B"/>
                  </a:solidFill>
                  <a:latin typeface="Times New Roman" pitchFamily="18" charset="0"/>
                  <a:ea typeface="Fira Sans Extra Condensed Medium"/>
                  <a:cs typeface="Times New Roman" pitchFamily="18" charset="0"/>
                  <a:sym typeface="Fira Sans Extra Condensed Medium"/>
                </a:rPr>
                <a:t>C</a:t>
              </a:r>
              <a:endParaRPr sz="2800" b="1" kern="0" dirty="0">
                <a:solidFill>
                  <a:srgbClr val="EC3A3B"/>
                </a:solidFill>
                <a:latin typeface="Times New Roman" pitchFamily="18" charset="0"/>
                <a:ea typeface="Fira Sans Extra Condensed Medium"/>
                <a:cs typeface="Times New Roman" pitchFamily="18" charset="0"/>
                <a:sym typeface="Fira Sans Extra Condensed Medium"/>
              </a:endParaRPr>
            </a:p>
          </p:txBody>
        </p:sp>
      </p:grpSp>
      <p:grpSp>
        <p:nvGrpSpPr>
          <p:cNvPr id="612" name="Google Shape;612;p27"/>
          <p:cNvGrpSpPr/>
          <p:nvPr/>
        </p:nvGrpSpPr>
        <p:grpSpPr>
          <a:xfrm>
            <a:off x="1752600" y="2412086"/>
            <a:ext cx="8534400" cy="1360607"/>
            <a:chOff x="1278288" y="1711300"/>
            <a:chExt cx="3126959" cy="810150"/>
          </a:xfrm>
        </p:grpSpPr>
        <p:sp>
          <p:nvSpPr>
            <p:cNvPr id="613" name="Google Shape;613;p27"/>
            <p:cNvSpPr/>
            <p:nvPr/>
          </p:nvSpPr>
          <p:spPr>
            <a:xfrm>
              <a:off x="1278288" y="1711300"/>
              <a:ext cx="839100" cy="698525"/>
            </a:xfrm>
            <a:custGeom>
              <a:avLst/>
              <a:gdLst/>
              <a:ahLst/>
              <a:cxnLst/>
              <a:rect l="l" t="t" r="r" b="b"/>
              <a:pathLst>
                <a:path w="33564" h="27941" extrusionOk="0">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18"/>
                    <a:pt x="33564" y="11677"/>
                  </a:cubicBezTo>
                  <a:cubicBezTo>
                    <a:pt x="33564" y="5236"/>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434343"/>
                </a:solidFill>
                <a:latin typeface="Fira Sans Extra Condensed Medium"/>
                <a:ea typeface="Fira Sans Extra Condensed Medium"/>
                <a:cs typeface="Fira Sans Extra Condensed Medium"/>
                <a:sym typeface="Fira Sans Extra Condensed Medium"/>
              </a:endParaRPr>
            </a:p>
          </p:txBody>
        </p:sp>
        <p:sp>
          <p:nvSpPr>
            <p:cNvPr id="614" name="Google Shape;614;p27"/>
            <p:cNvSpPr/>
            <p:nvPr/>
          </p:nvSpPr>
          <p:spPr>
            <a:xfrm>
              <a:off x="1278300" y="1822525"/>
              <a:ext cx="3126947" cy="698925"/>
            </a:xfrm>
            <a:custGeom>
              <a:avLst/>
              <a:gdLst/>
              <a:ahLst/>
              <a:cxnLst/>
              <a:rect l="l" t="t" r="r" b="b"/>
              <a:pathLst>
                <a:path w="116265" h="27957" extrusionOk="0">
                  <a:moveTo>
                    <a:pt x="0" y="1"/>
                  </a:moveTo>
                  <a:lnTo>
                    <a:pt x="0" y="21741"/>
                  </a:lnTo>
                  <a:lnTo>
                    <a:pt x="0" y="23349"/>
                  </a:lnTo>
                  <a:cubicBezTo>
                    <a:pt x="0" y="27653"/>
                    <a:pt x="3457" y="27952"/>
                    <a:pt x="6114" y="27952"/>
                  </a:cubicBezTo>
                  <a:cubicBezTo>
                    <a:pt x="6544" y="27952"/>
                    <a:pt x="6953" y="27945"/>
                    <a:pt x="7323" y="27945"/>
                  </a:cubicBezTo>
                  <a:lnTo>
                    <a:pt x="7323" y="27957"/>
                  </a:lnTo>
                  <a:lnTo>
                    <a:pt x="104597" y="27957"/>
                  </a:lnTo>
                  <a:cubicBezTo>
                    <a:pt x="111038" y="27957"/>
                    <a:pt x="116265" y="22730"/>
                    <a:pt x="116265" y="16277"/>
                  </a:cubicBezTo>
                  <a:cubicBezTo>
                    <a:pt x="116265" y="9835"/>
                    <a:pt x="111038" y="4608"/>
                    <a:pt x="104597" y="4608"/>
                  </a:cubicBezTo>
                  <a:lnTo>
                    <a:pt x="7323" y="4608"/>
                  </a:lnTo>
                  <a:lnTo>
                    <a:pt x="7323" y="4597"/>
                  </a:lnTo>
                  <a:cubicBezTo>
                    <a:pt x="6961" y="4597"/>
                    <a:pt x="6563" y="4604"/>
                    <a:pt x="6144" y="4604"/>
                  </a:cubicBezTo>
                  <a:cubicBezTo>
                    <a:pt x="3484" y="4604"/>
                    <a:pt x="0" y="4311"/>
                    <a:pt x="0" y="1"/>
                  </a:cubicBezTo>
                  <a:close/>
                </a:path>
              </a:pathLst>
            </a:custGeom>
            <a:solidFill>
              <a:srgbClr val="69E781"/>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434343"/>
                </a:solidFill>
                <a:latin typeface="Fira Sans Extra Condensed Medium"/>
                <a:ea typeface="Fira Sans Extra Condensed Medium"/>
                <a:cs typeface="Fira Sans Extra Condensed Medium"/>
                <a:sym typeface="Fira Sans Extra Condensed Medium"/>
              </a:endParaRPr>
            </a:p>
          </p:txBody>
        </p:sp>
        <p:sp>
          <p:nvSpPr>
            <p:cNvPr id="617" name="Google Shape;617;p27"/>
            <p:cNvSpPr/>
            <p:nvPr/>
          </p:nvSpPr>
          <p:spPr>
            <a:xfrm>
              <a:off x="3872250" y="1967750"/>
              <a:ext cx="434700" cy="479788"/>
            </a:xfrm>
            <a:prstGeom prst="ellipse">
              <a:avLst/>
            </a:pr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69E781"/>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69E781"/>
                </a:solidFill>
                <a:latin typeface="Times New Roman" pitchFamily="18" charset="0"/>
                <a:ea typeface="Fira Sans Extra Condensed Medium"/>
                <a:cs typeface="Times New Roman" pitchFamily="18" charset="0"/>
                <a:sym typeface="Fira Sans Extra Condensed Medium"/>
              </a:endParaRPr>
            </a:p>
          </p:txBody>
        </p:sp>
        <p:sp>
          <p:nvSpPr>
            <p:cNvPr id="622" name="Google Shape;622;p27"/>
            <p:cNvSpPr/>
            <p:nvPr/>
          </p:nvSpPr>
          <p:spPr>
            <a:xfrm>
              <a:off x="1654354" y="1967750"/>
              <a:ext cx="62156" cy="62156"/>
            </a:xfrm>
            <a:custGeom>
              <a:avLst/>
              <a:gdLst/>
              <a:ahLst/>
              <a:cxnLst/>
              <a:rect l="l" t="t" r="r" b="b"/>
              <a:pathLst>
                <a:path w="2049" h="2049" extrusionOk="0">
                  <a:moveTo>
                    <a:pt x="1040" y="0"/>
                  </a:moveTo>
                  <a:cubicBezTo>
                    <a:pt x="473" y="0"/>
                    <a:pt x="0" y="473"/>
                    <a:pt x="0" y="1040"/>
                  </a:cubicBezTo>
                  <a:cubicBezTo>
                    <a:pt x="0" y="1576"/>
                    <a:pt x="473" y="2048"/>
                    <a:pt x="1040" y="2048"/>
                  </a:cubicBezTo>
                  <a:cubicBezTo>
                    <a:pt x="1576" y="2048"/>
                    <a:pt x="2048" y="1576"/>
                    <a:pt x="2048" y="1040"/>
                  </a:cubicBezTo>
                  <a:cubicBezTo>
                    <a:pt x="2048" y="441"/>
                    <a:pt x="1576" y="0"/>
                    <a:pt x="104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3" name="Google Shape;623;p27"/>
          <p:cNvGrpSpPr/>
          <p:nvPr/>
        </p:nvGrpSpPr>
        <p:grpSpPr>
          <a:xfrm>
            <a:off x="1676400" y="1067300"/>
            <a:ext cx="8763000" cy="1080200"/>
            <a:chOff x="1278288" y="800475"/>
            <a:chExt cx="3126959" cy="810150"/>
          </a:xfrm>
        </p:grpSpPr>
        <p:sp>
          <p:nvSpPr>
            <p:cNvPr id="624" name="Google Shape;624;p27"/>
            <p:cNvSpPr/>
            <p:nvPr/>
          </p:nvSpPr>
          <p:spPr>
            <a:xfrm>
              <a:off x="1278288" y="800475"/>
              <a:ext cx="839100" cy="698525"/>
            </a:xfrm>
            <a:custGeom>
              <a:avLst/>
              <a:gdLst/>
              <a:ahLst/>
              <a:cxnLst/>
              <a:rect l="l" t="t" r="r" b="b"/>
              <a:pathLst>
                <a:path w="33564" h="27941" extrusionOk="0">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434343"/>
                </a:solidFill>
                <a:latin typeface="Fira Sans Extra Condensed Medium"/>
                <a:ea typeface="Fira Sans Extra Condensed Medium"/>
                <a:cs typeface="Fira Sans Extra Condensed Medium"/>
                <a:sym typeface="Fira Sans Extra Condensed Medium"/>
              </a:endParaRPr>
            </a:p>
          </p:txBody>
        </p:sp>
        <p:sp>
          <p:nvSpPr>
            <p:cNvPr id="625" name="Google Shape;625;p27"/>
            <p:cNvSpPr/>
            <p:nvPr/>
          </p:nvSpPr>
          <p:spPr>
            <a:xfrm>
              <a:off x="1278300" y="800475"/>
              <a:ext cx="3126947" cy="810150"/>
            </a:xfrm>
            <a:custGeom>
              <a:avLst/>
              <a:gdLst/>
              <a:ahLst/>
              <a:cxnLst/>
              <a:rect l="l" t="t" r="r" b="b"/>
              <a:pathLst>
                <a:path w="116265" h="27957" extrusionOk="0">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5EB2FC"/>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434343"/>
                </a:solidFill>
                <a:latin typeface="Fira Sans Extra Condensed Medium"/>
                <a:ea typeface="Fira Sans Extra Condensed Medium"/>
                <a:cs typeface="Fira Sans Extra Condensed Medium"/>
                <a:sym typeface="Fira Sans Extra Condensed Medium"/>
              </a:endParaRPr>
            </a:p>
          </p:txBody>
        </p:sp>
        <p:sp>
          <p:nvSpPr>
            <p:cNvPr id="628" name="Google Shape;628;p27"/>
            <p:cNvSpPr/>
            <p:nvPr/>
          </p:nvSpPr>
          <p:spPr>
            <a:xfrm>
              <a:off x="3872250" y="1019312"/>
              <a:ext cx="434700" cy="517388"/>
            </a:xfrm>
            <a:prstGeom prst="ellipse">
              <a:avLst/>
            </a:pr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5EB2FC"/>
                  </a:solidFill>
                  <a:latin typeface="Times New Roman" pitchFamily="18" charset="0"/>
                  <a:ea typeface="Fira Sans Extra Condensed Medium"/>
                  <a:cs typeface="Times New Roman" pitchFamily="18" charset="0"/>
                  <a:sym typeface="Fira Sans Extra Condensed Medium"/>
                </a:rPr>
                <a:t>A</a:t>
              </a:r>
              <a:endParaRPr sz="2800" b="1" kern="0" dirty="0">
                <a:solidFill>
                  <a:srgbClr val="5EB2FC"/>
                </a:solidFill>
                <a:latin typeface="Times New Roman" pitchFamily="18" charset="0"/>
                <a:ea typeface="Fira Sans Extra Condensed Medium"/>
                <a:cs typeface="Times New Roman" pitchFamily="18" charset="0"/>
                <a:sym typeface="Fira Sans Extra Condensed Medium"/>
              </a:endParaRPr>
            </a:p>
          </p:txBody>
        </p:sp>
        <p:grpSp>
          <p:nvGrpSpPr>
            <p:cNvPr id="630" name="Google Shape;630;p27"/>
            <p:cNvGrpSpPr/>
            <p:nvPr/>
          </p:nvGrpSpPr>
          <p:grpSpPr>
            <a:xfrm>
              <a:off x="1757327" y="913200"/>
              <a:ext cx="106112" cy="106112"/>
              <a:chOff x="-34200750" y="3919600"/>
              <a:chExt cx="87450" cy="87450"/>
            </a:xfrm>
          </p:grpSpPr>
          <p:sp>
            <p:nvSpPr>
              <p:cNvPr id="631" name="Google Shape;631;p27"/>
              <p:cNvSpPr/>
              <p:nvPr/>
            </p:nvSpPr>
            <p:spPr>
              <a:xfrm>
                <a:off x="-34167675" y="3932000"/>
                <a:ext cx="42550" cy="40575"/>
              </a:xfrm>
              <a:custGeom>
                <a:avLst/>
                <a:gdLst/>
                <a:ahLst/>
                <a:cxnLst/>
                <a:rect l="l" t="t" r="r" b="b"/>
                <a:pathLst>
                  <a:path w="1702" h="1623" extrusionOk="0">
                    <a:moveTo>
                      <a:pt x="1352" y="0"/>
                    </a:moveTo>
                    <a:cubicBezTo>
                      <a:pt x="1261" y="0"/>
                      <a:pt x="1167" y="24"/>
                      <a:pt x="1104" y="71"/>
                    </a:cubicBezTo>
                    <a:lnTo>
                      <a:pt x="127" y="1079"/>
                    </a:lnTo>
                    <a:cubicBezTo>
                      <a:pt x="1" y="1205"/>
                      <a:pt x="1" y="1426"/>
                      <a:pt x="127" y="1552"/>
                    </a:cubicBezTo>
                    <a:cubicBezTo>
                      <a:pt x="190" y="1599"/>
                      <a:pt x="284" y="1623"/>
                      <a:pt x="375" y="1623"/>
                    </a:cubicBezTo>
                    <a:cubicBezTo>
                      <a:pt x="466" y="1623"/>
                      <a:pt x="552" y="1599"/>
                      <a:pt x="599" y="1552"/>
                    </a:cubicBezTo>
                    <a:lnTo>
                      <a:pt x="1576" y="544"/>
                    </a:lnTo>
                    <a:cubicBezTo>
                      <a:pt x="1702" y="449"/>
                      <a:pt x="1702" y="260"/>
                      <a:pt x="1576" y="71"/>
                    </a:cubicBezTo>
                    <a:cubicBezTo>
                      <a:pt x="1529" y="24"/>
                      <a:pt x="1442" y="0"/>
                      <a:pt x="135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7"/>
              <p:cNvSpPr/>
              <p:nvPr/>
            </p:nvSpPr>
            <p:spPr>
              <a:xfrm>
                <a:off x="-34200750" y="3919600"/>
                <a:ext cx="17350" cy="33875"/>
              </a:xfrm>
              <a:custGeom>
                <a:avLst/>
                <a:gdLst/>
                <a:ahLst/>
                <a:cxnLst/>
                <a:rect l="l" t="t" r="r" b="b"/>
                <a:pathLst>
                  <a:path w="694" h="1355" extrusionOk="0">
                    <a:moveTo>
                      <a:pt x="347" y="0"/>
                    </a:moveTo>
                    <a:cubicBezTo>
                      <a:pt x="158" y="0"/>
                      <a:pt x="1" y="158"/>
                      <a:pt x="1" y="347"/>
                    </a:cubicBezTo>
                    <a:lnTo>
                      <a:pt x="1" y="1008"/>
                    </a:lnTo>
                    <a:cubicBezTo>
                      <a:pt x="1" y="1229"/>
                      <a:pt x="158" y="1355"/>
                      <a:pt x="347" y="1355"/>
                    </a:cubicBezTo>
                    <a:cubicBezTo>
                      <a:pt x="536" y="1355"/>
                      <a:pt x="694" y="1229"/>
                      <a:pt x="694" y="1008"/>
                    </a:cubicBezTo>
                    <a:lnTo>
                      <a:pt x="694" y="347"/>
                    </a:lnTo>
                    <a:cubicBezTo>
                      <a:pt x="694" y="158"/>
                      <a:pt x="536" y="0"/>
                      <a:pt x="3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7"/>
              <p:cNvSpPr/>
              <p:nvPr/>
            </p:nvSpPr>
            <p:spPr>
              <a:xfrm>
                <a:off x="-34147975" y="3989700"/>
                <a:ext cx="34675" cy="17350"/>
              </a:xfrm>
              <a:custGeom>
                <a:avLst/>
                <a:gdLst/>
                <a:ahLst/>
                <a:cxnLst/>
                <a:rect l="l" t="t" r="r" b="b"/>
                <a:pathLst>
                  <a:path w="1387" h="694" extrusionOk="0">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2" name="Rectangle 1"/>
          <p:cNvSpPr/>
          <p:nvPr/>
        </p:nvSpPr>
        <p:spPr>
          <a:xfrm>
            <a:off x="1905000" y="1261715"/>
            <a:ext cx="6781800" cy="954107"/>
          </a:xfrm>
          <a:prstGeom prst="rect">
            <a:avLst/>
          </a:prstGeom>
        </p:spPr>
        <p:txBody>
          <a:bodyPr wrap="square">
            <a:spAutoFit/>
          </a:bodyPr>
          <a:lstStyle/>
          <a:p>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tái</a:t>
            </a:r>
            <a:r>
              <a:rPr lang="en-US" sz="2800" dirty="0">
                <a:latin typeface="Times New Roman"/>
                <a:ea typeface="Times New Roman"/>
              </a:rPr>
              <a:t> </a:t>
            </a:r>
            <a:r>
              <a:rPr lang="en-US" sz="2800" dirty="0" err="1">
                <a:latin typeface="Times New Roman"/>
                <a:ea typeface="Times New Roman"/>
              </a:rPr>
              <a:t>tạo</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từ</a:t>
            </a:r>
            <a:r>
              <a:rPr lang="en-US" sz="2800" dirty="0">
                <a:latin typeface="Times New Roman"/>
                <a:ea typeface="Times New Roman"/>
              </a:rPr>
              <a:t> </a:t>
            </a:r>
            <a:r>
              <a:rPr lang="en-US" sz="2800" dirty="0" err="1">
                <a:latin typeface="Times New Roman"/>
                <a:ea typeface="Times New Roman"/>
              </a:rPr>
              <a:t>những</a:t>
            </a:r>
            <a:r>
              <a:rPr lang="en-US" sz="2800" dirty="0">
                <a:latin typeface="Times New Roman"/>
                <a:ea typeface="Times New Roman"/>
              </a:rPr>
              <a:t> </a:t>
            </a:r>
            <a:r>
              <a:rPr lang="en-US" sz="2800" dirty="0" err="1">
                <a:latin typeface="Times New Roman"/>
                <a:ea typeface="Times New Roman"/>
              </a:rPr>
              <a:t>nguồn</a:t>
            </a:r>
            <a:r>
              <a:rPr lang="en-US" sz="2800" dirty="0">
                <a:latin typeface="Times New Roman"/>
                <a:ea typeface="Times New Roman"/>
              </a:rPr>
              <a:t> </a:t>
            </a:r>
            <a:r>
              <a:rPr lang="en-US" sz="2800" dirty="0" err="1">
                <a:latin typeface="Times New Roman"/>
                <a:ea typeface="Times New Roman"/>
              </a:rPr>
              <a:t>liên</a:t>
            </a:r>
            <a:r>
              <a:rPr lang="en-US" sz="2800" dirty="0">
                <a:latin typeface="Times New Roman"/>
                <a:ea typeface="Times New Roman"/>
              </a:rPr>
              <a:t> </a:t>
            </a:r>
            <a:r>
              <a:rPr lang="en-US" sz="2800" dirty="0" err="1">
                <a:latin typeface="Times New Roman"/>
                <a:ea typeface="Times New Roman"/>
              </a:rPr>
              <a:t>tục</a:t>
            </a:r>
            <a:r>
              <a:rPr lang="en-US" sz="2800" dirty="0">
                <a:latin typeface="Times New Roman"/>
                <a:ea typeface="Times New Roman"/>
              </a:rPr>
              <a:t> </a:t>
            </a:r>
            <a:r>
              <a:rPr lang="en-US" sz="2800" dirty="0" err="1">
                <a:latin typeface="Times New Roman"/>
                <a:ea typeface="Times New Roman"/>
              </a:rPr>
              <a:t>được</a:t>
            </a:r>
            <a:r>
              <a:rPr lang="en-US" sz="2800" dirty="0">
                <a:latin typeface="Times New Roman"/>
                <a:ea typeface="Times New Roman"/>
              </a:rPr>
              <a:t> </a:t>
            </a:r>
            <a:r>
              <a:rPr lang="en-US" sz="2800" dirty="0" err="1">
                <a:latin typeface="Times New Roman"/>
                <a:ea typeface="Times New Roman"/>
              </a:rPr>
              <a:t>coi</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vô</a:t>
            </a:r>
            <a:r>
              <a:rPr lang="en-US" sz="2800" dirty="0">
                <a:latin typeface="Times New Roman"/>
                <a:ea typeface="Times New Roman"/>
              </a:rPr>
              <a:t> </a:t>
            </a:r>
            <a:r>
              <a:rPr lang="en-US" sz="2800" dirty="0" err="1">
                <a:latin typeface="Times New Roman"/>
                <a:ea typeface="Times New Roman"/>
              </a:rPr>
              <a:t>hạn</a:t>
            </a:r>
            <a:endParaRPr lang="en-US" sz="2800" dirty="0"/>
          </a:p>
        </p:txBody>
      </p:sp>
      <p:sp>
        <p:nvSpPr>
          <p:cNvPr id="3" name="Rectangle 2"/>
          <p:cNvSpPr/>
          <p:nvPr/>
        </p:nvSpPr>
        <p:spPr>
          <a:xfrm>
            <a:off x="1924003" y="2768618"/>
            <a:ext cx="6781800" cy="954107"/>
          </a:xfrm>
          <a:prstGeom prst="rect">
            <a:avLst/>
          </a:prstGeom>
        </p:spPr>
        <p:txBody>
          <a:bodyPr wrap="square">
            <a:spAutoFit/>
          </a:bodyPr>
          <a:lstStyle/>
          <a:p>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tái</a:t>
            </a:r>
            <a:r>
              <a:rPr lang="en-US" sz="2800" dirty="0">
                <a:latin typeface="Times New Roman"/>
                <a:ea typeface="Times New Roman"/>
              </a:rPr>
              <a:t> </a:t>
            </a:r>
            <a:r>
              <a:rPr lang="en-US" sz="2800" dirty="0" err="1">
                <a:latin typeface="Times New Roman"/>
                <a:ea typeface="Times New Roman"/>
              </a:rPr>
              <a:t>tạo</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từ</a:t>
            </a:r>
            <a:r>
              <a:rPr lang="en-US" sz="2800" dirty="0">
                <a:latin typeface="Times New Roman"/>
                <a:ea typeface="Times New Roman"/>
              </a:rPr>
              <a:t> </a:t>
            </a:r>
            <a:r>
              <a:rPr lang="en-US" sz="2800" dirty="0" err="1">
                <a:latin typeface="Times New Roman"/>
                <a:ea typeface="Times New Roman"/>
              </a:rPr>
              <a:t>những</a:t>
            </a:r>
            <a:r>
              <a:rPr lang="en-US" sz="2800" dirty="0">
                <a:latin typeface="Times New Roman"/>
                <a:ea typeface="Times New Roman"/>
              </a:rPr>
              <a:t> </a:t>
            </a:r>
            <a:r>
              <a:rPr lang="en-US" sz="2800" dirty="0" err="1">
                <a:latin typeface="Times New Roman"/>
                <a:ea typeface="Times New Roman"/>
              </a:rPr>
              <a:t>nguồn</a:t>
            </a:r>
            <a:r>
              <a:rPr lang="en-US" sz="2800" dirty="0">
                <a:latin typeface="Times New Roman"/>
                <a:ea typeface="Times New Roman"/>
              </a:rPr>
              <a:t> </a:t>
            </a:r>
            <a:r>
              <a:rPr lang="en-US" sz="2800" dirty="0" err="1">
                <a:latin typeface="Times New Roman"/>
                <a:ea typeface="Times New Roman"/>
              </a:rPr>
              <a:t>không</a:t>
            </a:r>
            <a:r>
              <a:rPr lang="en-US" sz="2800" dirty="0">
                <a:latin typeface="Times New Roman"/>
                <a:ea typeface="Times New Roman"/>
              </a:rPr>
              <a:t> </a:t>
            </a:r>
            <a:r>
              <a:rPr lang="en-US" sz="2800" dirty="0" err="1">
                <a:latin typeface="Times New Roman"/>
                <a:ea typeface="Times New Roman"/>
              </a:rPr>
              <a:t>liên</a:t>
            </a:r>
            <a:r>
              <a:rPr lang="en-US" sz="2800" dirty="0">
                <a:latin typeface="Times New Roman"/>
                <a:ea typeface="Times New Roman"/>
              </a:rPr>
              <a:t> </a:t>
            </a:r>
            <a:r>
              <a:rPr lang="en-US" sz="2800" dirty="0" err="1">
                <a:latin typeface="Times New Roman"/>
                <a:ea typeface="Times New Roman"/>
              </a:rPr>
              <a:t>tục</a:t>
            </a:r>
            <a:r>
              <a:rPr lang="en-US" sz="2800" dirty="0">
                <a:latin typeface="Times New Roman"/>
                <a:ea typeface="Times New Roman"/>
              </a:rPr>
              <a:t> </a:t>
            </a:r>
            <a:r>
              <a:rPr lang="en-US" sz="2800" dirty="0" err="1">
                <a:latin typeface="Times New Roman"/>
                <a:ea typeface="Times New Roman"/>
              </a:rPr>
              <a:t>được</a:t>
            </a:r>
            <a:r>
              <a:rPr lang="en-US" sz="2800" dirty="0">
                <a:latin typeface="Times New Roman"/>
                <a:ea typeface="Times New Roman"/>
              </a:rPr>
              <a:t> </a:t>
            </a:r>
            <a:r>
              <a:rPr lang="en-US" sz="2800" dirty="0" err="1">
                <a:latin typeface="Times New Roman"/>
                <a:ea typeface="Times New Roman"/>
              </a:rPr>
              <a:t>coi</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vô</a:t>
            </a:r>
            <a:r>
              <a:rPr lang="en-US" sz="2800" dirty="0">
                <a:latin typeface="Times New Roman"/>
                <a:ea typeface="Times New Roman"/>
              </a:rPr>
              <a:t> </a:t>
            </a:r>
            <a:r>
              <a:rPr lang="en-US" sz="2800" dirty="0" err="1">
                <a:latin typeface="Times New Roman"/>
                <a:ea typeface="Times New Roman"/>
              </a:rPr>
              <a:t>hạn</a:t>
            </a:r>
            <a:endParaRPr lang="en-US" sz="2800" dirty="0"/>
          </a:p>
        </p:txBody>
      </p:sp>
      <p:sp>
        <p:nvSpPr>
          <p:cNvPr id="4" name="Rectangle 3"/>
          <p:cNvSpPr/>
          <p:nvPr/>
        </p:nvSpPr>
        <p:spPr>
          <a:xfrm>
            <a:off x="2042809" y="4049026"/>
            <a:ext cx="6629400" cy="954107"/>
          </a:xfrm>
          <a:prstGeom prst="rect">
            <a:avLst/>
          </a:prstGeom>
        </p:spPr>
        <p:txBody>
          <a:bodyPr wrap="square">
            <a:spAutoFit/>
          </a:bodyPr>
          <a:lstStyle/>
          <a:p>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tái</a:t>
            </a:r>
            <a:r>
              <a:rPr lang="en-US" sz="2800" dirty="0">
                <a:latin typeface="Times New Roman"/>
                <a:ea typeface="Times New Roman"/>
              </a:rPr>
              <a:t> </a:t>
            </a:r>
            <a:r>
              <a:rPr lang="en-US" sz="2800" dirty="0" err="1">
                <a:latin typeface="Times New Roman"/>
                <a:ea typeface="Times New Roman"/>
              </a:rPr>
              <a:t>tạo</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từ</a:t>
            </a:r>
            <a:r>
              <a:rPr lang="en-US" sz="2800" dirty="0">
                <a:latin typeface="Times New Roman"/>
                <a:ea typeface="Times New Roman"/>
              </a:rPr>
              <a:t> </a:t>
            </a:r>
            <a:r>
              <a:rPr lang="en-US" sz="2800" dirty="0" err="1">
                <a:latin typeface="Times New Roman"/>
                <a:ea typeface="Times New Roman"/>
              </a:rPr>
              <a:t>nguồn</a:t>
            </a:r>
            <a:r>
              <a:rPr lang="en-US" sz="2800" dirty="0">
                <a:latin typeface="Times New Roman"/>
                <a:ea typeface="Times New Roman"/>
              </a:rPr>
              <a:t> </a:t>
            </a:r>
            <a:r>
              <a:rPr lang="en-US" sz="2800" dirty="0" err="1">
                <a:latin typeface="Times New Roman"/>
                <a:ea typeface="Times New Roman"/>
              </a:rPr>
              <a:t>nhiên</a:t>
            </a:r>
            <a:r>
              <a:rPr lang="en-US" sz="2800" dirty="0">
                <a:latin typeface="Times New Roman"/>
                <a:ea typeface="Times New Roman"/>
              </a:rPr>
              <a:t> </a:t>
            </a:r>
            <a:r>
              <a:rPr lang="en-US" sz="2800" dirty="0" err="1">
                <a:latin typeface="Times New Roman"/>
                <a:ea typeface="Times New Roman"/>
              </a:rPr>
              <a:t>liệu</a:t>
            </a:r>
            <a:r>
              <a:rPr lang="en-US" sz="2800" dirty="0">
                <a:latin typeface="Times New Roman"/>
                <a:ea typeface="Times New Roman"/>
              </a:rPr>
              <a:t>.</a:t>
            </a:r>
            <a:endParaRPr lang="en-US" sz="2800" dirty="0"/>
          </a:p>
        </p:txBody>
      </p:sp>
      <p:sp>
        <p:nvSpPr>
          <p:cNvPr id="5" name="Rectangle 4"/>
          <p:cNvSpPr/>
          <p:nvPr/>
        </p:nvSpPr>
        <p:spPr>
          <a:xfrm>
            <a:off x="1905000" y="5365452"/>
            <a:ext cx="6629400" cy="954107"/>
          </a:xfrm>
          <a:prstGeom prst="rect">
            <a:avLst/>
          </a:prstGeom>
        </p:spPr>
        <p:txBody>
          <a:bodyPr wrap="square">
            <a:spAutoFit/>
          </a:bodyPr>
          <a:lstStyle/>
          <a:p>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tái</a:t>
            </a:r>
            <a:r>
              <a:rPr lang="en-US" sz="2800" dirty="0">
                <a:latin typeface="Times New Roman"/>
                <a:ea typeface="Times New Roman"/>
              </a:rPr>
              <a:t> </a:t>
            </a:r>
            <a:r>
              <a:rPr lang="en-US" sz="2800" dirty="0" err="1">
                <a:latin typeface="Times New Roman"/>
                <a:ea typeface="Times New Roman"/>
              </a:rPr>
              <a:t>tạo</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năng</a:t>
            </a:r>
            <a:r>
              <a:rPr lang="en-US" sz="2800" dirty="0">
                <a:latin typeface="Times New Roman"/>
                <a:ea typeface="Times New Roman"/>
              </a:rPr>
              <a:t> </a:t>
            </a:r>
            <a:r>
              <a:rPr lang="en-US" sz="2800" dirty="0" err="1">
                <a:latin typeface="Times New Roman"/>
                <a:ea typeface="Times New Roman"/>
              </a:rPr>
              <a:t>lượng</a:t>
            </a:r>
            <a:r>
              <a:rPr lang="en-US" sz="2800" dirty="0">
                <a:latin typeface="Times New Roman"/>
                <a:ea typeface="Times New Roman"/>
              </a:rPr>
              <a:t> </a:t>
            </a:r>
            <a:r>
              <a:rPr lang="en-US" sz="2800" dirty="0" err="1">
                <a:latin typeface="Times New Roman"/>
                <a:ea typeface="Times New Roman"/>
              </a:rPr>
              <a:t>từ</a:t>
            </a:r>
            <a:r>
              <a:rPr lang="en-US" sz="2800" dirty="0">
                <a:latin typeface="Times New Roman"/>
                <a:ea typeface="Times New Roman"/>
              </a:rPr>
              <a:t> </a:t>
            </a:r>
            <a:r>
              <a:rPr lang="en-US" sz="2800" dirty="0" err="1">
                <a:latin typeface="Times New Roman"/>
                <a:ea typeface="Times New Roman"/>
              </a:rPr>
              <a:t>những</a:t>
            </a:r>
            <a:r>
              <a:rPr lang="en-US" sz="2800" dirty="0">
                <a:latin typeface="Times New Roman"/>
                <a:ea typeface="Times New Roman"/>
              </a:rPr>
              <a:t> </a:t>
            </a:r>
            <a:r>
              <a:rPr lang="en-US" sz="2800" dirty="0" err="1">
                <a:latin typeface="Times New Roman"/>
                <a:ea typeface="Times New Roman"/>
              </a:rPr>
              <a:t>nguồn</a:t>
            </a:r>
            <a:r>
              <a:rPr lang="en-US" sz="2800" dirty="0">
                <a:latin typeface="Times New Roman"/>
                <a:ea typeface="Times New Roman"/>
              </a:rPr>
              <a:t> </a:t>
            </a:r>
            <a:r>
              <a:rPr lang="en-US" sz="2800" dirty="0" err="1">
                <a:latin typeface="Times New Roman"/>
                <a:ea typeface="Times New Roman"/>
              </a:rPr>
              <a:t>có</a:t>
            </a:r>
            <a:r>
              <a:rPr lang="en-US" sz="2800" dirty="0">
                <a:latin typeface="Times New Roman"/>
                <a:ea typeface="Times New Roman"/>
              </a:rPr>
              <a:t> </a:t>
            </a:r>
            <a:r>
              <a:rPr lang="en-US" sz="2800" dirty="0" err="1">
                <a:latin typeface="Times New Roman"/>
                <a:ea typeface="Times New Roman"/>
              </a:rPr>
              <a:t>thế</a:t>
            </a:r>
            <a:r>
              <a:rPr lang="en-US" sz="2800" dirty="0">
                <a:latin typeface="Times New Roman"/>
                <a:ea typeface="Times New Roman"/>
              </a:rPr>
              <a:t> </a:t>
            </a:r>
            <a:r>
              <a:rPr lang="en-US" sz="2800" dirty="0" err="1">
                <a:latin typeface="Times New Roman"/>
                <a:ea typeface="Times New Roman"/>
              </a:rPr>
              <a:t>tái</a:t>
            </a:r>
            <a:r>
              <a:rPr lang="en-US" sz="2800" dirty="0">
                <a:latin typeface="Times New Roman"/>
                <a:ea typeface="Times New Roman"/>
              </a:rPr>
              <a:t> </a:t>
            </a:r>
            <a:r>
              <a:rPr lang="en-US" sz="2800" dirty="0" err="1">
                <a:latin typeface="Times New Roman"/>
                <a:ea typeface="Times New Roman"/>
              </a:rPr>
              <a:t>chế</a:t>
            </a:r>
            <a:endParaRPr lang="en-US" sz="2800" dirty="0"/>
          </a:p>
        </p:txBody>
      </p:sp>
    </p:spTree>
    <p:extLst>
      <p:ext uri="{BB962C8B-B14F-4D97-AF65-F5344CB8AC3E}">
        <p14:creationId xmlns:p14="http://schemas.microsoft.com/office/powerpoint/2010/main" val="381687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1000"/>
                                        <p:tgtEl>
                                          <p:spTgt spid="589"/>
                                        </p:tgtEl>
                                      </p:cBhvr>
                                    </p:animEffect>
                                    <p:anim calcmode="lin" valueType="num">
                                      <p:cBhvr>
                                        <p:cTn id="8" dur="1000" fill="hold"/>
                                        <p:tgtEl>
                                          <p:spTgt spid="589"/>
                                        </p:tgtEl>
                                        <p:attrNameLst>
                                          <p:attrName>ppt_x</p:attrName>
                                        </p:attrNameLst>
                                      </p:cBhvr>
                                      <p:tavLst>
                                        <p:tav tm="0">
                                          <p:val>
                                            <p:strVal val="#ppt_x"/>
                                          </p:val>
                                        </p:tav>
                                        <p:tav tm="100000">
                                          <p:val>
                                            <p:strVal val="#ppt_x"/>
                                          </p:val>
                                        </p:tav>
                                      </p:tavLst>
                                    </p:anim>
                                    <p:anim calcmode="lin" valueType="num">
                                      <p:cBhvr>
                                        <p:cTn id="9" dur="1000" fill="hold"/>
                                        <p:tgtEl>
                                          <p:spTgt spid="5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23"/>
                                        </p:tgtEl>
                                        <p:attrNameLst>
                                          <p:attrName>style.visibility</p:attrName>
                                        </p:attrNameLst>
                                      </p:cBhvr>
                                      <p:to>
                                        <p:strVal val="visible"/>
                                      </p:to>
                                    </p:set>
                                    <p:animEffect transition="in" filter="fade">
                                      <p:cBhvr>
                                        <p:cTn id="14" dur="1000"/>
                                        <p:tgtEl>
                                          <p:spTgt spid="623"/>
                                        </p:tgtEl>
                                      </p:cBhvr>
                                    </p:animEffect>
                                    <p:anim calcmode="lin" valueType="num">
                                      <p:cBhvr>
                                        <p:cTn id="15" dur="1000" fill="hold"/>
                                        <p:tgtEl>
                                          <p:spTgt spid="623"/>
                                        </p:tgtEl>
                                        <p:attrNameLst>
                                          <p:attrName>ppt_x</p:attrName>
                                        </p:attrNameLst>
                                      </p:cBhvr>
                                      <p:tavLst>
                                        <p:tav tm="0">
                                          <p:val>
                                            <p:strVal val="#ppt_x"/>
                                          </p:val>
                                        </p:tav>
                                        <p:tav tm="100000">
                                          <p:val>
                                            <p:strVal val="#ppt_x"/>
                                          </p:val>
                                        </p:tav>
                                      </p:tavLst>
                                    </p:anim>
                                    <p:anim calcmode="lin" valueType="num">
                                      <p:cBhvr>
                                        <p:cTn id="16" dur="1000" fill="hold"/>
                                        <p:tgtEl>
                                          <p:spTgt spid="6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12"/>
                                        </p:tgtEl>
                                        <p:attrNameLst>
                                          <p:attrName>style.visibility</p:attrName>
                                        </p:attrNameLst>
                                      </p:cBhvr>
                                      <p:to>
                                        <p:strVal val="visible"/>
                                      </p:to>
                                    </p:set>
                                    <p:anim calcmode="lin" valueType="num">
                                      <p:cBhvr additive="base">
                                        <p:cTn id="26" dur="500" fill="hold"/>
                                        <p:tgtEl>
                                          <p:spTgt spid="612"/>
                                        </p:tgtEl>
                                        <p:attrNameLst>
                                          <p:attrName>ppt_x</p:attrName>
                                        </p:attrNameLst>
                                      </p:cBhvr>
                                      <p:tavLst>
                                        <p:tav tm="0">
                                          <p:val>
                                            <p:strVal val="#ppt_x"/>
                                          </p:val>
                                        </p:tav>
                                        <p:tav tm="100000">
                                          <p:val>
                                            <p:strVal val="#ppt_x"/>
                                          </p:val>
                                        </p:tav>
                                      </p:tavLst>
                                    </p:anim>
                                    <p:anim calcmode="lin" valueType="num">
                                      <p:cBhvr additive="base">
                                        <p:cTn id="27" dur="500" fill="hold"/>
                                        <p:tgtEl>
                                          <p:spTgt spid="6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602"/>
                                        </p:tgtEl>
                                        <p:attrNameLst>
                                          <p:attrName>style.visibility</p:attrName>
                                        </p:attrNameLst>
                                      </p:cBhvr>
                                      <p:to>
                                        <p:strVal val="visible"/>
                                      </p:to>
                                    </p:set>
                                    <p:animEffect transition="in" filter="wheel(1)">
                                      <p:cBhvr>
                                        <p:cTn id="37" dur="2000"/>
                                        <p:tgtEl>
                                          <p:spTgt spid="60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1"/>
                                        </p:tgtEl>
                                        <p:attrNameLst>
                                          <p:attrName>style.visibility</p:attrName>
                                        </p:attrNameLst>
                                      </p:cBhvr>
                                      <p:to>
                                        <p:strVal val="visible"/>
                                      </p:to>
                                    </p:set>
                                    <p:animEffect transition="in" filter="fade">
                                      <p:cBhvr>
                                        <p:cTn id="47" dur="500"/>
                                        <p:tgtEl>
                                          <p:spTgt spid="59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randombar(horizont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21600000">
                                      <p:cBhvr>
                                        <p:cTn id="56" dur="2000" fill="hold"/>
                                        <p:tgtEl>
                                          <p:spTgt spid="623"/>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8" presetClass="emph" presetSubtype="0" fill="hold" grpId="1" nodeType="clickEffect">
                                  <p:stCondLst>
                                    <p:cond delay="0"/>
                                  </p:stCondLst>
                                  <p:childTnLst>
                                    <p:animRot by="21600000">
                                      <p:cBhvr>
                                        <p:cTn id="60"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2" grpId="0"/>
      <p:bldP spid="2" grpId="1"/>
      <p:bldP spid="3" grpId="0"/>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28"/>
          <p:cNvSpPr txBox="1">
            <a:spLocks noGrp="1"/>
          </p:cNvSpPr>
          <p:nvPr>
            <p:ph type="title"/>
          </p:nvPr>
        </p:nvSpPr>
        <p:spPr>
          <a:xfrm>
            <a:off x="1676400" y="152400"/>
            <a:ext cx="8839200" cy="9144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6: </a:t>
            </a:r>
            <a:r>
              <a:rPr lang="en-US" dirty="0" err="1">
                <a:latin typeface="Times New Roman"/>
                <a:ea typeface="Times New Roman"/>
              </a:rPr>
              <a:t>Nội</a:t>
            </a:r>
            <a:r>
              <a:rPr lang="en-US" dirty="0">
                <a:latin typeface="Times New Roman"/>
                <a:ea typeface="Times New Roman"/>
              </a:rPr>
              <a:t> dung </a:t>
            </a:r>
            <a:r>
              <a:rPr lang="en-US" dirty="0" err="1">
                <a:latin typeface="Times New Roman"/>
                <a:ea typeface="Times New Roman"/>
              </a:rPr>
              <a:t>nào</a:t>
            </a:r>
            <a:r>
              <a:rPr lang="en-US" dirty="0">
                <a:latin typeface="Times New Roman"/>
                <a:ea typeface="Times New Roman"/>
              </a:rPr>
              <a:t> </a:t>
            </a:r>
            <a:r>
              <a:rPr lang="en-US" dirty="0" err="1">
                <a:latin typeface="Times New Roman"/>
                <a:ea typeface="Times New Roman"/>
              </a:rPr>
              <a:t>sau</a:t>
            </a:r>
            <a:r>
              <a:rPr lang="en-US" dirty="0">
                <a:latin typeface="Times New Roman"/>
                <a:ea typeface="Times New Roman"/>
              </a:rPr>
              <a:t> </a:t>
            </a:r>
            <a:r>
              <a:rPr lang="en-US" dirty="0" err="1">
                <a:latin typeface="Times New Roman"/>
                <a:ea typeface="Times New Roman"/>
              </a:rPr>
              <a:t>đây</a:t>
            </a:r>
            <a:r>
              <a:rPr lang="en-US" b="1" dirty="0">
                <a:latin typeface="Times New Roman"/>
                <a:ea typeface="Times New Roman"/>
              </a:rPr>
              <a:t> </a:t>
            </a:r>
            <a:r>
              <a:rPr lang="en-US" b="1" dirty="0" err="1">
                <a:latin typeface="Times New Roman"/>
                <a:ea typeface="Times New Roman"/>
              </a:rPr>
              <a:t>không</a:t>
            </a:r>
            <a:r>
              <a:rPr lang="en-US" b="1" dirty="0">
                <a:latin typeface="Times New Roman"/>
                <a:ea typeface="Times New Roman"/>
              </a:rPr>
              <a:t> </a:t>
            </a:r>
            <a:r>
              <a:rPr lang="en-US" b="1" dirty="0" err="1">
                <a:latin typeface="Times New Roman"/>
                <a:ea typeface="Times New Roman"/>
              </a:rPr>
              <a:t>phải</a:t>
            </a:r>
            <a:r>
              <a:rPr lang="en-US" b="1" dirty="0">
                <a:latin typeface="Times New Roman"/>
                <a:ea typeface="Times New Roman"/>
              </a:rPr>
              <a:t> </a:t>
            </a:r>
            <a:r>
              <a:rPr lang="en-US" dirty="0" err="1">
                <a:latin typeface="Times New Roman"/>
                <a:ea typeface="Times New Roman"/>
              </a:rPr>
              <a:t>là</a:t>
            </a:r>
            <a:r>
              <a:rPr lang="en-US" dirty="0">
                <a:latin typeface="Times New Roman"/>
                <a:ea typeface="Times New Roman"/>
              </a:rPr>
              <a:t> </a:t>
            </a:r>
            <a:r>
              <a:rPr lang="en-US" dirty="0" err="1">
                <a:latin typeface="Times New Roman"/>
                <a:ea typeface="Times New Roman"/>
              </a:rPr>
              <a:t>ưu</a:t>
            </a:r>
            <a:r>
              <a:rPr lang="en-US" dirty="0">
                <a:latin typeface="Times New Roman"/>
                <a:ea typeface="Times New Roman"/>
              </a:rPr>
              <a:t> </a:t>
            </a:r>
            <a:r>
              <a:rPr lang="en-US" dirty="0" err="1">
                <a:latin typeface="Times New Roman"/>
                <a:ea typeface="Times New Roman"/>
              </a:rPr>
              <a:t>điểm</a:t>
            </a:r>
            <a:r>
              <a:rPr lang="en-US" dirty="0">
                <a:latin typeface="Times New Roman"/>
                <a:ea typeface="Times New Roman"/>
              </a:rPr>
              <a:t> </a:t>
            </a:r>
            <a:r>
              <a:rPr lang="en-US" dirty="0" err="1">
                <a:latin typeface="Times New Roman"/>
                <a:ea typeface="Times New Roman"/>
              </a:rPr>
              <a:t>của</a:t>
            </a:r>
            <a:r>
              <a:rPr lang="en-US" dirty="0">
                <a:latin typeface="Times New Roman"/>
                <a:ea typeface="Times New Roman"/>
              </a:rPr>
              <a:t> </a:t>
            </a:r>
            <a:r>
              <a:rPr lang="en-US" dirty="0" err="1">
                <a:latin typeface="Times New Roman"/>
                <a:ea typeface="Times New Roman"/>
              </a:rPr>
              <a:t>năng</a:t>
            </a:r>
            <a:r>
              <a:rPr lang="en-US" dirty="0">
                <a:latin typeface="Times New Roman"/>
                <a:ea typeface="Times New Roman"/>
              </a:rPr>
              <a:t> </a:t>
            </a:r>
            <a:r>
              <a:rPr lang="en-US" dirty="0" err="1">
                <a:latin typeface="Times New Roman"/>
                <a:ea typeface="Times New Roman"/>
              </a:rPr>
              <a:t>lượng</a:t>
            </a:r>
            <a:r>
              <a:rPr lang="en-US" dirty="0">
                <a:latin typeface="Times New Roman"/>
                <a:ea typeface="Times New Roman"/>
              </a:rPr>
              <a:t> </a:t>
            </a:r>
            <a:r>
              <a:rPr lang="en-US" dirty="0" err="1">
                <a:latin typeface="Times New Roman"/>
                <a:ea typeface="Times New Roman"/>
              </a:rPr>
              <a:t>mặt</a:t>
            </a:r>
            <a:r>
              <a:rPr lang="en-US" dirty="0">
                <a:latin typeface="Times New Roman"/>
                <a:ea typeface="Times New Roman"/>
              </a:rPr>
              <a:t> </a:t>
            </a:r>
            <a:r>
              <a:rPr lang="en-US" dirty="0" err="1">
                <a:latin typeface="Times New Roman"/>
                <a:ea typeface="Times New Roman"/>
              </a:rPr>
              <a:t>trời</a:t>
            </a:r>
            <a:r>
              <a:rPr lang="en-US" dirty="0">
                <a:latin typeface="Times New Roman"/>
                <a:ea typeface="Times New Roman"/>
              </a:rPr>
              <a:t>?</a:t>
            </a:r>
            <a:r>
              <a:rPr lang="en-US" b="1" i="1" dirty="0">
                <a:latin typeface="Times New Roman"/>
                <a:ea typeface="Times New Roman"/>
              </a:rPr>
              <a:t> </a:t>
            </a:r>
            <a:endParaRPr dirty="0"/>
          </a:p>
        </p:txBody>
      </p:sp>
      <p:grpSp>
        <p:nvGrpSpPr>
          <p:cNvPr id="643" name="Google Shape;643;p28"/>
          <p:cNvGrpSpPr/>
          <p:nvPr/>
        </p:nvGrpSpPr>
        <p:grpSpPr>
          <a:xfrm>
            <a:off x="1760103" y="1261669"/>
            <a:ext cx="8679325" cy="1010467"/>
            <a:chOff x="2206725" y="1254350"/>
            <a:chExt cx="4990826" cy="757850"/>
          </a:xfrm>
        </p:grpSpPr>
        <p:sp>
          <p:nvSpPr>
            <p:cNvPr id="644" name="Google Shape;644;p28"/>
            <p:cNvSpPr/>
            <p:nvPr/>
          </p:nvSpPr>
          <p:spPr>
            <a:xfrm flipV="1">
              <a:off x="2820775" y="1579910"/>
              <a:ext cx="430060" cy="34289"/>
            </a:xfrm>
            <a:custGeom>
              <a:avLst/>
              <a:gdLst/>
              <a:ahLst/>
              <a:cxnLst/>
              <a:rect l="l" t="t" r="r" b="b"/>
              <a:pathLst>
                <a:path w="57615" h="1" fill="none" extrusionOk="0">
                  <a:moveTo>
                    <a:pt x="1" y="1"/>
                  </a:moveTo>
                  <a:lnTo>
                    <a:pt x="57615" y="1"/>
                  </a:lnTo>
                </a:path>
              </a:pathLst>
            </a:custGeom>
            <a:noFill/>
            <a:ln w="33625" cap="rnd" cmpd="sng">
              <a:solidFill>
                <a:srgbClr val="69E781"/>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8"/>
            <p:cNvSpPr/>
            <p:nvPr/>
          </p:nvSpPr>
          <p:spPr>
            <a:xfrm>
              <a:off x="2206725" y="1254350"/>
              <a:ext cx="656350" cy="757850"/>
            </a:xfrm>
            <a:custGeom>
              <a:avLst/>
              <a:gdLst/>
              <a:ahLst/>
              <a:cxnLst/>
              <a:rect l="l" t="t" r="r" b="b"/>
              <a:pathLst>
                <a:path w="26254" h="30314" extrusionOk="0">
                  <a:moveTo>
                    <a:pt x="13133" y="0"/>
                  </a:moveTo>
                  <a:lnTo>
                    <a:pt x="0" y="7572"/>
                  </a:lnTo>
                  <a:lnTo>
                    <a:pt x="0" y="22729"/>
                  </a:lnTo>
                  <a:lnTo>
                    <a:pt x="13133" y="30313"/>
                  </a:lnTo>
                  <a:lnTo>
                    <a:pt x="26253" y="22729"/>
                  </a:lnTo>
                  <a:lnTo>
                    <a:pt x="26253" y="7572"/>
                  </a:lnTo>
                  <a:lnTo>
                    <a:pt x="13133" y="0"/>
                  </a:ln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8"/>
            <p:cNvSpPr/>
            <p:nvPr/>
          </p:nvSpPr>
          <p:spPr>
            <a:xfrm>
              <a:off x="2268325" y="1325175"/>
              <a:ext cx="533425" cy="615875"/>
            </a:xfrm>
            <a:custGeom>
              <a:avLst/>
              <a:gdLst/>
              <a:ahLst/>
              <a:cxnLst/>
              <a:rect l="l" t="t" r="r" b="b"/>
              <a:pathLst>
                <a:path w="21337" h="24635" extrusionOk="0">
                  <a:moveTo>
                    <a:pt x="10669" y="1"/>
                  </a:moveTo>
                  <a:lnTo>
                    <a:pt x="1" y="6156"/>
                  </a:lnTo>
                  <a:lnTo>
                    <a:pt x="1" y="18479"/>
                  </a:lnTo>
                  <a:lnTo>
                    <a:pt x="10669" y="24635"/>
                  </a:lnTo>
                  <a:lnTo>
                    <a:pt x="21337" y="18479"/>
                  </a:lnTo>
                  <a:lnTo>
                    <a:pt x="21337" y="6156"/>
                  </a:lnTo>
                  <a:lnTo>
                    <a:pt x="10669" y="1"/>
                  </a:lnTo>
                  <a:close/>
                </a:path>
              </a:pathLst>
            </a:custGeom>
            <a:solidFill>
              <a:srgbClr val="69E7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8"/>
            <p:cNvSpPr/>
            <p:nvPr/>
          </p:nvSpPr>
          <p:spPr>
            <a:xfrm>
              <a:off x="2369825" y="1468050"/>
              <a:ext cx="330125" cy="330125"/>
            </a:xfrm>
            <a:custGeom>
              <a:avLst/>
              <a:gdLst/>
              <a:ahLst/>
              <a:cxnLst/>
              <a:rect l="l" t="t" r="r" b="b"/>
              <a:pathLst>
                <a:path w="13205" h="13205" extrusionOk="0">
                  <a:moveTo>
                    <a:pt x="6611" y="2399"/>
                  </a:moveTo>
                  <a:cubicBezTo>
                    <a:pt x="7277" y="2399"/>
                    <a:pt x="7954" y="2558"/>
                    <a:pt x="8585" y="2894"/>
                  </a:cubicBezTo>
                  <a:cubicBezTo>
                    <a:pt x="10633" y="3977"/>
                    <a:pt x="11407" y="6525"/>
                    <a:pt x="10324" y="8585"/>
                  </a:cubicBezTo>
                  <a:cubicBezTo>
                    <a:pt x="9564" y="10005"/>
                    <a:pt x="8105" y="10813"/>
                    <a:pt x="6599" y="10813"/>
                  </a:cubicBezTo>
                  <a:cubicBezTo>
                    <a:pt x="5934" y="10813"/>
                    <a:pt x="5260" y="10655"/>
                    <a:pt x="4632" y="10323"/>
                  </a:cubicBezTo>
                  <a:cubicBezTo>
                    <a:pt x="2584" y="9228"/>
                    <a:pt x="1799" y="6680"/>
                    <a:pt x="2894" y="4632"/>
                  </a:cubicBezTo>
                  <a:cubicBezTo>
                    <a:pt x="3654" y="3212"/>
                    <a:pt x="5106" y="2399"/>
                    <a:pt x="6611" y="2399"/>
                  </a:cubicBezTo>
                  <a:close/>
                  <a:moveTo>
                    <a:pt x="5680" y="1"/>
                  </a:moveTo>
                  <a:lnTo>
                    <a:pt x="3692" y="608"/>
                  </a:lnTo>
                  <a:lnTo>
                    <a:pt x="3977" y="1548"/>
                  </a:lnTo>
                  <a:cubicBezTo>
                    <a:pt x="3287" y="1918"/>
                    <a:pt x="2656" y="2418"/>
                    <a:pt x="2156" y="3061"/>
                  </a:cubicBezTo>
                  <a:lnTo>
                    <a:pt x="1275" y="2596"/>
                  </a:lnTo>
                  <a:lnTo>
                    <a:pt x="298" y="4430"/>
                  </a:lnTo>
                  <a:lnTo>
                    <a:pt x="1180" y="4894"/>
                  </a:lnTo>
                  <a:cubicBezTo>
                    <a:pt x="929" y="5668"/>
                    <a:pt x="858" y="6466"/>
                    <a:pt x="941" y="7252"/>
                  </a:cubicBezTo>
                  <a:lnTo>
                    <a:pt x="1" y="7537"/>
                  </a:lnTo>
                  <a:lnTo>
                    <a:pt x="608" y="9526"/>
                  </a:lnTo>
                  <a:lnTo>
                    <a:pt x="1549" y="9240"/>
                  </a:lnTo>
                  <a:cubicBezTo>
                    <a:pt x="1918" y="9930"/>
                    <a:pt x="2418" y="10561"/>
                    <a:pt x="3061" y="11062"/>
                  </a:cubicBezTo>
                  <a:lnTo>
                    <a:pt x="2596" y="11931"/>
                  </a:lnTo>
                  <a:lnTo>
                    <a:pt x="4430" y="12907"/>
                  </a:lnTo>
                  <a:lnTo>
                    <a:pt x="4894" y="12038"/>
                  </a:lnTo>
                  <a:cubicBezTo>
                    <a:pt x="5449" y="12217"/>
                    <a:pt x="6016" y="12305"/>
                    <a:pt x="6583" y="12305"/>
                  </a:cubicBezTo>
                  <a:cubicBezTo>
                    <a:pt x="6806" y="12305"/>
                    <a:pt x="7029" y="12291"/>
                    <a:pt x="7252" y="12264"/>
                  </a:cubicBezTo>
                  <a:lnTo>
                    <a:pt x="7537" y="13205"/>
                  </a:lnTo>
                  <a:lnTo>
                    <a:pt x="9526" y="12597"/>
                  </a:lnTo>
                  <a:lnTo>
                    <a:pt x="9240" y="11657"/>
                  </a:lnTo>
                  <a:cubicBezTo>
                    <a:pt x="9931" y="11300"/>
                    <a:pt x="10562" y="10788"/>
                    <a:pt x="11062" y="10157"/>
                  </a:cubicBezTo>
                  <a:lnTo>
                    <a:pt x="11931" y="10621"/>
                  </a:lnTo>
                  <a:lnTo>
                    <a:pt x="12907" y="8776"/>
                  </a:lnTo>
                  <a:lnTo>
                    <a:pt x="12038" y="8323"/>
                  </a:lnTo>
                  <a:cubicBezTo>
                    <a:pt x="12288" y="7537"/>
                    <a:pt x="12359" y="6740"/>
                    <a:pt x="12264" y="5966"/>
                  </a:cubicBezTo>
                  <a:lnTo>
                    <a:pt x="13205" y="5668"/>
                  </a:lnTo>
                  <a:lnTo>
                    <a:pt x="12598" y="3680"/>
                  </a:lnTo>
                  <a:lnTo>
                    <a:pt x="11657" y="3977"/>
                  </a:lnTo>
                  <a:cubicBezTo>
                    <a:pt x="11300" y="3275"/>
                    <a:pt x="10788" y="2656"/>
                    <a:pt x="10157" y="2144"/>
                  </a:cubicBezTo>
                  <a:lnTo>
                    <a:pt x="10621" y="1275"/>
                  </a:lnTo>
                  <a:lnTo>
                    <a:pt x="8776" y="298"/>
                  </a:lnTo>
                  <a:lnTo>
                    <a:pt x="8323" y="1179"/>
                  </a:lnTo>
                  <a:cubicBezTo>
                    <a:pt x="7745" y="995"/>
                    <a:pt x="7160" y="908"/>
                    <a:pt x="6583" y="908"/>
                  </a:cubicBezTo>
                  <a:cubicBezTo>
                    <a:pt x="6376" y="908"/>
                    <a:pt x="6170" y="919"/>
                    <a:pt x="5966" y="941"/>
                  </a:cubicBezTo>
                  <a:lnTo>
                    <a:pt x="568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8"/>
            <p:cNvSpPr txBox="1"/>
            <p:nvPr/>
          </p:nvSpPr>
          <p:spPr>
            <a:xfrm>
              <a:off x="3888040" y="1464043"/>
              <a:ext cx="3309511" cy="3003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a:solidFill>
                    <a:srgbClr val="434343"/>
                  </a:solidFill>
                  <a:latin typeface="Times New Roman" pitchFamily="18" charset="0"/>
                  <a:ea typeface="Roboto"/>
                  <a:cs typeface="Times New Roman" pitchFamily="18" charset="0"/>
                  <a:sym typeface="Roboto"/>
                </a:rPr>
                <a:t>Nguồn năng lượng luôn săn trong thiên nhiên</a:t>
              </a:r>
              <a:endParaRPr sz="2800" kern="0" dirty="0">
                <a:solidFill>
                  <a:srgbClr val="434343"/>
                </a:solidFill>
                <a:latin typeface="Times New Roman" pitchFamily="18" charset="0"/>
                <a:ea typeface="Roboto"/>
                <a:cs typeface="Times New Roman" pitchFamily="18" charset="0"/>
                <a:sym typeface="Roboto"/>
              </a:endParaRPr>
            </a:p>
          </p:txBody>
        </p:sp>
        <p:sp>
          <p:nvSpPr>
            <p:cNvPr id="649" name="Google Shape;649;p28"/>
            <p:cNvSpPr/>
            <p:nvPr/>
          </p:nvSpPr>
          <p:spPr>
            <a:xfrm>
              <a:off x="3253142" y="1444310"/>
              <a:ext cx="574530" cy="271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a:solidFill>
                    <a:srgbClr val="FFFFFF"/>
                  </a:solidFill>
                  <a:latin typeface="Times New Roman" pitchFamily="18" charset="0"/>
                  <a:ea typeface="Fira Sans Extra Condensed Medium"/>
                  <a:cs typeface="Times New Roman" pitchFamily="18" charset="0"/>
                  <a:sym typeface="Fira Sans Extra Condensed Medium"/>
                </a:rPr>
                <a:t>A</a:t>
              </a:r>
              <a:endParaRPr sz="2800" b="1" kern="0" dirty="0">
                <a:solidFill>
                  <a:srgbClr val="FFFFFF"/>
                </a:solidFill>
                <a:latin typeface="Times New Roman" pitchFamily="18" charset="0"/>
                <a:cs typeface="Times New Roman" pitchFamily="18" charset="0"/>
                <a:sym typeface="Arial"/>
              </a:endParaRPr>
            </a:p>
          </p:txBody>
        </p:sp>
      </p:grpSp>
      <p:grpSp>
        <p:nvGrpSpPr>
          <p:cNvPr id="650" name="Google Shape;650;p28"/>
          <p:cNvGrpSpPr/>
          <p:nvPr/>
        </p:nvGrpSpPr>
        <p:grpSpPr>
          <a:xfrm>
            <a:off x="3190058" y="2337422"/>
            <a:ext cx="7249359" cy="1010467"/>
            <a:chOff x="2922575" y="1798150"/>
            <a:chExt cx="4701159" cy="757850"/>
          </a:xfrm>
        </p:grpSpPr>
        <p:sp>
          <p:nvSpPr>
            <p:cNvPr id="651" name="Google Shape;651;p28"/>
            <p:cNvSpPr/>
            <p:nvPr/>
          </p:nvSpPr>
          <p:spPr>
            <a:xfrm flipV="1">
              <a:off x="3523550" y="2147236"/>
              <a:ext cx="542292" cy="34289"/>
            </a:xfrm>
            <a:custGeom>
              <a:avLst/>
              <a:gdLst/>
              <a:ahLst/>
              <a:cxnLst/>
              <a:rect l="l" t="t" r="r" b="b"/>
              <a:pathLst>
                <a:path w="29504" h="1" fill="none" extrusionOk="0">
                  <a:moveTo>
                    <a:pt x="0" y="1"/>
                  </a:moveTo>
                  <a:lnTo>
                    <a:pt x="29504" y="1"/>
                  </a:lnTo>
                </a:path>
              </a:pathLst>
            </a:custGeom>
            <a:noFill/>
            <a:ln w="33625" cap="rnd" cmpd="sng">
              <a:solidFill>
                <a:srgbClr val="FCBD24"/>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8"/>
            <p:cNvSpPr/>
            <p:nvPr/>
          </p:nvSpPr>
          <p:spPr>
            <a:xfrm>
              <a:off x="2922575" y="1798150"/>
              <a:ext cx="656350" cy="757850"/>
            </a:xfrm>
            <a:custGeom>
              <a:avLst/>
              <a:gdLst/>
              <a:ahLst/>
              <a:cxnLst/>
              <a:rect l="l" t="t" r="r" b="b"/>
              <a:pathLst>
                <a:path w="26254" h="30314" extrusionOk="0">
                  <a:moveTo>
                    <a:pt x="13133" y="1"/>
                  </a:moveTo>
                  <a:lnTo>
                    <a:pt x="1" y="7585"/>
                  </a:lnTo>
                  <a:lnTo>
                    <a:pt x="1" y="22742"/>
                  </a:lnTo>
                  <a:lnTo>
                    <a:pt x="13133" y="30314"/>
                  </a:lnTo>
                  <a:lnTo>
                    <a:pt x="26254" y="22742"/>
                  </a:lnTo>
                  <a:lnTo>
                    <a:pt x="26254" y="7585"/>
                  </a:lnTo>
                  <a:lnTo>
                    <a:pt x="13133" y="1"/>
                  </a:lnTo>
                  <a:close/>
                </a:path>
              </a:pathLst>
            </a:cu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8"/>
            <p:cNvSpPr/>
            <p:nvPr/>
          </p:nvSpPr>
          <p:spPr>
            <a:xfrm>
              <a:off x="2984200" y="1869300"/>
              <a:ext cx="533425" cy="615875"/>
            </a:xfrm>
            <a:custGeom>
              <a:avLst/>
              <a:gdLst/>
              <a:ahLst/>
              <a:cxnLst/>
              <a:rect l="l" t="t" r="r" b="b"/>
              <a:pathLst>
                <a:path w="21337" h="24635" extrusionOk="0">
                  <a:moveTo>
                    <a:pt x="10668" y="0"/>
                  </a:moveTo>
                  <a:lnTo>
                    <a:pt x="0" y="6156"/>
                  </a:lnTo>
                  <a:lnTo>
                    <a:pt x="0" y="18467"/>
                  </a:lnTo>
                  <a:lnTo>
                    <a:pt x="10668" y="24634"/>
                  </a:lnTo>
                  <a:lnTo>
                    <a:pt x="21336" y="18467"/>
                  </a:lnTo>
                  <a:lnTo>
                    <a:pt x="21336" y="6156"/>
                  </a:lnTo>
                  <a:lnTo>
                    <a:pt x="10668" y="0"/>
                  </a:ln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8"/>
            <p:cNvSpPr/>
            <p:nvPr/>
          </p:nvSpPr>
          <p:spPr>
            <a:xfrm>
              <a:off x="3100875" y="2027050"/>
              <a:ext cx="300050" cy="300050"/>
            </a:xfrm>
            <a:custGeom>
              <a:avLst/>
              <a:gdLst/>
              <a:ahLst/>
              <a:cxnLst/>
              <a:rect l="l" t="t" r="r" b="b"/>
              <a:pathLst>
                <a:path w="12002" h="12002" extrusionOk="0">
                  <a:moveTo>
                    <a:pt x="6001" y="989"/>
                  </a:moveTo>
                  <a:cubicBezTo>
                    <a:pt x="8764" y="989"/>
                    <a:pt x="11014" y="3239"/>
                    <a:pt x="11014" y="6001"/>
                  </a:cubicBezTo>
                  <a:cubicBezTo>
                    <a:pt x="11014" y="8775"/>
                    <a:pt x="8764" y="11014"/>
                    <a:pt x="6001" y="11014"/>
                  </a:cubicBezTo>
                  <a:cubicBezTo>
                    <a:pt x="3227" y="11014"/>
                    <a:pt x="989" y="8775"/>
                    <a:pt x="989" y="6001"/>
                  </a:cubicBezTo>
                  <a:cubicBezTo>
                    <a:pt x="989" y="3239"/>
                    <a:pt x="3227" y="989"/>
                    <a:pt x="6001" y="989"/>
                  </a:cubicBezTo>
                  <a:close/>
                  <a:moveTo>
                    <a:pt x="6001" y="1"/>
                  </a:moveTo>
                  <a:cubicBezTo>
                    <a:pt x="2679" y="1"/>
                    <a:pt x="1" y="2691"/>
                    <a:pt x="1" y="6001"/>
                  </a:cubicBezTo>
                  <a:cubicBezTo>
                    <a:pt x="1" y="9323"/>
                    <a:pt x="2679" y="12002"/>
                    <a:pt x="6001" y="12002"/>
                  </a:cubicBezTo>
                  <a:cubicBezTo>
                    <a:pt x="9311" y="12002"/>
                    <a:pt x="12002" y="9323"/>
                    <a:pt x="12002" y="6001"/>
                  </a:cubicBezTo>
                  <a:cubicBezTo>
                    <a:pt x="12002" y="2691"/>
                    <a:pt x="9311" y="1"/>
                    <a:pt x="600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8"/>
            <p:cNvSpPr/>
            <p:nvPr/>
          </p:nvSpPr>
          <p:spPr>
            <a:xfrm>
              <a:off x="3171725" y="2100950"/>
              <a:ext cx="136650" cy="98475"/>
            </a:xfrm>
            <a:custGeom>
              <a:avLst/>
              <a:gdLst/>
              <a:ahLst/>
              <a:cxnLst/>
              <a:rect l="l" t="t" r="r" b="b"/>
              <a:pathLst>
                <a:path w="5466" h="3939" extrusionOk="0">
                  <a:moveTo>
                    <a:pt x="560" y="0"/>
                  </a:moveTo>
                  <a:cubicBezTo>
                    <a:pt x="429" y="0"/>
                    <a:pt x="298" y="51"/>
                    <a:pt x="203" y="152"/>
                  </a:cubicBezTo>
                  <a:cubicBezTo>
                    <a:pt x="0" y="343"/>
                    <a:pt x="0" y="676"/>
                    <a:pt x="203" y="866"/>
                  </a:cubicBezTo>
                  <a:lnTo>
                    <a:pt x="2274" y="2950"/>
                  </a:lnTo>
                  <a:cubicBezTo>
                    <a:pt x="2274" y="2986"/>
                    <a:pt x="2274" y="3010"/>
                    <a:pt x="2274" y="3045"/>
                  </a:cubicBezTo>
                  <a:cubicBezTo>
                    <a:pt x="2274" y="3545"/>
                    <a:pt x="2667" y="3938"/>
                    <a:pt x="3167" y="3938"/>
                  </a:cubicBezTo>
                  <a:cubicBezTo>
                    <a:pt x="3655" y="3938"/>
                    <a:pt x="4048" y="3545"/>
                    <a:pt x="4060" y="3057"/>
                  </a:cubicBezTo>
                  <a:lnTo>
                    <a:pt x="5263" y="1855"/>
                  </a:lnTo>
                  <a:cubicBezTo>
                    <a:pt x="5465" y="1652"/>
                    <a:pt x="5465" y="1331"/>
                    <a:pt x="5263" y="1128"/>
                  </a:cubicBezTo>
                  <a:cubicBezTo>
                    <a:pt x="5162" y="1027"/>
                    <a:pt x="5031" y="977"/>
                    <a:pt x="4900" y="977"/>
                  </a:cubicBezTo>
                  <a:cubicBezTo>
                    <a:pt x="4769" y="977"/>
                    <a:pt x="4638" y="1027"/>
                    <a:pt x="4537" y="1128"/>
                  </a:cubicBezTo>
                  <a:lnTo>
                    <a:pt x="3465" y="2212"/>
                  </a:lnTo>
                  <a:cubicBezTo>
                    <a:pt x="3370" y="2176"/>
                    <a:pt x="3274" y="2152"/>
                    <a:pt x="3167" y="2152"/>
                  </a:cubicBezTo>
                  <a:cubicBezTo>
                    <a:pt x="3096" y="2152"/>
                    <a:pt x="3024" y="2164"/>
                    <a:pt x="2953" y="2176"/>
                  </a:cubicBezTo>
                  <a:lnTo>
                    <a:pt x="917" y="152"/>
                  </a:lnTo>
                  <a:cubicBezTo>
                    <a:pt x="822" y="51"/>
                    <a:pt x="691" y="0"/>
                    <a:pt x="56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8"/>
            <p:cNvSpPr/>
            <p:nvPr/>
          </p:nvSpPr>
          <p:spPr>
            <a:xfrm>
              <a:off x="4065842" y="2025962"/>
              <a:ext cx="644749" cy="2712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a:solidFill>
                    <a:srgbClr val="FFFFFF"/>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FFFFFF"/>
                </a:solidFill>
                <a:latin typeface="Times New Roman" pitchFamily="18" charset="0"/>
                <a:cs typeface="Times New Roman" pitchFamily="18" charset="0"/>
                <a:sym typeface="Arial"/>
              </a:endParaRPr>
            </a:p>
          </p:txBody>
        </p:sp>
        <p:sp>
          <p:nvSpPr>
            <p:cNvPr id="657" name="Google Shape;657;p28"/>
            <p:cNvSpPr txBox="1"/>
            <p:nvPr/>
          </p:nvSpPr>
          <p:spPr>
            <a:xfrm>
              <a:off x="4757654" y="2031393"/>
              <a:ext cx="2866080" cy="3003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a:solidFill>
                    <a:srgbClr val="434343"/>
                  </a:solidFill>
                  <a:latin typeface="Times New Roman" pitchFamily="18" charset="0"/>
                  <a:ea typeface="Roboto"/>
                  <a:cs typeface="Times New Roman" pitchFamily="18" charset="0"/>
                  <a:sym typeface="Roboto"/>
                </a:rPr>
                <a:t>Không phát thải các chất gây ô nhiễm</a:t>
              </a:r>
              <a:endParaRPr sz="2800" kern="0" dirty="0">
                <a:solidFill>
                  <a:srgbClr val="434343"/>
                </a:solidFill>
                <a:latin typeface="Times New Roman" pitchFamily="18" charset="0"/>
                <a:ea typeface="Roboto"/>
                <a:cs typeface="Times New Roman" pitchFamily="18" charset="0"/>
                <a:sym typeface="Roboto"/>
              </a:endParaRPr>
            </a:p>
          </p:txBody>
        </p:sp>
      </p:grpSp>
      <p:grpSp>
        <p:nvGrpSpPr>
          <p:cNvPr id="665" name="Google Shape;665;p28"/>
          <p:cNvGrpSpPr/>
          <p:nvPr/>
        </p:nvGrpSpPr>
        <p:grpSpPr>
          <a:xfrm>
            <a:off x="4088947" y="3761958"/>
            <a:ext cx="6274275" cy="1010467"/>
            <a:chOff x="2922575" y="3259950"/>
            <a:chExt cx="5019950" cy="757850"/>
          </a:xfrm>
        </p:grpSpPr>
        <p:sp>
          <p:nvSpPr>
            <p:cNvPr id="666" name="Google Shape;666;p28"/>
            <p:cNvSpPr/>
            <p:nvPr/>
          </p:nvSpPr>
          <p:spPr>
            <a:xfrm>
              <a:off x="3523550" y="3638850"/>
              <a:ext cx="737600" cy="25"/>
            </a:xfrm>
            <a:custGeom>
              <a:avLst/>
              <a:gdLst/>
              <a:ahLst/>
              <a:cxnLst/>
              <a:rect l="l" t="t" r="r" b="b"/>
              <a:pathLst>
                <a:path w="29504" h="1" fill="none" extrusionOk="0">
                  <a:moveTo>
                    <a:pt x="0" y="1"/>
                  </a:moveTo>
                  <a:lnTo>
                    <a:pt x="29504" y="1"/>
                  </a:lnTo>
                </a:path>
              </a:pathLst>
            </a:custGeom>
            <a:noFill/>
            <a:ln w="33625" cap="rnd" cmpd="sng">
              <a:solidFill>
                <a:srgbClr val="EC3A3B"/>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8"/>
            <p:cNvSpPr/>
            <p:nvPr/>
          </p:nvSpPr>
          <p:spPr>
            <a:xfrm>
              <a:off x="2922575" y="3259950"/>
              <a:ext cx="656350" cy="757850"/>
            </a:xfrm>
            <a:custGeom>
              <a:avLst/>
              <a:gdLst/>
              <a:ahLst/>
              <a:cxnLst/>
              <a:rect l="l" t="t" r="r" b="b"/>
              <a:pathLst>
                <a:path w="26254" h="30314" extrusionOk="0">
                  <a:moveTo>
                    <a:pt x="13133" y="0"/>
                  </a:moveTo>
                  <a:lnTo>
                    <a:pt x="1" y="7573"/>
                  </a:lnTo>
                  <a:lnTo>
                    <a:pt x="1" y="22729"/>
                  </a:lnTo>
                  <a:lnTo>
                    <a:pt x="13133" y="30313"/>
                  </a:lnTo>
                  <a:lnTo>
                    <a:pt x="26254" y="22729"/>
                  </a:lnTo>
                  <a:lnTo>
                    <a:pt x="26254" y="7573"/>
                  </a:lnTo>
                  <a:lnTo>
                    <a:pt x="13133" y="0"/>
                  </a:lnTo>
                  <a:close/>
                </a:path>
              </a:pathLst>
            </a:cu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8"/>
            <p:cNvSpPr/>
            <p:nvPr/>
          </p:nvSpPr>
          <p:spPr>
            <a:xfrm>
              <a:off x="2984200" y="3330775"/>
              <a:ext cx="533425" cy="615875"/>
            </a:xfrm>
            <a:custGeom>
              <a:avLst/>
              <a:gdLst/>
              <a:ahLst/>
              <a:cxnLst/>
              <a:rect l="l" t="t" r="r" b="b"/>
              <a:pathLst>
                <a:path w="21337" h="24635" extrusionOk="0">
                  <a:moveTo>
                    <a:pt x="10668" y="1"/>
                  </a:moveTo>
                  <a:lnTo>
                    <a:pt x="0" y="6156"/>
                  </a:lnTo>
                  <a:lnTo>
                    <a:pt x="0" y="18479"/>
                  </a:lnTo>
                  <a:lnTo>
                    <a:pt x="10668" y="24635"/>
                  </a:lnTo>
                  <a:lnTo>
                    <a:pt x="21336" y="18479"/>
                  </a:lnTo>
                  <a:lnTo>
                    <a:pt x="21336" y="6156"/>
                  </a:lnTo>
                  <a:lnTo>
                    <a:pt x="10668" y="1"/>
                  </a:ln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8"/>
            <p:cNvSpPr/>
            <p:nvPr/>
          </p:nvSpPr>
          <p:spPr>
            <a:xfrm>
              <a:off x="3067550" y="3508475"/>
              <a:ext cx="366425" cy="260775"/>
            </a:xfrm>
            <a:custGeom>
              <a:avLst/>
              <a:gdLst/>
              <a:ahLst/>
              <a:cxnLst/>
              <a:rect l="l" t="t" r="r" b="b"/>
              <a:pathLst>
                <a:path w="14657" h="10431" extrusionOk="0">
                  <a:moveTo>
                    <a:pt x="13276" y="5144"/>
                  </a:moveTo>
                  <a:cubicBezTo>
                    <a:pt x="13025" y="5144"/>
                    <a:pt x="12775" y="5144"/>
                    <a:pt x="12537" y="5144"/>
                  </a:cubicBezTo>
                  <a:lnTo>
                    <a:pt x="8739" y="906"/>
                  </a:lnTo>
                  <a:cubicBezTo>
                    <a:pt x="8739" y="906"/>
                    <a:pt x="8739" y="906"/>
                    <a:pt x="8739" y="906"/>
                  </a:cubicBezTo>
                  <a:cubicBezTo>
                    <a:pt x="8775" y="822"/>
                    <a:pt x="8799" y="727"/>
                    <a:pt x="8799" y="632"/>
                  </a:cubicBezTo>
                  <a:cubicBezTo>
                    <a:pt x="8799" y="275"/>
                    <a:pt x="8525" y="1"/>
                    <a:pt x="8168" y="1"/>
                  </a:cubicBezTo>
                  <a:cubicBezTo>
                    <a:pt x="7822" y="1"/>
                    <a:pt x="7537" y="275"/>
                    <a:pt x="7537" y="632"/>
                  </a:cubicBezTo>
                  <a:cubicBezTo>
                    <a:pt x="7537" y="977"/>
                    <a:pt x="7822" y="1263"/>
                    <a:pt x="8168" y="1263"/>
                  </a:cubicBezTo>
                  <a:cubicBezTo>
                    <a:pt x="8227" y="1263"/>
                    <a:pt x="8275" y="1251"/>
                    <a:pt x="8323" y="1239"/>
                  </a:cubicBezTo>
                  <a:cubicBezTo>
                    <a:pt x="8334" y="1251"/>
                    <a:pt x="8334" y="1251"/>
                    <a:pt x="8334" y="1263"/>
                  </a:cubicBezTo>
                  <a:lnTo>
                    <a:pt x="11799" y="5144"/>
                  </a:lnTo>
                  <a:cubicBezTo>
                    <a:pt x="8823" y="5132"/>
                    <a:pt x="5846" y="5132"/>
                    <a:pt x="2858" y="5144"/>
                  </a:cubicBezTo>
                  <a:lnTo>
                    <a:pt x="6346" y="1239"/>
                  </a:lnTo>
                  <a:cubicBezTo>
                    <a:pt x="6394" y="1251"/>
                    <a:pt x="6441" y="1263"/>
                    <a:pt x="6489" y="1263"/>
                  </a:cubicBezTo>
                  <a:cubicBezTo>
                    <a:pt x="6846" y="1263"/>
                    <a:pt x="7120" y="977"/>
                    <a:pt x="7120" y="632"/>
                  </a:cubicBezTo>
                  <a:cubicBezTo>
                    <a:pt x="7120" y="275"/>
                    <a:pt x="6846" y="1"/>
                    <a:pt x="6489" y="1"/>
                  </a:cubicBezTo>
                  <a:cubicBezTo>
                    <a:pt x="6144" y="1"/>
                    <a:pt x="5858" y="275"/>
                    <a:pt x="5858" y="632"/>
                  </a:cubicBezTo>
                  <a:cubicBezTo>
                    <a:pt x="5858" y="727"/>
                    <a:pt x="5882" y="822"/>
                    <a:pt x="5929" y="906"/>
                  </a:cubicBezTo>
                  <a:lnTo>
                    <a:pt x="2131" y="5144"/>
                  </a:lnTo>
                  <a:cubicBezTo>
                    <a:pt x="1881" y="5144"/>
                    <a:pt x="1643" y="5144"/>
                    <a:pt x="1393" y="5144"/>
                  </a:cubicBezTo>
                  <a:cubicBezTo>
                    <a:pt x="0" y="5144"/>
                    <a:pt x="60" y="6656"/>
                    <a:pt x="1393" y="6656"/>
                  </a:cubicBezTo>
                  <a:lnTo>
                    <a:pt x="1607" y="6656"/>
                  </a:lnTo>
                  <a:lnTo>
                    <a:pt x="2048" y="9169"/>
                  </a:lnTo>
                  <a:cubicBezTo>
                    <a:pt x="2167" y="9883"/>
                    <a:pt x="2524" y="10431"/>
                    <a:pt x="3620" y="10431"/>
                  </a:cubicBezTo>
                  <a:lnTo>
                    <a:pt x="11037" y="10431"/>
                  </a:lnTo>
                  <a:cubicBezTo>
                    <a:pt x="12144" y="10431"/>
                    <a:pt x="12490" y="9883"/>
                    <a:pt x="12621" y="9169"/>
                  </a:cubicBezTo>
                  <a:lnTo>
                    <a:pt x="13049" y="6656"/>
                  </a:lnTo>
                  <a:lnTo>
                    <a:pt x="13276" y="6656"/>
                  </a:lnTo>
                  <a:cubicBezTo>
                    <a:pt x="14597" y="6645"/>
                    <a:pt x="14657" y="5144"/>
                    <a:pt x="13276" y="5144"/>
                  </a:cubicBezTo>
                  <a:close/>
                  <a:moveTo>
                    <a:pt x="3893" y="9478"/>
                  </a:moveTo>
                  <a:cubicBezTo>
                    <a:pt x="3643" y="9478"/>
                    <a:pt x="3405" y="9264"/>
                    <a:pt x="3370" y="9014"/>
                  </a:cubicBezTo>
                  <a:cubicBezTo>
                    <a:pt x="3322" y="8633"/>
                    <a:pt x="3274" y="8252"/>
                    <a:pt x="3215" y="7871"/>
                  </a:cubicBezTo>
                  <a:cubicBezTo>
                    <a:pt x="3167" y="7490"/>
                    <a:pt x="3108" y="7109"/>
                    <a:pt x="3060" y="6728"/>
                  </a:cubicBezTo>
                  <a:cubicBezTo>
                    <a:pt x="3060" y="6704"/>
                    <a:pt x="3060" y="6680"/>
                    <a:pt x="3060" y="6645"/>
                  </a:cubicBezTo>
                  <a:lnTo>
                    <a:pt x="4036" y="6645"/>
                  </a:lnTo>
                  <a:cubicBezTo>
                    <a:pt x="4048" y="6680"/>
                    <a:pt x="4048" y="6704"/>
                    <a:pt x="4048" y="6728"/>
                  </a:cubicBezTo>
                  <a:cubicBezTo>
                    <a:pt x="4096" y="7109"/>
                    <a:pt x="4132" y="7490"/>
                    <a:pt x="4179" y="7871"/>
                  </a:cubicBezTo>
                  <a:cubicBezTo>
                    <a:pt x="4215" y="8252"/>
                    <a:pt x="4251" y="8633"/>
                    <a:pt x="4298" y="9014"/>
                  </a:cubicBezTo>
                  <a:cubicBezTo>
                    <a:pt x="4322" y="9264"/>
                    <a:pt x="4143" y="9478"/>
                    <a:pt x="3893" y="9478"/>
                  </a:cubicBezTo>
                  <a:close/>
                  <a:moveTo>
                    <a:pt x="5608" y="9478"/>
                  </a:moveTo>
                  <a:cubicBezTo>
                    <a:pt x="5358" y="9478"/>
                    <a:pt x="5144" y="9264"/>
                    <a:pt x="5120" y="9014"/>
                  </a:cubicBezTo>
                  <a:cubicBezTo>
                    <a:pt x="5096" y="8633"/>
                    <a:pt x="5060" y="8252"/>
                    <a:pt x="5036" y="7871"/>
                  </a:cubicBezTo>
                  <a:cubicBezTo>
                    <a:pt x="5001" y="7490"/>
                    <a:pt x="4977" y="7109"/>
                    <a:pt x="4953" y="6728"/>
                  </a:cubicBezTo>
                  <a:cubicBezTo>
                    <a:pt x="4941" y="6704"/>
                    <a:pt x="4953" y="6680"/>
                    <a:pt x="4953" y="6645"/>
                  </a:cubicBezTo>
                  <a:lnTo>
                    <a:pt x="5929" y="6645"/>
                  </a:lnTo>
                  <a:cubicBezTo>
                    <a:pt x="5929" y="6680"/>
                    <a:pt x="5941" y="6704"/>
                    <a:pt x="5941" y="6728"/>
                  </a:cubicBezTo>
                  <a:cubicBezTo>
                    <a:pt x="5953" y="7109"/>
                    <a:pt x="5977" y="7490"/>
                    <a:pt x="5989" y="7871"/>
                  </a:cubicBezTo>
                  <a:cubicBezTo>
                    <a:pt x="6013" y="8252"/>
                    <a:pt x="6025" y="8633"/>
                    <a:pt x="6048" y="9014"/>
                  </a:cubicBezTo>
                  <a:cubicBezTo>
                    <a:pt x="6048" y="9264"/>
                    <a:pt x="5858" y="9478"/>
                    <a:pt x="5608" y="9478"/>
                  </a:cubicBezTo>
                  <a:close/>
                  <a:moveTo>
                    <a:pt x="7811" y="7871"/>
                  </a:moveTo>
                  <a:cubicBezTo>
                    <a:pt x="7799" y="8252"/>
                    <a:pt x="7799" y="8633"/>
                    <a:pt x="7787" y="9014"/>
                  </a:cubicBezTo>
                  <a:cubicBezTo>
                    <a:pt x="7787" y="9264"/>
                    <a:pt x="7584" y="9478"/>
                    <a:pt x="7334" y="9478"/>
                  </a:cubicBezTo>
                  <a:cubicBezTo>
                    <a:pt x="7084" y="9478"/>
                    <a:pt x="6870" y="9264"/>
                    <a:pt x="6870" y="9014"/>
                  </a:cubicBezTo>
                  <a:cubicBezTo>
                    <a:pt x="6870" y="8633"/>
                    <a:pt x="6858" y="8252"/>
                    <a:pt x="6858" y="7871"/>
                  </a:cubicBezTo>
                  <a:cubicBezTo>
                    <a:pt x="6846" y="7490"/>
                    <a:pt x="6846" y="7109"/>
                    <a:pt x="6834" y="6728"/>
                  </a:cubicBezTo>
                  <a:cubicBezTo>
                    <a:pt x="6834" y="6704"/>
                    <a:pt x="6834" y="6680"/>
                    <a:pt x="6846" y="6645"/>
                  </a:cubicBezTo>
                  <a:lnTo>
                    <a:pt x="7822" y="6645"/>
                  </a:lnTo>
                  <a:cubicBezTo>
                    <a:pt x="7822" y="6680"/>
                    <a:pt x="7822" y="6704"/>
                    <a:pt x="7822" y="6728"/>
                  </a:cubicBezTo>
                  <a:cubicBezTo>
                    <a:pt x="7822" y="7109"/>
                    <a:pt x="7811" y="7490"/>
                    <a:pt x="7811" y="7871"/>
                  </a:cubicBezTo>
                  <a:close/>
                  <a:moveTo>
                    <a:pt x="9632" y="7871"/>
                  </a:moveTo>
                  <a:cubicBezTo>
                    <a:pt x="9596" y="8252"/>
                    <a:pt x="9573" y="8633"/>
                    <a:pt x="9537" y="9014"/>
                  </a:cubicBezTo>
                  <a:cubicBezTo>
                    <a:pt x="9525" y="9264"/>
                    <a:pt x="9299" y="9478"/>
                    <a:pt x="9049" y="9478"/>
                  </a:cubicBezTo>
                  <a:cubicBezTo>
                    <a:pt x="8799" y="9478"/>
                    <a:pt x="8608" y="9264"/>
                    <a:pt x="8620" y="9014"/>
                  </a:cubicBezTo>
                  <a:cubicBezTo>
                    <a:pt x="8632" y="8633"/>
                    <a:pt x="8656" y="8252"/>
                    <a:pt x="8668" y="7871"/>
                  </a:cubicBezTo>
                  <a:cubicBezTo>
                    <a:pt x="8692" y="7490"/>
                    <a:pt x="8704" y="7109"/>
                    <a:pt x="8715" y="6728"/>
                  </a:cubicBezTo>
                  <a:cubicBezTo>
                    <a:pt x="8727" y="6704"/>
                    <a:pt x="8727" y="6680"/>
                    <a:pt x="8739" y="6645"/>
                  </a:cubicBezTo>
                  <a:lnTo>
                    <a:pt x="9716" y="6645"/>
                  </a:lnTo>
                  <a:cubicBezTo>
                    <a:pt x="9716" y="6680"/>
                    <a:pt x="9716" y="6704"/>
                    <a:pt x="9716" y="6728"/>
                  </a:cubicBezTo>
                  <a:cubicBezTo>
                    <a:pt x="9692" y="7109"/>
                    <a:pt x="9656" y="7490"/>
                    <a:pt x="9632" y="7871"/>
                  </a:cubicBezTo>
                  <a:close/>
                  <a:moveTo>
                    <a:pt x="11597" y="6728"/>
                  </a:moveTo>
                  <a:cubicBezTo>
                    <a:pt x="11549" y="7109"/>
                    <a:pt x="11501" y="7490"/>
                    <a:pt x="11442" y="7871"/>
                  </a:cubicBezTo>
                  <a:cubicBezTo>
                    <a:pt x="11394" y="8252"/>
                    <a:pt x="11335" y="8633"/>
                    <a:pt x="11287" y="9014"/>
                  </a:cubicBezTo>
                  <a:cubicBezTo>
                    <a:pt x="11251" y="9264"/>
                    <a:pt x="11025" y="9478"/>
                    <a:pt x="10775" y="9478"/>
                  </a:cubicBezTo>
                  <a:cubicBezTo>
                    <a:pt x="10525" y="9478"/>
                    <a:pt x="10347" y="9264"/>
                    <a:pt x="10370" y="9014"/>
                  </a:cubicBezTo>
                  <a:cubicBezTo>
                    <a:pt x="10406" y="8633"/>
                    <a:pt x="10454" y="8252"/>
                    <a:pt x="10489" y="7871"/>
                  </a:cubicBezTo>
                  <a:cubicBezTo>
                    <a:pt x="10525" y="7490"/>
                    <a:pt x="10573" y="7109"/>
                    <a:pt x="10609" y="6728"/>
                  </a:cubicBezTo>
                  <a:cubicBezTo>
                    <a:pt x="10609" y="6704"/>
                    <a:pt x="10620" y="6680"/>
                    <a:pt x="10620" y="6645"/>
                  </a:cubicBezTo>
                  <a:lnTo>
                    <a:pt x="11609" y="6645"/>
                  </a:lnTo>
                  <a:cubicBezTo>
                    <a:pt x="11609" y="6680"/>
                    <a:pt x="11609" y="6704"/>
                    <a:pt x="11597" y="672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8"/>
            <p:cNvSpPr/>
            <p:nvPr/>
          </p:nvSpPr>
          <p:spPr>
            <a:xfrm>
              <a:off x="4261151" y="3506688"/>
              <a:ext cx="754987" cy="271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a:solidFill>
                    <a:srgbClr val="FFFFFF"/>
                  </a:solidFill>
                  <a:latin typeface="Times New Roman" pitchFamily="18" charset="0"/>
                  <a:ea typeface="Fira Sans Extra Condensed Medium"/>
                  <a:cs typeface="Times New Roman" pitchFamily="18" charset="0"/>
                  <a:sym typeface="Fira Sans Extra Condensed Medium"/>
                </a:rPr>
                <a:t>C</a:t>
              </a:r>
              <a:endParaRPr sz="2800" b="1" kern="0" dirty="0">
                <a:solidFill>
                  <a:srgbClr val="FFFFFF"/>
                </a:solidFill>
                <a:latin typeface="Times New Roman" pitchFamily="18" charset="0"/>
                <a:cs typeface="Times New Roman" pitchFamily="18" charset="0"/>
                <a:sym typeface="Arial"/>
              </a:endParaRPr>
            </a:p>
          </p:txBody>
        </p:sp>
        <p:sp>
          <p:nvSpPr>
            <p:cNvPr id="671" name="Google Shape;671;p28"/>
            <p:cNvSpPr txBox="1"/>
            <p:nvPr/>
          </p:nvSpPr>
          <p:spPr>
            <a:xfrm>
              <a:off x="5075883" y="3488555"/>
              <a:ext cx="2866642" cy="3003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a:solidFill>
                    <a:srgbClr val="434343"/>
                  </a:solidFill>
                  <a:latin typeface="Times New Roman" pitchFamily="18" charset="0"/>
                  <a:ea typeface="Roboto"/>
                  <a:cs typeface="Times New Roman" pitchFamily="18" charset="0"/>
                  <a:sym typeface="Roboto"/>
                </a:rPr>
                <a:t>Không gây hiệu ứng nhà kính</a:t>
              </a:r>
              <a:endParaRPr sz="2800" kern="0" dirty="0">
                <a:solidFill>
                  <a:srgbClr val="434343"/>
                </a:solidFill>
                <a:latin typeface="Times New Roman" pitchFamily="18" charset="0"/>
                <a:ea typeface="Roboto"/>
                <a:cs typeface="Times New Roman" pitchFamily="18" charset="0"/>
                <a:sym typeface="Roboto"/>
              </a:endParaRPr>
            </a:p>
          </p:txBody>
        </p:sp>
      </p:grpSp>
      <p:grpSp>
        <p:nvGrpSpPr>
          <p:cNvPr id="672" name="Google Shape;672;p28"/>
          <p:cNvGrpSpPr/>
          <p:nvPr/>
        </p:nvGrpSpPr>
        <p:grpSpPr>
          <a:xfrm>
            <a:off x="3228100" y="5132402"/>
            <a:ext cx="6830300" cy="1010067"/>
            <a:chOff x="2206725" y="3849300"/>
            <a:chExt cx="4716475" cy="757550"/>
          </a:xfrm>
        </p:grpSpPr>
        <p:sp>
          <p:nvSpPr>
            <p:cNvPr id="673" name="Google Shape;673;p28"/>
            <p:cNvSpPr/>
            <p:nvPr/>
          </p:nvSpPr>
          <p:spPr>
            <a:xfrm>
              <a:off x="2820775" y="4227925"/>
              <a:ext cx="577032" cy="34289"/>
            </a:xfrm>
            <a:custGeom>
              <a:avLst/>
              <a:gdLst/>
              <a:ahLst/>
              <a:cxnLst/>
              <a:rect l="l" t="t" r="r" b="b"/>
              <a:pathLst>
                <a:path w="57615" h="1" fill="none" extrusionOk="0">
                  <a:moveTo>
                    <a:pt x="1" y="0"/>
                  </a:moveTo>
                  <a:lnTo>
                    <a:pt x="57615" y="0"/>
                  </a:lnTo>
                </a:path>
              </a:pathLst>
            </a:custGeom>
            <a:noFill/>
            <a:ln w="33625" cap="rnd" cmpd="sng">
              <a:solidFill>
                <a:srgbClr val="4949E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8"/>
            <p:cNvSpPr/>
            <p:nvPr/>
          </p:nvSpPr>
          <p:spPr>
            <a:xfrm>
              <a:off x="2206725" y="3849300"/>
              <a:ext cx="656350" cy="757550"/>
            </a:xfrm>
            <a:custGeom>
              <a:avLst/>
              <a:gdLst/>
              <a:ahLst/>
              <a:cxnLst/>
              <a:rect l="l" t="t" r="r" b="b"/>
              <a:pathLst>
                <a:path w="26254" h="30302" extrusionOk="0">
                  <a:moveTo>
                    <a:pt x="13133" y="0"/>
                  </a:moveTo>
                  <a:lnTo>
                    <a:pt x="0" y="7573"/>
                  </a:lnTo>
                  <a:lnTo>
                    <a:pt x="0" y="22729"/>
                  </a:lnTo>
                  <a:lnTo>
                    <a:pt x="13133" y="30302"/>
                  </a:lnTo>
                  <a:lnTo>
                    <a:pt x="26253" y="22729"/>
                  </a:lnTo>
                  <a:lnTo>
                    <a:pt x="26253" y="7573"/>
                  </a:lnTo>
                  <a:lnTo>
                    <a:pt x="13133"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8"/>
            <p:cNvSpPr/>
            <p:nvPr/>
          </p:nvSpPr>
          <p:spPr>
            <a:xfrm>
              <a:off x="2268325" y="3920150"/>
              <a:ext cx="533425" cy="615875"/>
            </a:xfrm>
            <a:custGeom>
              <a:avLst/>
              <a:gdLst/>
              <a:ahLst/>
              <a:cxnLst/>
              <a:rect l="l" t="t" r="r" b="b"/>
              <a:pathLst>
                <a:path w="21337" h="24635" extrusionOk="0">
                  <a:moveTo>
                    <a:pt x="10669" y="0"/>
                  </a:moveTo>
                  <a:lnTo>
                    <a:pt x="1" y="6156"/>
                  </a:lnTo>
                  <a:lnTo>
                    <a:pt x="1" y="18479"/>
                  </a:lnTo>
                  <a:lnTo>
                    <a:pt x="10669" y="24634"/>
                  </a:lnTo>
                  <a:lnTo>
                    <a:pt x="21337" y="18479"/>
                  </a:lnTo>
                  <a:lnTo>
                    <a:pt x="21337" y="6156"/>
                  </a:lnTo>
                  <a:lnTo>
                    <a:pt x="10669" y="0"/>
                  </a:ln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8"/>
            <p:cNvSpPr/>
            <p:nvPr/>
          </p:nvSpPr>
          <p:spPr>
            <a:xfrm>
              <a:off x="2384125" y="4044275"/>
              <a:ext cx="298875" cy="300200"/>
            </a:xfrm>
            <a:custGeom>
              <a:avLst/>
              <a:gdLst/>
              <a:ahLst/>
              <a:cxnLst/>
              <a:rect l="l" t="t" r="r" b="b"/>
              <a:pathLst>
                <a:path w="11955" h="12008" extrusionOk="0">
                  <a:moveTo>
                    <a:pt x="5080" y="0"/>
                  </a:moveTo>
                  <a:cubicBezTo>
                    <a:pt x="4833" y="0"/>
                    <a:pt x="4541" y="139"/>
                    <a:pt x="4298" y="452"/>
                  </a:cubicBezTo>
                  <a:cubicBezTo>
                    <a:pt x="4108" y="703"/>
                    <a:pt x="3929" y="1179"/>
                    <a:pt x="3894" y="1476"/>
                  </a:cubicBezTo>
                  <a:cubicBezTo>
                    <a:pt x="3786" y="2405"/>
                    <a:pt x="4382" y="2953"/>
                    <a:pt x="4608" y="3286"/>
                  </a:cubicBezTo>
                  <a:cubicBezTo>
                    <a:pt x="4763" y="3512"/>
                    <a:pt x="4846" y="3929"/>
                    <a:pt x="4691" y="4441"/>
                  </a:cubicBezTo>
                  <a:lnTo>
                    <a:pt x="1096" y="4441"/>
                  </a:lnTo>
                  <a:cubicBezTo>
                    <a:pt x="393" y="4441"/>
                    <a:pt x="0" y="4989"/>
                    <a:pt x="238" y="5656"/>
                  </a:cubicBezTo>
                  <a:lnTo>
                    <a:pt x="2072" y="10728"/>
                  </a:lnTo>
                  <a:cubicBezTo>
                    <a:pt x="2179" y="11013"/>
                    <a:pt x="2513" y="11251"/>
                    <a:pt x="2810" y="11251"/>
                  </a:cubicBezTo>
                  <a:lnTo>
                    <a:pt x="7132" y="11251"/>
                  </a:lnTo>
                  <a:cubicBezTo>
                    <a:pt x="7430" y="11251"/>
                    <a:pt x="7858" y="11430"/>
                    <a:pt x="8073" y="11644"/>
                  </a:cubicBezTo>
                  <a:lnTo>
                    <a:pt x="8275" y="11847"/>
                  </a:lnTo>
                  <a:cubicBezTo>
                    <a:pt x="8382" y="11954"/>
                    <a:pt x="8525" y="12007"/>
                    <a:pt x="8668" y="12007"/>
                  </a:cubicBezTo>
                  <a:cubicBezTo>
                    <a:pt x="8811" y="12007"/>
                    <a:pt x="8954" y="11954"/>
                    <a:pt x="9061" y="11847"/>
                  </a:cubicBezTo>
                  <a:lnTo>
                    <a:pt x="11728" y="9168"/>
                  </a:lnTo>
                  <a:cubicBezTo>
                    <a:pt x="11954" y="8954"/>
                    <a:pt x="11954" y="8596"/>
                    <a:pt x="11728" y="8382"/>
                  </a:cubicBezTo>
                  <a:lnTo>
                    <a:pt x="9371" y="6013"/>
                  </a:lnTo>
                  <a:cubicBezTo>
                    <a:pt x="9144" y="5798"/>
                    <a:pt x="8978" y="5620"/>
                    <a:pt x="8978" y="5608"/>
                  </a:cubicBezTo>
                  <a:cubicBezTo>
                    <a:pt x="8978" y="5608"/>
                    <a:pt x="8013" y="3810"/>
                    <a:pt x="6608" y="2893"/>
                  </a:cubicBezTo>
                  <a:cubicBezTo>
                    <a:pt x="5215" y="1965"/>
                    <a:pt x="5608" y="1298"/>
                    <a:pt x="5608" y="548"/>
                  </a:cubicBezTo>
                  <a:cubicBezTo>
                    <a:pt x="5608" y="203"/>
                    <a:pt x="5377" y="0"/>
                    <a:pt x="508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8"/>
            <p:cNvSpPr/>
            <p:nvPr/>
          </p:nvSpPr>
          <p:spPr>
            <a:xfrm>
              <a:off x="3379246" y="4109329"/>
              <a:ext cx="668845" cy="271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a:solidFill>
                    <a:srgbClr val="FFFFFF"/>
                  </a:solidFill>
                  <a:latin typeface="Times New Roman" pitchFamily="18" charset="0"/>
                  <a:ea typeface="Fira Sans Extra Condensed Medium"/>
                  <a:cs typeface="Times New Roman" pitchFamily="18" charset="0"/>
                  <a:sym typeface="Fira Sans Extra Condensed Medium"/>
                </a:rPr>
                <a:t>D</a:t>
              </a:r>
              <a:endParaRPr sz="2800" b="1" kern="0" dirty="0">
                <a:solidFill>
                  <a:srgbClr val="FFFFFF"/>
                </a:solidFill>
                <a:latin typeface="Times New Roman" pitchFamily="18" charset="0"/>
                <a:cs typeface="Times New Roman" pitchFamily="18" charset="0"/>
                <a:sym typeface="Arial"/>
              </a:endParaRPr>
            </a:p>
          </p:txBody>
        </p:sp>
        <p:sp>
          <p:nvSpPr>
            <p:cNvPr id="678" name="Google Shape;678;p28"/>
            <p:cNvSpPr txBox="1"/>
            <p:nvPr/>
          </p:nvSpPr>
          <p:spPr>
            <a:xfrm>
              <a:off x="4134456" y="4112064"/>
              <a:ext cx="2788744" cy="3003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a:solidFill>
                    <a:srgbClr val="434343"/>
                  </a:solidFill>
                  <a:latin typeface="Times New Roman" pitchFamily="18" charset="0"/>
                  <a:ea typeface="Roboto"/>
                  <a:cs typeface="Times New Roman" pitchFamily="18" charset="0"/>
                  <a:sym typeface="Roboto"/>
                </a:rPr>
                <a:t>Giá thành sản xuất pin mặt trời rẻ</a:t>
              </a:r>
              <a:endParaRPr sz="2800" kern="0" dirty="0">
                <a:solidFill>
                  <a:srgbClr val="434343"/>
                </a:solidFill>
                <a:latin typeface="Times New Roman" pitchFamily="18" charset="0"/>
                <a:ea typeface="Roboto"/>
                <a:cs typeface="Times New Roman" pitchFamily="18" charset="0"/>
                <a:sym typeface="Roboto"/>
              </a:endParaRPr>
            </a:p>
          </p:txBody>
        </p:sp>
      </p:grpSp>
    </p:spTree>
    <p:extLst>
      <p:ext uri="{BB962C8B-B14F-4D97-AF65-F5344CB8AC3E}">
        <p14:creationId xmlns:p14="http://schemas.microsoft.com/office/powerpoint/2010/main" val="120658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1000"/>
                                        <p:tgtEl>
                                          <p:spTgt spid="642"/>
                                        </p:tgtEl>
                                      </p:cBhvr>
                                    </p:animEffect>
                                    <p:anim calcmode="lin" valueType="num">
                                      <p:cBhvr>
                                        <p:cTn id="8" dur="1000" fill="hold"/>
                                        <p:tgtEl>
                                          <p:spTgt spid="642"/>
                                        </p:tgtEl>
                                        <p:attrNameLst>
                                          <p:attrName>ppt_x</p:attrName>
                                        </p:attrNameLst>
                                      </p:cBhvr>
                                      <p:tavLst>
                                        <p:tav tm="0">
                                          <p:val>
                                            <p:strVal val="#ppt_x"/>
                                          </p:val>
                                        </p:tav>
                                        <p:tav tm="100000">
                                          <p:val>
                                            <p:strVal val="#ppt_x"/>
                                          </p:val>
                                        </p:tav>
                                      </p:tavLst>
                                    </p:anim>
                                    <p:anim calcmode="lin" valueType="num">
                                      <p:cBhvr>
                                        <p:cTn id="9" dur="1000" fill="hold"/>
                                        <p:tgtEl>
                                          <p:spTgt spid="6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43"/>
                                        </p:tgtEl>
                                        <p:attrNameLst>
                                          <p:attrName>style.visibility</p:attrName>
                                        </p:attrNameLst>
                                      </p:cBhvr>
                                      <p:to>
                                        <p:strVal val="visible"/>
                                      </p:to>
                                    </p:set>
                                    <p:animEffect transition="in" filter="fade">
                                      <p:cBhvr>
                                        <p:cTn id="14" dur="1000"/>
                                        <p:tgtEl>
                                          <p:spTgt spid="643"/>
                                        </p:tgtEl>
                                      </p:cBhvr>
                                    </p:animEffect>
                                    <p:anim calcmode="lin" valueType="num">
                                      <p:cBhvr>
                                        <p:cTn id="15" dur="1000" fill="hold"/>
                                        <p:tgtEl>
                                          <p:spTgt spid="643"/>
                                        </p:tgtEl>
                                        <p:attrNameLst>
                                          <p:attrName>ppt_x</p:attrName>
                                        </p:attrNameLst>
                                      </p:cBhvr>
                                      <p:tavLst>
                                        <p:tav tm="0">
                                          <p:val>
                                            <p:strVal val="#ppt_x"/>
                                          </p:val>
                                        </p:tav>
                                        <p:tav tm="100000">
                                          <p:val>
                                            <p:strVal val="#ppt_x"/>
                                          </p:val>
                                        </p:tav>
                                      </p:tavLst>
                                    </p:anim>
                                    <p:anim calcmode="lin" valueType="num">
                                      <p:cBhvr>
                                        <p:cTn id="16" dur="1000" fill="hold"/>
                                        <p:tgtEl>
                                          <p:spTgt spid="6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50"/>
                                        </p:tgtEl>
                                        <p:attrNameLst>
                                          <p:attrName>style.visibility</p:attrName>
                                        </p:attrNameLst>
                                      </p:cBhvr>
                                      <p:to>
                                        <p:strVal val="visible"/>
                                      </p:to>
                                    </p:set>
                                    <p:animEffect transition="in" filter="wheel(1)">
                                      <p:cBhvr>
                                        <p:cTn id="21" dur="2000"/>
                                        <p:tgtEl>
                                          <p:spTgt spid="65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65"/>
                                        </p:tgtEl>
                                        <p:attrNameLst>
                                          <p:attrName>style.visibility</p:attrName>
                                        </p:attrNameLst>
                                      </p:cBhvr>
                                      <p:to>
                                        <p:strVal val="visible"/>
                                      </p:to>
                                    </p:set>
                                    <p:anim calcmode="lin" valueType="num">
                                      <p:cBhvr>
                                        <p:cTn id="26" dur="1000" fill="hold"/>
                                        <p:tgtEl>
                                          <p:spTgt spid="665"/>
                                        </p:tgtEl>
                                        <p:attrNameLst>
                                          <p:attrName>ppt_w</p:attrName>
                                        </p:attrNameLst>
                                      </p:cBhvr>
                                      <p:tavLst>
                                        <p:tav tm="0">
                                          <p:val>
                                            <p:fltVal val="0"/>
                                          </p:val>
                                        </p:tav>
                                        <p:tav tm="100000">
                                          <p:val>
                                            <p:strVal val="#ppt_w"/>
                                          </p:val>
                                        </p:tav>
                                      </p:tavLst>
                                    </p:anim>
                                    <p:anim calcmode="lin" valueType="num">
                                      <p:cBhvr>
                                        <p:cTn id="27" dur="1000" fill="hold"/>
                                        <p:tgtEl>
                                          <p:spTgt spid="665"/>
                                        </p:tgtEl>
                                        <p:attrNameLst>
                                          <p:attrName>ppt_h</p:attrName>
                                        </p:attrNameLst>
                                      </p:cBhvr>
                                      <p:tavLst>
                                        <p:tav tm="0">
                                          <p:val>
                                            <p:fltVal val="0"/>
                                          </p:val>
                                        </p:tav>
                                        <p:tav tm="100000">
                                          <p:val>
                                            <p:strVal val="#ppt_h"/>
                                          </p:val>
                                        </p:tav>
                                      </p:tavLst>
                                    </p:anim>
                                    <p:anim calcmode="lin" valueType="num">
                                      <p:cBhvr>
                                        <p:cTn id="28" dur="1000" fill="hold"/>
                                        <p:tgtEl>
                                          <p:spTgt spid="665"/>
                                        </p:tgtEl>
                                        <p:attrNameLst>
                                          <p:attrName>style.rotation</p:attrName>
                                        </p:attrNameLst>
                                      </p:cBhvr>
                                      <p:tavLst>
                                        <p:tav tm="0">
                                          <p:val>
                                            <p:fltVal val="90"/>
                                          </p:val>
                                        </p:tav>
                                        <p:tav tm="100000">
                                          <p:val>
                                            <p:fltVal val="0"/>
                                          </p:val>
                                        </p:tav>
                                      </p:tavLst>
                                    </p:anim>
                                    <p:animEffect transition="in" filter="fade">
                                      <p:cBhvr>
                                        <p:cTn id="29" dur="1000"/>
                                        <p:tgtEl>
                                          <p:spTgt spid="66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72"/>
                                        </p:tgtEl>
                                        <p:attrNameLst>
                                          <p:attrName>style.visibility</p:attrName>
                                        </p:attrNameLst>
                                      </p:cBhvr>
                                      <p:to>
                                        <p:strVal val="visible"/>
                                      </p:to>
                                    </p:set>
                                    <p:animEffect transition="in" filter="fade">
                                      <p:cBhvr>
                                        <p:cTn id="34" dur="1000"/>
                                        <p:tgtEl>
                                          <p:spTgt spid="672"/>
                                        </p:tgtEl>
                                      </p:cBhvr>
                                    </p:animEffect>
                                    <p:anim calcmode="lin" valueType="num">
                                      <p:cBhvr>
                                        <p:cTn id="35" dur="1000" fill="hold"/>
                                        <p:tgtEl>
                                          <p:spTgt spid="672"/>
                                        </p:tgtEl>
                                        <p:attrNameLst>
                                          <p:attrName>ppt_x</p:attrName>
                                        </p:attrNameLst>
                                      </p:cBhvr>
                                      <p:tavLst>
                                        <p:tav tm="0">
                                          <p:val>
                                            <p:strVal val="#ppt_x"/>
                                          </p:val>
                                        </p:tav>
                                        <p:tav tm="100000">
                                          <p:val>
                                            <p:strVal val="#ppt_x"/>
                                          </p:val>
                                        </p:tav>
                                      </p:tavLst>
                                    </p:anim>
                                    <p:anim calcmode="lin" valueType="num">
                                      <p:cBhvr>
                                        <p:cTn id="36" dur="1000" fill="hold"/>
                                        <p:tgtEl>
                                          <p:spTgt spid="67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672"/>
                                        </p:tgtEl>
                                      </p:cBhvr>
                                    </p:animEffect>
                                    <p:animScale>
                                      <p:cBhvr>
                                        <p:cTn id="41" dur="250" autoRev="1" fill="hold"/>
                                        <p:tgtEl>
                                          <p:spTgt spid="67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35"/>
          <p:cNvSpPr txBox="1">
            <a:spLocks noGrp="1"/>
          </p:cNvSpPr>
          <p:nvPr>
            <p:ph type="title"/>
          </p:nvPr>
        </p:nvSpPr>
        <p:spPr>
          <a:xfrm>
            <a:off x="1676400" y="76200"/>
            <a:ext cx="8839200" cy="8382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7:</a:t>
            </a:r>
            <a:r>
              <a:rPr lang="en-US" b="1" dirty="0">
                <a:latin typeface="Times New Roman"/>
                <a:ea typeface="Times New Roman"/>
              </a:rPr>
              <a:t> </a:t>
            </a:r>
            <a:r>
              <a:rPr lang="en-US" dirty="0" err="1">
                <a:latin typeface="Times New Roman"/>
                <a:ea typeface="Times New Roman"/>
              </a:rPr>
              <a:t>Điểm</a:t>
            </a:r>
            <a:r>
              <a:rPr lang="en-US" dirty="0">
                <a:latin typeface="Times New Roman"/>
                <a:ea typeface="Times New Roman"/>
              </a:rPr>
              <a:t> </a:t>
            </a:r>
            <a:r>
              <a:rPr lang="en-US" dirty="0" err="1">
                <a:latin typeface="Times New Roman"/>
                <a:ea typeface="Times New Roman"/>
              </a:rPr>
              <a:t>nào</a:t>
            </a:r>
            <a:r>
              <a:rPr lang="en-US" dirty="0">
                <a:latin typeface="Times New Roman"/>
                <a:ea typeface="Times New Roman"/>
              </a:rPr>
              <a:t> </a:t>
            </a:r>
            <a:r>
              <a:rPr lang="en-US" dirty="0" err="1">
                <a:latin typeface="Times New Roman"/>
                <a:ea typeface="Times New Roman"/>
              </a:rPr>
              <a:t>sau</a:t>
            </a:r>
            <a:r>
              <a:rPr lang="en-US" dirty="0">
                <a:latin typeface="Times New Roman"/>
                <a:ea typeface="Times New Roman"/>
              </a:rPr>
              <a:t> </a:t>
            </a:r>
            <a:r>
              <a:rPr lang="en-US" dirty="0" err="1">
                <a:latin typeface="Times New Roman"/>
                <a:ea typeface="Times New Roman"/>
              </a:rPr>
              <a:t>đây</a:t>
            </a:r>
            <a:r>
              <a:rPr lang="en-US" dirty="0">
                <a:latin typeface="Times New Roman"/>
                <a:ea typeface="Times New Roman"/>
              </a:rPr>
              <a:t> </a:t>
            </a:r>
            <a:r>
              <a:rPr lang="en-US" b="1" dirty="0" err="1">
                <a:latin typeface="Times New Roman"/>
                <a:ea typeface="Times New Roman"/>
              </a:rPr>
              <a:t>không</a:t>
            </a:r>
            <a:r>
              <a:rPr lang="en-US" b="1" dirty="0">
                <a:latin typeface="Times New Roman"/>
                <a:ea typeface="Times New Roman"/>
              </a:rPr>
              <a:t> </a:t>
            </a:r>
            <a:r>
              <a:rPr lang="en-US" b="1" dirty="0" err="1">
                <a:latin typeface="Times New Roman"/>
                <a:ea typeface="Times New Roman"/>
              </a:rPr>
              <a:t>phải</a:t>
            </a:r>
            <a:r>
              <a:rPr lang="en-US" dirty="0">
                <a:latin typeface="Times New Roman"/>
                <a:ea typeface="Times New Roman"/>
              </a:rPr>
              <a:t> </a:t>
            </a:r>
            <a:r>
              <a:rPr lang="en-US" dirty="0" err="1">
                <a:latin typeface="Times New Roman"/>
                <a:ea typeface="Times New Roman"/>
              </a:rPr>
              <a:t>là</a:t>
            </a:r>
            <a:r>
              <a:rPr lang="en-US" dirty="0">
                <a:latin typeface="Times New Roman"/>
                <a:ea typeface="Times New Roman"/>
              </a:rPr>
              <a:t> </a:t>
            </a:r>
            <a:r>
              <a:rPr lang="en-US" dirty="0" err="1">
                <a:latin typeface="Times New Roman"/>
                <a:ea typeface="Times New Roman"/>
              </a:rPr>
              <a:t>ưu</a:t>
            </a:r>
            <a:r>
              <a:rPr lang="en-US" dirty="0">
                <a:latin typeface="Times New Roman"/>
                <a:ea typeface="Times New Roman"/>
              </a:rPr>
              <a:t> </a:t>
            </a:r>
            <a:r>
              <a:rPr lang="en-US" dirty="0" err="1">
                <a:latin typeface="Times New Roman"/>
                <a:ea typeface="Times New Roman"/>
              </a:rPr>
              <a:t>điểm</a:t>
            </a:r>
            <a:r>
              <a:rPr lang="en-US" dirty="0">
                <a:latin typeface="Times New Roman"/>
                <a:ea typeface="Times New Roman"/>
              </a:rPr>
              <a:t> </a:t>
            </a:r>
            <a:r>
              <a:rPr lang="en-US" dirty="0" err="1">
                <a:latin typeface="Times New Roman"/>
                <a:ea typeface="Times New Roman"/>
              </a:rPr>
              <a:t>của</a:t>
            </a:r>
            <a:r>
              <a:rPr lang="en-US" dirty="0">
                <a:latin typeface="Times New Roman"/>
                <a:ea typeface="Times New Roman"/>
              </a:rPr>
              <a:t> </a:t>
            </a:r>
            <a:r>
              <a:rPr lang="en-US" dirty="0" err="1">
                <a:latin typeface="Times New Roman"/>
                <a:ea typeface="Times New Roman"/>
              </a:rPr>
              <a:t>năng</a:t>
            </a:r>
            <a:r>
              <a:rPr lang="en-US" dirty="0">
                <a:latin typeface="Times New Roman"/>
                <a:ea typeface="Times New Roman"/>
              </a:rPr>
              <a:t> </a:t>
            </a:r>
            <a:r>
              <a:rPr lang="en-US" dirty="0" err="1">
                <a:latin typeface="Times New Roman"/>
                <a:ea typeface="Times New Roman"/>
              </a:rPr>
              <a:t>lượng</a:t>
            </a:r>
            <a:r>
              <a:rPr lang="en-US" dirty="0">
                <a:latin typeface="Times New Roman"/>
                <a:ea typeface="Times New Roman"/>
              </a:rPr>
              <a:t> </a:t>
            </a:r>
            <a:r>
              <a:rPr lang="en-US" dirty="0" err="1">
                <a:latin typeface="Times New Roman"/>
                <a:ea typeface="Times New Roman"/>
              </a:rPr>
              <a:t>từ</a:t>
            </a:r>
            <a:r>
              <a:rPr lang="en-US" dirty="0">
                <a:latin typeface="Times New Roman"/>
                <a:ea typeface="Times New Roman"/>
              </a:rPr>
              <a:t> </a:t>
            </a:r>
            <a:r>
              <a:rPr lang="en-US" dirty="0" err="1">
                <a:latin typeface="Times New Roman"/>
                <a:ea typeface="Times New Roman"/>
              </a:rPr>
              <a:t>gió</a:t>
            </a:r>
            <a:r>
              <a:rPr lang="en-US" dirty="0">
                <a:latin typeface="Times New Roman"/>
                <a:ea typeface="Times New Roman"/>
              </a:rPr>
              <a:t>?</a:t>
            </a:r>
            <a:r>
              <a:rPr lang="en-US" b="1" i="1" dirty="0">
                <a:latin typeface="Times New Roman"/>
                <a:ea typeface="Times New Roman"/>
              </a:rPr>
              <a:t> </a:t>
            </a:r>
            <a:endParaRPr dirty="0"/>
          </a:p>
        </p:txBody>
      </p:sp>
      <p:sp>
        <p:nvSpPr>
          <p:cNvPr id="976" name="Google Shape;976;p35"/>
          <p:cNvSpPr/>
          <p:nvPr/>
        </p:nvSpPr>
        <p:spPr>
          <a:xfrm>
            <a:off x="4616475" y="3613000"/>
            <a:ext cx="21750" cy="29000"/>
          </a:xfrm>
          <a:custGeom>
            <a:avLst/>
            <a:gdLst/>
            <a:ahLst/>
            <a:cxnLst/>
            <a:rect l="l" t="t" r="r" b="b"/>
            <a:pathLst>
              <a:path w="870" h="870" extrusionOk="0">
                <a:moveTo>
                  <a:pt x="441" y="0"/>
                </a:moveTo>
                <a:lnTo>
                  <a:pt x="1" y="441"/>
                </a:lnTo>
                <a:lnTo>
                  <a:pt x="441" y="869"/>
                </a:lnTo>
                <a:lnTo>
                  <a:pt x="870" y="441"/>
                </a:lnTo>
                <a:lnTo>
                  <a:pt x="44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35"/>
          <p:cNvSpPr/>
          <p:nvPr/>
        </p:nvSpPr>
        <p:spPr>
          <a:xfrm>
            <a:off x="4486400" y="3786833"/>
            <a:ext cx="21750" cy="29000"/>
          </a:xfrm>
          <a:custGeom>
            <a:avLst/>
            <a:gdLst/>
            <a:ahLst/>
            <a:cxnLst/>
            <a:rect l="l" t="t" r="r" b="b"/>
            <a:pathLst>
              <a:path w="870" h="870" extrusionOk="0">
                <a:moveTo>
                  <a:pt x="429" y="0"/>
                </a:moveTo>
                <a:lnTo>
                  <a:pt x="1" y="429"/>
                </a:lnTo>
                <a:lnTo>
                  <a:pt x="429" y="869"/>
                </a:lnTo>
                <a:lnTo>
                  <a:pt x="870" y="429"/>
                </a:lnTo>
                <a:lnTo>
                  <a:pt x="42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35"/>
          <p:cNvSpPr/>
          <p:nvPr/>
        </p:nvSpPr>
        <p:spPr>
          <a:xfrm>
            <a:off x="4584053" y="3627667"/>
            <a:ext cx="21775" cy="29000"/>
          </a:xfrm>
          <a:custGeom>
            <a:avLst/>
            <a:gdLst/>
            <a:ahLst/>
            <a:cxnLst/>
            <a:rect l="l" t="t" r="r" b="b"/>
            <a:pathLst>
              <a:path w="871" h="870" extrusionOk="0">
                <a:moveTo>
                  <a:pt x="430" y="1"/>
                </a:moveTo>
                <a:lnTo>
                  <a:pt x="1" y="429"/>
                </a:lnTo>
                <a:lnTo>
                  <a:pt x="430" y="870"/>
                </a:lnTo>
                <a:lnTo>
                  <a:pt x="870" y="429"/>
                </a:lnTo>
                <a:lnTo>
                  <a:pt x="43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35"/>
          <p:cNvSpPr/>
          <p:nvPr/>
        </p:nvSpPr>
        <p:spPr>
          <a:xfrm>
            <a:off x="4605775" y="3656656"/>
            <a:ext cx="21750" cy="29033"/>
          </a:xfrm>
          <a:custGeom>
            <a:avLst/>
            <a:gdLst/>
            <a:ahLst/>
            <a:cxnLst/>
            <a:rect l="l" t="t" r="r" b="b"/>
            <a:pathLst>
              <a:path w="870" h="871" extrusionOk="0">
                <a:moveTo>
                  <a:pt x="429" y="1"/>
                </a:moveTo>
                <a:lnTo>
                  <a:pt x="0" y="430"/>
                </a:lnTo>
                <a:lnTo>
                  <a:pt x="429" y="870"/>
                </a:lnTo>
                <a:lnTo>
                  <a:pt x="869" y="430"/>
                </a:lnTo>
                <a:lnTo>
                  <a:pt x="4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35"/>
          <p:cNvSpPr/>
          <p:nvPr/>
        </p:nvSpPr>
        <p:spPr>
          <a:xfrm>
            <a:off x="4497125" y="3743567"/>
            <a:ext cx="21750" cy="28600"/>
          </a:xfrm>
          <a:custGeom>
            <a:avLst/>
            <a:gdLst/>
            <a:ahLst/>
            <a:cxnLst/>
            <a:rect l="l" t="t" r="r" b="b"/>
            <a:pathLst>
              <a:path w="870" h="858" extrusionOk="0">
                <a:moveTo>
                  <a:pt x="441" y="0"/>
                </a:moveTo>
                <a:lnTo>
                  <a:pt x="0" y="429"/>
                </a:lnTo>
                <a:lnTo>
                  <a:pt x="441" y="858"/>
                </a:lnTo>
                <a:lnTo>
                  <a:pt x="869" y="429"/>
                </a:lnTo>
                <a:lnTo>
                  <a:pt x="44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35"/>
          <p:cNvSpPr/>
          <p:nvPr/>
        </p:nvSpPr>
        <p:spPr>
          <a:xfrm>
            <a:off x="4518850" y="3772533"/>
            <a:ext cx="21750" cy="28600"/>
          </a:xfrm>
          <a:custGeom>
            <a:avLst/>
            <a:gdLst/>
            <a:ahLst/>
            <a:cxnLst/>
            <a:rect l="l" t="t" r="r" b="b"/>
            <a:pathLst>
              <a:path w="870" h="858" extrusionOk="0">
                <a:moveTo>
                  <a:pt x="441" y="1"/>
                </a:moveTo>
                <a:lnTo>
                  <a:pt x="0" y="429"/>
                </a:lnTo>
                <a:lnTo>
                  <a:pt x="441" y="858"/>
                </a:lnTo>
                <a:lnTo>
                  <a:pt x="870" y="429"/>
                </a:lnTo>
                <a:lnTo>
                  <a:pt x="44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35"/>
          <p:cNvSpPr/>
          <p:nvPr/>
        </p:nvSpPr>
        <p:spPr>
          <a:xfrm>
            <a:off x="4529889" y="3699900"/>
            <a:ext cx="43175" cy="58000"/>
          </a:xfrm>
          <a:custGeom>
            <a:avLst/>
            <a:gdLst/>
            <a:ahLst/>
            <a:cxnLst/>
            <a:rect l="l" t="t" r="r" b="b"/>
            <a:pathLst>
              <a:path w="1727" h="1740" extrusionOk="0">
                <a:moveTo>
                  <a:pt x="429" y="1"/>
                </a:moveTo>
                <a:lnTo>
                  <a:pt x="0" y="441"/>
                </a:lnTo>
                <a:lnTo>
                  <a:pt x="1298" y="1739"/>
                </a:lnTo>
                <a:lnTo>
                  <a:pt x="1726" y="1310"/>
                </a:lnTo>
                <a:lnTo>
                  <a:pt x="4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35"/>
          <p:cNvSpPr/>
          <p:nvPr/>
        </p:nvSpPr>
        <p:spPr>
          <a:xfrm>
            <a:off x="4551307" y="3670989"/>
            <a:ext cx="43475" cy="57967"/>
          </a:xfrm>
          <a:custGeom>
            <a:avLst/>
            <a:gdLst/>
            <a:ahLst/>
            <a:cxnLst/>
            <a:rect l="l" t="t" r="r" b="b"/>
            <a:pathLst>
              <a:path w="1739" h="1739" extrusionOk="0">
                <a:moveTo>
                  <a:pt x="441" y="1"/>
                </a:moveTo>
                <a:lnTo>
                  <a:pt x="0" y="441"/>
                </a:lnTo>
                <a:lnTo>
                  <a:pt x="1310" y="1739"/>
                </a:lnTo>
                <a:lnTo>
                  <a:pt x="1739" y="1310"/>
                </a:lnTo>
                <a:lnTo>
                  <a:pt x="44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35"/>
          <p:cNvSpPr/>
          <p:nvPr/>
        </p:nvSpPr>
        <p:spPr>
          <a:xfrm>
            <a:off x="4573025" y="4410303"/>
            <a:ext cx="14600" cy="19900"/>
          </a:xfrm>
          <a:custGeom>
            <a:avLst/>
            <a:gdLst/>
            <a:ahLst/>
            <a:cxnLst/>
            <a:rect l="l" t="t" r="r" b="b"/>
            <a:pathLst>
              <a:path w="584" h="597" extrusionOk="0">
                <a:moveTo>
                  <a:pt x="0" y="1"/>
                </a:moveTo>
                <a:lnTo>
                  <a:pt x="0" y="596"/>
                </a:lnTo>
                <a:lnTo>
                  <a:pt x="584" y="596"/>
                </a:lnTo>
                <a:lnTo>
                  <a:pt x="58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35"/>
          <p:cNvSpPr/>
          <p:nvPr/>
        </p:nvSpPr>
        <p:spPr>
          <a:xfrm>
            <a:off x="4558452" y="4509323"/>
            <a:ext cx="44075" cy="58767"/>
          </a:xfrm>
          <a:custGeom>
            <a:avLst/>
            <a:gdLst/>
            <a:ahLst/>
            <a:cxnLst/>
            <a:rect l="l" t="t" r="r" b="b"/>
            <a:pathLst>
              <a:path w="1763" h="1763" extrusionOk="0">
                <a:moveTo>
                  <a:pt x="583" y="1"/>
                </a:moveTo>
                <a:lnTo>
                  <a:pt x="583" y="596"/>
                </a:lnTo>
                <a:lnTo>
                  <a:pt x="0" y="596"/>
                </a:lnTo>
                <a:lnTo>
                  <a:pt x="0" y="1179"/>
                </a:lnTo>
                <a:lnTo>
                  <a:pt x="583" y="1179"/>
                </a:lnTo>
                <a:lnTo>
                  <a:pt x="583" y="1763"/>
                </a:lnTo>
                <a:lnTo>
                  <a:pt x="1167" y="1763"/>
                </a:lnTo>
                <a:lnTo>
                  <a:pt x="1167" y="1179"/>
                </a:lnTo>
                <a:lnTo>
                  <a:pt x="1762" y="1179"/>
                </a:lnTo>
                <a:lnTo>
                  <a:pt x="1762" y="596"/>
                </a:lnTo>
                <a:lnTo>
                  <a:pt x="1167" y="596"/>
                </a:lnTo>
                <a:lnTo>
                  <a:pt x="116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35"/>
          <p:cNvSpPr/>
          <p:nvPr/>
        </p:nvSpPr>
        <p:spPr>
          <a:xfrm>
            <a:off x="4219400" y="5260802"/>
            <a:ext cx="17900" cy="23867"/>
          </a:xfrm>
          <a:custGeom>
            <a:avLst/>
            <a:gdLst/>
            <a:ahLst/>
            <a:cxnLst/>
            <a:rect l="l" t="t" r="r" b="b"/>
            <a:pathLst>
              <a:path w="716" h="716" extrusionOk="0">
                <a:moveTo>
                  <a:pt x="1" y="1"/>
                </a:moveTo>
                <a:lnTo>
                  <a:pt x="1" y="715"/>
                </a:lnTo>
                <a:lnTo>
                  <a:pt x="715" y="715"/>
                </a:lnTo>
                <a:lnTo>
                  <a:pt x="71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87" name="Google Shape;987;p35"/>
          <p:cNvGrpSpPr/>
          <p:nvPr/>
        </p:nvGrpSpPr>
        <p:grpSpPr>
          <a:xfrm>
            <a:off x="3738107" y="1359935"/>
            <a:ext cx="3805699" cy="2790868"/>
            <a:chOff x="2214100" y="999224"/>
            <a:chExt cx="3239425" cy="2093151"/>
          </a:xfrm>
        </p:grpSpPr>
        <p:grpSp>
          <p:nvGrpSpPr>
            <p:cNvPr id="988" name="Google Shape;988;p35"/>
            <p:cNvGrpSpPr/>
            <p:nvPr/>
          </p:nvGrpSpPr>
          <p:grpSpPr>
            <a:xfrm>
              <a:off x="2290300" y="999224"/>
              <a:ext cx="3163225" cy="1378001"/>
              <a:chOff x="2290300" y="999224"/>
              <a:chExt cx="3163225" cy="1378001"/>
            </a:xfrm>
          </p:grpSpPr>
          <p:sp>
            <p:nvSpPr>
              <p:cNvPr id="990" name="Google Shape;990;p35"/>
              <p:cNvSpPr/>
              <p:nvPr/>
            </p:nvSpPr>
            <p:spPr>
              <a:xfrm>
                <a:off x="2924791" y="999224"/>
                <a:ext cx="2528734" cy="796101"/>
              </a:xfrm>
              <a:custGeom>
                <a:avLst/>
                <a:gdLst/>
                <a:ahLst/>
                <a:cxnLst/>
                <a:rect l="l" t="t" r="r" b="b"/>
                <a:pathLst>
                  <a:path w="87298" h="26255" extrusionOk="0">
                    <a:moveTo>
                      <a:pt x="14979" y="1"/>
                    </a:moveTo>
                    <a:cubicBezTo>
                      <a:pt x="6704" y="1"/>
                      <a:pt x="1" y="6716"/>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algn="ctr">
                  <a:buClr>
                    <a:srgbClr val="000000"/>
                  </a:buClr>
                  <a:buFont typeface="Arial"/>
                  <a:buNone/>
                </a:pPr>
                <a:r>
                  <a:rPr lang="en" sz="2800" kern="0" dirty="0">
                    <a:solidFill>
                      <a:srgbClr val="434343"/>
                    </a:solidFill>
                    <a:latin typeface="Times New Roman" pitchFamily="18" charset="0"/>
                    <a:ea typeface="Roboto"/>
                    <a:cs typeface="Times New Roman" pitchFamily="18" charset="0"/>
                    <a:sym typeface="Roboto"/>
                  </a:rPr>
                  <a:t>Không gây ô nhiễm môi trường </a:t>
                </a:r>
                <a:endParaRPr sz="2800" kern="0" dirty="0">
                  <a:solidFill>
                    <a:srgbClr val="434343"/>
                  </a:solidFill>
                  <a:latin typeface="Times New Roman" pitchFamily="18" charset="0"/>
                  <a:ea typeface="Roboto"/>
                  <a:cs typeface="Times New Roman" pitchFamily="18" charset="0"/>
                  <a:sym typeface="Roboto"/>
                </a:endParaRPr>
              </a:p>
            </p:txBody>
          </p:sp>
          <p:sp>
            <p:nvSpPr>
              <p:cNvPr id="991" name="Google Shape;991;p35"/>
              <p:cNvSpPr/>
              <p:nvPr/>
            </p:nvSpPr>
            <p:spPr>
              <a:xfrm>
                <a:off x="2290300" y="1140750"/>
                <a:ext cx="3163225" cy="1236475"/>
              </a:xfrm>
              <a:custGeom>
                <a:avLst/>
                <a:gdLst/>
                <a:ahLst/>
                <a:cxnLst/>
                <a:rect l="l" t="t" r="r" b="b"/>
                <a:pathLst>
                  <a:path w="126529" h="49459" extrusionOk="0">
                    <a:moveTo>
                      <a:pt x="112896" y="0"/>
                    </a:moveTo>
                    <a:lnTo>
                      <a:pt x="121992" y="13347"/>
                    </a:lnTo>
                    <a:lnTo>
                      <a:pt x="115634" y="22467"/>
                    </a:lnTo>
                    <a:lnTo>
                      <a:pt x="24396" y="22467"/>
                    </a:lnTo>
                    <a:lnTo>
                      <a:pt x="24396" y="22432"/>
                    </a:lnTo>
                    <a:lnTo>
                      <a:pt x="24373" y="22432"/>
                    </a:lnTo>
                    <a:lnTo>
                      <a:pt x="0" y="46804"/>
                    </a:lnTo>
                    <a:lnTo>
                      <a:pt x="2644" y="49459"/>
                    </a:lnTo>
                    <a:lnTo>
                      <a:pt x="25897" y="26194"/>
                    </a:lnTo>
                    <a:lnTo>
                      <a:pt x="117587" y="26194"/>
                    </a:lnTo>
                    <a:lnTo>
                      <a:pt x="126528" y="13383"/>
                    </a:lnTo>
                    <a:lnTo>
                      <a:pt x="117587"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2" name="Google Shape;992;p35"/>
            <p:cNvSpPr/>
            <p:nvPr/>
          </p:nvSpPr>
          <p:spPr>
            <a:xfrm>
              <a:off x="2214100" y="1939525"/>
              <a:ext cx="809950" cy="1152850"/>
            </a:xfrm>
            <a:custGeom>
              <a:avLst/>
              <a:gdLst/>
              <a:ahLst/>
              <a:cxnLst/>
              <a:rect l="l" t="t" r="r" b="b"/>
              <a:pathLst>
                <a:path w="32398" h="46114" extrusionOk="0">
                  <a:moveTo>
                    <a:pt x="0" y="0"/>
                  </a:moveTo>
                  <a:lnTo>
                    <a:pt x="0" y="46113"/>
                  </a:lnTo>
                  <a:lnTo>
                    <a:pt x="23384" y="22729"/>
                  </a:lnTo>
                  <a:lnTo>
                    <a:pt x="25754" y="20372"/>
                  </a:lnTo>
                  <a:lnTo>
                    <a:pt x="32397" y="13728"/>
                  </a:lnTo>
                  <a:cubicBezTo>
                    <a:pt x="24158" y="5299"/>
                    <a:pt x="12692" y="60"/>
                    <a:pt x="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35"/>
            <p:cNvSpPr/>
            <p:nvPr/>
          </p:nvSpPr>
          <p:spPr>
            <a:xfrm>
              <a:off x="2422150" y="2138650"/>
              <a:ext cx="261675" cy="261675"/>
            </a:xfrm>
            <a:custGeom>
              <a:avLst/>
              <a:gdLst/>
              <a:ahLst/>
              <a:cxnLst/>
              <a:rect l="l" t="t" r="r" b="b"/>
              <a:pathLst>
                <a:path w="10467" h="10467" extrusionOk="0">
                  <a:moveTo>
                    <a:pt x="5240" y="620"/>
                  </a:moveTo>
                  <a:cubicBezTo>
                    <a:pt x="5406" y="620"/>
                    <a:pt x="5549" y="751"/>
                    <a:pt x="5549" y="929"/>
                  </a:cubicBezTo>
                  <a:cubicBezTo>
                    <a:pt x="5549" y="1096"/>
                    <a:pt x="5406" y="1227"/>
                    <a:pt x="5240" y="1227"/>
                  </a:cubicBezTo>
                  <a:cubicBezTo>
                    <a:pt x="5073" y="1227"/>
                    <a:pt x="4930" y="1096"/>
                    <a:pt x="4930" y="929"/>
                  </a:cubicBezTo>
                  <a:cubicBezTo>
                    <a:pt x="4930" y="751"/>
                    <a:pt x="5073" y="620"/>
                    <a:pt x="5240" y="620"/>
                  </a:cubicBezTo>
                  <a:close/>
                  <a:moveTo>
                    <a:pt x="3251" y="2477"/>
                  </a:moveTo>
                  <a:cubicBezTo>
                    <a:pt x="3454" y="2477"/>
                    <a:pt x="3656" y="2561"/>
                    <a:pt x="3823" y="2703"/>
                  </a:cubicBezTo>
                  <a:cubicBezTo>
                    <a:pt x="4156" y="3001"/>
                    <a:pt x="4501" y="3275"/>
                    <a:pt x="4871" y="3525"/>
                  </a:cubicBezTo>
                  <a:lnTo>
                    <a:pt x="4930" y="3561"/>
                  </a:lnTo>
                  <a:lnTo>
                    <a:pt x="4930" y="5335"/>
                  </a:lnTo>
                  <a:cubicBezTo>
                    <a:pt x="4644" y="5466"/>
                    <a:pt x="4335" y="5537"/>
                    <a:pt x="4013" y="5537"/>
                  </a:cubicBezTo>
                  <a:cubicBezTo>
                    <a:pt x="3168" y="5537"/>
                    <a:pt x="2406" y="5049"/>
                    <a:pt x="2049" y="4311"/>
                  </a:cubicBezTo>
                  <a:lnTo>
                    <a:pt x="3704" y="4311"/>
                  </a:lnTo>
                  <a:lnTo>
                    <a:pt x="3704" y="3704"/>
                  </a:lnTo>
                  <a:lnTo>
                    <a:pt x="2156" y="3704"/>
                  </a:lnTo>
                  <a:cubicBezTo>
                    <a:pt x="1584" y="3704"/>
                    <a:pt x="1096" y="3394"/>
                    <a:pt x="822" y="2942"/>
                  </a:cubicBezTo>
                  <a:lnTo>
                    <a:pt x="822" y="2942"/>
                  </a:lnTo>
                  <a:cubicBezTo>
                    <a:pt x="1049" y="3037"/>
                    <a:pt x="1299" y="3084"/>
                    <a:pt x="1549" y="3084"/>
                  </a:cubicBezTo>
                  <a:cubicBezTo>
                    <a:pt x="1989" y="3084"/>
                    <a:pt x="2406" y="2942"/>
                    <a:pt x="2704" y="2691"/>
                  </a:cubicBezTo>
                  <a:cubicBezTo>
                    <a:pt x="2870" y="2549"/>
                    <a:pt x="3049" y="2477"/>
                    <a:pt x="3251" y="2477"/>
                  </a:cubicBezTo>
                  <a:close/>
                  <a:moveTo>
                    <a:pt x="7216" y="2477"/>
                  </a:moveTo>
                  <a:cubicBezTo>
                    <a:pt x="7430" y="2477"/>
                    <a:pt x="7597" y="2549"/>
                    <a:pt x="7764" y="2691"/>
                  </a:cubicBezTo>
                  <a:cubicBezTo>
                    <a:pt x="8073" y="2942"/>
                    <a:pt x="8478" y="3084"/>
                    <a:pt x="8907" y="3084"/>
                  </a:cubicBezTo>
                  <a:cubicBezTo>
                    <a:pt x="9157" y="3084"/>
                    <a:pt x="9419" y="3037"/>
                    <a:pt x="9645" y="2942"/>
                  </a:cubicBezTo>
                  <a:lnTo>
                    <a:pt x="9645" y="2942"/>
                  </a:lnTo>
                  <a:cubicBezTo>
                    <a:pt x="9383" y="3394"/>
                    <a:pt x="8871" y="3704"/>
                    <a:pt x="8300" y="3704"/>
                  </a:cubicBezTo>
                  <a:lnTo>
                    <a:pt x="6776" y="3704"/>
                  </a:lnTo>
                  <a:lnTo>
                    <a:pt x="6776" y="4311"/>
                  </a:lnTo>
                  <a:lnTo>
                    <a:pt x="8407" y="4311"/>
                  </a:lnTo>
                  <a:cubicBezTo>
                    <a:pt x="8049" y="5049"/>
                    <a:pt x="7299" y="5537"/>
                    <a:pt x="6466" y="5537"/>
                  </a:cubicBezTo>
                  <a:cubicBezTo>
                    <a:pt x="6144" y="5537"/>
                    <a:pt x="5835" y="5466"/>
                    <a:pt x="5549" y="5335"/>
                  </a:cubicBezTo>
                  <a:lnTo>
                    <a:pt x="5549" y="3561"/>
                  </a:lnTo>
                  <a:lnTo>
                    <a:pt x="5609" y="3525"/>
                  </a:lnTo>
                  <a:cubicBezTo>
                    <a:pt x="5978" y="3275"/>
                    <a:pt x="6323" y="3001"/>
                    <a:pt x="6645" y="2703"/>
                  </a:cubicBezTo>
                  <a:cubicBezTo>
                    <a:pt x="6811" y="2561"/>
                    <a:pt x="7014" y="2477"/>
                    <a:pt x="7216" y="2477"/>
                  </a:cubicBezTo>
                  <a:close/>
                  <a:moveTo>
                    <a:pt x="4930" y="6216"/>
                  </a:moveTo>
                  <a:lnTo>
                    <a:pt x="4930" y="7359"/>
                  </a:lnTo>
                  <a:cubicBezTo>
                    <a:pt x="4573" y="7275"/>
                    <a:pt x="4323" y="7049"/>
                    <a:pt x="4323" y="6787"/>
                  </a:cubicBezTo>
                  <a:cubicBezTo>
                    <a:pt x="4323" y="6525"/>
                    <a:pt x="4573" y="6299"/>
                    <a:pt x="4930" y="6216"/>
                  </a:cubicBezTo>
                  <a:close/>
                  <a:moveTo>
                    <a:pt x="5549" y="6216"/>
                  </a:moveTo>
                  <a:cubicBezTo>
                    <a:pt x="5894" y="6299"/>
                    <a:pt x="6156" y="6525"/>
                    <a:pt x="6156" y="6787"/>
                  </a:cubicBezTo>
                  <a:cubicBezTo>
                    <a:pt x="6156" y="7049"/>
                    <a:pt x="5894" y="7275"/>
                    <a:pt x="5549" y="7359"/>
                  </a:cubicBezTo>
                  <a:lnTo>
                    <a:pt x="5549" y="6216"/>
                  </a:lnTo>
                  <a:close/>
                  <a:moveTo>
                    <a:pt x="4930" y="8049"/>
                  </a:moveTo>
                  <a:lnTo>
                    <a:pt x="4930" y="9204"/>
                  </a:lnTo>
                  <a:cubicBezTo>
                    <a:pt x="4573" y="9121"/>
                    <a:pt x="4323" y="8883"/>
                    <a:pt x="4323" y="8633"/>
                  </a:cubicBezTo>
                  <a:cubicBezTo>
                    <a:pt x="4323" y="8371"/>
                    <a:pt x="4573" y="8133"/>
                    <a:pt x="4930" y="8049"/>
                  </a:cubicBezTo>
                  <a:close/>
                  <a:moveTo>
                    <a:pt x="5549" y="8049"/>
                  </a:moveTo>
                  <a:cubicBezTo>
                    <a:pt x="5894" y="8133"/>
                    <a:pt x="6156" y="8371"/>
                    <a:pt x="6156" y="8621"/>
                  </a:cubicBezTo>
                  <a:cubicBezTo>
                    <a:pt x="6156" y="8883"/>
                    <a:pt x="5894" y="9121"/>
                    <a:pt x="5549" y="9204"/>
                  </a:cubicBezTo>
                  <a:lnTo>
                    <a:pt x="5549" y="8049"/>
                  </a:lnTo>
                  <a:close/>
                  <a:moveTo>
                    <a:pt x="5240" y="1"/>
                  </a:moveTo>
                  <a:cubicBezTo>
                    <a:pt x="4728" y="1"/>
                    <a:pt x="4323" y="417"/>
                    <a:pt x="4323" y="929"/>
                  </a:cubicBezTo>
                  <a:cubicBezTo>
                    <a:pt x="4323" y="1322"/>
                    <a:pt x="4573" y="1668"/>
                    <a:pt x="4930" y="1787"/>
                  </a:cubicBezTo>
                  <a:lnTo>
                    <a:pt x="4930" y="2811"/>
                  </a:lnTo>
                  <a:cubicBezTo>
                    <a:pt x="4692" y="2644"/>
                    <a:pt x="4454" y="2453"/>
                    <a:pt x="4239" y="2251"/>
                  </a:cubicBezTo>
                  <a:cubicBezTo>
                    <a:pt x="3954" y="2001"/>
                    <a:pt x="3608" y="1858"/>
                    <a:pt x="3251" y="1858"/>
                  </a:cubicBezTo>
                  <a:cubicBezTo>
                    <a:pt x="2906" y="1858"/>
                    <a:pt x="2585" y="1977"/>
                    <a:pt x="2311" y="2215"/>
                  </a:cubicBezTo>
                  <a:cubicBezTo>
                    <a:pt x="2120" y="2382"/>
                    <a:pt x="1834" y="2477"/>
                    <a:pt x="1549" y="2477"/>
                  </a:cubicBezTo>
                  <a:cubicBezTo>
                    <a:pt x="1227" y="2477"/>
                    <a:pt x="930" y="2358"/>
                    <a:pt x="703" y="2132"/>
                  </a:cubicBezTo>
                  <a:lnTo>
                    <a:pt x="1" y="1429"/>
                  </a:lnTo>
                  <a:lnTo>
                    <a:pt x="1" y="2168"/>
                  </a:lnTo>
                  <a:cubicBezTo>
                    <a:pt x="1" y="3061"/>
                    <a:pt x="560" y="3834"/>
                    <a:pt x="1334" y="4156"/>
                  </a:cubicBezTo>
                  <a:cubicBezTo>
                    <a:pt x="1668" y="5299"/>
                    <a:pt x="2715" y="6120"/>
                    <a:pt x="3930" y="6156"/>
                  </a:cubicBezTo>
                  <a:cubicBezTo>
                    <a:pt x="3787" y="6347"/>
                    <a:pt x="3704" y="6561"/>
                    <a:pt x="3704" y="6787"/>
                  </a:cubicBezTo>
                  <a:cubicBezTo>
                    <a:pt x="3704" y="7133"/>
                    <a:pt x="3882" y="7454"/>
                    <a:pt x="4192" y="7680"/>
                  </a:cubicBezTo>
                  <a:cubicBezTo>
                    <a:pt x="4192" y="7692"/>
                    <a:pt x="4204" y="7704"/>
                    <a:pt x="4216" y="7704"/>
                  </a:cubicBezTo>
                  <a:cubicBezTo>
                    <a:pt x="4204" y="7716"/>
                    <a:pt x="4192" y="7728"/>
                    <a:pt x="4192" y="7728"/>
                  </a:cubicBezTo>
                  <a:cubicBezTo>
                    <a:pt x="3882" y="7966"/>
                    <a:pt x="3704" y="8287"/>
                    <a:pt x="3704" y="8633"/>
                  </a:cubicBezTo>
                  <a:cubicBezTo>
                    <a:pt x="3704" y="8966"/>
                    <a:pt x="3882" y="9288"/>
                    <a:pt x="4192" y="9526"/>
                  </a:cubicBezTo>
                  <a:cubicBezTo>
                    <a:pt x="4394" y="9680"/>
                    <a:pt x="4656" y="9788"/>
                    <a:pt x="4930" y="9823"/>
                  </a:cubicBezTo>
                  <a:lnTo>
                    <a:pt x="4930" y="10466"/>
                  </a:lnTo>
                  <a:lnTo>
                    <a:pt x="5549" y="10466"/>
                  </a:lnTo>
                  <a:lnTo>
                    <a:pt x="5549" y="9823"/>
                  </a:lnTo>
                  <a:cubicBezTo>
                    <a:pt x="5823" y="9788"/>
                    <a:pt x="6073" y="9680"/>
                    <a:pt x="6287" y="9526"/>
                  </a:cubicBezTo>
                  <a:cubicBezTo>
                    <a:pt x="6597" y="9288"/>
                    <a:pt x="6776" y="8966"/>
                    <a:pt x="6776" y="8633"/>
                  </a:cubicBezTo>
                  <a:cubicBezTo>
                    <a:pt x="6776" y="8287"/>
                    <a:pt x="6597" y="7966"/>
                    <a:pt x="6287" y="7728"/>
                  </a:cubicBezTo>
                  <a:cubicBezTo>
                    <a:pt x="6275" y="7728"/>
                    <a:pt x="6264" y="7716"/>
                    <a:pt x="6252" y="7704"/>
                  </a:cubicBezTo>
                  <a:cubicBezTo>
                    <a:pt x="6264" y="7704"/>
                    <a:pt x="6275" y="7692"/>
                    <a:pt x="6287" y="7680"/>
                  </a:cubicBezTo>
                  <a:cubicBezTo>
                    <a:pt x="6597" y="7454"/>
                    <a:pt x="6776" y="7133"/>
                    <a:pt x="6776" y="6787"/>
                  </a:cubicBezTo>
                  <a:cubicBezTo>
                    <a:pt x="6776" y="6561"/>
                    <a:pt x="6692" y="6347"/>
                    <a:pt x="6549" y="6156"/>
                  </a:cubicBezTo>
                  <a:cubicBezTo>
                    <a:pt x="7157" y="6132"/>
                    <a:pt x="7740" y="5918"/>
                    <a:pt x="8204" y="5537"/>
                  </a:cubicBezTo>
                  <a:cubicBezTo>
                    <a:pt x="8645" y="5180"/>
                    <a:pt x="8954" y="4692"/>
                    <a:pt x="9109" y="4156"/>
                  </a:cubicBezTo>
                  <a:cubicBezTo>
                    <a:pt x="9907" y="3834"/>
                    <a:pt x="10466" y="3072"/>
                    <a:pt x="10466" y="2168"/>
                  </a:cubicBezTo>
                  <a:lnTo>
                    <a:pt x="10466" y="1429"/>
                  </a:lnTo>
                  <a:lnTo>
                    <a:pt x="9776" y="2132"/>
                  </a:lnTo>
                  <a:cubicBezTo>
                    <a:pt x="9550" y="2346"/>
                    <a:pt x="9228" y="2477"/>
                    <a:pt x="8907" y="2477"/>
                  </a:cubicBezTo>
                  <a:cubicBezTo>
                    <a:pt x="8621" y="2477"/>
                    <a:pt x="8359" y="2382"/>
                    <a:pt x="8169" y="2215"/>
                  </a:cubicBezTo>
                  <a:cubicBezTo>
                    <a:pt x="7883" y="1977"/>
                    <a:pt x="7573" y="1858"/>
                    <a:pt x="7216" y="1858"/>
                  </a:cubicBezTo>
                  <a:cubicBezTo>
                    <a:pt x="6859" y="1858"/>
                    <a:pt x="6514" y="2001"/>
                    <a:pt x="6240" y="2251"/>
                  </a:cubicBezTo>
                  <a:cubicBezTo>
                    <a:pt x="6014" y="2453"/>
                    <a:pt x="5787" y="2644"/>
                    <a:pt x="5549" y="2811"/>
                  </a:cubicBezTo>
                  <a:lnTo>
                    <a:pt x="5549" y="1787"/>
                  </a:lnTo>
                  <a:cubicBezTo>
                    <a:pt x="5906" y="1668"/>
                    <a:pt x="6156" y="1322"/>
                    <a:pt x="6156" y="929"/>
                  </a:cubicBezTo>
                  <a:cubicBezTo>
                    <a:pt x="6156" y="417"/>
                    <a:pt x="5740" y="1"/>
                    <a:pt x="524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r>
                <a:rPr lang="en-US" sz="2800" b="1" kern="0" dirty="0">
                  <a:solidFill>
                    <a:srgbClr val="000000"/>
                  </a:solidFill>
                  <a:latin typeface="Times New Roman" pitchFamily="18" charset="0"/>
                  <a:cs typeface="Times New Roman" pitchFamily="18" charset="0"/>
                  <a:sym typeface="Arial"/>
                </a:rPr>
                <a:t>A</a:t>
              </a:r>
              <a:endParaRPr sz="2800" b="1" kern="0" dirty="0">
                <a:solidFill>
                  <a:srgbClr val="000000"/>
                </a:solidFill>
                <a:latin typeface="Times New Roman" pitchFamily="18" charset="0"/>
                <a:cs typeface="Times New Roman" pitchFamily="18" charset="0"/>
                <a:sym typeface="Arial"/>
              </a:endParaRPr>
            </a:p>
          </p:txBody>
        </p:sp>
      </p:grpSp>
      <p:grpSp>
        <p:nvGrpSpPr>
          <p:cNvPr id="994" name="Google Shape;994;p35"/>
          <p:cNvGrpSpPr/>
          <p:nvPr/>
        </p:nvGrpSpPr>
        <p:grpSpPr>
          <a:xfrm>
            <a:off x="3738101" y="4150767"/>
            <a:ext cx="4435298" cy="1991700"/>
            <a:chOff x="2214100" y="3092350"/>
            <a:chExt cx="3254098" cy="1493775"/>
          </a:xfrm>
        </p:grpSpPr>
        <p:grpSp>
          <p:nvGrpSpPr>
            <p:cNvPr id="995" name="Google Shape;995;p35"/>
            <p:cNvGrpSpPr/>
            <p:nvPr/>
          </p:nvGrpSpPr>
          <p:grpSpPr>
            <a:xfrm>
              <a:off x="2290600" y="3888377"/>
              <a:ext cx="3177598" cy="697748"/>
              <a:chOff x="2290600" y="3888377"/>
              <a:chExt cx="3177598" cy="697748"/>
            </a:xfrm>
          </p:grpSpPr>
          <p:sp>
            <p:nvSpPr>
              <p:cNvPr id="997" name="Google Shape;997;p35"/>
              <p:cNvSpPr/>
              <p:nvPr/>
            </p:nvSpPr>
            <p:spPr>
              <a:xfrm>
                <a:off x="3285748" y="3888377"/>
                <a:ext cx="2182450" cy="656375"/>
              </a:xfrm>
              <a:custGeom>
                <a:avLst/>
                <a:gdLst/>
                <a:ahLst/>
                <a:cxnLst/>
                <a:rect l="l" t="t" r="r" b="b"/>
                <a:pathLst>
                  <a:path w="87298" h="26255" extrusionOk="0">
                    <a:moveTo>
                      <a:pt x="14979" y="1"/>
                    </a:moveTo>
                    <a:cubicBezTo>
                      <a:pt x="6704" y="1"/>
                      <a:pt x="1" y="6704"/>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algn="ctr">
                  <a:buClr>
                    <a:srgbClr val="000000"/>
                  </a:buClr>
                  <a:buFont typeface="Arial"/>
                  <a:buNone/>
                </a:pPr>
                <a:r>
                  <a:rPr lang="en" sz="2800" kern="0" dirty="0">
                    <a:solidFill>
                      <a:srgbClr val="434343"/>
                    </a:solidFill>
                    <a:latin typeface="Times New Roman" pitchFamily="18" charset="0"/>
                    <a:ea typeface="Roboto"/>
                    <a:cs typeface="Times New Roman" pitchFamily="18" charset="0"/>
                    <a:sym typeface="Roboto"/>
                  </a:rPr>
                  <a:t>Có công suất rất lớn</a:t>
                </a:r>
                <a:endParaRPr sz="2800" kern="0" dirty="0">
                  <a:solidFill>
                    <a:srgbClr val="434343"/>
                  </a:solidFill>
                  <a:latin typeface="Times New Roman" pitchFamily="18" charset="0"/>
                  <a:ea typeface="Roboto"/>
                  <a:cs typeface="Times New Roman" pitchFamily="18" charset="0"/>
                  <a:sym typeface="Roboto"/>
                </a:endParaRPr>
              </a:p>
            </p:txBody>
          </p:sp>
          <p:sp>
            <p:nvSpPr>
              <p:cNvPr id="998" name="Google Shape;998;p35"/>
              <p:cNvSpPr/>
              <p:nvPr/>
            </p:nvSpPr>
            <p:spPr>
              <a:xfrm>
                <a:off x="2290600" y="3911025"/>
                <a:ext cx="3162925" cy="675100"/>
              </a:xfrm>
              <a:custGeom>
                <a:avLst/>
                <a:gdLst/>
                <a:ahLst/>
                <a:cxnLst/>
                <a:rect l="l" t="t" r="r" b="b"/>
                <a:pathLst>
                  <a:path w="126517" h="27004" extrusionOk="0">
                    <a:moveTo>
                      <a:pt x="2632" y="1"/>
                    </a:moveTo>
                    <a:lnTo>
                      <a:pt x="0" y="2632"/>
                    </a:lnTo>
                    <a:lnTo>
                      <a:pt x="24384" y="26968"/>
                    </a:lnTo>
                    <a:lnTo>
                      <a:pt x="24384" y="27004"/>
                    </a:lnTo>
                    <a:lnTo>
                      <a:pt x="117575" y="27004"/>
                    </a:lnTo>
                    <a:lnTo>
                      <a:pt x="126516" y="14193"/>
                    </a:lnTo>
                    <a:lnTo>
                      <a:pt x="117575" y="810"/>
                    </a:lnTo>
                    <a:lnTo>
                      <a:pt x="112884" y="810"/>
                    </a:lnTo>
                    <a:lnTo>
                      <a:pt x="121980" y="14157"/>
                    </a:lnTo>
                    <a:lnTo>
                      <a:pt x="115622" y="23277"/>
                    </a:lnTo>
                    <a:lnTo>
                      <a:pt x="25885" y="23277"/>
                    </a:lnTo>
                    <a:lnTo>
                      <a:pt x="2632" y="1"/>
                    </a:lnTo>
                    <a:close/>
                  </a:path>
                </a:pathLst>
              </a:custGeom>
              <a:solidFill>
                <a:schemeClr val="accent6"/>
              </a:solidFill>
              <a:ln>
                <a:noFill/>
              </a:ln>
            </p:spPr>
            <p:txBody>
              <a:bodyPr spcFirstLastPara="1" wrap="square" lIns="91425" tIns="91425" rIns="274300"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9" name="Google Shape;999;p35"/>
            <p:cNvSpPr/>
            <p:nvPr/>
          </p:nvSpPr>
          <p:spPr>
            <a:xfrm>
              <a:off x="2214100" y="3092350"/>
              <a:ext cx="797450" cy="1127525"/>
            </a:xfrm>
            <a:custGeom>
              <a:avLst/>
              <a:gdLst/>
              <a:ahLst/>
              <a:cxnLst/>
              <a:rect l="l" t="t" r="r" b="b"/>
              <a:pathLst>
                <a:path w="31898" h="45101" extrusionOk="0">
                  <a:moveTo>
                    <a:pt x="0" y="0"/>
                  </a:moveTo>
                  <a:lnTo>
                    <a:pt x="0" y="45101"/>
                  </a:lnTo>
                  <a:cubicBezTo>
                    <a:pt x="12431" y="45041"/>
                    <a:pt x="23694" y="40017"/>
                    <a:pt x="31897" y="31897"/>
                  </a:cubicBezTo>
                  <a:lnTo>
                    <a:pt x="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35"/>
            <p:cNvSpPr/>
            <p:nvPr/>
          </p:nvSpPr>
          <p:spPr>
            <a:xfrm>
              <a:off x="2445675" y="3746600"/>
              <a:ext cx="303025" cy="303325"/>
            </a:xfrm>
            <a:custGeom>
              <a:avLst/>
              <a:gdLst/>
              <a:ahLst/>
              <a:cxnLst/>
              <a:rect l="l" t="t" r="r" b="b"/>
              <a:pathLst>
                <a:path w="12121" h="12133" extrusionOk="0">
                  <a:moveTo>
                    <a:pt x="1774" y="714"/>
                  </a:moveTo>
                  <a:cubicBezTo>
                    <a:pt x="1965" y="714"/>
                    <a:pt x="2132" y="869"/>
                    <a:pt x="2132" y="1072"/>
                  </a:cubicBezTo>
                  <a:cubicBezTo>
                    <a:pt x="2132" y="1262"/>
                    <a:pt x="1965" y="1429"/>
                    <a:pt x="1774" y="1429"/>
                  </a:cubicBezTo>
                  <a:cubicBezTo>
                    <a:pt x="1572" y="1429"/>
                    <a:pt x="1417" y="1262"/>
                    <a:pt x="1417" y="1072"/>
                  </a:cubicBezTo>
                  <a:cubicBezTo>
                    <a:pt x="1417" y="869"/>
                    <a:pt x="1572" y="714"/>
                    <a:pt x="1774" y="714"/>
                  </a:cubicBezTo>
                  <a:close/>
                  <a:moveTo>
                    <a:pt x="6037" y="714"/>
                  </a:moveTo>
                  <a:cubicBezTo>
                    <a:pt x="6239" y="714"/>
                    <a:pt x="6394" y="869"/>
                    <a:pt x="6394" y="1072"/>
                  </a:cubicBezTo>
                  <a:cubicBezTo>
                    <a:pt x="6394" y="1262"/>
                    <a:pt x="6239" y="1429"/>
                    <a:pt x="6037" y="1429"/>
                  </a:cubicBezTo>
                  <a:cubicBezTo>
                    <a:pt x="5846" y="1429"/>
                    <a:pt x="5680" y="1262"/>
                    <a:pt x="5680" y="1072"/>
                  </a:cubicBezTo>
                  <a:cubicBezTo>
                    <a:pt x="5680" y="869"/>
                    <a:pt x="5846" y="714"/>
                    <a:pt x="6037" y="714"/>
                  </a:cubicBezTo>
                  <a:close/>
                  <a:moveTo>
                    <a:pt x="4263" y="7811"/>
                  </a:moveTo>
                  <a:lnTo>
                    <a:pt x="4263" y="8203"/>
                  </a:lnTo>
                  <a:cubicBezTo>
                    <a:pt x="4263" y="8394"/>
                    <a:pt x="4096" y="8561"/>
                    <a:pt x="3906" y="8561"/>
                  </a:cubicBezTo>
                  <a:cubicBezTo>
                    <a:pt x="3715" y="8561"/>
                    <a:pt x="3549" y="8394"/>
                    <a:pt x="3549" y="8203"/>
                  </a:cubicBezTo>
                  <a:lnTo>
                    <a:pt x="3549" y="7811"/>
                  </a:lnTo>
                  <a:cubicBezTo>
                    <a:pt x="3668" y="7834"/>
                    <a:pt x="3787" y="7846"/>
                    <a:pt x="3906" y="7846"/>
                  </a:cubicBezTo>
                  <a:cubicBezTo>
                    <a:pt x="4025" y="7846"/>
                    <a:pt x="4144" y="7834"/>
                    <a:pt x="4263" y="7811"/>
                  </a:cubicBezTo>
                  <a:close/>
                  <a:moveTo>
                    <a:pt x="10347" y="6418"/>
                  </a:moveTo>
                  <a:cubicBezTo>
                    <a:pt x="10942" y="6418"/>
                    <a:pt x="11419" y="6906"/>
                    <a:pt x="11419" y="7489"/>
                  </a:cubicBezTo>
                  <a:cubicBezTo>
                    <a:pt x="11419" y="8073"/>
                    <a:pt x="10942" y="8561"/>
                    <a:pt x="10347" y="8561"/>
                  </a:cubicBezTo>
                  <a:cubicBezTo>
                    <a:pt x="9764" y="8561"/>
                    <a:pt x="9287" y="8073"/>
                    <a:pt x="9287" y="7489"/>
                  </a:cubicBezTo>
                  <a:cubicBezTo>
                    <a:pt x="9287" y="6906"/>
                    <a:pt x="9764" y="6418"/>
                    <a:pt x="10347" y="6418"/>
                  </a:cubicBezTo>
                  <a:close/>
                  <a:moveTo>
                    <a:pt x="1774" y="0"/>
                  </a:moveTo>
                  <a:cubicBezTo>
                    <a:pt x="1263" y="0"/>
                    <a:pt x="834" y="357"/>
                    <a:pt x="727" y="845"/>
                  </a:cubicBezTo>
                  <a:cubicBezTo>
                    <a:pt x="36" y="1226"/>
                    <a:pt x="0" y="1727"/>
                    <a:pt x="0" y="2512"/>
                  </a:cubicBezTo>
                  <a:cubicBezTo>
                    <a:pt x="0" y="3489"/>
                    <a:pt x="429" y="4798"/>
                    <a:pt x="1096" y="5858"/>
                  </a:cubicBezTo>
                  <a:cubicBezTo>
                    <a:pt x="1608" y="6679"/>
                    <a:pt x="2215" y="7263"/>
                    <a:pt x="2834" y="7584"/>
                  </a:cubicBezTo>
                  <a:lnTo>
                    <a:pt x="2834" y="8203"/>
                  </a:lnTo>
                  <a:cubicBezTo>
                    <a:pt x="2834" y="8668"/>
                    <a:pt x="3132" y="9061"/>
                    <a:pt x="3549" y="9204"/>
                  </a:cubicBezTo>
                  <a:lnTo>
                    <a:pt x="3549" y="10359"/>
                  </a:lnTo>
                  <a:cubicBezTo>
                    <a:pt x="3549" y="11335"/>
                    <a:pt x="4346" y="12133"/>
                    <a:pt x="5323" y="12133"/>
                  </a:cubicBezTo>
                  <a:cubicBezTo>
                    <a:pt x="6311" y="12133"/>
                    <a:pt x="7108" y="11335"/>
                    <a:pt x="7108" y="10359"/>
                  </a:cubicBezTo>
                  <a:lnTo>
                    <a:pt x="7108" y="8906"/>
                  </a:lnTo>
                  <a:cubicBezTo>
                    <a:pt x="7108" y="8323"/>
                    <a:pt x="7585" y="7846"/>
                    <a:pt x="8168" y="7846"/>
                  </a:cubicBezTo>
                  <a:lnTo>
                    <a:pt x="8609" y="7846"/>
                  </a:lnTo>
                  <a:cubicBezTo>
                    <a:pt x="8775" y="8656"/>
                    <a:pt x="9490" y="9263"/>
                    <a:pt x="10347" y="9263"/>
                  </a:cubicBezTo>
                  <a:cubicBezTo>
                    <a:pt x="11323" y="9263"/>
                    <a:pt x="12121" y="8465"/>
                    <a:pt x="12121" y="7489"/>
                  </a:cubicBezTo>
                  <a:cubicBezTo>
                    <a:pt x="12121" y="6513"/>
                    <a:pt x="11335" y="5715"/>
                    <a:pt x="10347" y="5715"/>
                  </a:cubicBezTo>
                  <a:cubicBezTo>
                    <a:pt x="9490" y="5715"/>
                    <a:pt x="8775" y="6322"/>
                    <a:pt x="8609" y="7132"/>
                  </a:cubicBezTo>
                  <a:lnTo>
                    <a:pt x="8168" y="7132"/>
                  </a:lnTo>
                  <a:cubicBezTo>
                    <a:pt x="7192" y="7132"/>
                    <a:pt x="6394" y="7930"/>
                    <a:pt x="6394" y="8906"/>
                  </a:cubicBezTo>
                  <a:lnTo>
                    <a:pt x="6394" y="10359"/>
                  </a:lnTo>
                  <a:cubicBezTo>
                    <a:pt x="6394" y="10942"/>
                    <a:pt x="5918" y="11418"/>
                    <a:pt x="5323" y="11418"/>
                  </a:cubicBezTo>
                  <a:cubicBezTo>
                    <a:pt x="4739" y="11418"/>
                    <a:pt x="4263" y="10942"/>
                    <a:pt x="4263" y="10359"/>
                  </a:cubicBezTo>
                  <a:lnTo>
                    <a:pt x="4263" y="9204"/>
                  </a:lnTo>
                  <a:cubicBezTo>
                    <a:pt x="4680" y="9061"/>
                    <a:pt x="4977" y="8668"/>
                    <a:pt x="4977" y="8203"/>
                  </a:cubicBezTo>
                  <a:lnTo>
                    <a:pt x="4977" y="7584"/>
                  </a:lnTo>
                  <a:cubicBezTo>
                    <a:pt x="5596" y="7263"/>
                    <a:pt x="6204" y="6679"/>
                    <a:pt x="6716" y="5858"/>
                  </a:cubicBezTo>
                  <a:cubicBezTo>
                    <a:pt x="7382" y="4798"/>
                    <a:pt x="7811" y="3489"/>
                    <a:pt x="7811" y="2512"/>
                  </a:cubicBezTo>
                  <a:cubicBezTo>
                    <a:pt x="7811" y="1727"/>
                    <a:pt x="7775" y="1226"/>
                    <a:pt x="7085" y="845"/>
                  </a:cubicBezTo>
                  <a:cubicBezTo>
                    <a:pt x="6978" y="357"/>
                    <a:pt x="6549" y="0"/>
                    <a:pt x="6037" y="0"/>
                  </a:cubicBezTo>
                  <a:cubicBezTo>
                    <a:pt x="5454" y="0"/>
                    <a:pt x="4977" y="476"/>
                    <a:pt x="4977" y="1072"/>
                  </a:cubicBezTo>
                  <a:cubicBezTo>
                    <a:pt x="4977" y="1655"/>
                    <a:pt x="5454" y="2131"/>
                    <a:pt x="6037" y="2131"/>
                  </a:cubicBezTo>
                  <a:cubicBezTo>
                    <a:pt x="6430" y="2131"/>
                    <a:pt x="6763" y="1929"/>
                    <a:pt x="6954" y="1619"/>
                  </a:cubicBezTo>
                  <a:cubicBezTo>
                    <a:pt x="7085" y="1774"/>
                    <a:pt x="7108" y="1988"/>
                    <a:pt x="7108" y="2512"/>
                  </a:cubicBezTo>
                  <a:cubicBezTo>
                    <a:pt x="7108" y="3346"/>
                    <a:pt x="6704" y="4536"/>
                    <a:pt x="6120" y="5477"/>
                  </a:cubicBezTo>
                  <a:cubicBezTo>
                    <a:pt x="5454" y="6525"/>
                    <a:pt x="4644" y="7132"/>
                    <a:pt x="3906" y="7132"/>
                  </a:cubicBezTo>
                  <a:cubicBezTo>
                    <a:pt x="3168" y="7132"/>
                    <a:pt x="2358" y="6525"/>
                    <a:pt x="1691" y="5477"/>
                  </a:cubicBezTo>
                  <a:cubicBezTo>
                    <a:pt x="1108" y="4536"/>
                    <a:pt x="703" y="3346"/>
                    <a:pt x="703" y="2512"/>
                  </a:cubicBezTo>
                  <a:cubicBezTo>
                    <a:pt x="703" y="1988"/>
                    <a:pt x="727" y="1774"/>
                    <a:pt x="858" y="1619"/>
                  </a:cubicBezTo>
                  <a:cubicBezTo>
                    <a:pt x="1048" y="1929"/>
                    <a:pt x="1382" y="2131"/>
                    <a:pt x="1774" y="2131"/>
                  </a:cubicBezTo>
                  <a:cubicBezTo>
                    <a:pt x="2358" y="2131"/>
                    <a:pt x="2834" y="1655"/>
                    <a:pt x="2834" y="1072"/>
                  </a:cubicBezTo>
                  <a:cubicBezTo>
                    <a:pt x="2834" y="476"/>
                    <a:pt x="2358" y="0"/>
                    <a:pt x="1774"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a:solidFill>
                    <a:srgbClr val="000000"/>
                  </a:solidFill>
                  <a:latin typeface="Times New Roman" pitchFamily="18" charset="0"/>
                  <a:cs typeface="Times New Roman" pitchFamily="18" charset="0"/>
                  <a:sym typeface="Arial"/>
                </a:rPr>
                <a:t>D</a:t>
              </a:r>
              <a:endParaRPr sz="2800" b="1" kern="0" dirty="0">
                <a:solidFill>
                  <a:srgbClr val="000000"/>
                </a:solidFill>
                <a:latin typeface="Times New Roman" pitchFamily="18" charset="0"/>
                <a:cs typeface="Times New Roman" pitchFamily="18" charset="0"/>
                <a:sym typeface="Arial"/>
              </a:endParaRPr>
            </a:p>
          </p:txBody>
        </p:sp>
      </p:grpSp>
      <p:grpSp>
        <p:nvGrpSpPr>
          <p:cNvPr id="1001" name="Google Shape;1001;p35"/>
          <p:cNvGrpSpPr/>
          <p:nvPr/>
        </p:nvGrpSpPr>
        <p:grpSpPr>
          <a:xfrm>
            <a:off x="3738384" y="2613669"/>
            <a:ext cx="4415299" cy="1537133"/>
            <a:chOff x="2214100" y="1939525"/>
            <a:chExt cx="3899625" cy="1152850"/>
          </a:xfrm>
        </p:grpSpPr>
        <p:grpSp>
          <p:nvGrpSpPr>
            <p:cNvPr id="1002" name="Google Shape;1002;p35"/>
            <p:cNvGrpSpPr/>
            <p:nvPr/>
          </p:nvGrpSpPr>
          <p:grpSpPr>
            <a:xfrm>
              <a:off x="3035625" y="1939525"/>
              <a:ext cx="3078100" cy="724950"/>
              <a:chOff x="3035625" y="1939525"/>
              <a:chExt cx="3078100" cy="724950"/>
            </a:xfrm>
          </p:grpSpPr>
          <p:sp>
            <p:nvSpPr>
              <p:cNvPr id="1004" name="Google Shape;1004;p35"/>
              <p:cNvSpPr/>
              <p:nvPr/>
            </p:nvSpPr>
            <p:spPr>
              <a:xfrm>
                <a:off x="3657599" y="1939525"/>
                <a:ext cx="2456126" cy="724950"/>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algn="ctr">
                  <a:buClr>
                    <a:srgbClr val="000000"/>
                  </a:buClr>
                  <a:buFont typeface="Arial"/>
                  <a:buNone/>
                </a:pPr>
                <a:r>
                  <a:rPr lang="en" sz="2800" kern="0" dirty="0">
                    <a:solidFill>
                      <a:srgbClr val="434343"/>
                    </a:solidFill>
                    <a:latin typeface="Times New Roman" pitchFamily="18" charset="0"/>
                    <a:ea typeface="Roboto"/>
                    <a:cs typeface="Times New Roman" pitchFamily="18" charset="0"/>
                    <a:sym typeface="Roboto"/>
                  </a:rPr>
                  <a:t>Không tốn nhiên liệu</a:t>
                </a:r>
                <a:endParaRPr sz="2800" kern="0" dirty="0">
                  <a:solidFill>
                    <a:srgbClr val="434343"/>
                  </a:solidFill>
                  <a:latin typeface="Times New Roman" pitchFamily="18" charset="0"/>
                  <a:ea typeface="Roboto"/>
                  <a:cs typeface="Times New Roman" pitchFamily="18" charset="0"/>
                  <a:sym typeface="Roboto"/>
                </a:endParaRPr>
              </a:p>
            </p:txBody>
          </p:sp>
          <p:sp>
            <p:nvSpPr>
              <p:cNvPr id="1005" name="Google Shape;1005;p35"/>
              <p:cNvSpPr/>
              <p:nvPr/>
            </p:nvSpPr>
            <p:spPr>
              <a:xfrm>
                <a:off x="3035625" y="200840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06" name="Google Shape;1006;p35"/>
            <p:cNvSpPr/>
            <p:nvPr/>
          </p:nvSpPr>
          <p:spPr>
            <a:xfrm>
              <a:off x="2214100" y="2282425"/>
              <a:ext cx="1134975" cy="809950"/>
            </a:xfrm>
            <a:custGeom>
              <a:avLst/>
              <a:gdLst/>
              <a:ahLst/>
              <a:cxnLst/>
              <a:rect l="l" t="t" r="r" b="b"/>
              <a:pathLst>
                <a:path w="45399" h="32398" extrusionOk="0">
                  <a:moveTo>
                    <a:pt x="32397" y="0"/>
                  </a:moveTo>
                  <a:lnTo>
                    <a:pt x="0" y="32397"/>
                  </a:lnTo>
                  <a:lnTo>
                    <a:pt x="45387" y="32397"/>
                  </a:lnTo>
                  <a:cubicBezTo>
                    <a:pt x="45399" y="32231"/>
                    <a:pt x="45399" y="32064"/>
                    <a:pt x="45399" y="31897"/>
                  </a:cubicBezTo>
                  <a:cubicBezTo>
                    <a:pt x="45399" y="19479"/>
                    <a:pt x="40434" y="8228"/>
                    <a:pt x="3239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35"/>
            <p:cNvSpPr/>
            <p:nvPr/>
          </p:nvSpPr>
          <p:spPr>
            <a:xfrm>
              <a:off x="2906750" y="2634250"/>
              <a:ext cx="261950" cy="262250"/>
            </a:xfrm>
            <a:custGeom>
              <a:avLst/>
              <a:gdLst/>
              <a:ahLst/>
              <a:cxnLst/>
              <a:rect l="l" t="t" r="r" b="b"/>
              <a:pathLst>
                <a:path w="10478" h="10490" extrusionOk="0">
                  <a:moveTo>
                    <a:pt x="2822" y="655"/>
                  </a:moveTo>
                  <a:lnTo>
                    <a:pt x="4810" y="2644"/>
                  </a:lnTo>
                  <a:lnTo>
                    <a:pt x="2632" y="4811"/>
                  </a:lnTo>
                  <a:lnTo>
                    <a:pt x="655" y="2834"/>
                  </a:lnTo>
                  <a:cubicBezTo>
                    <a:pt x="869" y="1739"/>
                    <a:pt x="1739" y="882"/>
                    <a:pt x="2822" y="655"/>
                  </a:cubicBezTo>
                  <a:close/>
                  <a:moveTo>
                    <a:pt x="7656" y="667"/>
                  </a:moveTo>
                  <a:cubicBezTo>
                    <a:pt x="8739" y="882"/>
                    <a:pt x="9609" y="1751"/>
                    <a:pt x="9823" y="2834"/>
                  </a:cubicBezTo>
                  <a:lnTo>
                    <a:pt x="2810" y="9847"/>
                  </a:lnTo>
                  <a:cubicBezTo>
                    <a:pt x="1679" y="9692"/>
                    <a:pt x="786" y="8811"/>
                    <a:pt x="643" y="7668"/>
                  </a:cubicBezTo>
                  <a:lnTo>
                    <a:pt x="7656" y="667"/>
                  </a:lnTo>
                  <a:close/>
                  <a:moveTo>
                    <a:pt x="7846" y="5680"/>
                  </a:moveTo>
                  <a:lnTo>
                    <a:pt x="9847" y="7680"/>
                  </a:lnTo>
                  <a:cubicBezTo>
                    <a:pt x="9692" y="8811"/>
                    <a:pt x="8811" y="9704"/>
                    <a:pt x="7668" y="9847"/>
                  </a:cubicBezTo>
                  <a:lnTo>
                    <a:pt x="5680" y="7847"/>
                  </a:lnTo>
                  <a:lnTo>
                    <a:pt x="7846" y="5680"/>
                  </a:lnTo>
                  <a:close/>
                  <a:moveTo>
                    <a:pt x="3036" y="1"/>
                  </a:moveTo>
                  <a:lnTo>
                    <a:pt x="2882" y="24"/>
                  </a:lnTo>
                  <a:cubicBezTo>
                    <a:pt x="2155" y="132"/>
                    <a:pt x="1500" y="465"/>
                    <a:pt x="977" y="977"/>
                  </a:cubicBezTo>
                  <a:cubicBezTo>
                    <a:pt x="453" y="1501"/>
                    <a:pt x="119" y="2167"/>
                    <a:pt x="24" y="2894"/>
                  </a:cubicBezTo>
                  <a:lnTo>
                    <a:pt x="0" y="3049"/>
                  </a:lnTo>
                  <a:lnTo>
                    <a:pt x="2203" y="5251"/>
                  </a:lnTo>
                  <a:lnTo>
                    <a:pt x="0" y="7442"/>
                  </a:lnTo>
                  <a:lnTo>
                    <a:pt x="12" y="7585"/>
                  </a:lnTo>
                  <a:cubicBezTo>
                    <a:pt x="72" y="8323"/>
                    <a:pt x="393" y="9025"/>
                    <a:pt x="929" y="9561"/>
                  </a:cubicBezTo>
                  <a:cubicBezTo>
                    <a:pt x="1453" y="10085"/>
                    <a:pt x="2155" y="10407"/>
                    <a:pt x="2905" y="10466"/>
                  </a:cubicBezTo>
                  <a:lnTo>
                    <a:pt x="3048" y="10478"/>
                  </a:lnTo>
                  <a:lnTo>
                    <a:pt x="5239" y="8287"/>
                  </a:lnTo>
                  <a:lnTo>
                    <a:pt x="7442" y="10490"/>
                  </a:lnTo>
                  <a:lnTo>
                    <a:pt x="7585" y="10478"/>
                  </a:lnTo>
                  <a:cubicBezTo>
                    <a:pt x="8323" y="10418"/>
                    <a:pt x="9025" y="10097"/>
                    <a:pt x="9561" y="9561"/>
                  </a:cubicBezTo>
                  <a:cubicBezTo>
                    <a:pt x="10085" y="9037"/>
                    <a:pt x="10406" y="8335"/>
                    <a:pt x="10466" y="7585"/>
                  </a:cubicBezTo>
                  <a:lnTo>
                    <a:pt x="10478" y="7442"/>
                  </a:lnTo>
                  <a:lnTo>
                    <a:pt x="8275" y="5251"/>
                  </a:lnTo>
                  <a:lnTo>
                    <a:pt x="10478" y="3049"/>
                  </a:lnTo>
                  <a:lnTo>
                    <a:pt x="10454" y="2894"/>
                  </a:lnTo>
                  <a:cubicBezTo>
                    <a:pt x="10347" y="2167"/>
                    <a:pt x="10025" y="1501"/>
                    <a:pt x="9501" y="989"/>
                  </a:cubicBezTo>
                  <a:cubicBezTo>
                    <a:pt x="8978" y="465"/>
                    <a:pt x="8323" y="132"/>
                    <a:pt x="7585" y="24"/>
                  </a:cubicBezTo>
                  <a:lnTo>
                    <a:pt x="7442" y="12"/>
                  </a:lnTo>
                  <a:lnTo>
                    <a:pt x="5239" y="2203"/>
                  </a:lnTo>
                  <a:lnTo>
                    <a:pt x="3036" y="1"/>
                  </a:ln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a:solidFill>
                    <a:srgbClr val="000000"/>
                  </a:solidFill>
                  <a:latin typeface="Times New Roman" pitchFamily="18" charset="0"/>
                  <a:cs typeface="Times New Roman" pitchFamily="18" charset="0"/>
                  <a:sym typeface="Arial"/>
                </a:rPr>
                <a:t>B</a:t>
              </a:r>
              <a:endParaRPr sz="2800" b="1" kern="0" dirty="0">
                <a:solidFill>
                  <a:srgbClr val="000000"/>
                </a:solidFill>
                <a:latin typeface="Times New Roman" pitchFamily="18" charset="0"/>
                <a:cs typeface="Times New Roman" pitchFamily="18" charset="0"/>
                <a:sym typeface="Arial"/>
              </a:endParaRPr>
            </a:p>
          </p:txBody>
        </p:sp>
      </p:grpSp>
      <p:grpSp>
        <p:nvGrpSpPr>
          <p:cNvPr id="1008" name="Google Shape;1008;p35"/>
          <p:cNvGrpSpPr/>
          <p:nvPr/>
        </p:nvGrpSpPr>
        <p:grpSpPr>
          <a:xfrm>
            <a:off x="3738124" y="3962589"/>
            <a:ext cx="3899625" cy="1251601"/>
            <a:chOff x="2214100" y="2951074"/>
            <a:chExt cx="3899625" cy="938701"/>
          </a:xfrm>
        </p:grpSpPr>
        <p:grpSp>
          <p:nvGrpSpPr>
            <p:cNvPr id="1009" name="Google Shape;1009;p35"/>
            <p:cNvGrpSpPr/>
            <p:nvPr/>
          </p:nvGrpSpPr>
          <p:grpSpPr>
            <a:xfrm>
              <a:off x="3035625" y="2951074"/>
              <a:ext cx="3078100" cy="735851"/>
              <a:chOff x="3035625" y="2951074"/>
              <a:chExt cx="3078100" cy="735851"/>
            </a:xfrm>
          </p:grpSpPr>
          <p:sp>
            <p:nvSpPr>
              <p:cNvPr id="1011" name="Google Shape;1011;p35"/>
              <p:cNvSpPr/>
              <p:nvPr/>
            </p:nvSpPr>
            <p:spPr>
              <a:xfrm>
                <a:off x="3848483" y="2951074"/>
                <a:ext cx="2265242" cy="735851"/>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algn="ctr">
                  <a:buClr>
                    <a:srgbClr val="000000"/>
                  </a:buClr>
                  <a:buFont typeface="Arial"/>
                  <a:buNone/>
                </a:pPr>
                <a:r>
                  <a:rPr lang="en" sz="2800" kern="0" dirty="0">
                    <a:solidFill>
                      <a:srgbClr val="434343"/>
                    </a:solidFill>
                    <a:latin typeface="Times New Roman" pitchFamily="18" charset="0"/>
                    <a:ea typeface="Roboto"/>
                    <a:cs typeface="Times New Roman" pitchFamily="18" charset="0"/>
                    <a:sym typeface="Roboto"/>
                  </a:rPr>
                  <a:t>Thiết bị gọn nhẹ</a:t>
                </a:r>
                <a:endParaRPr sz="2800" kern="0" dirty="0">
                  <a:solidFill>
                    <a:srgbClr val="434343"/>
                  </a:solidFill>
                  <a:latin typeface="Times New Roman" pitchFamily="18" charset="0"/>
                  <a:ea typeface="Roboto"/>
                  <a:cs typeface="Times New Roman" pitchFamily="18" charset="0"/>
                  <a:sym typeface="Roboto"/>
                </a:endParaRPr>
              </a:p>
            </p:txBody>
          </p:sp>
          <p:sp>
            <p:nvSpPr>
              <p:cNvPr id="1012" name="Google Shape;1012;p35"/>
              <p:cNvSpPr/>
              <p:nvPr/>
            </p:nvSpPr>
            <p:spPr>
              <a:xfrm>
                <a:off x="3035625" y="303085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13" name="Google Shape;1013;p35"/>
            <p:cNvSpPr/>
            <p:nvPr/>
          </p:nvSpPr>
          <p:spPr>
            <a:xfrm>
              <a:off x="2214100" y="3092350"/>
              <a:ext cx="1134675" cy="797425"/>
            </a:xfrm>
            <a:custGeom>
              <a:avLst/>
              <a:gdLst/>
              <a:ahLst/>
              <a:cxnLst/>
              <a:rect l="l" t="t" r="r" b="b"/>
              <a:pathLst>
                <a:path w="45387" h="31897" extrusionOk="0">
                  <a:moveTo>
                    <a:pt x="0" y="0"/>
                  </a:moveTo>
                  <a:lnTo>
                    <a:pt x="31897" y="31897"/>
                  </a:lnTo>
                  <a:cubicBezTo>
                    <a:pt x="40124" y="23741"/>
                    <a:pt x="45256" y="12478"/>
                    <a:pt x="453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35"/>
            <p:cNvSpPr/>
            <p:nvPr/>
          </p:nvSpPr>
          <p:spPr>
            <a:xfrm>
              <a:off x="2941700" y="3257850"/>
              <a:ext cx="195749" cy="303323"/>
            </a:xfrm>
            <a:custGeom>
              <a:avLst/>
              <a:gdLst/>
              <a:ahLst/>
              <a:cxnLst/>
              <a:rect l="l" t="t" r="r" b="b"/>
              <a:pathLst>
                <a:path w="6478" h="10038" extrusionOk="0">
                  <a:moveTo>
                    <a:pt x="3239" y="583"/>
                  </a:moveTo>
                  <a:cubicBezTo>
                    <a:pt x="3727" y="583"/>
                    <a:pt x="4120" y="976"/>
                    <a:pt x="4120" y="1465"/>
                  </a:cubicBezTo>
                  <a:lnTo>
                    <a:pt x="4120" y="1762"/>
                  </a:lnTo>
                  <a:lnTo>
                    <a:pt x="5001" y="1762"/>
                  </a:lnTo>
                  <a:cubicBezTo>
                    <a:pt x="5489" y="1762"/>
                    <a:pt x="5882" y="2155"/>
                    <a:pt x="5882" y="2643"/>
                  </a:cubicBezTo>
                  <a:lnTo>
                    <a:pt x="5882" y="2953"/>
                  </a:lnTo>
                  <a:lnTo>
                    <a:pt x="584" y="2953"/>
                  </a:lnTo>
                  <a:lnTo>
                    <a:pt x="584" y="2643"/>
                  </a:lnTo>
                  <a:cubicBezTo>
                    <a:pt x="584" y="2155"/>
                    <a:pt x="989" y="1762"/>
                    <a:pt x="1465" y="1762"/>
                  </a:cubicBezTo>
                  <a:lnTo>
                    <a:pt x="2358" y="1762"/>
                  </a:lnTo>
                  <a:lnTo>
                    <a:pt x="2358" y="1465"/>
                  </a:lnTo>
                  <a:cubicBezTo>
                    <a:pt x="2358" y="976"/>
                    <a:pt x="2751" y="583"/>
                    <a:pt x="3239" y="583"/>
                  </a:cubicBezTo>
                  <a:close/>
                  <a:moveTo>
                    <a:pt x="5882" y="3548"/>
                  </a:moveTo>
                  <a:lnTo>
                    <a:pt x="5882" y="6489"/>
                  </a:lnTo>
                  <a:lnTo>
                    <a:pt x="584" y="6489"/>
                  </a:lnTo>
                  <a:lnTo>
                    <a:pt x="584" y="3548"/>
                  </a:lnTo>
                  <a:close/>
                  <a:moveTo>
                    <a:pt x="5882" y="7072"/>
                  </a:moveTo>
                  <a:lnTo>
                    <a:pt x="5882" y="7370"/>
                  </a:lnTo>
                  <a:cubicBezTo>
                    <a:pt x="5882" y="7858"/>
                    <a:pt x="5477" y="8275"/>
                    <a:pt x="5001" y="8275"/>
                  </a:cubicBezTo>
                  <a:lnTo>
                    <a:pt x="3525" y="8275"/>
                  </a:lnTo>
                  <a:lnTo>
                    <a:pt x="3525" y="8858"/>
                  </a:lnTo>
                  <a:lnTo>
                    <a:pt x="2941" y="8858"/>
                  </a:lnTo>
                  <a:lnTo>
                    <a:pt x="2941" y="8275"/>
                  </a:lnTo>
                  <a:lnTo>
                    <a:pt x="1465" y="8275"/>
                  </a:lnTo>
                  <a:cubicBezTo>
                    <a:pt x="989" y="8275"/>
                    <a:pt x="584" y="7858"/>
                    <a:pt x="584" y="7370"/>
                  </a:cubicBezTo>
                  <a:lnTo>
                    <a:pt x="584" y="7072"/>
                  </a:lnTo>
                  <a:close/>
                  <a:moveTo>
                    <a:pt x="3239" y="0"/>
                  </a:moveTo>
                  <a:cubicBezTo>
                    <a:pt x="2525" y="0"/>
                    <a:pt x="1929" y="500"/>
                    <a:pt x="1798" y="1167"/>
                  </a:cubicBezTo>
                  <a:lnTo>
                    <a:pt x="1465" y="1167"/>
                  </a:lnTo>
                  <a:cubicBezTo>
                    <a:pt x="655" y="1167"/>
                    <a:pt x="1" y="1834"/>
                    <a:pt x="1" y="2643"/>
                  </a:cubicBezTo>
                  <a:lnTo>
                    <a:pt x="1" y="7370"/>
                  </a:lnTo>
                  <a:cubicBezTo>
                    <a:pt x="1" y="8180"/>
                    <a:pt x="655" y="8858"/>
                    <a:pt x="1465" y="8858"/>
                  </a:cubicBezTo>
                  <a:lnTo>
                    <a:pt x="2358" y="8858"/>
                  </a:lnTo>
                  <a:lnTo>
                    <a:pt x="2358" y="9454"/>
                  </a:lnTo>
                  <a:lnTo>
                    <a:pt x="2941" y="9454"/>
                  </a:lnTo>
                  <a:lnTo>
                    <a:pt x="2941" y="10037"/>
                  </a:lnTo>
                  <a:lnTo>
                    <a:pt x="3525" y="10037"/>
                  </a:lnTo>
                  <a:lnTo>
                    <a:pt x="3525" y="9454"/>
                  </a:lnTo>
                  <a:lnTo>
                    <a:pt x="4120" y="9454"/>
                  </a:lnTo>
                  <a:lnTo>
                    <a:pt x="4120" y="8858"/>
                  </a:lnTo>
                  <a:lnTo>
                    <a:pt x="5001" y="8858"/>
                  </a:lnTo>
                  <a:cubicBezTo>
                    <a:pt x="5811" y="8858"/>
                    <a:pt x="6478" y="8180"/>
                    <a:pt x="6478" y="7370"/>
                  </a:cubicBezTo>
                  <a:lnTo>
                    <a:pt x="6478" y="2643"/>
                  </a:lnTo>
                  <a:cubicBezTo>
                    <a:pt x="6478" y="1834"/>
                    <a:pt x="5811" y="1167"/>
                    <a:pt x="5001" y="1167"/>
                  </a:cubicBezTo>
                  <a:lnTo>
                    <a:pt x="4680" y="1167"/>
                  </a:lnTo>
                  <a:cubicBezTo>
                    <a:pt x="4537" y="500"/>
                    <a:pt x="3942" y="0"/>
                    <a:pt x="3239"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a:solidFill>
                    <a:srgbClr val="000000"/>
                  </a:solidFill>
                  <a:latin typeface="Times New Roman" pitchFamily="18" charset="0"/>
                  <a:cs typeface="Times New Roman" pitchFamily="18" charset="0"/>
                  <a:sym typeface="Arial"/>
                </a:rPr>
                <a:t>C</a:t>
              </a:r>
              <a:endParaRPr sz="2800" b="1" kern="0" dirty="0">
                <a:solidFill>
                  <a:srgbClr val="000000"/>
                </a:solidFill>
                <a:latin typeface="Times New Roman" pitchFamily="18" charset="0"/>
                <a:cs typeface="Times New Roman" pitchFamily="18" charset="0"/>
                <a:sym typeface="Arial"/>
              </a:endParaRPr>
            </a:p>
          </p:txBody>
        </p:sp>
      </p:grpSp>
      <p:sp>
        <p:nvSpPr>
          <p:cNvPr id="1015" name="Google Shape;1015;p35"/>
          <p:cNvSpPr/>
          <p:nvPr/>
        </p:nvSpPr>
        <p:spPr>
          <a:xfrm>
            <a:off x="3067475" y="3246667"/>
            <a:ext cx="1330850" cy="1774467"/>
          </a:xfrm>
          <a:custGeom>
            <a:avLst/>
            <a:gdLst/>
            <a:ahLst/>
            <a:cxnLst/>
            <a:rect l="l" t="t" r="r" b="b"/>
            <a:pathLst>
              <a:path w="53234" h="53234" extrusionOk="0">
                <a:moveTo>
                  <a:pt x="26611" y="1"/>
                </a:moveTo>
                <a:cubicBezTo>
                  <a:pt x="11919" y="1"/>
                  <a:pt x="1" y="11919"/>
                  <a:pt x="1" y="26623"/>
                </a:cubicBezTo>
                <a:cubicBezTo>
                  <a:pt x="1" y="40756"/>
                  <a:pt x="11002" y="52317"/>
                  <a:pt x="24920" y="53186"/>
                </a:cubicBezTo>
                <a:cubicBezTo>
                  <a:pt x="25480" y="53222"/>
                  <a:pt x="26051" y="53234"/>
                  <a:pt x="26611" y="53234"/>
                </a:cubicBezTo>
                <a:cubicBezTo>
                  <a:pt x="41315" y="53234"/>
                  <a:pt x="53233" y="41315"/>
                  <a:pt x="53233" y="26623"/>
                </a:cubicBezTo>
                <a:cubicBezTo>
                  <a:pt x="53233" y="17098"/>
                  <a:pt x="48245" y="8740"/>
                  <a:pt x="40732" y="4037"/>
                </a:cubicBezTo>
                <a:cubicBezTo>
                  <a:pt x="36636" y="1477"/>
                  <a:pt x="31802" y="1"/>
                  <a:pt x="26611"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100"/>
              <a:buFont typeface="Arial"/>
              <a:buNone/>
            </a:pPr>
            <a:endParaRPr sz="2000" kern="0" dirty="0">
              <a:solidFill>
                <a:srgbClr val="434343"/>
              </a:solidFill>
              <a:latin typeface="Fira Sans Extra Condensed Medium"/>
              <a:ea typeface="Fira Sans Extra Condensed Medium"/>
              <a:cs typeface="Fira Sans Extra Condensed Medium"/>
              <a:sym typeface="Fira Sans Extra Condensed Medium"/>
            </a:endParaRPr>
          </a:p>
        </p:txBody>
      </p:sp>
    </p:spTree>
    <p:extLst>
      <p:ext uri="{BB962C8B-B14F-4D97-AF65-F5344CB8AC3E}">
        <p14:creationId xmlns:p14="http://schemas.microsoft.com/office/powerpoint/2010/main" val="385273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75"/>
                                        </p:tgtEl>
                                        <p:attrNameLst>
                                          <p:attrName>style.visibility</p:attrName>
                                        </p:attrNameLst>
                                      </p:cBhvr>
                                      <p:to>
                                        <p:strVal val="visible"/>
                                      </p:to>
                                    </p:set>
                                    <p:animEffect transition="in" filter="fade">
                                      <p:cBhvr>
                                        <p:cTn id="7" dur="1000"/>
                                        <p:tgtEl>
                                          <p:spTgt spid="975"/>
                                        </p:tgtEl>
                                      </p:cBhvr>
                                    </p:animEffect>
                                    <p:anim calcmode="lin" valueType="num">
                                      <p:cBhvr>
                                        <p:cTn id="8" dur="1000" fill="hold"/>
                                        <p:tgtEl>
                                          <p:spTgt spid="975"/>
                                        </p:tgtEl>
                                        <p:attrNameLst>
                                          <p:attrName>ppt_x</p:attrName>
                                        </p:attrNameLst>
                                      </p:cBhvr>
                                      <p:tavLst>
                                        <p:tav tm="0">
                                          <p:val>
                                            <p:strVal val="#ppt_x"/>
                                          </p:val>
                                        </p:tav>
                                        <p:tav tm="100000">
                                          <p:val>
                                            <p:strVal val="#ppt_x"/>
                                          </p:val>
                                        </p:tav>
                                      </p:tavLst>
                                    </p:anim>
                                    <p:anim calcmode="lin" valueType="num">
                                      <p:cBhvr>
                                        <p:cTn id="9" dur="1000" fill="hold"/>
                                        <p:tgtEl>
                                          <p:spTgt spid="9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15"/>
                                        </p:tgtEl>
                                        <p:attrNameLst>
                                          <p:attrName>style.visibility</p:attrName>
                                        </p:attrNameLst>
                                      </p:cBhvr>
                                      <p:to>
                                        <p:strVal val="visible"/>
                                      </p:to>
                                    </p:set>
                                    <p:animEffect transition="in" filter="fade">
                                      <p:cBhvr>
                                        <p:cTn id="14" dur="1000"/>
                                        <p:tgtEl>
                                          <p:spTgt spid="1015"/>
                                        </p:tgtEl>
                                      </p:cBhvr>
                                    </p:animEffect>
                                    <p:anim calcmode="lin" valueType="num">
                                      <p:cBhvr>
                                        <p:cTn id="15" dur="1000" fill="hold"/>
                                        <p:tgtEl>
                                          <p:spTgt spid="1015"/>
                                        </p:tgtEl>
                                        <p:attrNameLst>
                                          <p:attrName>ppt_x</p:attrName>
                                        </p:attrNameLst>
                                      </p:cBhvr>
                                      <p:tavLst>
                                        <p:tav tm="0">
                                          <p:val>
                                            <p:strVal val="#ppt_x"/>
                                          </p:val>
                                        </p:tav>
                                        <p:tav tm="100000">
                                          <p:val>
                                            <p:strVal val="#ppt_x"/>
                                          </p:val>
                                        </p:tav>
                                      </p:tavLst>
                                    </p:anim>
                                    <p:anim calcmode="lin" valueType="num">
                                      <p:cBhvr>
                                        <p:cTn id="16" dur="1000" fill="hold"/>
                                        <p:tgtEl>
                                          <p:spTgt spid="10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87"/>
                                        </p:tgtEl>
                                        <p:attrNameLst>
                                          <p:attrName>style.visibility</p:attrName>
                                        </p:attrNameLst>
                                      </p:cBhvr>
                                      <p:to>
                                        <p:strVal val="visible"/>
                                      </p:to>
                                    </p:set>
                                    <p:animEffect transition="in" filter="fade">
                                      <p:cBhvr>
                                        <p:cTn id="21" dur="1000"/>
                                        <p:tgtEl>
                                          <p:spTgt spid="987"/>
                                        </p:tgtEl>
                                      </p:cBhvr>
                                    </p:animEffect>
                                    <p:anim calcmode="lin" valueType="num">
                                      <p:cBhvr>
                                        <p:cTn id="22" dur="1000" fill="hold"/>
                                        <p:tgtEl>
                                          <p:spTgt spid="987"/>
                                        </p:tgtEl>
                                        <p:attrNameLst>
                                          <p:attrName>ppt_x</p:attrName>
                                        </p:attrNameLst>
                                      </p:cBhvr>
                                      <p:tavLst>
                                        <p:tav tm="0">
                                          <p:val>
                                            <p:strVal val="#ppt_x"/>
                                          </p:val>
                                        </p:tav>
                                        <p:tav tm="100000">
                                          <p:val>
                                            <p:strVal val="#ppt_x"/>
                                          </p:val>
                                        </p:tav>
                                      </p:tavLst>
                                    </p:anim>
                                    <p:anim calcmode="lin" valueType="num">
                                      <p:cBhvr>
                                        <p:cTn id="23" dur="1000" fill="hold"/>
                                        <p:tgtEl>
                                          <p:spTgt spid="98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01"/>
                                        </p:tgtEl>
                                        <p:attrNameLst>
                                          <p:attrName>style.visibility</p:attrName>
                                        </p:attrNameLst>
                                      </p:cBhvr>
                                      <p:to>
                                        <p:strVal val="visible"/>
                                      </p:to>
                                    </p:set>
                                    <p:animEffect transition="in" filter="barn(inVertical)">
                                      <p:cBhvr>
                                        <p:cTn id="28" dur="500"/>
                                        <p:tgtEl>
                                          <p:spTgt spid="100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008"/>
                                        </p:tgtEl>
                                        <p:attrNameLst>
                                          <p:attrName>style.visibility</p:attrName>
                                        </p:attrNameLst>
                                      </p:cBhvr>
                                      <p:to>
                                        <p:strVal val="visible"/>
                                      </p:to>
                                    </p:set>
                                    <p:animEffect transition="in" filter="randombar(horizontal)">
                                      <p:cBhvr>
                                        <p:cTn id="33" dur="500"/>
                                        <p:tgtEl>
                                          <p:spTgt spid="100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94"/>
                                        </p:tgtEl>
                                        <p:attrNameLst>
                                          <p:attrName>style.visibility</p:attrName>
                                        </p:attrNameLst>
                                      </p:cBhvr>
                                      <p:to>
                                        <p:strVal val="visible"/>
                                      </p:to>
                                    </p:set>
                                    <p:anim calcmode="lin" valueType="num">
                                      <p:cBhvr>
                                        <p:cTn id="38" dur="500" fill="hold"/>
                                        <p:tgtEl>
                                          <p:spTgt spid="994"/>
                                        </p:tgtEl>
                                        <p:attrNameLst>
                                          <p:attrName>ppt_w</p:attrName>
                                        </p:attrNameLst>
                                      </p:cBhvr>
                                      <p:tavLst>
                                        <p:tav tm="0">
                                          <p:val>
                                            <p:fltVal val="0"/>
                                          </p:val>
                                        </p:tav>
                                        <p:tav tm="100000">
                                          <p:val>
                                            <p:strVal val="#ppt_w"/>
                                          </p:val>
                                        </p:tav>
                                      </p:tavLst>
                                    </p:anim>
                                    <p:anim calcmode="lin" valueType="num">
                                      <p:cBhvr>
                                        <p:cTn id="39" dur="500" fill="hold"/>
                                        <p:tgtEl>
                                          <p:spTgt spid="994"/>
                                        </p:tgtEl>
                                        <p:attrNameLst>
                                          <p:attrName>ppt_h</p:attrName>
                                        </p:attrNameLst>
                                      </p:cBhvr>
                                      <p:tavLst>
                                        <p:tav tm="0">
                                          <p:val>
                                            <p:fltVal val="0"/>
                                          </p:val>
                                        </p:tav>
                                        <p:tav tm="100000">
                                          <p:val>
                                            <p:strVal val="#ppt_h"/>
                                          </p:val>
                                        </p:tav>
                                      </p:tavLst>
                                    </p:anim>
                                    <p:animEffect transition="in" filter="fade">
                                      <p:cBhvr>
                                        <p:cTn id="40" dur="500"/>
                                        <p:tgtEl>
                                          <p:spTgt spid="99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2000" fill="hold"/>
                                        <p:tgtEl>
                                          <p:spTgt spid="100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p:bldP spid="10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1026" name="Picture 2" descr="Flat background for world environment day celebration">
            <a:extLst>
              <a:ext uri="{FF2B5EF4-FFF2-40B4-BE49-F238E27FC236}">
                <a16:creationId xmlns:a16="http://schemas.microsoft.com/office/drawing/2014/main" id="{FA4C706E-E04C-F24E-1314-5C46A11DB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59" b="149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F412CF2-0397-7D47-13B4-7E0F5CCDA8F4}"/>
              </a:ext>
            </a:extLst>
          </p:cNvPr>
          <p:cNvSpPr/>
          <p:nvPr/>
        </p:nvSpPr>
        <p:spPr>
          <a:xfrm>
            <a:off x="3877034" y="-76200"/>
            <a:ext cx="4437932" cy="2209800"/>
          </a:xfrm>
          <a:custGeom>
            <a:avLst/>
            <a:gdLst>
              <a:gd name="connsiteX0" fmla="*/ 713425 w 4437932"/>
              <a:gd name="connsiteY0" fmla="*/ 67139 h 1390417"/>
              <a:gd name="connsiteX1" fmla="*/ 713425 w 4437932"/>
              <a:gd name="connsiteY1" fmla="*/ 67139 h 1390417"/>
              <a:gd name="connsiteX2" fmla="*/ 445796 w 4437932"/>
              <a:gd name="connsiteY2" fmla="*/ 126612 h 1390417"/>
              <a:gd name="connsiteX3" fmla="*/ 148430 w 4437932"/>
              <a:gd name="connsiteY3" fmla="*/ 260427 h 1390417"/>
              <a:gd name="connsiteX4" fmla="*/ 29484 w 4437932"/>
              <a:gd name="connsiteY4" fmla="*/ 431412 h 1390417"/>
              <a:gd name="connsiteX5" fmla="*/ 29484 w 4437932"/>
              <a:gd name="connsiteY5" fmla="*/ 773383 h 1390417"/>
              <a:gd name="connsiteX6" fmla="*/ 59220 w 4437932"/>
              <a:gd name="connsiteY6" fmla="*/ 847724 h 1390417"/>
              <a:gd name="connsiteX7" fmla="*/ 200469 w 4437932"/>
              <a:gd name="connsiteY7" fmla="*/ 944368 h 1390417"/>
              <a:gd name="connsiteX8" fmla="*/ 311981 w 4437932"/>
              <a:gd name="connsiteY8" fmla="*/ 996407 h 1390417"/>
              <a:gd name="connsiteX9" fmla="*/ 364020 w 4437932"/>
              <a:gd name="connsiteY9" fmla="*/ 1048446 h 1390417"/>
              <a:gd name="connsiteX10" fmla="*/ 423493 w 4437932"/>
              <a:gd name="connsiteY10" fmla="*/ 1100485 h 1390417"/>
              <a:gd name="connsiteX11" fmla="*/ 445796 w 4437932"/>
              <a:gd name="connsiteY11" fmla="*/ 1137656 h 1390417"/>
              <a:gd name="connsiteX12" fmla="*/ 475532 w 4437932"/>
              <a:gd name="connsiteY12" fmla="*/ 1174827 h 1390417"/>
              <a:gd name="connsiteX13" fmla="*/ 542440 w 4437932"/>
              <a:gd name="connsiteY13" fmla="*/ 1293773 h 1390417"/>
              <a:gd name="connsiteX14" fmla="*/ 601913 w 4437932"/>
              <a:gd name="connsiteY14" fmla="*/ 1330944 h 1390417"/>
              <a:gd name="connsiteX15" fmla="*/ 824937 w 4437932"/>
              <a:gd name="connsiteY15" fmla="*/ 1390417 h 1390417"/>
              <a:gd name="connsiteX16" fmla="*/ 1360196 w 4437932"/>
              <a:gd name="connsiteY16" fmla="*/ 1353246 h 1390417"/>
              <a:gd name="connsiteX17" fmla="*/ 1627825 w 4437932"/>
              <a:gd name="connsiteY17" fmla="*/ 1234300 h 1390417"/>
              <a:gd name="connsiteX18" fmla="*/ 1798810 w 4437932"/>
              <a:gd name="connsiteY18" fmla="*/ 1197129 h 1390417"/>
              <a:gd name="connsiteX19" fmla="*/ 2386108 w 4437932"/>
              <a:gd name="connsiteY19" fmla="*/ 1211998 h 1390417"/>
              <a:gd name="connsiteX20" fmla="*/ 2505054 w 4437932"/>
              <a:gd name="connsiteY20" fmla="*/ 1226866 h 1390417"/>
              <a:gd name="connsiteX21" fmla="*/ 2832157 w 4437932"/>
              <a:gd name="connsiteY21" fmla="*/ 1249168 h 1390417"/>
              <a:gd name="connsiteX22" fmla="*/ 2988274 w 4437932"/>
              <a:gd name="connsiteY22" fmla="*/ 1271471 h 1390417"/>
              <a:gd name="connsiteX23" fmla="*/ 3174128 w 4437932"/>
              <a:gd name="connsiteY23" fmla="*/ 1308641 h 1390417"/>
              <a:gd name="connsiteX24" fmla="*/ 3597874 w 4437932"/>
              <a:gd name="connsiteY24" fmla="*/ 1293773 h 1390417"/>
              <a:gd name="connsiteX25" fmla="*/ 3753991 w 4437932"/>
              <a:gd name="connsiteY25" fmla="*/ 1249168 h 1390417"/>
              <a:gd name="connsiteX26" fmla="*/ 3947279 w 4437932"/>
              <a:gd name="connsiteY26" fmla="*/ 1219432 h 1390417"/>
              <a:gd name="connsiteX27" fmla="*/ 4140567 w 4437932"/>
              <a:gd name="connsiteY27" fmla="*/ 1152524 h 1390417"/>
              <a:gd name="connsiteX28" fmla="*/ 4259513 w 4437932"/>
              <a:gd name="connsiteY28" fmla="*/ 1122788 h 1390417"/>
              <a:gd name="connsiteX29" fmla="*/ 4304118 w 4437932"/>
              <a:gd name="connsiteY29" fmla="*/ 1100485 h 1390417"/>
              <a:gd name="connsiteX30" fmla="*/ 4333854 w 4437932"/>
              <a:gd name="connsiteY30" fmla="*/ 1093051 h 1390417"/>
              <a:gd name="connsiteX31" fmla="*/ 4378459 w 4437932"/>
              <a:gd name="connsiteY31" fmla="*/ 1070749 h 1390417"/>
              <a:gd name="connsiteX32" fmla="*/ 4408196 w 4437932"/>
              <a:gd name="connsiteY32" fmla="*/ 1018710 h 1390417"/>
              <a:gd name="connsiteX33" fmla="*/ 4437932 w 4437932"/>
              <a:gd name="connsiteY33" fmla="*/ 713910 h 1390417"/>
              <a:gd name="connsiteX34" fmla="*/ 4430498 w 4437932"/>
              <a:gd name="connsiteY34" fmla="*/ 617266 h 1390417"/>
              <a:gd name="connsiteX35" fmla="*/ 4385893 w 4437932"/>
              <a:gd name="connsiteY35" fmla="*/ 498320 h 1390417"/>
              <a:gd name="connsiteX36" fmla="*/ 4371025 w 4437932"/>
              <a:gd name="connsiteY36" fmla="*/ 453715 h 1390417"/>
              <a:gd name="connsiteX37" fmla="*/ 4259513 w 4437932"/>
              <a:gd name="connsiteY37" fmla="*/ 379373 h 1390417"/>
              <a:gd name="connsiteX38" fmla="*/ 4103396 w 4437932"/>
              <a:gd name="connsiteY38" fmla="*/ 357071 h 1390417"/>
              <a:gd name="connsiteX39" fmla="*/ 3575571 w 4437932"/>
              <a:gd name="connsiteY39" fmla="*/ 342202 h 1390417"/>
              <a:gd name="connsiteX40" fmla="*/ 3389718 w 4437932"/>
              <a:gd name="connsiteY40" fmla="*/ 252993 h 1390417"/>
              <a:gd name="connsiteX41" fmla="*/ 3181562 w 4437932"/>
              <a:gd name="connsiteY41" fmla="*/ 148915 h 1390417"/>
              <a:gd name="connsiteX42" fmla="*/ 3084918 w 4437932"/>
              <a:gd name="connsiteY42" fmla="*/ 37402 h 1390417"/>
              <a:gd name="connsiteX43" fmla="*/ 2943669 w 4437932"/>
              <a:gd name="connsiteY43" fmla="*/ 22534 h 1390417"/>
              <a:gd name="connsiteX44" fmla="*/ 2735513 w 4437932"/>
              <a:gd name="connsiteY44" fmla="*/ 37402 h 1390417"/>
              <a:gd name="connsiteX45" fmla="*/ 2661171 w 4437932"/>
              <a:gd name="connsiteY45" fmla="*/ 44837 h 1390417"/>
              <a:gd name="connsiteX46" fmla="*/ 2519923 w 4437932"/>
              <a:gd name="connsiteY46" fmla="*/ 29968 h 1390417"/>
              <a:gd name="connsiteX47" fmla="*/ 2445581 w 4437932"/>
              <a:gd name="connsiteY47" fmla="*/ 22534 h 1390417"/>
              <a:gd name="connsiteX48" fmla="*/ 2393542 w 4437932"/>
              <a:gd name="connsiteY48" fmla="*/ 232 h 1390417"/>
              <a:gd name="connsiteX49" fmla="*/ 1984664 w 4437932"/>
              <a:gd name="connsiteY49" fmla="*/ 15100 h 1390417"/>
              <a:gd name="connsiteX50" fmla="*/ 1375064 w 4437932"/>
              <a:gd name="connsiteY50" fmla="*/ 22534 h 1390417"/>
              <a:gd name="connsiteX51" fmla="*/ 1040528 w 4437932"/>
              <a:gd name="connsiteY51" fmla="*/ 52271 h 1390417"/>
              <a:gd name="connsiteX52" fmla="*/ 713425 w 4437932"/>
              <a:gd name="connsiteY52" fmla="*/ 67139 h 139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437932" h="1390417">
                <a:moveTo>
                  <a:pt x="713425" y="67139"/>
                </a:moveTo>
                <a:lnTo>
                  <a:pt x="713425" y="67139"/>
                </a:lnTo>
                <a:cubicBezTo>
                  <a:pt x="624215" y="86963"/>
                  <a:pt x="534096" y="103065"/>
                  <a:pt x="445796" y="126612"/>
                </a:cubicBezTo>
                <a:cubicBezTo>
                  <a:pt x="335457" y="156036"/>
                  <a:pt x="236679" y="186298"/>
                  <a:pt x="148430" y="260427"/>
                </a:cubicBezTo>
                <a:cubicBezTo>
                  <a:pt x="98503" y="302365"/>
                  <a:pt x="61362" y="376764"/>
                  <a:pt x="29484" y="431412"/>
                </a:cubicBezTo>
                <a:cubicBezTo>
                  <a:pt x="-11561" y="581909"/>
                  <a:pt x="-8056" y="532056"/>
                  <a:pt x="29484" y="773383"/>
                </a:cubicBezTo>
                <a:cubicBezTo>
                  <a:pt x="33586" y="799755"/>
                  <a:pt x="42834" y="826657"/>
                  <a:pt x="59220" y="847724"/>
                </a:cubicBezTo>
                <a:cubicBezTo>
                  <a:pt x="86889" y="883298"/>
                  <a:pt x="159359" y="923813"/>
                  <a:pt x="200469" y="944368"/>
                </a:cubicBezTo>
                <a:cubicBezTo>
                  <a:pt x="237157" y="962712"/>
                  <a:pt x="282976" y="967402"/>
                  <a:pt x="311981" y="996407"/>
                </a:cubicBezTo>
                <a:cubicBezTo>
                  <a:pt x="329327" y="1013753"/>
                  <a:pt x="344864" y="1033121"/>
                  <a:pt x="364020" y="1048446"/>
                </a:cubicBezTo>
                <a:cubicBezTo>
                  <a:pt x="377779" y="1059453"/>
                  <a:pt x="410922" y="1083724"/>
                  <a:pt x="423493" y="1100485"/>
                </a:cubicBezTo>
                <a:cubicBezTo>
                  <a:pt x="432163" y="1112045"/>
                  <a:pt x="437510" y="1125818"/>
                  <a:pt x="445796" y="1137656"/>
                </a:cubicBezTo>
                <a:cubicBezTo>
                  <a:pt x="454895" y="1150655"/>
                  <a:pt x="467660" y="1161050"/>
                  <a:pt x="475532" y="1174827"/>
                </a:cubicBezTo>
                <a:cubicBezTo>
                  <a:pt x="503229" y="1223298"/>
                  <a:pt x="500427" y="1254992"/>
                  <a:pt x="542440" y="1293773"/>
                </a:cubicBezTo>
                <a:cubicBezTo>
                  <a:pt x="559618" y="1309630"/>
                  <a:pt x="580786" y="1320936"/>
                  <a:pt x="601913" y="1330944"/>
                </a:cubicBezTo>
                <a:cubicBezTo>
                  <a:pt x="675802" y="1365945"/>
                  <a:pt x="743398" y="1373251"/>
                  <a:pt x="824937" y="1390417"/>
                </a:cubicBezTo>
                <a:cubicBezTo>
                  <a:pt x="1003357" y="1378027"/>
                  <a:pt x="1182932" y="1377003"/>
                  <a:pt x="1360196" y="1353246"/>
                </a:cubicBezTo>
                <a:cubicBezTo>
                  <a:pt x="1775115" y="1297638"/>
                  <a:pt x="1391382" y="1324705"/>
                  <a:pt x="1627825" y="1234300"/>
                </a:cubicBezTo>
                <a:cubicBezTo>
                  <a:pt x="1682305" y="1213469"/>
                  <a:pt x="1741815" y="1209519"/>
                  <a:pt x="1798810" y="1197129"/>
                </a:cubicBezTo>
                <a:lnTo>
                  <a:pt x="2386108" y="1211998"/>
                </a:lnTo>
                <a:cubicBezTo>
                  <a:pt x="2426030" y="1213679"/>
                  <a:pt x="2465235" y="1223548"/>
                  <a:pt x="2505054" y="1226866"/>
                </a:cubicBezTo>
                <a:cubicBezTo>
                  <a:pt x="2613964" y="1235942"/>
                  <a:pt x="2723123" y="1241734"/>
                  <a:pt x="2832157" y="1249168"/>
                </a:cubicBezTo>
                <a:cubicBezTo>
                  <a:pt x="2884196" y="1256602"/>
                  <a:pt x="2936484" y="1262464"/>
                  <a:pt x="2988274" y="1271471"/>
                </a:cubicBezTo>
                <a:cubicBezTo>
                  <a:pt x="3050518" y="1282296"/>
                  <a:pt x="3110992" y="1306331"/>
                  <a:pt x="3174128" y="1308641"/>
                </a:cubicBezTo>
                <a:lnTo>
                  <a:pt x="3597874" y="1293773"/>
                </a:lnTo>
                <a:cubicBezTo>
                  <a:pt x="3649913" y="1278905"/>
                  <a:pt x="3701055" y="1260431"/>
                  <a:pt x="3753991" y="1249168"/>
                </a:cubicBezTo>
                <a:cubicBezTo>
                  <a:pt x="3817751" y="1235602"/>
                  <a:pt x="3884038" y="1235242"/>
                  <a:pt x="3947279" y="1219432"/>
                </a:cubicBezTo>
                <a:cubicBezTo>
                  <a:pt x="4013424" y="1202896"/>
                  <a:pt x="4075435" y="1172684"/>
                  <a:pt x="4140567" y="1152524"/>
                </a:cubicBezTo>
                <a:cubicBezTo>
                  <a:pt x="4179608" y="1140440"/>
                  <a:pt x="4219864" y="1132700"/>
                  <a:pt x="4259513" y="1122788"/>
                </a:cubicBezTo>
                <a:cubicBezTo>
                  <a:pt x="4274381" y="1115354"/>
                  <a:pt x="4288684" y="1106659"/>
                  <a:pt x="4304118" y="1100485"/>
                </a:cubicBezTo>
                <a:cubicBezTo>
                  <a:pt x="4313604" y="1096690"/>
                  <a:pt x="4324368" y="1096845"/>
                  <a:pt x="4333854" y="1093051"/>
                </a:cubicBezTo>
                <a:cubicBezTo>
                  <a:pt x="4349288" y="1086877"/>
                  <a:pt x="4363591" y="1078183"/>
                  <a:pt x="4378459" y="1070749"/>
                </a:cubicBezTo>
                <a:cubicBezTo>
                  <a:pt x="4388371" y="1053403"/>
                  <a:pt x="4401596" y="1037567"/>
                  <a:pt x="4408196" y="1018710"/>
                </a:cubicBezTo>
                <a:cubicBezTo>
                  <a:pt x="4443884" y="916746"/>
                  <a:pt x="4433993" y="824209"/>
                  <a:pt x="4437932" y="713910"/>
                </a:cubicBezTo>
                <a:cubicBezTo>
                  <a:pt x="4435454" y="681695"/>
                  <a:pt x="4436278" y="649055"/>
                  <a:pt x="4430498" y="617266"/>
                </a:cubicBezTo>
                <a:cubicBezTo>
                  <a:pt x="4422982" y="575929"/>
                  <a:pt x="4400796" y="537067"/>
                  <a:pt x="4385893" y="498320"/>
                </a:cubicBezTo>
                <a:cubicBezTo>
                  <a:pt x="4380267" y="483692"/>
                  <a:pt x="4380013" y="466554"/>
                  <a:pt x="4371025" y="453715"/>
                </a:cubicBezTo>
                <a:cubicBezTo>
                  <a:pt x="4357414" y="434271"/>
                  <a:pt x="4263452" y="380517"/>
                  <a:pt x="4259513" y="379373"/>
                </a:cubicBezTo>
                <a:cubicBezTo>
                  <a:pt x="4209030" y="364717"/>
                  <a:pt x="4155886" y="359924"/>
                  <a:pt x="4103396" y="357071"/>
                </a:cubicBezTo>
                <a:cubicBezTo>
                  <a:pt x="3927644" y="347519"/>
                  <a:pt x="3751513" y="347158"/>
                  <a:pt x="3575571" y="342202"/>
                </a:cubicBezTo>
                <a:cubicBezTo>
                  <a:pt x="3518546" y="316282"/>
                  <a:pt x="3442772" y="283057"/>
                  <a:pt x="3389718" y="252993"/>
                </a:cubicBezTo>
                <a:cubicBezTo>
                  <a:pt x="3207809" y="149911"/>
                  <a:pt x="3339517" y="201566"/>
                  <a:pt x="3181562" y="148915"/>
                </a:cubicBezTo>
                <a:cubicBezTo>
                  <a:pt x="3172831" y="137274"/>
                  <a:pt x="3104396" y="40184"/>
                  <a:pt x="3084918" y="37402"/>
                </a:cubicBezTo>
                <a:cubicBezTo>
                  <a:pt x="3003339" y="25748"/>
                  <a:pt x="3050341" y="31423"/>
                  <a:pt x="2943669" y="22534"/>
                </a:cubicBezTo>
                <a:lnTo>
                  <a:pt x="2735513" y="37402"/>
                </a:lnTo>
                <a:cubicBezTo>
                  <a:pt x="2710686" y="39362"/>
                  <a:pt x="2686075" y="44837"/>
                  <a:pt x="2661171" y="44837"/>
                </a:cubicBezTo>
                <a:cubicBezTo>
                  <a:pt x="2600300" y="44837"/>
                  <a:pt x="2574607" y="36401"/>
                  <a:pt x="2519923" y="29968"/>
                </a:cubicBezTo>
                <a:cubicBezTo>
                  <a:pt x="2495189" y="27058"/>
                  <a:pt x="2470362" y="25012"/>
                  <a:pt x="2445581" y="22534"/>
                </a:cubicBezTo>
                <a:cubicBezTo>
                  <a:pt x="2428235" y="15100"/>
                  <a:pt x="2412412" y="536"/>
                  <a:pt x="2393542" y="232"/>
                </a:cubicBezTo>
                <a:cubicBezTo>
                  <a:pt x="2257177" y="-1967"/>
                  <a:pt x="2121014" y="12114"/>
                  <a:pt x="1984664" y="15100"/>
                </a:cubicBezTo>
                <a:lnTo>
                  <a:pt x="1375064" y="22534"/>
                </a:lnTo>
                <a:cubicBezTo>
                  <a:pt x="1267352" y="34502"/>
                  <a:pt x="1147304" y="49497"/>
                  <a:pt x="1040528" y="52271"/>
                </a:cubicBezTo>
                <a:cubicBezTo>
                  <a:pt x="916667" y="55488"/>
                  <a:pt x="767942" y="64661"/>
                  <a:pt x="713425" y="67139"/>
                </a:cubicBezTo>
                <a:close/>
              </a:path>
            </a:pathLst>
          </a:custGeom>
          <a:solidFill>
            <a:srgbClr val="7BCF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0" y="381025"/>
            <a:ext cx="12192000" cy="11056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kern="0" dirty="0">
                <a:latin typeface="Times New Roman" pitchFamily="18" charset="0"/>
                <a:cs typeface="Times New Roman" pitchFamily="18" charset="0"/>
              </a:rPr>
              <a:t>Cần tăng cường sử dụng năng lượng tái tạo vì cần bảo vệ môi trường</a:t>
            </a:r>
            <a:endParaRPr lang="en-US" sz="3200" b="1" kern="0" dirty="0">
              <a:latin typeface="Times New Roman" pitchFamily="18" charset="0"/>
              <a:cs typeface="Times New Roman" pitchFamily="18" charset="0"/>
            </a:endParaRPr>
          </a:p>
        </p:txBody>
      </p:sp>
    </p:spTree>
    <p:extLst>
      <p:ext uri="{BB962C8B-B14F-4D97-AF65-F5344CB8AC3E}">
        <p14:creationId xmlns:p14="http://schemas.microsoft.com/office/powerpoint/2010/main" val="3008599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1569" y="0"/>
            <a:ext cx="8954311" cy="2677656"/>
          </a:xfrm>
          <a:prstGeom prst="rect">
            <a:avLst/>
          </a:prstGeom>
        </p:spPr>
        <p:txBody>
          <a:bodyPr wrap="square">
            <a:spAutoFit/>
          </a:bodyPr>
          <a:lstStyle/>
          <a:p>
            <a:r>
              <a:rPr lang="en-US" sz="2800" dirty="0">
                <a:solidFill>
                  <a:srgbClr val="FF0000"/>
                </a:solidFill>
                <a:latin typeface="Times New Roman"/>
                <a:ea typeface="Times New Roman"/>
              </a:rPr>
              <a:t>1. Cho </a:t>
            </a:r>
            <a:r>
              <a:rPr lang="en-US" sz="2800" dirty="0" err="1">
                <a:solidFill>
                  <a:srgbClr val="FF0000"/>
                </a:solidFill>
                <a:latin typeface="Times New Roman"/>
                <a:ea typeface="Times New Roman"/>
              </a:rPr>
              <a:t>biết</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việc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sử</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dụng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năng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lượng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từ</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dòng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sông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ảnh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hưởng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đến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môi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trường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như</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thế</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nào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nếu</a:t>
            </a:r>
            <a:r>
              <a:rPr lang="en-US" sz="2800" dirty="0">
                <a:solidFill>
                  <a:srgbClr val="FF0000"/>
                </a:solidFill>
                <a:latin typeface="Times New Roman"/>
                <a:ea typeface="Times New Roman"/>
              </a:rPr>
              <a:t>:                                                                                  - </a:t>
            </a:r>
            <a:r>
              <a:rPr lang="en-US" sz="2800" dirty="0" err="1">
                <a:solidFill>
                  <a:srgbClr val="FF0000"/>
                </a:solidFill>
                <a:latin typeface="Times New Roman"/>
                <a:ea typeface="Times New Roman"/>
              </a:rPr>
              <a:t>Vỡ</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đập</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thủy</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điện</a:t>
            </a:r>
            <a:r>
              <a:rPr lang="en-US" sz="2800" dirty="0">
                <a:solidFill>
                  <a:srgbClr val="FF0000"/>
                </a:solidFill>
                <a:latin typeface="Times New Roman"/>
                <a:ea typeface="Times New Roman"/>
              </a:rPr>
              <a:t>.                                                                                                                                                                           - </a:t>
            </a:r>
            <a:r>
              <a:rPr lang="en-US" sz="2800" dirty="0" err="1">
                <a:solidFill>
                  <a:srgbClr val="FF0000"/>
                </a:solidFill>
                <a:latin typeface="Times New Roman"/>
                <a:ea typeface="Times New Roman"/>
              </a:rPr>
              <a:t>Động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vật</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không</a:t>
            </a:r>
            <a:r>
              <a:rPr lang="en-US" sz="2800" dirty="0">
                <a:solidFill>
                  <a:srgbClr val="FF0000"/>
                </a:solidFill>
                <a:latin typeface="Times New Roman"/>
                <a:ea typeface="Times New Roman"/>
              </a:rPr>
              <a:t> di </a:t>
            </a:r>
            <a:r>
              <a:rPr lang="en-US" sz="2800" dirty="0" err="1">
                <a:solidFill>
                  <a:srgbClr val="FF0000"/>
                </a:solidFill>
                <a:latin typeface="Times New Roman"/>
                <a:ea typeface="Times New Roman"/>
              </a:rPr>
              <a:t>chuyển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được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từ</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hạ</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nguồn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lên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thượng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nguồn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của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dòng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sông</a:t>
            </a:r>
            <a:r>
              <a:rPr lang="en-US" sz="2800" dirty="0">
                <a:solidFill>
                  <a:srgbClr val="FF0000"/>
                </a:solidFill>
                <a:latin typeface="Times New Roman"/>
                <a:ea typeface="Times New Roman"/>
              </a:rPr>
              <a:t>.                                                                                                                        - </a:t>
            </a:r>
            <a:r>
              <a:rPr lang="en-US" sz="2800" dirty="0" err="1">
                <a:solidFill>
                  <a:srgbClr val="FF0000"/>
                </a:solidFill>
                <a:latin typeface="Times New Roman"/>
                <a:ea typeface="Times New Roman"/>
              </a:rPr>
              <a:t>Diện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tích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rừng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thay</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đổi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khi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xây</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dựng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nhà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máy</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thủy</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điện</a:t>
            </a:r>
            <a:r>
              <a:rPr lang="en-US" sz="2800" dirty="0">
                <a:solidFill>
                  <a:srgbClr val="FF0000"/>
                </a:solidFill>
                <a:latin typeface="Times New Roman"/>
                <a:ea typeface="Times New Roman"/>
              </a:rPr>
              <a:t>. </a:t>
            </a:r>
            <a:endParaRPr lang="en-US" sz="2800" dirty="0">
              <a:solidFill>
                <a:srgbClr val="FF0000"/>
              </a:solidFill>
            </a:endParaRPr>
          </a:p>
        </p:txBody>
      </p:sp>
      <p:sp>
        <p:nvSpPr>
          <p:cNvPr id="4" name="Rectangle 3"/>
          <p:cNvSpPr/>
          <p:nvPr/>
        </p:nvSpPr>
        <p:spPr>
          <a:xfrm>
            <a:off x="1598011" y="2651152"/>
            <a:ext cx="8994069" cy="1815882"/>
          </a:xfrm>
          <a:prstGeom prst="rect">
            <a:avLst/>
          </a:prstGeom>
        </p:spPr>
        <p:txBody>
          <a:bodyPr wrap="square">
            <a:spAutoFit/>
          </a:bodyPr>
          <a:lstStyle/>
          <a:p>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Nếu</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vỡ</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đập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thủy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điện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sẽ</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xảy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ra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một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trận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lũ</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càn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quét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nhấn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chìm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mọi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thứ</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gây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ảnh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hưởng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tới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mạng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tài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sản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người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dân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động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vật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thực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vật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cũng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bị</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chết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làm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mất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sự</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dạng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cân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bằng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thái</a:t>
            </a:r>
            <a:r>
              <a:rPr lang="en-US" sz="2800" dirty="0">
                <a:solidFill>
                  <a:srgbClr val="000000"/>
                </a:solidFill>
                <a:latin typeface="Times New Roman"/>
                <a:ea typeface="Times New Roman"/>
              </a:rPr>
              <a:t>. </a:t>
            </a:r>
            <a:endParaRPr lang="en-US" dirty="0"/>
          </a:p>
        </p:txBody>
      </p:sp>
      <p:sp>
        <p:nvSpPr>
          <p:cNvPr id="5" name="Rectangle 4"/>
          <p:cNvSpPr/>
          <p:nvPr/>
        </p:nvSpPr>
        <p:spPr>
          <a:xfrm>
            <a:off x="1561570" y="4459844"/>
            <a:ext cx="9030511" cy="2246769"/>
          </a:xfrm>
          <a:prstGeom prst="rect">
            <a:avLst/>
          </a:prstGeom>
        </p:spPr>
        <p:txBody>
          <a:bodyPr wrap="square">
            <a:spAutoFit/>
          </a:bodyPr>
          <a:lstStyle/>
          <a:p>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Nếu</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động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vật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không</a:t>
            </a:r>
            <a:r>
              <a:rPr lang="en-US" sz="2800" dirty="0">
                <a:solidFill>
                  <a:srgbClr val="000000"/>
                </a:solidFill>
                <a:latin typeface="Times New Roman"/>
                <a:ea typeface="Times New Roman"/>
              </a:rPr>
              <a:t> di </a:t>
            </a:r>
            <a:r>
              <a:rPr lang="en-US" sz="2800" dirty="0" err="1">
                <a:solidFill>
                  <a:srgbClr val="000000"/>
                </a:solidFill>
                <a:latin typeface="Times New Roman"/>
                <a:ea typeface="Times New Roman"/>
              </a:rPr>
              <a:t>chuyển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được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từ</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hạ</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nguồn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thượng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nguồn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dòng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sông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thì</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môi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trường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các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loài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động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vật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này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bị</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thay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đổi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không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có</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nước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dẫn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tới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quá</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trình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trưởng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phát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triển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loài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bị</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ảnh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hưởng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động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vật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sẽ</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không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được</a:t>
            </a:r>
            <a:r>
              <a:rPr lang="en-US" sz="2800" dirty="0">
                <a:solidFill>
                  <a:srgbClr val="000000"/>
                </a:solidFill>
                <a:latin typeface="Times New Roman"/>
                <a:ea typeface="Times New Roman"/>
              </a:rPr>
              <a:t>. </a:t>
            </a:r>
            <a:endParaRPr lang="en-US" dirty="0"/>
          </a:p>
        </p:txBody>
      </p:sp>
    </p:spTree>
    <p:extLst>
      <p:ext uri="{BB962C8B-B14F-4D97-AF65-F5344CB8AC3E}">
        <p14:creationId xmlns:p14="http://schemas.microsoft.com/office/powerpoint/2010/main" val="265275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9668" y="76483"/>
            <a:ext cx="8955932" cy="3065455"/>
          </a:xfrm>
          <a:prstGeom prst="rect">
            <a:avLst/>
          </a:prstGeom>
        </p:spPr>
        <p:txBody>
          <a:bodyPr wrap="square">
            <a:spAutoFit/>
          </a:bodyPr>
          <a:lstStyle/>
          <a:p>
            <a:pPr marL="30480" marR="30480">
              <a:lnSpc>
                <a:spcPct val="115000"/>
              </a:lnSpc>
              <a:spcAft>
                <a:spcPts val="1200"/>
              </a:spcAft>
            </a:pP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Nếu</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diện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tích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rừng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thay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đổi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khi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xây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dựng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máy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thủy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điện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thì</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môi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trường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động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vật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thực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vật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trong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rừng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bị</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thu</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hẹp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lại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nó</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sẽ</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gây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ra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sự</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suy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giảm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dạng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học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mất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lớp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cây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xanh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sản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xuất</a:t>
            </a:r>
            <a:r>
              <a:rPr lang="en-US" sz="2800" dirty="0">
                <a:solidFill>
                  <a:srgbClr val="000000"/>
                </a:solidFill>
                <a:latin typeface="Times New Roman"/>
                <a:ea typeface="Times New Roman"/>
              </a:rPr>
              <a:t> oxygen, </a:t>
            </a:r>
            <a:r>
              <a:rPr lang="en-US" sz="2800" dirty="0" err="1">
                <a:solidFill>
                  <a:srgbClr val="000000"/>
                </a:solidFill>
                <a:latin typeface="Times New Roman"/>
                <a:ea typeface="Times New Roman"/>
              </a:rPr>
              <a:t>giảm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thiểu</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khí</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cacbondioxit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mất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lớp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màn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bảo</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vệ</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trước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bụi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đất</a:t>
            </a:r>
            <a:r>
              <a:rPr lang="en-US" sz="2800" dirty="0">
                <a:solidFill>
                  <a:srgbClr val="000000"/>
                </a:solidFill>
                <a:latin typeface="Times New Roman"/>
                <a:ea typeface="Times New Roman"/>
              </a:rPr>
              <a:t> li </a:t>
            </a:r>
            <a:r>
              <a:rPr lang="en-US" sz="2800" dirty="0" err="1">
                <a:solidFill>
                  <a:srgbClr val="000000"/>
                </a:solidFill>
                <a:latin typeface="Times New Roman"/>
                <a:ea typeface="Times New Roman"/>
              </a:rPr>
              <a:t>ti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trong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không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khí</a:t>
            </a:r>
            <a:r>
              <a:rPr lang="en-US" sz="2800" dirty="0">
                <a:solidFill>
                  <a:srgbClr val="000000"/>
                </a:solidFill>
                <a:latin typeface="Times New Roman"/>
                <a:ea typeface="Times New Roman"/>
              </a:rPr>
              <a:t>.</a:t>
            </a:r>
            <a:endParaRPr lang="en-US" sz="2800" dirty="0">
              <a:latin typeface="Times New Roman"/>
              <a:ea typeface="Calibri"/>
            </a:endParaRPr>
          </a:p>
        </p:txBody>
      </p:sp>
      <p:sp>
        <p:nvSpPr>
          <p:cNvPr id="3" name="Rectangle 2"/>
          <p:cNvSpPr/>
          <p:nvPr/>
        </p:nvSpPr>
        <p:spPr>
          <a:xfrm>
            <a:off x="1559668" y="3276600"/>
            <a:ext cx="9108332" cy="1815882"/>
          </a:xfrm>
          <a:prstGeom prst="rect">
            <a:avLst/>
          </a:prstGeom>
        </p:spPr>
        <p:txBody>
          <a:bodyPr wrap="square">
            <a:spAutoFit/>
          </a:bodyPr>
          <a:lstStyle/>
          <a:p>
            <a:r>
              <a:rPr lang="en-US" sz="2800" dirty="0">
                <a:solidFill>
                  <a:srgbClr val="FF0000"/>
                </a:solidFill>
                <a:latin typeface="Times New Roman"/>
                <a:ea typeface="Times New Roman"/>
              </a:rPr>
              <a:t>2. </a:t>
            </a:r>
            <a:r>
              <a:rPr lang="en-US" sz="2800" dirty="0" err="1">
                <a:solidFill>
                  <a:srgbClr val="FF0000"/>
                </a:solidFill>
                <a:latin typeface="Times New Roman"/>
                <a:ea typeface="Times New Roman"/>
              </a:rPr>
              <a:t>Giải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thích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vì</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sao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những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cách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dưới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đây</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được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coi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sử</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dụng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hiệu</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quả</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năng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lượng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điện</a:t>
            </a:r>
            <a:r>
              <a:rPr lang="en-US" sz="2800" dirty="0">
                <a:solidFill>
                  <a:srgbClr val="FF0000"/>
                </a:solidFill>
                <a:latin typeface="Times New Roman"/>
                <a:ea typeface="Times New Roman"/>
              </a:rPr>
              <a:t>.                                                                        a) </a:t>
            </a:r>
            <a:r>
              <a:rPr lang="en-US" sz="2800" dirty="0" err="1">
                <a:solidFill>
                  <a:srgbClr val="FF0000"/>
                </a:solidFill>
                <a:latin typeface="Times New Roman"/>
                <a:ea typeface="Times New Roman"/>
              </a:rPr>
              <a:t>Tắt</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các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thiết</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bị</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điện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ti</a:t>
            </a:r>
            <a:r>
              <a:rPr lang="en-US" sz="2800" dirty="0">
                <a:solidFill>
                  <a:srgbClr val="FF0000"/>
                </a:solidFill>
                <a:latin typeface="Times New Roman"/>
                <a:ea typeface="Times New Roman"/>
              </a:rPr>
              <a:t> vi, </a:t>
            </a:r>
            <a:r>
              <a:rPr lang="en-US" sz="2800" dirty="0" err="1">
                <a:solidFill>
                  <a:srgbClr val="FF0000"/>
                </a:solidFill>
                <a:latin typeface="Times New Roman"/>
                <a:ea typeface="Times New Roman"/>
              </a:rPr>
              <a:t>đèn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điện</a:t>
            </a:r>
            <a:r>
              <a:rPr lang="en-US" sz="2800" dirty="0">
                <a:solidFill>
                  <a:srgbClr val="FF0000"/>
                </a:solidFill>
                <a:latin typeface="Times New Roman"/>
                <a:ea typeface="Times New Roman"/>
              </a:rPr>
              <a:t>, ...) </a:t>
            </a:r>
            <a:r>
              <a:rPr lang="en-US" sz="2800" dirty="0" err="1">
                <a:solidFill>
                  <a:srgbClr val="FF0000"/>
                </a:solidFill>
                <a:latin typeface="Times New Roman"/>
                <a:ea typeface="Times New Roman"/>
              </a:rPr>
              <a:t>khi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không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sử</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dụng</a:t>
            </a:r>
            <a:r>
              <a:rPr lang="en-US" sz="2800" dirty="0">
                <a:solidFill>
                  <a:srgbClr val="FF0000"/>
                </a:solidFill>
                <a:latin typeface="Times New Roman"/>
                <a:ea typeface="Times New Roman"/>
              </a:rPr>
              <a:t>.                                                              b) </a:t>
            </a:r>
            <a:r>
              <a:rPr lang="en-US" sz="2800" dirty="0" err="1">
                <a:solidFill>
                  <a:srgbClr val="FF0000"/>
                </a:solidFill>
                <a:latin typeface="Times New Roman"/>
                <a:ea typeface="Times New Roman"/>
              </a:rPr>
              <a:t>Giảm</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độ</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sáng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màn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hình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máy</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tính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điện</a:t>
            </a:r>
            <a:r>
              <a:rPr lang="en-US" sz="2800" dirty="0">
                <a:solidFill>
                  <a:srgbClr val="FF0000"/>
                </a:solidFill>
                <a:latin typeface="Times New Roman"/>
                <a:ea typeface="Times New Roman"/>
              </a:rPr>
              <a:t>. </a:t>
            </a:r>
            <a:endParaRPr lang="en-US" sz="2800" dirty="0">
              <a:solidFill>
                <a:srgbClr val="FF0000"/>
              </a:solidFill>
            </a:endParaRPr>
          </a:p>
        </p:txBody>
      </p:sp>
    </p:spTree>
    <p:extLst>
      <p:ext uri="{BB962C8B-B14F-4D97-AF65-F5344CB8AC3E}">
        <p14:creationId xmlns:p14="http://schemas.microsoft.com/office/powerpoint/2010/main" val="40596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52424"/>
            <a:ext cx="9067800" cy="2246769"/>
          </a:xfrm>
          <a:prstGeom prst="rect">
            <a:avLst/>
          </a:prstGeom>
        </p:spPr>
        <p:txBody>
          <a:bodyPr wrap="square">
            <a:spAutoFit/>
          </a:bodyPr>
          <a:lstStyle/>
          <a:p>
            <a:r>
              <a:rPr lang="en-US" sz="2800" dirty="0">
                <a:solidFill>
                  <a:srgbClr val="FF0000"/>
                </a:solidFill>
                <a:latin typeface="Times New Roman"/>
                <a:ea typeface="Times New Roman"/>
              </a:rPr>
              <a:t>c) </a:t>
            </a:r>
            <a:r>
              <a:rPr lang="en-US" sz="2800" dirty="0" err="1">
                <a:solidFill>
                  <a:srgbClr val="FF0000"/>
                </a:solidFill>
                <a:latin typeface="Times New Roman"/>
                <a:ea typeface="Times New Roman"/>
              </a:rPr>
              <a:t>Để</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điều</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hoà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trên</a:t>
            </a:r>
            <a:r>
              <a:rPr lang="en-US" sz="2800" dirty="0">
                <a:solidFill>
                  <a:srgbClr val="FF0000"/>
                </a:solidFill>
                <a:latin typeface="Times New Roman"/>
                <a:ea typeface="Times New Roman"/>
              </a:rPr>
              <a:t> 26 °C </a:t>
            </a:r>
            <a:r>
              <a:rPr lang="en-US" sz="2800" dirty="0" err="1">
                <a:solidFill>
                  <a:srgbClr val="FF0000"/>
                </a:solidFill>
                <a:latin typeface="Times New Roman"/>
                <a:ea typeface="Times New Roman"/>
              </a:rPr>
              <a:t>vào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mùa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hè</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Sử</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dụng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quạt</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thay</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cho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máy</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điều</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hòa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mọi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lúc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có</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thể</a:t>
            </a:r>
            <a:r>
              <a:rPr lang="en-US" sz="2800" dirty="0">
                <a:solidFill>
                  <a:srgbClr val="FF0000"/>
                </a:solidFill>
                <a:latin typeface="Times New Roman"/>
                <a:ea typeface="Times New Roman"/>
              </a:rPr>
              <a:t>.                                                                     d) </a:t>
            </a:r>
            <a:r>
              <a:rPr lang="en-US" sz="2800" dirty="0" err="1">
                <a:solidFill>
                  <a:srgbClr val="FF0000"/>
                </a:solidFill>
                <a:latin typeface="Times New Roman"/>
                <a:ea typeface="Times New Roman"/>
              </a:rPr>
              <a:t>Không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để</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nhiệt</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độ</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tủ</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lạnh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quá</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thấp</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không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mở</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tủ</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lạnh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quá</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lâu</a:t>
            </a:r>
            <a:r>
              <a:rPr lang="en-US" sz="2800" dirty="0">
                <a:solidFill>
                  <a:srgbClr val="FF0000"/>
                </a:solidFill>
                <a:latin typeface="Times New Roman"/>
                <a:ea typeface="Times New Roman"/>
              </a:rPr>
              <a:t>.                                                                                             e) </a:t>
            </a:r>
            <a:r>
              <a:rPr lang="en-US" sz="2800" dirty="0" err="1">
                <a:solidFill>
                  <a:srgbClr val="FF0000"/>
                </a:solidFill>
                <a:latin typeface="Times New Roman"/>
                <a:ea typeface="Times New Roman"/>
              </a:rPr>
              <a:t>Thường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xuyên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bảo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trì</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bảo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dưỡng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vệ</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sinh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các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thiết</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bị</a:t>
            </a:r>
            <a:r>
              <a:rPr lang="en-US" sz="2800" dirty="0">
                <a:solidFill>
                  <a:srgbClr val="FF0000"/>
                </a:solidFill>
                <a:latin typeface="Times New Roman"/>
                <a:ea typeface="Times New Roman"/>
              </a:rPr>
              <a:t> </a:t>
            </a:r>
            <a:endParaRPr lang="en-US" dirty="0">
              <a:solidFill>
                <a:srgbClr val="FF0000"/>
              </a:solidFill>
            </a:endParaRPr>
          </a:p>
        </p:txBody>
      </p:sp>
      <p:sp>
        <p:nvSpPr>
          <p:cNvPr id="3" name="Rectangle 2"/>
          <p:cNvSpPr/>
          <p:nvPr/>
        </p:nvSpPr>
        <p:spPr>
          <a:xfrm>
            <a:off x="1581978" y="2559320"/>
            <a:ext cx="8933622" cy="2246769"/>
          </a:xfrm>
          <a:prstGeom prst="rect">
            <a:avLst/>
          </a:prstGeom>
        </p:spPr>
        <p:txBody>
          <a:bodyPr wrap="square">
            <a:spAutoFit/>
          </a:bodyPr>
          <a:lstStyle/>
          <a:p>
            <a:r>
              <a:rPr lang="en-US" sz="2800" dirty="0" err="1">
                <a:solidFill>
                  <a:srgbClr val="000000"/>
                </a:solidFill>
                <a:latin typeface="Times New Roman" pitchFamily="18" charset="0"/>
                <a:ea typeface="Calibri"/>
                <a:cs typeface="Times New Roman" pitchFamily="18" charset="0"/>
              </a:rPr>
              <a:t>Những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cách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được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coi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sử</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dụng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hiệu</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quả</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lượng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vì</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giúp</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giảm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lượng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tiêu</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thụ</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trong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nhà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làm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giảm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khai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tài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nguyên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giúp</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bảo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vệ</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môi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trường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giảm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phần</a:t>
            </a:r>
            <a:r>
              <a:rPr lang="en-US" sz="2800" dirty="0">
                <a:solidFill>
                  <a:srgbClr val="000000"/>
                </a:solidFill>
                <a:latin typeface="Times New Roman" pitchFamily="18" charset="0"/>
                <a:ea typeface="Calibri"/>
                <a:cs typeface="Times New Roman" pitchFamily="18" charset="0"/>
              </a:rPr>
              <a:t> chi </a:t>
            </a:r>
            <a:r>
              <a:rPr lang="en-US" sz="2800" dirty="0" err="1">
                <a:solidFill>
                  <a:srgbClr val="000000"/>
                </a:solidFill>
                <a:latin typeface="Times New Roman" pitchFamily="18" charset="0"/>
                <a:ea typeface="Calibri"/>
                <a:cs typeface="Times New Roman" pitchFamily="18" charset="0"/>
              </a:rPr>
              <a:t>tiêu</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trong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gia</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cường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tuổi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thọ</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thiết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bị</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điện</a:t>
            </a:r>
            <a:r>
              <a:rPr lang="en-US" sz="2800" dirty="0">
                <a:solidFill>
                  <a:srgbClr val="000000"/>
                </a:solidFill>
                <a:latin typeface="Times New Roman" pitchFamily="18" charset="0"/>
                <a:ea typeface="Calibri"/>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0596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a dạng mẫu - Powerpoint background for kindergarten Phù hợp với từng loại  nhu cầu của giáo dục mầ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792"/>
            <a:ext cx="9144000" cy="6850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2800" y="457399"/>
            <a:ext cx="57150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 HƯỚNG DẪN VỀ NHÀ</a:t>
            </a:r>
            <a:endParaRPr lang="en-US" dirty="0">
              <a:solidFill>
                <a:prstClr val="black"/>
              </a:solidFill>
            </a:endParaRPr>
          </a:p>
        </p:txBody>
      </p:sp>
      <p:sp>
        <p:nvSpPr>
          <p:cNvPr id="2" name="Rectangle 1"/>
          <p:cNvSpPr/>
          <p:nvPr/>
        </p:nvSpPr>
        <p:spPr>
          <a:xfrm>
            <a:off x="2209800" y="1981200"/>
            <a:ext cx="7924800" cy="1449628"/>
          </a:xfrm>
          <a:prstGeom prst="rect">
            <a:avLst/>
          </a:prstGeom>
        </p:spPr>
        <p:txBody>
          <a:bodyPr wrap="square">
            <a:spAutoFit/>
          </a:bodyPr>
          <a:lstStyle/>
          <a:p>
            <a:pPr>
              <a:lnSpc>
                <a:spcPct val="115000"/>
              </a:lnSpc>
            </a:pPr>
            <a:r>
              <a:rPr lang="en-US" sz="2800" dirty="0" err="1">
                <a:latin typeface="Times New Roman"/>
                <a:ea typeface="Calibri"/>
              </a:rPr>
              <a:t>Hoàn</a:t>
            </a:r>
            <a:r>
              <a:rPr lang="en-US" sz="2800" dirty="0">
                <a:latin typeface="Times New Roman"/>
                <a:ea typeface="Calibri"/>
              </a:rPr>
              <a:t> </a:t>
            </a:r>
            <a:r>
              <a:rPr lang="en-US" sz="2800" dirty="0" err="1">
                <a:latin typeface="Times New Roman"/>
                <a:ea typeface="Calibri"/>
              </a:rPr>
              <a:t>thành</a:t>
            </a:r>
            <a:r>
              <a:rPr lang="en-US" sz="2800" dirty="0">
                <a:latin typeface="Times New Roman"/>
                <a:ea typeface="Calibri"/>
              </a:rPr>
              <a:t> </a:t>
            </a:r>
            <a:r>
              <a:rPr lang="en-US" sz="2800" dirty="0" err="1">
                <a:latin typeface="Times New Roman"/>
                <a:ea typeface="Calibri"/>
              </a:rPr>
              <a:t>mục</a:t>
            </a:r>
            <a:r>
              <a:rPr lang="en-US" sz="2800" dirty="0">
                <a:latin typeface="Times New Roman"/>
                <a:ea typeface="Calibri"/>
              </a:rPr>
              <a:t> “</a:t>
            </a:r>
            <a:r>
              <a:rPr lang="en-US" sz="2800" dirty="0" err="1">
                <a:latin typeface="Times New Roman"/>
                <a:ea typeface="Calibri"/>
              </a:rPr>
              <a:t>Em</a:t>
            </a:r>
            <a:r>
              <a:rPr lang="en-US" sz="2800" dirty="0">
                <a:latin typeface="Times New Roman"/>
                <a:ea typeface="Calibri"/>
              </a:rPr>
              <a:t> </a:t>
            </a:r>
            <a:r>
              <a:rPr lang="en-US" sz="2800" dirty="0" err="1">
                <a:latin typeface="Times New Roman"/>
                <a:ea typeface="Calibri"/>
              </a:rPr>
              <a:t>có</a:t>
            </a:r>
            <a:r>
              <a:rPr lang="en-US" sz="2800" dirty="0">
                <a:latin typeface="Times New Roman"/>
                <a:ea typeface="Calibri"/>
              </a:rPr>
              <a:t> </a:t>
            </a:r>
            <a:r>
              <a:rPr lang="en-US" sz="2800" dirty="0" err="1">
                <a:latin typeface="Times New Roman"/>
                <a:ea typeface="Calibri"/>
              </a:rPr>
              <a:t>thể</a:t>
            </a:r>
            <a:r>
              <a:rPr lang="en-US" sz="2800" dirty="0">
                <a:latin typeface="Times New Roman"/>
                <a:ea typeface="Calibri"/>
              </a:rPr>
              <a:t>” SGK</a:t>
            </a:r>
          </a:p>
          <a:p>
            <a:pPr marL="457200" indent="-457200">
              <a:buFontTx/>
              <a:buChar char="-"/>
            </a:pPr>
            <a:r>
              <a:rPr lang="vi-VN" sz="2800" dirty="0">
                <a:latin typeface="Times New Roman"/>
                <a:ea typeface="Calibri"/>
              </a:rPr>
              <a:t>Học </a:t>
            </a:r>
            <a:r>
              <a:rPr lang="en-US" sz="2800" dirty="0" err="1">
                <a:latin typeface="Times New Roman"/>
                <a:ea typeface="Calibri"/>
              </a:rPr>
              <a:t>bài</a:t>
            </a:r>
            <a:r>
              <a:rPr lang="en-US" sz="2800" dirty="0">
                <a:latin typeface="Times New Roman"/>
                <a:ea typeface="Calibri"/>
              </a:rPr>
              <a:t>, </a:t>
            </a:r>
            <a:r>
              <a:rPr lang="vi-VN" sz="2800" dirty="0">
                <a:latin typeface="Times New Roman"/>
                <a:ea typeface="Calibri"/>
              </a:rPr>
              <a:t>làm bài tập SBT</a:t>
            </a:r>
            <a:endParaRPr lang="en-US" sz="2800" dirty="0">
              <a:latin typeface="Times New Roman"/>
              <a:ea typeface="Calibri"/>
            </a:endParaRPr>
          </a:p>
          <a:p>
            <a:pPr marL="457200" indent="-457200">
              <a:buFontTx/>
              <a:buChar char="-"/>
            </a:pPr>
            <a:r>
              <a:rPr lang="en-US" sz="2800" dirty="0" err="1">
                <a:latin typeface="Times New Roman"/>
                <a:ea typeface="Calibri"/>
              </a:rPr>
              <a:t>ôn</a:t>
            </a:r>
            <a:r>
              <a:rPr lang="en-US" sz="2800" dirty="0">
                <a:latin typeface="Times New Roman"/>
                <a:ea typeface="Calibri"/>
              </a:rPr>
              <a:t> </a:t>
            </a:r>
            <a:r>
              <a:rPr lang="en-US" sz="2800" dirty="0" err="1">
                <a:latin typeface="Times New Roman"/>
                <a:ea typeface="Calibri"/>
              </a:rPr>
              <a:t>kĩ</a:t>
            </a:r>
            <a:r>
              <a:rPr lang="en-US" sz="2800" dirty="0">
                <a:latin typeface="Times New Roman"/>
                <a:ea typeface="Calibri"/>
              </a:rPr>
              <a:t> </a:t>
            </a:r>
            <a:r>
              <a:rPr lang="en-US" sz="2800">
                <a:latin typeface="Times New Roman"/>
                <a:ea typeface="Calibri"/>
              </a:rPr>
              <a:t>bài </a:t>
            </a:r>
            <a:endParaRPr lang="en-US" sz="2800" dirty="0"/>
          </a:p>
        </p:txBody>
      </p:sp>
    </p:spTree>
    <p:extLst>
      <p:ext uri="{BB962C8B-B14F-4D97-AF65-F5344CB8AC3E}">
        <p14:creationId xmlns:p14="http://schemas.microsoft.com/office/powerpoint/2010/main" val="6755855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2400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17858566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grpSp>
        <p:nvGrpSpPr>
          <p:cNvPr id="1686" name="Google Shape;1686;p47"/>
          <p:cNvGrpSpPr/>
          <p:nvPr/>
        </p:nvGrpSpPr>
        <p:grpSpPr>
          <a:xfrm>
            <a:off x="5271457" y="4112310"/>
            <a:ext cx="1025840" cy="2268169"/>
            <a:chOff x="2625731" y="2665729"/>
            <a:chExt cx="1197992" cy="1986602"/>
          </a:xfrm>
        </p:grpSpPr>
        <p:sp>
          <p:nvSpPr>
            <p:cNvPr id="1687" name="Google Shape;1687;p47"/>
            <p:cNvSpPr/>
            <p:nvPr/>
          </p:nvSpPr>
          <p:spPr>
            <a:xfrm>
              <a:off x="3022323" y="3411460"/>
              <a:ext cx="466275" cy="1240871"/>
            </a:xfrm>
            <a:custGeom>
              <a:avLst/>
              <a:gdLst/>
              <a:ahLst/>
              <a:cxnLst/>
              <a:rect l="l" t="t" r="r" b="b"/>
              <a:pathLst>
                <a:path w="2261" h="6017" extrusionOk="0">
                  <a:moveTo>
                    <a:pt x="520" y="1"/>
                  </a:moveTo>
                  <a:lnTo>
                    <a:pt x="0" y="76"/>
                  </a:lnTo>
                  <a:cubicBezTo>
                    <a:pt x="0" y="76"/>
                    <a:pt x="427" y="1111"/>
                    <a:pt x="333" y="3148"/>
                  </a:cubicBezTo>
                  <a:cubicBezTo>
                    <a:pt x="245" y="5182"/>
                    <a:pt x="76" y="5959"/>
                    <a:pt x="58" y="6017"/>
                  </a:cubicBezTo>
                  <a:lnTo>
                    <a:pt x="1665" y="5977"/>
                  </a:lnTo>
                  <a:cubicBezTo>
                    <a:pt x="1665" y="5977"/>
                    <a:pt x="1355" y="3091"/>
                    <a:pt x="1466" y="2465"/>
                  </a:cubicBezTo>
                  <a:cubicBezTo>
                    <a:pt x="1554" y="1852"/>
                    <a:pt x="2260" y="817"/>
                    <a:pt x="2260" y="817"/>
                  </a:cubicBezTo>
                  <a:lnTo>
                    <a:pt x="2038" y="538"/>
                  </a:lnTo>
                  <a:lnTo>
                    <a:pt x="928" y="1999"/>
                  </a:lnTo>
                  <a:lnTo>
                    <a:pt x="520"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8" name="Google Shape;1688;p47"/>
            <p:cNvSpPr/>
            <p:nvPr/>
          </p:nvSpPr>
          <p:spPr>
            <a:xfrm>
              <a:off x="3194530" y="2944760"/>
              <a:ext cx="629192" cy="811299"/>
            </a:xfrm>
            <a:custGeom>
              <a:avLst/>
              <a:gdLst/>
              <a:ahLst/>
              <a:cxnLst/>
              <a:rect l="l" t="t" r="r" b="b"/>
              <a:pathLst>
                <a:path w="3051" h="3934" extrusionOk="0">
                  <a:moveTo>
                    <a:pt x="1718" y="1"/>
                  </a:moveTo>
                  <a:cubicBezTo>
                    <a:pt x="1512" y="1"/>
                    <a:pt x="1305" y="68"/>
                    <a:pt x="1146" y="194"/>
                  </a:cubicBezTo>
                  <a:cubicBezTo>
                    <a:pt x="924" y="194"/>
                    <a:pt x="684" y="288"/>
                    <a:pt x="573" y="488"/>
                  </a:cubicBezTo>
                  <a:cubicBezTo>
                    <a:pt x="497" y="581"/>
                    <a:pt x="462" y="710"/>
                    <a:pt x="480" y="821"/>
                  </a:cubicBezTo>
                  <a:cubicBezTo>
                    <a:pt x="480" y="843"/>
                    <a:pt x="497" y="860"/>
                    <a:pt x="497" y="896"/>
                  </a:cubicBezTo>
                  <a:lnTo>
                    <a:pt x="462" y="896"/>
                  </a:lnTo>
                  <a:cubicBezTo>
                    <a:pt x="333" y="914"/>
                    <a:pt x="258" y="1025"/>
                    <a:pt x="222" y="1136"/>
                  </a:cubicBezTo>
                  <a:cubicBezTo>
                    <a:pt x="164" y="1340"/>
                    <a:pt x="240" y="1562"/>
                    <a:pt x="386" y="1691"/>
                  </a:cubicBezTo>
                  <a:cubicBezTo>
                    <a:pt x="164" y="1731"/>
                    <a:pt x="0" y="1970"/>
                    <a:pt x="53" y="2192"/>
                  </a:cubicBezTo>
                  <a:cubicBezTo>
                    <a:pt x="87" y="2379"/>
                    <a:pt x="274" y="2499"/>
                    <a:pt x="464" y="2499"/>
                  </a:cubicBezTo>
                  <a:cubicBezTo>
                    <a:pt x="500" y="2499"/>
                    <a:pt x="537" y="2495"/>
                    <a:pt x="573" y="2486"/>
                  </a:cubicBezTo>
                  <a:lnTo>
                    <a:pt x="573" y="2486"/>
                  </a:lnTo>
                  <a:cubicBezTo>
                    <a:pt x="409" y="2561"/>
                    <a:pt x="351" y="2801"/>
                    <a:pt x="462" y="2952"/>
                  </a:cubicBezTo>
                  <a:cubicBezTo>
                    <a:pt x="526" y="3016"/>
                    <a:pt x="618" y="3048"/>
                    <a:pt x="708" y="3048"/>
                  </a:cubicBezTo>
                  <a:cubicBezTo>
                    <a:pt x="798" y="3048"/>
                    <a:pt x="886" y="3016"/>
                    <a:pt x="941" y="2952"/>
                  </a:cubicBezTo>
                  <a:lnTo>
                    <a:pt x="941" y="2952"/>
                  </a:lnTo>
                  <a:cubicBezTo>
                    <a:pt x="888" y="3116"/>
                    <a:pt x="853" y="3302"/>
                    <a:pt x="906" y="3485"/>
                  </a:cubicBezTo>
                  <a:cubicBezTo>
                    <a:pt x="941" y="3653"/>
                    <a:pt x="1110" y="3800"/>
                    <a:pt x="1274" y="3818"/>
                  </a:cubicBezTo>
                  <a:cubicBezTo>
                    <a:pt x="1287" y="3819"/>
                    <a:pt x="1299" y="3820"/>
                    <a:pt x="1312" y="3820"/>
                  </a:cubicBezTo>
                  <a:cubicBezTo>
                    <a:pt x="1467" y="3820"/>
                    <a:pt x="1609" y="3694"/>
                    <a:pt x="1630" y="3542"/>
                  </a:cubicBezTo>
                  <a:cubicBezTo>
                    <a:pt x="1646" y="3760"/>
                    <a:pt x="1860" y="3934"/>
                    <a:pt x="2079" y="3934"/>
                  </a:cubicBezTo>
                  <a:cubicBezTo>
                    <a:pt x="2101" y="3934"/>
                    <a:pt x="2123" y="3932"/>
                    <a:pt x="2145" y="3929"/>
                  </a:cubicBezTo>
                  <a:cubicBezTo>
                    <a:pt x="2384" y="3875"/>
                    <a:pt x="2571" y="3596"/>
                    <a:pt x="2535" y="3338"/>
                  </a:cubicBezTo>
                  <a:cubicBezTo>
                    <a:pt x="2535" y="3152"/>
                    <a:pt x="2424" y="2987"/>
                    <a:pt x="2273" y="2876"/>
                  </a:cubicBezTo>
                  <a:lnTo>
                    <a:pt x="2273" y="2876"/>
                  </a:lnTo>
                  <a:cubicBezTo>
                    <a:pt x="2339" y="2899"/>
                    <a:pt x="2411" y="2913"/>
                    <a:pt x="2482" y="2913"/>
                  </a:cubicBezTo>
                  <a:cubicBezTo>
                    <a:pt x="2574" y="2913"/>
                    <a:pt x="2665" y="2891"/>
                    <a:pt x="2740" y="2841"/>
                  </a:cubicBezTo>
                  <a:cubicBezTo>
                    <a:pt x="2939" y="2730"/>
                    <a:pt x="3050" y="2468"/>
                    <a:pt x="2979" y="2246"/>
                  </a:cubicBezTo>
                  <a:cubicBezTo>
                    <a:pt x="2922" y="2024"/>
                    <a:pt x="2682" y="1859"/>
                    <a:pt x="2460" y="1859"/>
                  </a:cubicBezTo>
                  <a:cubicBezTo>
                    <a:pt x="2589" y="1748"/>
                    <a:pt x="2757" y="1598"/>
                    <a:pt x="2828" y="1433"/>
                  </a:cubicBezTo>
                  <a:cubicBezTo>
                    <a:pt x="2922" y="1265"/>
                    <a:pt x="2922" y="1043"/>
                    <a:pt x="2811" y="896"/>
                  </a:cubicBezTo>
                  <a:cubicBezTo>
                    <a:pt x="2746" y="819"/>
                    <a:pt x="2639" y="778"/>
                    <a:pt x="2542" y="778"/>
                  </a:cubicBezTo>
                  <a:cubicBezTo>
                    <a:pt x="2499" y="778"/>
                    <a:pt x="2458" y="786"/>
                    <a:pt x="2424" y="803"/>
                  </a:cubicBezTo>
                  <a:cubicBezTo>
                    <a:pt x="2478" y="710"/>
                    <a:pt x="2495" y="581"/>
                    <a:pt x="2478" y="470"/>
                  </a:cubicBezTo>
                  <a:cubicBezTo>
                    <a:pt x="2442" y="323"/>
                    <a:pt x="2313" y="194"/>
                    <a:pt x="2162" y="119"/>
                  </a:cubicBezTo>
                  <a:cubicBezTo>
                    <a:pt x="2029" y="39"/>
                    <a:pt x="1874" y="1"/>
                    <a:pt x="17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9" name="Google Shape;1689;p47"/>
            <p:cNvSpPr/>
            <p:nvPr/>
          </p:nvSpPr>
          <p:spPr>
            <a:xfrm>
              <a:off x="3278675" y="2958165"/>
              <a:ext cx="343571" cy="595379"/>
            </a:xfrm>
            <a:custGeom>
              <a:avLst/>
              <a:gdLst/>
              <a:ahLst/>
              <a:cxnLst/>
              <a:rect l="l" t="t" r="r" b="b"/>
              <a:pathLst>
                <a:path w="1666" h="2887" extrusionOk="0">
                  <a:moveTo>
                    <a:pt x="942" y="1"/>
                  </a:moveTo>
                  <a:cubicBezTo>
                    <a:pt x="866" y="36"/>
                    <a:pt x="813" y="54"/>
                    <a:pt x="755" y="112"/>
                  </a:cubicBezTo>
                  <a:cubicBezTo>
                    <a:pt x="1035" y="183"/>
                    <a:pt x="1275" y="423"/>
                    <a:pt x="1368" y="720"/>
                  </a:cubicBezTo>
                  <a:cubicBezTo>
                    <a:pt x="1444" y="1035"/>
                    <a:pt x="1350" y="1404"/>
                    <a:pt x="1111" y="1626"/>
                  </a:cubicBezTo>
                  <a:cubicBezTo>
                    <a:pt x="1035" y="1683"/>
                    <a:pt x="960" y="1719"/>
                    <a:pt x="889" y="1719"/>
                  </a:cubicBezTo>
                  <a:lnTo>
                    <a:pt x="866" y="1719"/>
                  </a:lnTo>
                  <a:cubicBezTo>
                    <a:pt x="795" y="1719"/>
                    <a:pt x="738" y="1683"/>
                    <a:pt x="720" y="1626"/>
                  </a:cubicBezTo>
                  <a:cubicBezTo>
                    <a:pt x="720" y="1977"/>
                    <a:pt x="591" y="2310"/>
                    <a:pt x="351" y="2571"/>
                  </a:cubicBezTo>
                  <a:cubicBezTo>
                    <a:pt x="276" y="2665"/>
                    <a:pt x="183" y="2736"/>
                    <a:pt x="89" y="2736"/>
                  </a:cubicBezTo>
                  <a:cubicBezTo>
                    <a:pt x="54" y="2736"/>
                    <a:pt x="18" y="2718"/>
                    <a:pt x="1" y="2700"/>
                  </a:cubicBezTo>
                  <a:lnTo>
                    <a:pt x="1" y="2700"/>
                  </a:lnTo>
                  <a:cubicBezTo>
                    <a:pt x="1" y="2776"/>
                    <a:pt x="18" y="2829"/>
                    <a:pt x="54" y="2887"/>
                  </a:cubicBezTo>
                  <a:lnTo>
                    <a:pt x="72" y="2887"/>
                  </a:lnTo>
                  <a:cubicBezTo>
                    <a:pt x="147" y="2887"/>
                    <a:pt x="240" y="2847"/>
                    <a:pt x="311" y="2811"/>
                  </a:cubicBezTo>
                  <a:cubicBezTo>
                    <a:pt x="445" y="2754"/>
                    <a:pt x="556" y="2682"/>
                    <a:pt x="644" y="2571"/>
                  </a:cubicBezTo>
                  <a:cubicBezTo>
                    <a:pt x="831" y="2385"/>
                    <a:pt x="866" y="2088"/>
                    <a:pt x="889" y="1830"/>
                  </a:cubicBezTo>
                  <a:cubicBezTo>
                    <a:pt x="942" y="1866"/>
                    <a:pt x="1000" y="1866"/>
                    <a:pt x="1053" y="1866"/>
                  </a:cubicBezTo>
                  <a:cubicBezTo>
                    <a:pt x="1128" y="1866"/>
                    <a:pt x="1222" y="1848"/>
                    <a:pt x="1275" y="1794"/>
                  </a:cubicBezTo>
                  <a:cubicBezTo>
                    <a:pt x="1386" y="1719"/>
                    <a:pt x="1461" y="1590"/>
                    <a:pt x="1515" y="1461"/>
                  </a:cubicBezTo>
                  <a:cubicBezTo>
                    <a:pt x="1666" y="1035"/>
                    <a:pt x="1555" y="556"/>
                    <a:pt x="1257" y="223"/>
                  </a:cubicBezTo>
                  <a:cubicBezTo>
                    <a:pt x="1182" y="129"/>
                    <a:pt x="1071" y="36"/>
                    <a:pt x="9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0" name="Google Shape;1690;p47"/>
            <p:cNvSpPr/>
            <p:nvPr/>
          </p:nvSpPr>
          <p:spPr>
            <a:xfrm>
              <a:off x="2625731" y="2665729"/>
              <a:ext cx="950697" cy="964526"/>
            </a:xfrm>
            <a:custGeom>
              <a:avLst/>
              <a:gdLst/>
              <a:ahLst/>
              <a:cxnLst/>
              <a:rect l="l" t="t" r="r" b="b"/>
              <a:pathLst>
                <a:path w="4610" h="4677" extrusionOk="0">
                  <a:moveTo>
                    <a:pt x="2449" y="1"/>
                  </a:moveTo>
                  <a:cubicBezTo>
                    <a:pt x="2416" y="1"/>
                    <a:pt x="2383" y="4"/>
                    <a:pt x="2350" y="11"/>
                  </a:cubicBezTo>
                  <a:cubicBezTo>
                    <a:pt x="2221" y="65"/>
                    <a:pt x="2110" y="198"/>
                    <a:pt x="2074" y="326"/>
                  </a:cubicBezTo>
                  <a:cubicBezTo>
                    <a:pt x="1946" y="326"/>
                    <a:pt x="1835" y="344"/>
                    <a:pt x="1724" y="380"/>
                  </a:cubicBezTo>
                  <a:cubicBezTo>
                    <a:pt x="1462" y="473"/>
                    <a:pt x="1257" y="713"/>
                    <a:pt x="1222" y="992"/>
                  </a:cubicBezTo>
                  <a:cubicBezTo>
                    <a:pt x="1204" y="935"/>
                    <a:pt x="1169" y="864"/>
                    <a:pt x="1111" y="824"/>
                  </a:cubicBezTo>
                  <a:cubicBezTo>
                    <a:pt x="1052" y="790"/>
                    <a:pt x="978" y="778"/>
                    <a:pt x="909" y="778"/>
                  </a:cubicBezTo>
                  <a:cubicBezTo>
                    <a:pt x="869" y="778"/>
                    <a:pt x="830" y="782"/>
                    <a:pt x="796" y="788"/>
                  </a:cubicBezTo>
                  <a:cubicBezTo>
                    <a:pt x="480" y="864"/>
                    <a:pt x="241" y="1139"/>
                    <a:pt x="187" y="1436"/>
                  </a:cubicBezTo>
                  <a:cubicBezTo>
                    <a:pt x="187" y="1508"/>
                    <a:pt x="187" y="1583"/>
                    <a:pt x="223" y="1641"/>
                  </a:cubicBezTo>
                  <a:cubicBezTo>
                    <a:pt x="261" y="1675"/>
                    <a:pt x="304" y="1703"/>
                    <a:pt x="345" y="1703"/>
                  </a:cubicBezTo>
                  <a:cubicBezTo>
                    <a:pt x="368" y="1703"/>
                    <a:pt x="389" y="1695"/>
                    <a:pt x="409" y="1676"/>
                  </a:cubicBezTo>
                  <a:lnTo>
                    <a:pt x="409" y="1676"/>
                  </a:lnTo>
                  <a:cubicBezTo>
                    <a:pt x="258" y="1916"/>
                    <a:pt x="112" y="2174"/>
                    <a:pt x="59" y="2453"/>
                  </a:cubicBezTo>
                  <a:cubicBezTo>
                    <a:pt x="1" y="2751"/>
                    <a:pt x="76" y="3062"/>
                    <a:pt x="298" y="3248"/>
                  </a:cubicBezTo>
                  <a:cubicBezTo>
                    <a:pt x="383" y="3314"/>
                    <a:pt x="499" y="3351"/>
                    <a:pt x="611" y="3351"/>
                  </a:cubicBezTo>
                  <a:cubicBezTo>
                    <a:pt x="716" y="3351"/>
                    <a:pt x="818" y="3319"/>
                    <a:pt x="889" y="3248"/>
                  </a:cubicBezTo>
                  <a:lnTo>
                    <a:pt x="889" y="3248"/>
                  </a:lnTo>
                  <a:cubicBezTo>
                    <a:pt x="667" y="3470"/>
                    <a:pt x="556" y="3803"/>
                    <a:pt x="614" y="4100"/>
                  </a:cubicBezTo>
                  <a:cubicBezTo>
                    <a:pt x="685" y="4394"/>
                    <a:pt x="947" y="4655"/>
                    <a:pt x="1257" y="4673"/>
                  </a:cubicBezTo>
                  <a:cubicBezTo>
                    <a:pt x="1278" y="4676"/>
                    <a:pt x="1299" y="4677"/>
                    <a:pt x="1320" y="4677"/>
                  </a:cubicBezTo>
                  <a:cubicBezTo>
                    <a:pt x="1609" y="4677"/>
                    <a:pt x="1883" y="4455"/>
                    <a:pt x="1922" y="4183"/>
                  </a:cubicBezTo>
                  <a:lnTo>
                    <a:pt x="1922" y="4183"/>
                  </a:lnTo>
                  <a:cubicBezTo>
                    <a:pt x="1911" y="4290"/>
                    <a:pt x="1985" y="4395"/>
                    <a:pt x="2092" y="4451"/>
                  </a:cubicBezTo>
                  <a:cubicBezTo>
                    <a:pt x="2174" y="4491"/>
                    <a:pt x="2256" y="4513"/>
                    <a:pt x="2346" y="4513"/>
                  </a:cubicBezTo>
                  <a:cubicBezTo>
                    <a:pt x="2377" y="4513"/>
                    <a:pt x="2409" y="4510"/>
                    <a:pt x="2443" y="4505"/>
                  </a:cubicBezTo>
                  <a:cubicBezTo>
                    <a:pt x="2736" y="4452"/>
                    <a:pt x="2991" y="4235"/>
                    <a:pt x="3087" y="3943"/>
                  </a:cubicBezTo>
                  <a:lnTo>
                    <a:pt x="3087" y="3943"/>
                  </a:lnTo>
                  <a:cubicBezTo>
                    <a:pt x="3063" y="4035"/>
                    <a:pt x="3149" y="4154"/>
                    <a:pt x="3255" y="4154"/>
                  </a:cubicBezTo>
                  <a:cubicBezTo>
                    <a:pt x="3349" y="4154"/>
                    <a:pt x="3442" y="4083"/>
                    <a:pt x="3517" y="3989"/>
                  </a:cubicBezTo>
                  <a:cubicBezTo>
                    <a:pt x="3757" y="3728"/>
                    <a:pt x="3886" y="3395"/>
                    <a:pt x="3886" y="3044"/>
                  </a:cubicBezTo>
                  <a:cubicBezTo>
                    <a:pt x="3904" y="3101"/>
                    <a:pt x="3961" y="3137"/>
                    <a:pt x="4032" y="3137"/>
                  </a:cubicBezTo>
                  <a:cubicBezTo>
                    <a:pt x="4043" y="3139"/>
                    <a:pt x="4053" y="3140"/>
                    <a:pt x="4064" y="3140"/>
                  </a:cubicBezTo>
                  <a:cubicBezTo>
                    <a:pt x="4132" y="3140"/>
                    <a:pt x="4211" y="3094"/>
                    <a:pt x="4277" y="3044"/>
                  </a:cubicBezTo>
                  <a:cubicBezTo>
                    <a:pt x="4516" y="2822"/>
                    <a:pt x="4610" y="2453"/>
                    <a:pt x="4534" y="2138"/>
                  </a:cubicBezTo>
                  <a:cubicBezTo>
                    <a:pt x="4441" y="1823"/>
                    <a:pt x="4166" y="1565"/>
                    <a:pt x="3850" y="1508"/>
                  </a:cubicBezTo>
                  <a:cubicBezTo>
                    <a:pt x="4055" y="1197"/>
                    <a:pt x="3979" y="713"/>
                    <a:pt x="3664" y="509"/>
                  </a:cubicBezTo>
                  <a:cubicBezTo>
                    <a:pt x="3551" y="428"/>
                    <a:pt x="3415" y="390"/>
                    <a:pt x="3278" y="390"/>
                  </a:cubicBezTo>
                  <a:cubicBezTo>
                    <a:pt x="3104" y="390"/>
                    <a:pt x="2928" y="452"/>
                    <a:pt x="2794" y="566"/>
                  </a:cubicBezTo>
                  <a:cubicBezTo>
                    <a:pt x="2851" y="455"/>
                    <a:pt x="2851" y="326"/>
                    <a:pt x="2811" y="215"/>
                  </a:cubicBezTo>
                  <a:cubicBezTo>
                    <a:pt x="2753" y="76"/>
                    <a:pt x="2604" y="1"/>
                    <a:pt x="24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1" name="Google Shape;1691;p47"/>
            <p:cNvSpPr/>
            <p:nvPr/>
          </p:nvSpPr>
          <p:spPr>
            <a:xfrm>
              <a:off x="2664297" y="2667998"/>
              <a:ext cx="545878" cy="308723"/>
            </a:xfrm>
            <a:custGeom>
              <a:avLst/>
              <a:gdLst/>
              <a:ahLst/>
              <a:cxnLst/>
              <a:rect l="l" t="t" r="r" b="b"/>
              <a:pathLst>
                <a:path w="2647" h="1497" extrusionOk="0">
                  <a:moveTo>
                    <a:pt x="720" y="777"/>
                  </a:moveTo>
                  <a:lnTo>
                    <a:pt x="609" y="777"/>
                  </a:lnTo>
                  <a:cubicBezTo>
                    <a:pt x="293" y="853"/>
                    <a:pt x="54" y="1128"/>
                    <a:pt x="0" y="1425"/>
                  </a:cubicBezTo>
                  <a:lnTo>
                    <a:pt x="0" y="1497"/>
                  </a:lnTo>
                  <a:lnTo>
                    <a:pt x="0" y="1425"/>
                  </a:lnTo>
                  <a:cubicBezTo>
                    <a:pt x="54" y="1128"/>
                    <a:pt x="293" y="853"/>
                    <a:pt x="609" y="777"/>
                  </a:cubicBezTo>
                  <a:lnTo>
                    <a:pt x="720" y="777"/>
                  </a:lnTo>
                  <a:lnTo>
                    <a:pt x="720" y="777"/>
                  </a:lnTo>
                  <a:close/>
                  <a:moveTo>
                    <a:pt x="1181" y="631"/>
                  </a:moveTo>
                  <a:cubicBezTo>
                    <a:pt x="1110" y="720"/>
                    <a:pt x="1053" y="853"/>
                    <a:pt x="1035" y="981"/>
                  </a:cubicBezTo>
                  <a:cubicBezTo>
                    <a:pt x="1017" y="964"/>
                    <a:pt x="1017" y="924"/>
                    <a:pt x="999" y="906"/>
                  </a:cubicBezTo>
                  <a:cubicBezTo>
                    <a:pt x="1017" y="924"/>
                    <a:pt x="1017" y="964"/>
                    <a:pt x="1035" y="981"/>
                  </a:cubicBezTo>
                  <a:cubicBezTo>
                    <a:pt x="1053" y="853"/>
                    <a:pt x="1110" y="720"/>
                    <a:pt x="1181" y="631"/>
                  </a:cubicBezTo>
                  <a:close/>
                  <a:moveTo>
                    <a:pt x="2274" y="0"/>
                  </a:moveTo>
                  <a:lnTo>
                    <a:pt x="2163" y="0"/>
                  </a:lnTo>
                  <a:cubicBezTo>
                    <a:pt x="2034" y="54"/>
                    <a:pt x="1923" y="187"/>
                    <a:pt x="1887" y="315"/>
                  </a:cubicBezTo>
                  <a:lnTo>
                    <a:pt x="1794" y="315"/>
                  </a:lnTo>
                  <a:lnTo>
                    <a:pt x="1794" y="315"/>
                  </a:lnTo>
                  <a:lnTo>
                    <a:pt x="1887" y="315"/>
                  </a:lnTo>
                  <a:cubicBezTo>
                    <a:pt x="1923" y="187"/>
                    <a:pt x="2034" y="54"/>
                    <a:pt x="2163" y="0"/>
                  </a:cubicBezTo>
                  <a:lnTo>
                    <a:pt x="2274" y="0"/>
                  </a:lnTo>
                  <a:cubicBezTo>
                    <a:pt x="2425" y="0"/>
                    <a:pt x="2553" y="76"/>
                    <a:pt x="2624" y="204"/>
                  </a:cubicBezTo>
                  <a:cubicBezTo>
                    <a:pt x="2647" y="258"/>
                    <a:pt x="2647" y="298"/>
                    <a:pt x="2647" y="351"/>
                  </a:cubicBezTo>
                  <a:cubicBezTo>
                    <a:pt x="2647" y="298"/>
                    <a:pt x="2647" y="258"/>
                    <a:pt x="2624" y="204"/>
                  </a:cubicBezTo>
                  <a:cubicBezTo>
                    <a:pt x="2553" y="76"/>
                    <a:pt x="2425" y="0"/>
                    <a:pt x="227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2" name="Google Shape;1692;p47"/>
            <p:cNvSpPr/>
            <p:nvPr/>
          </p:nvSpPr>
          <p:spPr>
            <a:xfrm>
              <a:off x="2633156" y="2667998"/>
              <a:ext cx="737254" cy="755618"/>
            </a:xfrm>
            <a:custGeom>
              <a:avLst/>
              <a:gdLst/>
              <a:ahLst/>
              <a:cxnLst/>
              <a:rect l="l" t="t" r="r" b="b"/>
              <a:pathLst>
                <a:path w="3575" h="3664" extrusionOk="0">
                  <a:moveTo>
                    <a:pt x="1816" y="648"/>
                  </a:moveTo>
                  <a:cubicBezTo>
                    <a:pt x="1887" y="684"/>
                    <a:pt x="1910" y="759"/>
                    <a:pt x="1887" y="813"/>
                  </a:cubicBezTo>
                  <a:cubicBezTo>
                    <a:pt x="1852" y="964"/>
                    <a:pt x="1741" y="1092"/>
                    <a:pt x="1594" y="1146"/>
                  </a:cubicBezTo>
                  <a:lnTo>
                    <a:pt x="1537" y="1146"/>
                  </a:lnTo>
                  <a:cubicBezTo>
                    <a:pt x="1501" y="1146"/>
                    <a:pt x="1483" y="1146"/>
                    <a:pt x="1466" y="1128"/>
                  </a:cubicBezTo>
                  <a:cubicBezTo>
                    <a:pt x="1426" y="1092"/>
                    <a:pt x="1426" y="1035"/>
                    <a:pt x="1443" y="999"/>
                  </a:cubicBezTo>
                  <a:cubicBezTo>
                    <a:pt x="1483" y="870"/>
                    <a:pt x="1577" y="759"/>
                    <a:pt x="1665" y="684"/>
                  </a:cubicBezTo>
                  <a:cubicBezTo>
                    <a:pt x="1705" y="666"/>
                    <a:pt x="1741" y="648"/>
                    <a:pt x="1776" y="648"/>
                  </a:cubicBezTo>
                  <a:close/>
                  <a:moveTo>
                    <a:pt x="835" y="1035"/>
                  </a:moveTo>
                  <a:cubicBezTo>
                    <a:pt x="871" y="1035"/>
                    <a:pt x="888" y="1053"/>
                    <a:pt x="911" y="1092"/>
                  </a:cubicBezTo>
                  <a:cubicBezTo>
                    <a:pt x="928" y="1110"/>
                    <a:pt x="928" y="1146"/>
                    <a:pt x="928" y="1186"/>
                  </a:cubicBezTo>
                  <a:cubicBezTo>
                    <a:pt x="911" y="1314"/>
                    <a:pt x="817" y="1425"/>
                    <a:pt x="689" y="1461"/>
                  </a:cubicBezTo>
                  <a:lnTo>
                    <a:pt x="649" y="1461"/>
                  </a:lnTo>
                  <a:cubicBezTo>
                    <a:pt x="613" y="1461"/>
                    <a:pt x="595" y="1443"/>
                    <a:pt x="578" y="1425"/>
                  </a:cubicBezTo>
                  <a:cubicBezTo>
                    <a:pt x="538" y="1408"/>
                    <a:pt x="555" y="1350"/>
                    <a:pt x="578" y="1297"/>
                  </a:cubicBezTo>
                  <a:cubicBezTo>
                    <a:pt x="595" y="1239"/>
                    <a:pt x="724" y="1035"/>
                    <a:pt x="835" y="1035"/>
                  </a:cubicBezTo>
                  <a:close/>
                  <a:moveTo>
                    <a:pt x="2314" y="0"/>
                  </a:moveTo>
                  <a:cubicBezTo>
                    <a:pt x="2185" y="54"/>
                    <a:pt x="2074" y="187"/>
                    <a:pt x="2038" y="315"/>
                  </a:cubicBezTo>
                  <a:lnTo>
                    <a:pt x="1945" y="315"/>
                  </a:lnTo>
                  <a:cubicBezTo>
                    <a:pt x="1852" y="315"/>
                    <a:pt x="1759" y="333"/>
                    <a:pt x="1688" y="369"/>
                  </a:cubicBezTo>
                  <a:cubicBezTo>
                    <a:pt x="1554" y="409"/>
                    <a:pt x="1426" y="498"/>
                    <a:pt x="1332" y="631"/>
                  </a:cubicBezTo>
                  <a:cubicBezTo>
                    <a:pt x="1261" y="720"/>
                    <a:pt x="1204" y="853"/>
                    <a:pt x="1186" y="981"/>
                  </a:cubicBezTo>
                  <a:cubicBezTo>
                    <a:pt x="1168" y="964"/>
                    <a:pt x="1168" y="924"/>
                    <a:pt x="1150" y="906"/>
                  </a:cubicBezTo>
                  <a:cubicBezTo>
                    <a:pt x="1133" y="870"/>
                    <a:pt x="1093" y="831"/>
                    <a:pt x="1075" y="813"/>
                  </a:cubicBezTo>
                  <a:cubicBezTo>
                    <a:pt x="999" y="795"/>
                    <a:pt x="946" y="777"/>
                    <a:pt x="871" y="777"/>
                  </a:cubicBezTo>
                  <a:lnTo>
                    <a:pt x="760" y="777"/>
                  </a:lnTo>
                  <a:cubicBezTo>
                    <a:pt x="444" y="853"/>
                    <a:pt x="205" y="1128"/>
                    <a:pt x="151" y="1425"/>
                  </a:cubicBezTo>
                  <a:lnTo>
                    <a:pt x="151" y="1497"/>
                  </a:lnTo>
                  <a:cubicBezTo>
                    <a:pt x="151" y="1536"/>
                    <a:pt x="169" y="1590"/>
                    <a:pt x="187" y="1630"/>
                  </a:cubicBezTo>
                  <a:cubicBezTo>
                    <a:pt x="222" y="1665"/>
                    <a:pt x="262" y="1701"/>
                    <a:pt x="316" y="1701"/>
                  </a:cubicBezTo>
                  <a:cubicBezTo>
                    <a:pt x="333" y="1701"/>
                    <a:pt x="356" y="1683"/>
                    <a:pt x="373" y="1665"/>
                  </a:cubicBezTo>
                  <a:lnTo>
                    <a:pt x="373" y="1665"/>
                  </a:lnTo>
                  <a:cubicBezTo>
                    <a:pt x="222" y="1905"/>
                    <a:pt x="94" y="2145"/>
                    <a:pt x="23" y="2424"/>
                  </a:cubicBezTo>
                  <a:lnTo>
                    <a:pt x="23" y="2442"/>
                  </a:lnTo>
                  <a:cubicBezTo>
                    <a:pt x="23" y="2518"/>
                    <a:pt x="0" y="2571"/>
                    <a:pt x="0" y="2629"/>
                  </a:cubicBezTo>
                  <a:cubicBezTo>
                    <a:pt x="0" y="2868"/>
                    <a:pt x="76" y="3090"/>
                    <a:pt x="262" y="3237"/>
                  </a:cubicBezTo>
                  <a:cubicBezTo>
                    <a:pt x="356" y="3295"/>
                    <a:pt x="467" y="3348"/>
                    <a:pt x="578" y="3348"/>
                  </a:cubicBezTo>
                  <a:cubicBezTo>
                    <a:pt x="689" y="3348"/>
                    <a:pt x="777" y="3312"/>
                    <a:pt x="853" y="3237"/>
                  </a:cubicBezTo>
                  <a:lnTo>
                    <a:pt x="853" y="3237"/>
                  </a:lnTo>
                  <a:cubicBezTo>
                    <a:pt x="742" y="3348"/>
                    <a:pt x="649" y="3495"/>
                    <a:pt x="595" y="3663"/>
                  </a:cubicBezTo>
                  <a:lnTo>
                    <a:pt x="666" y="3663"/>
                  </a:lnTo>
                  <a:cubicBezTo>
                    <a:pt x="911" y="3663"/>
                    <a:pt x="1150" y="3570"/>
                    <a:pt x="1332" y="3423"/>
                  </a:cubicBezTo>
                  <a:cubicBezTo>
                    <a:pt x="1612" y="3201"/>
                    <a:pt x="1759" y="2851"/>
                    <a:pt x="1759" y="2496"/>
                  </a:cubicBezTo>
                  <a:cubicBezTo>
                    <a:pt x="1870" y="2700"/>
                    <a:pt x="2092" y="2829"/>
                    <a:pt x="2331" y="2829"/>
                  </a:cubicBezTo>
                  <a:cubicBezTo>
                    <a:pt x="2371" y="2829"/>
                    <a:pt x="2407" y="2811"/>
                    <a:pt x="2442" y="2811"/>
                  </a:cubicBezTo>
                  <a:cubicBezTo>
                    <a:pt x="2704" y="2757"/>
                    <a:pt x="2909" y="2535"/>
                    <a:pt x="2962" y="2274"/>
                  </a:cubicBezTo>
                  <a:cubicBezTo>
                    <a:pt x="2997" y="2016"/>
                    <a:pt x="2869" y="1741"/>
                    <a:pt x="2629" y="1608"/>
                  </a:cubicBezTo>
                  <a:cubicBezTo>
                    <a:pt x="2909" y="1536"/>
                    <a:pt x="3202" y="1461"/>
                    <a:pt x="3370" y="1257"/>
                  </a:cubicBezTo>
                  <a:cubicBezTo>
                    <a:pt x="3517" y="1075"/>
                    <a:pt x="3575" y="831"/>
                    <a:pt x="3535" y="609"/>
                  </a:cubicBezTo>
                  <a:cubicBezTo>
                    <a:pt x="3517" y="537"/>
                    <a:pt x="3499" y="480"/>
                    <a:pt x="3481" y="409"/>
                  </a:cubicBezTo>
                  <a:cubicBezTo>
                    <a:pt x="3406" y="387"/>
                    <a:pt x="3313" y="369"/>
                    <a:pt x="3242" y="369"/>
                  </a:cubicBezTo>
                  <a:cubicBezTo>
                    <a:pt x="3073" y="369"/>
                    <a:pt x="2886" y="444"/>
                    <a:pt x="2758" y="555"/>
                  </a:cubicBezTo>
                  <a:cubicBezTo>
                    <a:pt x="2775" y="480"/>
                    <a:pt x="2798" y="426"/>
                    <a:pt x="2798" y="351"/>
                  </a:cubicBezTo>
                  <a:cubicBezTo>
                    <a:pt x="2798" y="298"/>
                    <a:pt x="2798" y="258"/>
                    <a:pt x="2775" y="204"/>
                  </a:cubicBezTo>
                  <a:cubicBezTo>
                    <a:pt x="2704" y="76"/>
                    <a:pt x="2576" y="0"/>
                    <a:pt x="242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3" name="Google Shape;1693;p47"/>
            <p:cNvSpPr/>
            <p:nvPr/>
          </p:nvSpPr>
          <p:spPr>
            <a:xfrm>
              <a:off x="2743904" y="2881241"/>
              <a:ext cx="80840" cy="88059"/>
            </a:xfrm>
            <a:custGeom>
              <a:avLst/>
              <a:gdLst/>
              <a:ahLst/>
              <a:cxnLst/>
              <a:rect l="l" t="t" r="r" b="b"/>
              <a:pathLst>
                <a:path w="392" h="427" extrusionOk="0">
                  <a:moveTo>
                    <a:pt x="298" y="1"/>
                  </a:moveTo>
                  <a:cubicBezTo>
                    <a:pt x="187" y="1"/>
                    <a:pt x="58" y="205"/>
                    <a:pt x="41" y="263"/>
                  </a:cubicBezTo>
                  <a:cubicBezTo>
                    <a:pt x="18" y="316"/>
                    <a:pt x="1" y="374"/>
                    <a:pt x="41" y="391"/>
                  </a:cubicBezTo>
                  <a:cubicBezTo>
                    <a:pt x="58" y="409"/>
                    <a:pt x="76" y="427"/>
                    <a:pt x="112" y="427"/>
                  </a:cubicBezTo>
                  <a:lnTo>
                    <a:pt x="152" y="427"/>
                  </a:lnTo>
                  <a:cubicBezTo>
                    <a:pt x="280" y="391"/>
                    <a:pt x="374" y="280"/>
                    <a:pt x="391" y="152"/>
                  </a:cubicBezTo>
                  <a:cubicBezTo>
                    <a:pt x="391" y="112"/>
                    <a:pt x="391" y="76"/>
                    <a:pt x="374" y="58"/>
                  </a:cubicBezTo>
                  <a:cubicBezTo>
                    <a:pt x="351" y="19"/>
                    <a:pt x="334" y="1"/>
                    <a:pt x="29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4" name="Google Shape;1694;p47"/>
            <p:cNvSpPr/>
            <p:nvPr/>
          </p:nvSpPr>
          <p:spPr>
            <a:xfrm>
              <a:off x="2927042" y="2801635"/>
              <a:ext cx="100019" cy="102701"/>
            </a:xfrm>
            <a:custGeom>
              <a:avLst/>
              <a:gdLst/>
              <a:ahLst/>
              <a:cxnLst/>
              <a:rect l="l" t="t" r="r" b="b"/>
              <a:pathLst>
                <a:path w="485" h="498" extrusionOk="0">
                  <a:moveTo>
                    <a:pt x="351" y="0"/>
                  </a:moveTo>
                  <a:cubicBezTo>
                    <a:pt x="316" y="0"/>
                    <a:pt x="280" y="18"/>
                    <a:pt x="240" y="36"/>
                  </a:cubicBezTo>
                  <a:cubicBezTo>
                    <a:pt x="152" y="111"/>
                    <a:pt x="58" y="222"/>
                    <a:pt x="18" y="351"/>
                  </a:cubicBezTo>
                  <a:cubicBezTo>
                    <a:pt x="1" y="387"/>
                    <a:pt x="1" y="444"/>
                    <a:pt x="41" y="480"/>
                  </a:cubicBezTo>
                  <a:cubicBezTo>
                    <a:pt x="58" y="498"/>
                    <a:pt x="76" y="498"/>
                    <a:pt x="112" y="498"/>
                  </a:cubicBezTo>
                  <a:lnTo>
                    <a:pt x="169" y="498"/>
                  </a:lnTo>
                  <a:cubicBezTo>
                    <a:pt x="316" y="444"/>
                    <a:pt x="427" y="316"/>
                    <a:pt x="462" y="165"/>
                  </a:cubicBezTo>
                  <a:cubicBezTo>
                    <a:pt x="485" y="111"/>
                    <a:pt x="462" y="36"/>
                    <a:pt x="3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95" name="Google Shape;1695;p47"/>
          <p:cNvGrpSpPr/>
          <p:nvPr/>
        </p:nvGrpSpPr>
        <p:grpSpPr>
          <a:xfrm>
            <a:off x="2598571" y="3696373"/>
            <a:ext cx="805356" cy="2674688"/>
            <a:chOff x="1073352" y="2258014"/>
            <a:chExt cx="915073" cy="2279305"/>
          </a:xfrm>
        </p:grpSpPr>
        <p:sp>
          <p:nvSpPr>
            <p:cNvPr id="1696" name="Google Shape;1696;p47"/>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7" name="Google Shape;1697;p47"/>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8" name="Google Shape;1698;p47"/>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9" name="Google Shape;1699;p47"/>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0" name="Google Shape;1700;p47"/>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01" name="Google Shape;1701;p47"/>
          <p:cNvGrpSpPr/>
          <p:nvPr/>
        </p:nvGrpSpPr>
        <p:grpSpPr>
          <a:xfrm>
            <a:off x="2204364" y="4144102"/>
            <a:ext cx="634259" cy="2185060"/>
            <a:chOff x="352851" y="2639557"/>
            <a:chExt cx="720667" cy="1862056"/>
          </a:xfrm>
        </p:grpSpPr>
        <p:sp>
          <p:nvSpPr>
            <p:cNvPr id="1702" name="Google Shape;1702;p47"/>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3" name="Google Shape;1703;p47"/>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4" name="Google Shape;1704;p47"/>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5" name="Google Shape;1705;p47"/>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6" name="Google Shape;1706;p47"/>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09" name="Google Shape;1709;p47"/>
          <p:cNvGrpSpPr/>
          <p:nvPr/>
        </p:nvGrpSpPr>
        <p:grpSpPr>
          <a:xfrm>
            <a:off x="8525243" y="5492144"/>
            <a:ext cx="2142759" cy="1225272"/>
            <a:chOff x="6637571" y="3834942"/>
            <a:chExt cx="1793215" cy="769047"/>
          </a:xfrm>
        </p:grpSpPr>
        <p:sp>
          <p:nvSpPr>
            <p:cNvPr id="1710" name="Google Shape;1710;p47"/>
            <p:cNvSpPr/>
            <p:nvPr/>
          </p:nvSpPr>
          <p:spPr>
            <a:xfrm>
              <a:off x="6723176" y="3834942"/>
              <a:ext cx="1707610" cy="638254"/>
            </a:xfrm>
            <a:custGeom>
              <a:avLst/>
              <a:gdLst/>
              <a:ahLst/>
              <a:cxnLst/>
              <a:rect l="l" t="t" r="r" b="b"/>
              <a:pathLst>
                <a:path w="20647" h="7717" extrusionOk="0">
                  <a:moveTo>
                    <a:pt x="14815" y="0"/>
                  </a:moveTo>
                  <a:cubicBezTo>
                    <a:pt x="14805" y="0"/>
                    <a:pt x="14795" y="0"/>
                    <a:pt x="14786" y="1"/>
                  </a:cubicBezTo>
                  <a:cubicBezTo>
                    <a:pt x="14359" y="19"/>
                    <a:pt x="13986" y="427"/>
                    <a:pt x="14009" y="871"/>
                  </a:cubicBezTo>
                  <a:cubicBezTo>
                    <a:pt x="13961" y="589"/>
                    <a:pt x="13675" y="442"/>
                    <a:pt x="13383" y="442"/>
                  </a:cubicBezTo>
                  <a:cubicBezTo>
                    <a:pt x="13215" y="442"/>
                    <a:pt x="13045" y="491"/>
                    <a:pt x="12916" y="591"/>
                  </a:cubicBezTo>
                  <a:cubicBezTo>
                    <a:pt x="12566" y="889"/>
                    <a:pt x="12472" y="1368"/>
                    <a:pt x="12397" y="1812"/>
                  </a:cubicBezTo>
                  <a:cubicBezTo>
                    <a:pt x="12380" y="1446"/>
                    <a:pt x="12012" y="1144"/>
                    <a:pt x="11629" y="1144"/>
                  </a:cubicBezTo>
                  <a:cubicBezTo>
                    <a:pt x="11608" y="1144"/>
                    <a:pt x="11587" y="1145"/>
                    <a:pt x="11567" y="1146"/>
                  </a:cubicBezTo>
                  <a:cubicBezTo>
                    <a:pt x="11176" y="1186"/>
                    <a:pt x="10861" y="1519"/>
                    <a:pt x="10750" y="1906"/>
                  </a:cubicBezTo>
                  <a:cubicBezTo>
                    <a:pt x="10621" y="2279"/>
                    <a:pt x="10714" y="2683"/>
                    <a:pt x="10861" y="3056"/>
                  </a:cubicBezTo>
                  <a:cubicBezTo>
                    <a:pt x="10685" y="2954"/>
                    <a:pt x="10488" y="2908"/>
                    <a:pt x="10291" y="2908"/>
                  </a:cubicBezTo>
                  <a:cubicBezTo>
                    <a:pt x="9761" y="2908"/>
                    <a:pt x="9224" y="3241"/>
                    <a:pt x="9049" y="3739"/>
                  </a:cubicBezTo>
                  <a:cubicBezTo>
                    <a:pt x="8899" y="3495"/>
                    <a:pt x="8613" y="3370"/>
                    <a:pt x="8327" y="3370"/>
                  </a:cubicBezTo>
                  <a:cubicBezTo>
                    <a:pt x="8055" y="3370"/>
                    <a:pt x="7783" y="3482"/>
                    <a:pt x="7623" y="3713"/>
                  </a:cubicBezTo>
                  <a:lnTo>
                    <a:pt x="7623" y="3713"/>
                  </a:lnTo>
                  <a:cubicBezTo>
                    <a:pt x="7783" y="3451"/>
                    <a:pt x="7631" y="3071"/>
                    <a:pt x="7326" y="3016"/>
                  </a:cubicBezTo>
                  <a:cubicBezTo>
                    <a:pt x="7296" y="3008"/>
                    <a:pt x="7266" y="3005"/>
                    <a:pt x="7236" y="3005"/>
                  </a:cubicBezTo>
                  <a:cubicBezTo>
                    <a:pt x="7064" y="3005"/>
                    <a:pt x="6898" y="3117"/>
                    <a:pt x="6817" y="3270"/>
                  </a:cubicBezTo>
                  <a:lnTo>
                    <a:pt x="6817" y="3270"/>
                  </a:lnTo>
                  <a:cubicBezTo>
                    <a:pt x="6855" y="2586"/>
                    <a:pt x="6311" y="1895"/>
                    <a:pt x="5608" y="1812"/>
                  </a:cubicBezTo>
                  <a:cubicBezTo>
                    <a:pt x="5573" y="1809"/>
                    <a:pt x="5538" y="1808"/>
                    <a:pt x="5504" y="1808"/>
                  </a:cubicBezTo>
                  <a:cubicBezTo>
                    <a:pt x="4872" y="1808"/>
                    <a:pt x="4276" y="2324"/>
                    <a:pt x="4151" y="2951"/>
                  </a:cubicBezTo>
                  <a:lnTo>
                    <a:pt x="4151" y="2951"/>
                  </a:lnTo>
                  <a:cubicBezTo>
                    <a:pt x="4100" y="2631"/>
                    <a:pt x="3853" y="2339"/>
                    <a:pt x="3535" y="2256"/>
                  </a:cubicBezTo>
                  <a:cubicBezTo>
                    <a:pt x="3452" y="2231"/>
                    <a:pt x="3367" y="2220"/>
                    <a:pt x="3282" y="2220"/>
                  </a:cubicBezTo>
                  <a:cubicBezTo>
                    <a:pt x="2931" y="2220"/>
                    <a:pt x="2582" y="2422"/>
                    <a:pt x="2389" y="2723"/>
                  </a:cubicBezTo>
                  <a:cubicBezTo>
                    <a:pt x="2149" y="3073"/>
                    <a:pt x="2132" y="3553"/>
                    <a:pt x="2260" y="3979"/>
                  </a:cubicBezTo>
                  <a:cubicBezTo>
                    <a:pt x="2062" y="3690"/>
                    <a:pt x="1717" y="3523"/>
                    <a:pt x="1374" y="3523"/>
                  </a:cubicBezTo>
                  <a:cubicBezTo>
                    <a:pt x="1234" y="3523"/>
                    <a:pt x="1093" y="3551"/>
                    <a:pt x="964" y="3611"/>
                  </a:cubicBezTo>
                  <a:cubicBezTo>
                    <a:pt x="444" y="3833"/>
                    <a:pt x="316" y="4459"/>
                    <a:pt x="169" y="4960"/>
                  </a:cubicBezTo>
                  <a:cubicBezTo>
                    <a:pt x="0" y="5569"/>
                    <a:pt x="151" y="6181"/>
                    <a:pt x="631" y="6585"/>
                  </a:cubicBezTo>
                  <a:cubicBezTo>
                    <a:pt x="1110" y="7012"/>
                    <a:pt x="1741" y="7163"/>
                    <a:pt x="2371" y="7274"/>
                  </a:cubicBezTo>
                  <a:cubicBezTo>
                    <a:pt x="3969" y="7570"/>
                    <a:pt x="5594" y="7717"/>
                    <a:pt x="7219" y="7717"/>
                  </a:cubicBezTo>
                  <a:cubicBezTo>
                    <a:pt x="10956" y="7717"/>
                    <a:pt x="14697" y="6939"/>
                    <a:pt x="18116" y="5404"/>
                  </a:cubicBezTo>
                  <a:cubicBezTo>
                    <a:pt x="18870" y="5071"/>
                    <a:pt x="19647" y="4645"/>
                    <a:pt x="20056" y="3921"/>
                  </a:cubicBezTo>
                  <a:cubicBezTo>
                    <a:pt x="20646" y="2869"/>
                    <a:pt x="20167" y="1391"/>
                    <a:pt x="19132" y="742"/>
                  </a:cubicBezTo>
                  <a:cubicBezTo>
                    <a:pt x="18640" y="435"/>
                    <a:pt x="18069" y="294"/>
                    <a:pt x="17493" y="294"/>
                  </a:cubicBezTo>
                  <a:cubicBezTo>
                    <a:pt x="16854" y="294"/>
                    <a:pt x="16207" y="467"/>
                    <a:pt x="15651" y="778"/>
                  </a:cubicBezTo>
                  <a:cubicBezTo>
                    <a:pt x="15617" y="362"/>
                    <a:pt x="15226" y="0"/>
                    <a:pt x="148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1" name="Google Shape;1711;p47"/>
            <p:cNvSpPr/>
            <p:nvPr/>
          </p:nvSpPr>
          <p:spPr>
            <a:xfrm>
              <a:off x="6637571" y="4046457"/>
              <a:ext cx="1774849" cy="557531"/>
            </a:xfrm>
            <a:custGeom>
              <a:avLst/>
              <a:gdLst/>
              <a:ahLst/>
              <a:cxnLst/>
              <a:rect l="l" t="t" r="r" b="b"/>
              <a:pathLst>
                <a:path w="21460" h="6741" extrusionOk="0">
                  <a:moveTo>
                    <a:pt x="17114" y="1"/>
                  </a:moveTo>
                  <a:cubicBezTo>
                    <a:pt x="15493" y="1"/>
                    <a:pt x="13915" y="986"/>
                    <a:pt x="13192" y="2427"/>
                  </a:cubicBezTo>
                  <a:cubicBezTo>
                    <a:pt x="13006" y="2019"/>
                    <a:pt x="12579" y="1743"/>
                    <a:pt x="12118" y="1726"/>
                  </a:cubicBezTo>
                  <a:cubicBezTo>
                    <a:pt x="12100" y="1725"/>
                    <a:pt x="12083" y="1724"/>
                    <a:pt x="12065" y="1724"/>
                  </a:cubicBezTo>
                  <a:cubicBezTo>
                    <a:pt x="11639" y="1724"/>
                    <a:pt x="11221" y="1981"/>
                    <a:pt x="11008" y="2352"/>
                  </a:cubicBezTo>
                  <a:cubicBezTo>
                    <a:pt x="10704" y="2214"/>
                    <a:pt x="10371" y="2145"/>
                    <a:pt x="10038" y="2145"/>
                  </a:cubicBezTo>
                  <a:cubicBezTo>
                    <a:pt x="9705" y="2145"/>
                    <a:pt x="9372" y="2214"/>
                    <a:pt x="9067" y="2352"/>
                  </a:cubicBezTo>
                  <a:cubicBezTo>
                    <a:pt x="8455" y="2631"/>
                    <a:pt x="7975" y="3169"/>
                    <a:pt x="7789" y="3812"/>
                  </a:cubicBezTo>
                  <a:cubicBezTo>
                    <a:pt x="7488" y="3275"/>
                    <a:pt x="6867" y="2957"/>
                    <a:pt x="6256" y="2957"/>
                  </a:cubicBezTo>
                  <a:cubicBezTo>
                    <a:pt x="5964" y="2957"/>
                    <a:pt x="5674" y="3030"/>
                    <a:pt x="5422" y="3186"/>
                  </a:cubicBezTo>
                  <a:cubicBezTo>
                    <a:pt x="5498" y="2889"/>
                    <a:pt x="5329" y="2574"/>
                    <a:pt x="5031" y="2480"/>
                  </a:cubicBezTo>
                  <a:cubicBezTo>
                    <a:pt x="4617" y="2353"/>
                    <a:pt x="4184" y="2290"/>
                    <a:pt x="3751" y="2290"/>
                  </a:cubicBezTo>
                  <a:cubicBezTo>
                    <a:pt x="2559" y="2290"/>
                    <a:pt x="1360" y="2761"/>
                    <a:pt x="520" y="3630"/>
                  </a:cubicBezTo>
                  <a:cubicBezTo>
                    <a:pt x="334" y="3812"/>
                    <a:pt x="170" y="4034"/>
                    <a:pt x="76" y="4296"/>
                  </a:cubicBezTo>
                  <a:cubicBezTo>
                    <a:pt x="1" y="4572"/>
                    <a:pt x="36" y="4869"/>
                    <a:pt x="241" y="5073"/>
                  </a:cubicBezTo>
                  <a:cubicBezTo>
                    <a:pt x="409" y="5238"/>
                    <a:pt x="649" y="5295"/>
                    <a:pt x="871" y="5331"/>
                  </a:cubicBezTo>
                  <a:cubicBezTo>
                    <a:pt x="5293" y="6219"/>
                    <a:pt x="9769" y="6681"/>
                    <a:pt x="14267" y="6738"/>
                  </a:cubicBezTo>
                  <a:cubicBezTo>
                    <a:pt x="14406" y="6740"/>
                    <a:pt x="14545" y="6741"/>
                    <a:pt x="14685" y="6741"/>
                  </a:cubicBezTo>
                  <a:cubicBezTo>
                    <a:pt x="16083" y="6741"/>
                    <a:pt x="17500" y="6642"/>
                    <a:pt x="18760" y="6072"/>
                  </a:cubicBezTo>
                  <a:cubicBezTo>
                    <a:pt x="19870" y="5571"/>
                    <a:pt x="20904" y="4612"/>
                    <a:pt x="21202" y="3391"/>
                  </a:cubicBezTo>
                  <a:cubicBezTo>
                    <a:pt x="21459" y="2316"/>
                    <a:pt x="20150" y="1148"/>
                    <a:pt x="19333" y="633"/>
                  </a:cubicBezTo>
                  <a:cubicBezTo>
                    <a:pt x="18707" y="260"/>
                    <a:pt x="17983" y="21"/>
                    <a:pt x="17241" y="3"/>
                  </a:cubicBezTo>
                  <a:cubicBezTo>
                    <a:pt x="17199" y="2"/>
                    <a:pt x="17157" y="1"/>
                    <a:pt x="1711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12" name="Google Shape;1712;p47"/>
          <p:cNvGrpSpPr/>
          <p:nvPr/>
        </p:nvGrpSpPr>
        <p:grpSpPr>
          <a:xfrm>
            <a:off x="1478192" y="5571781"/>
            <a:ext cx="2486304" cy="915081"/>
            <a:chOff x="719998" y="3746046"/>
            <a:chExt cx="2852247" cy="787234"/>
          </a:xfrm>
        </p:grpSpPr>
        <p:sp>
          <p:nvSpPr>
            <p:cNvPr id="1713" name="Google Shape;1713;p47"/>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4" name="Google Shape;1714;p47"/>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5" name="Google Shape;1715;p47"/>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16" name="Google Shape;1716;p47"/>
          <p:cNvGrpSpPr/>
          <p:nvPr/>
        </p:nvGrpSpPr>
        <p:grpSpPr>
          <a:xfrm>
            <a:off x="4634661" y="4664933"/>
            <a:ext cx="636791" cy="1706128"/>
            <a:chOff x="1496798" y="2992945"/>
            <a:chExt cx="743654" cy="1494331"/>
          </a:xfrm>
        </p:grpSpPr>
        <p:sp>
          <p:nvSpPr>
            <p:cNvPr id="1717" name="Google Shape;1717;p47"/>
            <p:cNvSpPr/>
            <p:nvPr/>
          </p:nvSpPr>
          <p:spPr>
            <a:xfrm>
              <a:off x="1805327" y="3388290"/>
              <a:ext cx="221898" cy="1098986"/>
            </a:xfrm>
            <a:custGeom>
              <a:avLst/>
              <a:gdLst/>
              <a:ahLst/>
              <a:cxnLst/>
              <a:rect l="l" t="t" r="r" b="b"/>
              <a:pathLst>
                <a:path w="1076" h="5329" extrusionOk="0">
                  <a:moveTo>
                    <a:pt x="241" y="1"/>
                  </a:moveTo>
                  <a:cubicBezTo>
                    <a:pt x="241" y="1"/>
                    <a:pt x="374" y="3810"/>
                    <a:pt x="1" y="5329"/>
                  </a:cubicBezTo>
                  <a:lnTo>
                    <a:pt x="1075" y="5329"/>
                  </a:lnTo>
                  <a:cubicBezTo>
                    <a:pt x="1075" y="5329"/>
                    <a:pt x="835" y="1426"/>
                    <a:pt x="85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8" name="Google Shape;1718;p47"/>
            <p:cNvSpPr/>
            <p:nvPr/>
          </p:nvSpPr>
          <p:spPr>
            <a:xfrm>
              <a:off x="1496798" y="2992945"/>
              <a:ext cx="486485" cy="628581"/>
            </a:xfrm>
            <a:custGeom>
              <a:avLst/>
              <a:gdLst/>
              <a:ahLst/>
              <a:cxnLst/>
              <a:rect l="l" t="t" r="r" b="b"/>
              <a:pathLst>
                <a:path w="2359" h="3048" extrusionOk="0">
                  <a:moveTo>
                    <a:pt x="1067" y="1"/>
                  </a:moveTo>
                  <a:cubicBezTo>
                    <a:pt x="1044" y="1"/>
                    <a:pt x="1021" y="5"/>
                    <a:pt x="999" y="13"/>
                  </a:cubicBezTo>
                  <a:cubicBezTo>
                    <a:pt x="831" y="66"/>
                    <a:pt x="738" y="271"/>
                    <a:pt x="831" y="422"/>
                  </a:cubicBezTo>
                  <a:cubicBezTo>
                    <a:pt x="754" y="352"/>
                    <a:pt x="657" y="319"/>
                    <a:pt x="557" y="319"/>
                  </a:cubicBezTo>
                  <a:cubicBezTo>
                    <a:pt x="467" y="319"/>
                    <a:pt x="374" y="346"/>
                    <a:pt x="294" y="399"/>
                  </a:cubicBezTo>
                  <a:cubicBezTo>
                    <a:pt x="129" y="493"/>
                    <a:pt x="54" y="715"/>
                    <a:pt x="111" y="901"/>
                  </a:cubicBezTo>
                  <a:cubicBezTo>
                    <a:pt x="129" y="954"/>
                    <a:pt x="165" y="1012"/>
                    <a:pt x="222" y="1048"/>
                  </a:cubicBezTo>
                  <a:cubicBezTo>
                    <a:pt x="258" y="1065"/>
                    <a:pt x="294" y="1088"/>
                    <a:pt x="333" y="1088"/>
                  </a:cubicBezTo>
                  <a:cubicBezTo>
                    <a:pt x="147" y="1159"/>
                    <a:pt x="0" y="1381"/>
                    <a:pt x="36" y="1585"/>
                  </a:cubicBezTo>
                  <a:cubicBezTo>
                    <a:pt x="53" y="1797"/>
                    <a:pt x="273" y="1977"/>
                    <a:pt x="486" y="1977"/>
                  </a:cubicBezTo>
                  <a:cubicBezTo>
                    <a:pt x="496" y="1977"/>
                    <a:pt x="506" y="1976"/>
                    <a:pt x="516" y="1976"/>
                  </a:cubicBezTo>
                  <a:lnTo>
                    <a:pt x="516" y="1976"/>
                  </a:lnTo>
                  <a:cubicBezTo>
                    <a:pt x="444" y="2140"/>
                    <a:pt x="387" y="2309"/>
                    <a:pt x="387" y="2473"/>
                  </a:cubicBezTo>
                  <a:cubicBezTo>
                    <a:pt x="369" y="2642"/>
                    <a:pt x="462" y="2824"/>
                    <a:pt x="627" y="2881"/>
                  </a:cubicBezTo>
                  <a:cubicBezTo>
                    <a:pt x="668" y="2899"/>
                    <a:pt x="712" y="2907"/>
                    <a:pt x="755" y="2907"/>
                  </a:cubicBezTo>
                  <a:cubicBezTo>
                    <a:pt x="887" y="2907"/>
                    <a:pt x="1023" y="2836"/>
                    <a:pt x="1146" y="2753"/>
                  </a:cubicBezTo>
                  <a:cubicBezTo>
                    <a:pt x="1164" y="2917"/>
                    <a:pt x="1350" y="3046"/>
                    <a:pt x="1515" y="3046"/>
                  </a:cubicBezTo>
                  <a:cubicBezTo>
                    <a:pt x="1530" y="3047"/>
                    <a:pt x="1546" y="3048"/>
                    <a:pt x="1562" y="3048"/>
                  </a:cubicBezTo>
                  <a:cubicBezTo>
                    <a:pt x="1729" y="3048"/>
                    <a:pt x="1879" y="2963"/>
                    <a:pt x="1981" y="2841"/>
                  </a:cubicBezTo>
                  <a:cubicBezTo>
                    <a:pt x="2092" y="2713"/>
                    <a:pt x="2163" y="2548"/>
                    <a:pt x="2220" y="2380"/>
                  </a:cubicBezTo>
                  <a:cubicBezTo>
                    <a:pt x="2359" y="1893"/>
                    <a:pt x="2335" y="1387"/>
                    <a:pt x="2160" y="910"/>
                  </a:cubicBezTo>
                  <a:lnTo>
                    <a:pt x="2160" y="910"/>
                  </a:lnTo>
                  <a:cubicBezTo>
                    <a:pt x="2143" y="756"/>
                    <a:pt x="2124" y="613"/>
                    <a:pt x="2070" y="475"/>
                  </a:cubicBezTo>
                  <a:cubicBezTo>
                    <a:pt x="1998" y="346"/>
                    <a:pt x="1905" y="217"/>
                    <a:pt x="1759" y="160"/>
                  </a:cubicBezTo>
                  <a:cubicBezTo>
                    <a:pt x="1714" y="144"/>
                    <a:pt x="1666" y="136"/>
                    <a:pt x="1619" y="136"/>
                  </a:cubicBezTo>
                  <a:cubicBezTo>
                    <a:pt x="1509" y="136"/>
                    <a:pt x="1403" y="180"/>
                    <a:pt x="1350" y="271"/>
                  </a:cubicBezTo>
                  <a:cubicBezTo>
                    <a:pt x="1335" y="131"/>
                    <a:pt x="1198" y="1"/>
                    <a:pt x="10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9" name="Google Shape;1719;p47"/>
            <p:cNvSpPr/>
            <p:nvPr/>
          </p:nvSpPr>
          <p:spPr>
            <a:xfrm>
              <a:off x="1614971" y="3064301"/>
              <a:ext cx="625480" cy="692099"/>
            </a:xfrm>
            <a:custGeom>
              <a:avLst/>
              <a:gdLst/>
              <a:ahLst/>
              <a:cxnLst/>
              <a:rect l="l" t="t" r="r" b="b"/>
              <a:pathLst>
                <a:path w="3033" h="3356" extrusionOk="0">
                  <a:moveTo>
                    <a:pt x="1630" y="0"/>
                  </a:moveTo>
                  <a:cubicBezTo>
                    <a:pt x="1443" y="18"/>
                    <a:pt x="1275" y="204"/>
                    <a:pt x="1275" y="386"/>
                  </a:cubicBezTo>
                  <a:cubicBezTo>
                    <a:pt x="1257" y="298"/>
                    <a:pt x="1164" y="222"/>
                    <a:pt x="1053" y="222"/>
                  </a:cubicBezTo>
                  <a:cubicBezTo>
                    <a:pt x="1037" y="219"/>
                    <a:pt x="1021" y="218"/>
                    <a:pt x="1005" y="218"/>
                  </a:cubicBezTo>
                  <a:cubicBezTo>
                    <a:pt x="931" y="218"/>
                    <a:pt x="854" y="250"/>
                    <a:pt x="777" y="298"/>
                  </a:cubicBezTo>
                  <a:cubicBezTo>
                    <a:pt x="555" y="462"/>
                    <a:pt x="462" y="813"/>
                    <a:pt x="591" y="1075"/>
                  </a:cubicBezTo>
                  <a:cubicBezTo>
                    <a:pt x="351" y="1075"/>
                    <a:pt x="129" y="1257"/>
                    <a:pt x="54" y="1479"/>
                  </a:cubicBezTo>
                  <a:cubicBezTo>
                    <a:pt x="0" y="1718"/>
                    <a:pt x="111" y="1980"/>
                    <a:pt x="315" y="2109"/>
                  </a:cubicBezTo>
                  <a:cubicBezTo>
                    <a:pt x="204" y="2185"/>
                    <a:pt x="147" y="2313"/>
                    <a:pt x="147" y="2442"/>
                  </a:cubicBezTo>
                  <a:cubicBezTo>
                    <a:pt x="165" y="2571"/>
                    <a:pt x="240" y="2700"/>
                    <a:pt x="369" y="2740"/>
                  </a:cubicBezTo>
                  <a:cubicBezTo>
                    <a:pt x="403" y="2754"/>
                    <a:pt x="439" y="2760"/>
                    <a:pt x="474" y="2760"/>
                  </a:cubicBezTo>
                  <a:cubicBezTo>
                    <a:pt x="572" y="2760"/>
                    <a:pt x="667" y="2710"/>
                    <a:pt x="720" y="2629"/>
                  </a:cubicBezTo>
                  <a:lnTo>
                    <a:pt x="720" y="2629"/>
                  </a:lnTo>
                  <a:cubicBezTo>
                    <a:pt x="684" y="2828"/>
                    <a:pt x="648" y="3073"/>
                    <a:pt x="795" y="3237"/>
                  </a:cubicBezTo>
                  <a:cubicBezTo>
                    <a:pt x="855" y="3309"/>
                    <a:pt x="963" y="3349"/>
                    <a:pt x="1066" y="3349"/>
                  </a:cubicBezTo>
                  <a:cubicBezTo>
                    <a:pt x="1121" y="3349"/>
                    <a:pt x="1176" y="3337"/>
                    <a:pt x="1221" y="3312"/>
                  </a:cubicBezTo>
                  <a:cubicBezTo>
                    <a:pt x="1368" y="3255"/>
                    <a:pt x="1479" y="3108"/>
                    <a:pt x="1519" y="2939"/>
                  </a:cubicBezTo>
                  <a:lnTo>
                    <a:pt x="1519" y="2939"/>
                  </a:lnTo>
                  <a:cubicBezTo>
                    <a:pt x="1497" y="3144"/>
                    <a:pt x="1647" y="3312"/>
                    <a:pt x="1830" y="3348"/>
                  </a:cubicBezTo>
                  <a:cubicBezTo>
                    <a:pt x="1857" y="3353"/>
                    <a:pt x="1885" y="3356"/>
                    <a:pt x="1912" y="3356"/>
                  </a:cubicBezTo>
                  <a:cubicBezTo>
                    <a:pt x="2074" y="3356"/>
                    <a:pt x="2237" y="3270"/>
                    <a:pt x="2331" y="3126"/>
                  </a:cubicBezTo>
                  <a:cubicBezTo>
                    <a:pt x="2424" y="2962"/>
                    <a:pt x="2424" y="2757"/>
                    <a:pt x="2367" y="2571"/>
                  </a:cubicBezTo>
                  <a:lnTo>
                    <a:pt x="2367" y="2571"/>
                  </a:lnTo>
                  <a:cubicBezTo>
                    <a:pt x="2387" y="2574"/>
                    <a:pt x="2408" y="2575"/>
                    <a:pt x="2428" y="2575"/>
                  </a:cubicBezTo>
                  <a:cubicBezTo>
                    <a:pt x="2670" y="2575"/>
                    <a:pt x="2908" y="2386"/>
                    <a:pt x="2962" y="2145"/>
                  </a:cubicBezTo>
                  <a:cubicBezTo>
                    <a:pt x="3033" y="1887"/>
                    <a:pt x="2868" y="1572"/>
                    <a:pt x="2607" y="1479"/>
                  </a:cubicBezTo>
                  <a:cubicBezTo>
                    <a:pt x="2828" y="1221"/>
                    <a:pt x="2886" y="830"/>
                    <a:pt x="2757" y="520"/>
                  </a:cubicBezTo>
                  <a:cubicBezTo>
                    <a:pt x="2717" y="444"/>
                    <a:pt x="2664" y="351"/>
                    <a:pt x="2571" y="315"/>
                  </a:cubicBezTo>
                  <a:cubicBezTo>
                    <a:pt x="2558" y="311"/>
                    <a:pt x="2542" y="309"/>
                    <a:pt x="2525" y="309"/>
                  </a:cubicBezTo>
                  <a:cubicBezTo>
                    <a:pt x="2474" y="309"/>
                    <a:pt x="2414" y="329"/>
                    <a:pt x="2385" y="369"/>
                  </a:cubicBezTo>
                  <a:cubicBezTo>
                    <a:pt x="2407" y="298"/>
                    <a:pt x="2367" y="240"/>
                    <a:pt x="2313" y="187"/>
                  </a:cubicBezTo>
                  <a:cubicBezTo>
                    <a:pt x="2267" y="167"/>
                    <a:pt x="2220" y="157"/>
                    <a:pt x="2174" y="157"/>
                  </a:cubicBezTo>
                  <a:cubicBezTo>
                    <a:pt x="2127" y="157"/>
                    <a:pt x="2080" y="167"/>
                    <a:pt x="2034" y="187"/>
                  </a:cubicBezTo>
                  <a:cubicBezTo>
                    <a:pt x="2034" y="187"/>
                    <a:pt x="2016" y="187"/>
                    <a:pt x="1998" y="204"/>
                  </a:cubicBezTo>
                  <a:cubicBezTo>
                    <a:pt x="1923" y="76"/>
                    <a:pt x="1776" y="0"/>
                    <a:pt x="16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0" name="Google Shape;1720;p47"/>
            <p:cNvSpPr/>
            <p:nvPr/>
          </p:nvSpPr>
          <p:spPr>
            <a:xfrm>
              <a:off x="1973822" y="3067807"/>
              <a:ext cx="133015" cy="72592"/>
            </a:xfrm>
            <a:custGeom>
              <a:avLst/>
              <a:gdLst/>
              <a:ahLst/>
              <a:cxnLst/>
              <a:rect l="l" t="t" r="r" b="b"/>
              <a:pathLst>
                <a:path w="645" h="352" extrusionOk="0">
                  <a:moveTo>
                    <a:pt x="645" y="352"/>
                  </a:moveTo>
                  <a:lnTo>
                    <a:pt x="645" y="352"/>
                  </a:lnTo>
                  <a:lnTo>
                    <a:pt x="645" y="352"/>
                  </a:lnTo>
                  <a:lnTo>
                    <a:pt x="645" y="352"/>
                  </a:lnTo>
                  <a:close/>
                  <a:moveTo>
                    <a:pt x="645" y="352"/>
                  </a:moveTo>
                  <a:lnTo>
                    <a:pt x="645" y="352"/>
                  </a:lnTo>
                  <a:lnTo>
                    <a:pt x="645" y="352"/>
                  </a:lnTo>
                  <a:close/>
                  <a:moveTo>
                    <a:pt x="258" y="170"/>
                  </a:moveTo>
                  <a:lnTo>
                    <a:pt x="258" y="187"/>
                  </a:lnTo>
                  <a:lnTo>
                    <a:pt x="258" y="187"/>
                  </a:lnTo>
                  <a:lnTo>
                    <a:pt x="258" y="187"/>
                  </a:lnTo>
                  <a:lnTo>
                    <a:pt x="258"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34" y="170"/>
                  </a:moveTo>
                  <a:lnTo>
                    <a:pt x="534" y="170"/>
                  </a:lnTo>
                  <a:lnTo>
                    <a:pt x="534" y="170"/>
                  </a:lnTo>
                  <a:close/>
                  <a:moveTo>
                    <a:pt x="516" y="147"/>
                  </a:moveTo>
                  <a:cubicBezTo>
                    <a:pt x="534" y="147"/>
                    <a:pt x="534" y="147"/>
                    <a:pt x="534" y="170"/>
                  </a:cubicBezTo>
                  <a:cubicBezTo>
                    <a:pt x="534" y="147"/>
                    <a:pt x="534" y="147"/>
                    <a:pt x="516" y="147"/>
                  </a:cubicBezTo>
                  <a:close/>
                  <a:moveTo>
                    <a:pt x="516" y="147"/>
                  </a:moveTo>
                  <a:lnTo>
                    <a:pt x="516" y="147"/>
                  </a:lnTo>
                  <a:lnTo>
                    <a:pt x="516" y="147"/>
                  </a:lnTo>
                  <a:close/>
                  <a:moveTo>
                    <a:pt x="1" y="1"/>
                  </a:moveTo>
                  <a:cubicBezTo>
                    <a:pt x="112" y="19"/>
                    <a:pt x="183" y="76"/>
                    <a:pt x="258" y="170"/>
                  </a:cubicBezTo>
                  <a:cubicBezTo>
                    <a:pt x="183" y="76"/>
                    <a:pt x="112" y="19"/>
                    <a:pt x="1" y="1"/>
                  </a:cubicBezTo>
                  <a:close/>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1" name="Google Shape;1721;p47"/>
            <p:cNvSpPr/>
            <p:nvPr/>
          </p:nvSpPr>
          <p:spPr>
            <a:xfrm>
              <a:off x="1625902" y="3285793"/>
              <a:ext cx="110949" cy="87234"/>
            </a:xfrm>
            <a:custGeom>
              <a:avLst/>
              <a:gdLst/>
              <a:ahLst/>
              <a:cxnLst/>
              <a:rect l="l" t="t" r="r" b="b"/>
              <a:pathLst>
                <a:path w="538" h="423" extrusionOk="0">
                  <a:moveTo>
                    <a:pt x="1" y="422"/>
                  </a:moveTo>
                  <a:lnTo>
                    <a:pt x="1" y="422"/>
                  </a:lnTo>
                  <a:lnTo>
                    <a:pt x="1" y="422"/>
                  </a:lnTo>
                  <a:close/>
                  <a:moveTo>
                    <a:pt x="1" y="422"/>
                  </a:moveTo>
                  <a:lnTo>
                    <a:pt x="1" y="422"/>
                  </a:lnTo>
                  <a:lnTo>
                    <a:pt x="1" y="422"/>
                  </a:lnTo>
                  <a:close/>
                  <a:moveTo>
                    <a:pt x="1" y="405"/>
                  </a:moveTo>
                  <a:lnTo>
                    <a:pt x="1" y="422"/>
                  </a:lnTo>
                  <a:lnTo>
                    <a:pt x="1" y="405"/>
                  </a:lnTo>
                  <a:close/>
                  <a:moveTo>
                    <a:pt x="538" y="1"/>
                  </a:moveTo>
                  <a:cubicBezTo>
                    <a:pt x="298" y="1"/>
                    <a:pt x="76" y="183"/>
                    <a:pt x="1" y="405"/>
                  </a:cubicBezTo>
                  <a:lnTo>
                    <a:pt x="1" y="405"/>
                  </a:lnTo>
                  <a:lnTo>
                    <a:pt x="1" y="405"/>
                  </a:lnTo>
                  <a:cubicBezTo>
                    <a:pt x="76" y="183"/>
                    <a:pt x="298" y="1"/>
                    <a:pt x="538" y="1"/>
                  </a:cubicBezTo>
                  <a:close/>
                </a:path>
              </a:pathLst>
            </a:custGeom>
            <a:solidFill>
              <a:srgbClr val="0055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2" name="Google Shape;1722;p47"/>
            <p:cNvSpPr/>
            <p:nvPr/>
          </p:nvSpPr>
          <p:spPr>
            <a:xfrm>
              <a:off x="1618477" y="3064301"/>
              <a:ext cx="534123" cy="423179"/>
            </a:xfrm>
            <a:custGeom>
              <a:avLst/>
              <a:gdLst/>
              <a:ahLst/>
              <a:cxnLst/>
              <a:rect l="l" t="t" r="r" b="b"/>
              <a:pathLst>
                <a:path w="2590" h="2052" extrusionOk="0">
                  <a:moveTo>
                    <a:pt x="1408" y="426"/>
                  </a:moveTo>
                  <a:cubicBezTo>
                    <a:pt x="1444" y="426"/>
                    <a:pt x="1480" y="480"/>
                    <a:pt x="1462" y="520"/>
                  </a:cubicBezTo>
                  <a:cubicBezTo>
                    <a:pt x="1462" y="555"/>
                    <a:pt x="1444" y="573"/>
                    <a:pt x="1426" y="591"/>
                  </a:cubicBezTo>
                  <a:cubicBezTo>
                    <a:pt x="1426" y="631"/>
                    <a:pt x="1408" y="648"/>
                    <a:pt x="1391" y="666"/>
                  </a:cubicBezTo>
                  <a:cubicBezTo>
                    <a:pt x="1369" y="684"/>
                    <a:pt x="1333" y="702"/>
                    <a:pt x="1315" y="702"/>
                  </a:cubicBezTo>
                  <a:cubicBezTo>
                    <a:pt x="1280" y="702"/>
                    <a:pt x="1258" y="684"/>
                    <a:pt x="1240" y="666"/>
                  </a:cubicBezTo>
                  <a:cubicBezTo>
                    <a:pt x="1222" y="631"/>
                    <a:pt x="1240" y="591"/>
                    <a:pt x="1258" y="573"/>
                  </a:cubicBezTo>
                  <a:cubicBezTo>
                    <a:pt x="1280" y="520"/>
                    <a:pt x="1315" y="444"/>
                    <a:pt x="1369" y="426"/>
                  </a:cubicBezTo>
                  <a:close/>
                  <a:moveTo>
                    <a:pt x="982" y="409"/>
                  </a:moveTo>
                  <a:cubicBezTo>
                    <a:pt x="1000" y="409"/>
                    <a:pt x="1018" y="409"/>
                    <a:pt x="1036" y="444"/>
                  </a:cubicBezTo>
                  <a:cubicBezTo>
                    <a:pt x="1036" y="462"/>
                    <a:pt x="1058" y="480"/>
                    <a:pt x="1058" y="497"/>
                  </a:cubicBezTo>
                  <a:cubicBezTo>
                    <a:pt x="1058" y="608"/>
                    <a:pt x="1018" y="719"/>
                    <a:pt x="947" y="777"/>
                  </a:cubicBezTo>
                  <a:cubicBezTo>
                    <a:pt x="907" y="795"/>
                    <a:pt x="889" y="813"/>
                    <a:pt x="871" y="813"/>
                  </a:cubicBezTo>
                  <a:lnTo>
                    <a:pt x="836" y="813"/>
                  </a:lnTo>
                  <a:cubicBezTo>
                    <a:pt x="796" y="795"/>
                    <a:pt x="778" y="759"/>
                    <a:pt x="778" y="719"/>
                  </a:cubicBezTo>
                  <a:cubicBezTo>
                    <a:pt x="760" y="631"/>
                    <a:pt x="796" y="555"/>
                    <a:pt x="853" y="480"/>
                  </a:cubicBezTo>
                  <a:cubicBezTo>
                    <a:pt x="889" y="462"/>
                    <a:pt x="925" y="409"/>
                    <a:pt x="982" y="409"/>
                  </a:cubicBezTo>
                  <a:close/>
                  <a:moveTo>
                    <a:pt x="947" y="906"/>
                  </a:moveTo>
                  <a:cubicBezTo>
                    <a:pt x="1000" y="924"/>
                    <a:pt x="964" y="1017"/>
                    <a:pt x="947" y="1052"/>
                  </a:cubicBezTo>
                  <a:cubicBezTo>
                    <a:pt x="925" y="1075"/>
                    <a:pt x="907" y="1075"/>
                    <a:pt x="889" y="1092"/>
                  </a:cubicBezTo>
                  <a:lnTo>
                    <a:pt x="871" y="1092"/>
                  </a:lnTo>
                  <a:cubicBezTo>
                    <a:pt x="853" y="1092"/>
                    <a:pt x="836" y="1092"/>
                    <a:pt x="836" y="1075"/>
                  </a:cubicBezTo>
                  <a:cubicBezTo>
                    <a:pt x="814" y="1052"/>
                    <a:pt x="814" y="1035"/>
                    <a:pt x="836" y="1017"/>
                  </a:cubicBezTo>
                  <a:cubicBezTo>
                    <a:pt x="836" y="981"/>
                    <a:pt x="871" y="906"/>
                    <a:pt x="925" y="906"/>
                  </a:cubicBezTo>
                  <a:close/>
                  <a:moveTo>
                    <a:pt x="1613" y="0"/>
                  </a:moveTo>
                  <a:cubicBezTo>
                    <a:pt x="1444" y="18"/>
                    <a:pt x="1297" y="164"/>
                    <a:pt x="1258" y="333"/>
                  </a:cubicBezTo>
                  <a:lnTo>
                    <a:pt x="1258" y="386"/>
                  </a:lnTo>
                  <a:cubicBezTo>
                    <a:pt x="1240" y="298"/>
                    <a:pt x="1147" y="222"/>
                    <a:pt x="1036" y="222"/>
                  </a:cubicBezTo>
                  <a:cubicBezTo>
                    <a:pt x="1036" y="204"/>
                    <a:pt x="1018" y="204"/>
                    <a:pt x="1000" y="204"/>
                  </a:cubicBezTo>
                  <a:cubicBezTo>
                    <a:pt x="925" y="204"/>
                    <a:pt x="836" y="240"/>
                    <a:pt x="760" y="298"/>
                  </a:cubicBezTo>
                  <a:cubicBezTo>
                    <a:pt x="614" y="409"/>
                    <a:pt x="520" y="608"/>
                    <a:pt x="520" y="813"/>
                  </a:cubicBezTo>
                  <a:cubicBezTo>
                    <a:pt x="520" y="888"/>
                    <a:pt x="538" y="981"/>
                    <a:pt x="574" y="1075"/>
                  </a:cubicBezTo>
                  <a:cubicBezTo>
                    <a:pt x="334" y="1075"/>
                    <a:pt x="112" y="1257"/>
                    <a:pt x="37" y="1479"/>
                  </a:cubicBezTo>
                  <a:lnTo>
                    <a:pt x="37" y="1496"/>
                  </a:lnTo>
                  <a:cubicBezTo>
                    <a:pt x="1" y="1683"/>
                    <a:pt x="76" y="1905"/>
                    <a:pt x="205" y="2034"/>
                  </a:cubicBezTo>
                  <a:cubicBezTo>
                    <a:pt x="259" y="2051"/>
                    <a:pt x="298" y="2051"/>
                    <a:pt x="334" y="2051"/>
                  </a:cubicBezTo>
                  <a:cubicBezTo>
                    <a:pt x="392" y="2051"/>
                    <a:pt x="463" y="2034"/>
                    <a:pt x="503" y="2016"/>
                  </a:cubicBezTo>
                  <a:cubicBezTo>
                    <a:pt x="742" y="1963"/>
                    <a:pt x="925" y="1758"/>
                    <a:pt x="1018" y="1519"/>
                  </a:cubicBezTo>
                  <a:cubicBezTo>
                    <a:pt x="1093" y="1590"/>
                    <a:pt x="1186" y="1630"/>
                    <a:pt x="1297" y="1630"/>
                  </a:cubicBezTo>
                  <a:cubicBezTo>
                    <a:pt x="1351" y="1630"/>
                    <a:pt x="1426" y="1607"/>
                    <a:pt x="1480" y="1572"/>
                  </a:cubicBezTo>
                  <a:cubicBezTo>
                    <a:pt x="1613" y="1496"/>
                    <a:pt x="1702" y="1332"/>
                    <a:pt x="1684" y="1186"/>
                  </a:cubicBezTo>
                  <a:lnTo>
                    <a:pt x="1684" y="1186"/>
                  </a:lnTo>
                  <a:cubicBezTo>
                    <a:pt x="1702" y="1274"/>
                    <a:pt x="1795" y="1350"/>
                    <a:pt x="1906" y="1350"/>
                  </a:cubicBezTo>
                  <a:cubicBezTo>
                    <a:pt x="2017" y="1350"/>
                    <a:pt x="2128" y="1257"/>
                    <a:pt x="2146" y="1146"/>
                  </a:cubicBezTo>
                  <a:cubicBezTo>
                    <a:pt x="2185" y="1035"/>
                    <a:pt x="2146" y="924"/>
                    <a:pt x="2074" y="830"/>
                  </a:cubicBezTo>
                  <a:lnTo>
                    <a:pt x="2074" y="830"/>
                  </a:lnTo>
                  <a:cubicBezTo>
                    <a:pt x="2128" y="870"/>
                    <a:pt x="2185" y="888"/>
                    <a:pt x="2239" y="888"/>
                  </a:cubicBezTo>
                  <a:cubicBezTo>
                    <a:pt x="2332" y="888"/>
                    <a:pt x="2425" y="853"/>
                    <a:pt x="2479" y="777"/>
                  </a:cubicBezTo>
                  <a:cubicBezTo>
                    <a:pt x="2590" y="666"/>
                    <a:pt x="2590" y="480"/>
                    <a:pt x="2554" y="351"/>
                  </a:cubicBezTo>
                  <a:lnTo>
                    <a:pt x="2554" y="315"/>
                  </a:lnTo>
                  <a:lnTo>
                    <a:pt x="2501" y="315"/>
                  </a:lnTo>
                  <a:cubicBezTo>
                    <a:pt x="2461" y="315"/>
                    <a:pt x="2407" y="333"/>
                    <a:pt x="2368" y="369"/>
                  </a:cubicBezTo>
                  <a:lnTo>
                    <a:pt x="2368" y="351"/>
                  </a:lnTo>
                  <a:cubicBezTo>
                    <a:pt x="2368" y="298"/>
                    <a:pt x="2332" y="222"/>
                    <a:pt x="2296" y="187"/>
                  </a:cubicBezTo>
                  <a:lnTo>
                    <a:pt x="2257" y="187"/>
                  </a:lnTo>
                  <a:cubicBezTo>
                    <a:pt x="2257" y="164"/>
                    <a:pt x="2257" y="164"/>
                    <a:pt x="2239" y="164"/>
                  </a:cubicBezTo>
                  <a:cubicBezTo>
                    <a:pt x="2221" y="164"/>
                    <a:pt x="2185" y="147"/>
                    <a:pt x="2146" y="147"/>
                  </a:cubicBezTo>
                  <a:cubicBezTo>
                    <a:pt x="2110" y="147"/>
                    <a:pt x="2057" y="164"/>
                    <a:pt x="2017" y="187"/>
                  </a:cubicBezTo>
                  <a:cubicBezTo>
                    <a:pt x="2017" y="187"/>
                    <a:pt x="1999" y="187"/>
                    <a:pt x="1981" y="204"/>
                  </a:cubicBezTo>
                  <a:lnTo>
                    <a:pt x="1981" y="187"/>
                  </a:lnTo>
                  <a:cubicBezTo>
                    <a:pt x="1906" y="93"/>
                    <a:pt x="1835" y="36"/>
                    <a:pt x="1724" y="18"/>
                  </a:cubicBezTo>
                  <a:cubicBezTo>
                    <a:pt x="1702" y="0"/>
                    <a:pt x="1666" y="0"/>
                    <a:pt x="164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3" name="Google Shape;1723;p47"/>
            <p:cNvSpPr/>
            <p:nvPr/>
          </p:nvSpPr>
          <p:spPr>
            <a:xfrm>
              <a:off x="1775217" y="3148443"/>
              <a:ext cx="61455" cy="83522"/>
            </a:xfrm>
            <a:custGeom>
              <a:avLst/>
              <a:gdLst/>
              <a:ahLst/>
              <a:cxnLst/>
              <a:rect l="l" t="t" r="r" b="b"/>
              <a:pathLst>
                <a:path w="298" h="405" extrusionOk="0">
                  <a:moveTo>
                    <a:pt x="222" y="1"/>
                  </a:moveTo>
                  <a:cubicBezTo>
                    <a:pt x="165" y="1"/>
                    <a:pt x="129" y="54"/>
                    <a:pt x="93" y="72"/>
                  </a:cubicBezTo>
                  <a:cubicBezTo>
                    <a:pt x="36" y="147"/>
                    <a:pt x="0" y="223"/>
                    <a:pt x="18" y="311"/>
                  </a:cubicBezTo>
                  <a:cubicBezTo>
                    <a:pt x="18" y="351"/>
                    <a:pt x="36" y="387"/>
                    <a:pt x="76" y="405"/>
                  </a:cubicBezTo>
                  <a:lnTo>
                    <a:pt x="111" y="405"/>
                  </a:lnTo>
                  <a:cubicBezTo>
                    <a:pt x="129" y="405"/>
                    <a:pt x="147" y="387"/>
                    <a:pt x="187" y="369"/>
                  </a:cubicBezTo>
                  <a:cubicBezTo>
                    <a:pt x="258" y="311"/>
                    <a:pt x="298" y="200"/>
                    <a:pt x="298" y="89"/>
                  </a:cubicBezTo>
                  <a:cubicBezTo>
                    <a:pt x="298" y="72"/>
                    <a:pt x="276" y="54"/>
                    <a:pt x="276" y="36"/>
                  </a:cubicBezTo>
                  <a:cubicBezTo>
                    <a:pt x="258" y="1"/>
                    <a:pt x="240" y="1"/>
                    <a:pt x="22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4" name="Google Shape;1724;p47"/>
            <p:cNvSpPr/>
            <p:nvPr/>
          </p:nvSpPr>
          <p:spPr>
            <a:xfrm>
              <a:off x="1786147" y="3250940"/>
              <a:ext cx="38564" cy="38771"/>
            </a:xfrm>
            <a:custGeom>
              <a:avLst/>
              <a:gdLst/>
              <a:ahLst/>
              <a:cxnLst/>
              <a:rect l="l" t="t" r="r" b="b"/>
              <a:pathLst>
                <a:path w="187" h="188" extrusionOk="0">
                  <a:moveTo>
                    <a:pt x="112" y="1"/>
                  </a:moveTo>
                  <a:cubicBezTo>
                    <a:pt x="58" y="1"/>
                    <a:pt x="23" y="76"/>
                    <a:pt x="23" y="112"/>
                  </a:cubicBezTo>
                  <a:cubicBezTo>
                    <a:pt x="1" y="130"/>
                    <a:pt x="1" y="147"/>
                    <a:pt x="23" y="170"/>
                  </a:cubicBezTo>
                  <a:cubicBezTo>
                    <a:pt x="23" y="187"/>
                    <a:pt x="40" y="187"/>
                    <a:pt x="58" y="187"/>
                  </a:cubicBezTo>
                  <a:lnTo>
                    <a:pt x="76" y="187"/>
                  </a:lnTo>
                  <a:cubicBezTo>
                    <a:pt x="94" y="170"/>
                    <a:pt x="112" y="170"/>
                    <a:pt x="134" y="147"/>
                  </a:cubicBezTo>
                  <a:cubicBezTo>
                    <a:pt x="151" y="112"/>
                    <a:pt x="187" y="19"/>
                    <a:pt x="13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5" name="Google Shape;1725;p47"/>
            <p:cNvSpPr/>
            <p:nvPr/>
          </p:nvSpPr>
          <p:spPr>
            <a:xfrm>
              <a:off x="1870292" y="3152155"/>
              <a:ext cx="53412" cy="56919"/>
            </a:xfrm>
            <a:custGeom>
              <a:avLst/>
              <a:gdLst/>
              <a:ahLst/>
              <a:cxnLst/>
              <a:rect l="l" t="t" r="r" b="b"/>
              <a:pathLst>
                <a:path w="259" h="276" extrusionOk="0">
                  <a:moveTo>
                    <a:pt x="148" y="0"/>
                  </a:moveTo>
                  <a:cubicBezTo>
                    <a:pt x="94" y="18"/>
                    <a:pt x="59" y="94"/>
                    <a:pt x="37" y="147"/>
                  </a:cubicBezTo>
                  <a:cubicBezTo>
                    <a:pt x="19" y="165"/>
                    <a:pt x="1" y="205"/>
                    <a:pt x="19" y="240"/>
                  </a:cubicBezTo>
                  <a:cubicBezTo>
                    <a:pt x="37" y="258"/>
                    <a:pt x="59" y="276"/>
                    <a:pt x="94" y="276"/>
                  </a:cubicBezTo>
                  <a:cubicBezTo>
                    <a:pt x="112" y="276"/>
                    <a:pt x="148" y="258"/>
                    <a:pt x="170" y="240"/>
                  </a:cubicBezTo>
                  <a:cubicBezTo>
                    <a:pt x="187" y="222"/>
                    <a:pt x="205" y="205"/>
                    <a:pt x="205" y="165"/>
                  </a:cubicBezTo>
                  <a:cubicBezTo>
                    <a:pt x="223" y="147"/>
                    <a:pt x="241" y="129"/>
                    <a:pt x="241" y="94"/>
                  </a:cubicBezTo>
                  <a:cubicBezTo>
                    <a:pt x="259" y="54"/>
                    <a:pt x="223" y="0"/>
                    <a:pt x="1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26" name="Google Shape;1726;p47"/>
          <p:cNvGrpSpPr/>
          <p:nvPr/>
        </p:nvGrpSpPr>
        <p:grpSpPr>
          <a:xfrm>
            <a:off x="6527963" y="4088100"/>
            <a:ext cx="1814387" cy="2282921"/>
            <a:chOff x="1401021" y="2296231"/>
            <a:chExt cx="2702495" cy="2550277"/>
          </a:xfrm>
        </p:grpSpPr>
        <p:sp>
          <p:nvSpPr>
            <p:cNvPr id="1727" name="Google Shape;1727;p47"/>
            <p:cNvSpPr/>
            <p:nvPr/>
          </p:nvSpPr>
          <p:spPr>
            <a:xfrm>
              <a:off x="1401021" y="2401457"/>
              <a:ext cx="1184812" cy="2445031"/>
            </a:xfrm>
            <a:custGeom>
              <a:avLst/>
              <a:gdLst/>
              <a:ahLst/>
              <a:cxnLst/>
              <a:rect l="l" t="t" r="r" b="b"/>
              <a:pathLst>
                <a:path w="2905" h="5995" extrusionOk="0">
                  <a:moveTo>
                    <a:pt x="1426" y="0"/>
                  </a:moveTo>
                  <a:lnTo>
                    <a:pt x="1" y="1607"/>
                  </a:lnTo>
                  <a:lnTo>
                    <a:pt x="1" y="5994"/>
                  </a:lnTo>
                  <a:lnTo>
                    <a:pt x="2904" y="5994"/>
                  </a:lnTo>
                  <a:lnTo>
                    <a:pt x="2904" y="1607"/>
                  </a:lnTo>
                  <a:lnTo>
                    <a:pt x="1426"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8" name="Google Shape;1728;p47"/>
            <p:cNvSpPr/>
            <p:nvPr/>
          </p:nvSpPr>
          <p:spPr>
            <a:xfrm>
              <a:off x="1982240" y="2401457"/>
              <a:ext cx="2121241" cy="655815"/>
            </a:xfrm>
            <a:custGeom>
              <a:avLst/>
              <a:gdLst/>
              <a:ahLst/>
              <a:cxnLst/>
              <a:rect l="l" t="t" r="r" b="b"/>
              <a:pathLst>
                <a:path w="5201" h="1608" extrusionOk="0">
                  <a:moveTo>
                    <a:pt x="1" y="0"/>
                  </a:moveTo>
                  <a:lnTo>
                    <a:pt x="1479" y="1607"/>
                  </a:lnTo>
                  <a:lnTo>
                    <a:pt x="5200" y="1607"/>
                  </a:lnTo>
                  <a:lnTo>
                    <a:pt x="364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9" name="Google Shape;1729;p47"/>
            <p:cNvSpPr/>
            <p:nvPr/>
          </p:nvSpPr>
          <p:spPr>
            <a:xfrm>
              <a:off x="2585484" y="3056872"/>
              <a:ext cx="1518027" cy="1789624"/>
            </a:xfrm>
            <a:custGeom>
              <a:avLst/>
              <a:gdLst/>
              <a:ahLst/>
              <a:cxnLst/>
              <a:rect l="l" t="t" r="r" b="b"/>
              <a:pathLst>
                <a:path w="3722" h="4388" extrusionOk="0">
                  <a:moveTo>
                    <a:pt x="0" y="0"/>
                  </a:moveTo>
                  <a:lnTo>
                    <a:pt x="0" y="4387"/>
                  </a:lnTo>
                  <a:lnTo>
                    <a:pt x="3721" y="4387"/>
                  </a:lnTo>
                  <a:lnTo>
                    <a:pt x="3721"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0" name="Google Shape;1730;p47"/>
            <p:cNvSpPr/>
            <p:nvPr/>
          </p:nvSpPr>
          <p:spPr>
            <a:xfrm>
              <a:off x="1763212" y="3985955"/>
              <a:ext cx="438849" cy="860553"/>
            </a:xfrm>
            <a:custGeom>
              <a:avLst/>
              <a:gdLst/>
              <a:ahLst/>
              <a:cxnLst/>
              <a:rect l="l" t="t" r="r" b="b"/>
              <a:pathLst>
                <a:path w="1076" h="2110" extrusionOk="0">
                  <a:moveTo>
                    <a:pt x="538" y="0"/>
                  </a:moveTo>
                  <a:cubicBezTo>
                    <a:pt x="240" y="0"/>
                    <a:pt x="1" y="240"/>
                    <a:pt x="1" y="537"/>
                  </a:cubicBezTo>
                  <a:lnTo>
                    <a:pt x="1" y="2109"/>
                  </a:lnTo>
                  <a:lnTo>
                    <a:pt x="1075" y="2109"/>
                  </a:lnTo>
                  <a:lnTo>
                    <a:pt x="1075" y="537"/>
                  </a:lnTo>
                  <a:cubicBezTo>
                    <a:pt x="1075" y="240"/>
                    <a:pt x="835" y="0"/>
                    <a:pt x="5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1" name="Google Shape;1731;p47"/>
            <p:cNvSpPr/>
            <p:nvPr/>
          </p:nvSpPr>
          <p:spPr>
            <a:xfrm>
              <a:off x="2585479" y="3047122"/>
              <a:ext cx="1518036" cy="86007"/>
            </a:xfrm>
            <a:custGeom>
              <a:avLst/>
              <a:gdLst/>
              <a:ahLst/>
              <a:cxnLst/>
              <a:rect l="l" t="t" r="r" b="b"/>
              <a:pathLst>
                <a:path w="3722" h="187" extrusionOk="0">
                  <a:moveTo>
                    <a:pt x="0" y="0"/>
                  </a:moveTo>
                  <a:lnTo>
                    <a:pt x="0" y="187"/>
                  </a:lnTo>
                  <a:lnTo>
                    <a:pt x="3721" y="187"/>
                  </a:lnTo>
                  <a:lnTo>
                    <a:pt x="3721" y="0"/>
                  </a:lnTo>
                  <a:close/>
                </a:path>
              </a:pathLst>
            </a:custGeom>
            <a:solidFill>
              <a:srgbClr val="70532F">
                <a:alpha val="468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2" name="Google Shape;1732;p47"/>
            <p:cNvSpPr/>
            <p:nvPr/>
          </p:nvSpPr>
          <p:spPr>
            <a:xfrm>
              <a:off x="2842445" y="3246930"/>
              <a:ext cx="219832" cy="369915"/>
            </a:xfrm>
            <a:custGeom>
              <a:avLst/>
              <a:gdLst/>
              <a:ahLst/>
              <a:cxnLst/>
              <a:rect l="l" t="t" r="r" b="b"/>
              <a:pathLst>
                <a:path w="539" h="907" extrusionOk="0">
                  <a:moveTo>
                    <a:pt x="1" y="1"/>
                  </a:moveTo>
                  <a:lnTo>
                    <a:pt x="1"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3" name="Google Shape;1733;p47"/>
            <p:cNvSpPr/>
            <p:nvPr/>
          </p:nvSpPr>
          <p:spPr>
            <a:xfrm>
              <a:off x="2857128" y="3268547"/>
              <a:ext cx="190467" cy="324645"/>
            </a:xfrm>
            <a:custGeom>
              <a:avLst/>
              <a:gdLst/>
              <a:ahLst/>
              <a:cxnLst/>
              <a:rect l="l" t="t" r="r" b="b"/>
              <a:pathLst>
                <a:path w="467" h="796" extrusionOk="0">
                  <a:moveTo>
                    <a:pt x="0" y="1"/>
                  </a:moveTo>
                  <a:lnTo>
                    <a:pt x="0" y="796"/>
                  </a:lnTo>
                  <a:lnTo>
                    <a:pt x="467" y="796"/>
                  </a:lnTo>
                  <a:lnTo>
                    <a:pt x="467"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4" name="Google Shape;1734;p47"/>
            <p:cNvSpPr/>
            <p:nvPr/>
          </p:nvSpPr>
          <p:spPr>
            <a:xfrm>
              <a:off x="3235634" y="3246930"/>
              <a:ext cx="219425" cy="369915"/>
            </a:xfrm>
            <a:custGeom>
              <a:avLst/>
              <a:gdLst/>
              <a:ahLst/>
              <a:cxnLst/>
              <a:rect l="l" t="t" r="r" b="b"/>
              <a:pathLst>
                <a:path w="538" h="907" extrusionOk="0">
                  <a:moveTo>
                    <a:pt x="0" y="1"/>
                  </a:moveTo>
                  <a:lnTo>
                    <a:pt x="0"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5" name="Google Shape;1735;p47"/>
            <p:cNvSpPr/>
            <p:nvPr/>
          </p:nvSpPr>
          <p:spPr>
            <a:xfrm>
              <a:off x="3249910" y="3268547"/>
              <a:ext cx="181494" cy="324645"/>
            </a:xfrm>
            <a:custGeom>
              <a:avLst/>
              <a:gdLst/>
              <a:ahLst/>
              <a:cxnLst/>
              <a:rect l="l" t="t" r="r" b="b"/>
              <a:pathLst>
                <a:path w="445" h="796" extrusionOk="0">
                  <a:moveTo>
                    <a:pt x="1" y="1"/>
                  </a:moveTo>
                  <a:lnTo>
                    <a:pt x="1" y="796"/>
                  </a:lnTo>
                  <a:lnTo>
                    <a:pt x="445" y="796"/>
                  </a:lnTo>
                  <a:lnTo>
                    <a:pt x="445"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6" name="Google Shape;1736;p47"/>
            <p:cNvSpPr/>
            <p:nvPr/>
          </p:nvSpPr>
          <p:spPr>
            <a:xfrm>
              <a:off x="3619443" y="3246930"/>
              <a:ext cx="226766" cy="369915"/>
            </a:xfrm>
            <a:custGeom>
              <a:avLst/>
              <a:gdLst/>
              <a:ahLst/>
              <a:cxnLst/>
              <a:rect l="l" t="t" r="r" b="b"/>
              <a:pathLst>
                <a:path w="556" h="907" extrusionOk="0">
                  <a:moveTo>
                    <a:pt x="1" y="1"/>
                  </a:moveTo>
                  <a:lnTo>
                    <a:pt x="1" y="906"/>
                  </a:lnTo>
                  <a:lnTo>
                    <a:pt x="556" y="906"/>
                  </a:lnTo>
                  <a:lnTo>
                    <a:pt x="556"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7" name="Google Shape;1737;p47"/>
            <p:cNvSpPr/>
            <p:nvPr/>
          </p:nvSpPr>
          <p:spPr>
            <a:xfrm>
              <a:off x="3643100" y="3268547"/>
              <a:ext cx="181494" cy="324645"/>
            </a:xfrm>
            <a:custGeom>
              <a:avLst/>
              <a:gdLst/>
              <a:ahLst/>
              <a:cxnLst/>
              <a:rect l="l" t="t" r="r" b="b"/>
              <a:pathLst>
                <a:path w="445" h="796" extrusionOk="0">
                  <a:moveTo>
                    <a:pt x="0" y="1"/>
                  </a:moveTo>
                  <a:lnTo>
                    <a:pt x="0" y="796"/>
                  </a:lnTo>
                  <a:lnTo>
                    <a:pt x="444" y="796"/>
                  </a:lnTo>
                  <a:lnTo>
                    <a:pt x="444"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8" name="Google Shape;1738;p47"/>
            <p:cNvSpPr/>
            <p:nvPr/>
          </p:nvSpPr>
          <p:spPr>
            <a:xfrm>
              <a:off x="2842445" y="3790187"/>
              <a:ext cx="219832" cy="362574"/>
            </a:xfrm>
            <a:custGeom>
              <a:avLst/>
              <a:gdLst/>
              <a:ahLst/>
              <a:cxnLst/>
              <a:rect l="l" t="t" r="r" b="b"/>
              <a:pathLst>
                <a:path w="539" h="889" extrusionOk="0">
                  <a:moveTo>
                    <a:pt x="1" y="1"/>
                  </a:moveTo>
                  <a:lnTo>
                    <a:pt x="1"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9" name="Google Shape;1739;p47"/>
            <p:cNvSpPr/>
            <p:nvPr/>
          </p:nvSpPr>
          <p:spPr>
            <a:xfrm>
              <a:off x="2857128" y="3804870"/>
              <a:ext cx="190467" cy="331578"/>
            </a:xfrm>
            <a:custGeom>
              <a:avLst/>
              <a:gdLst/>
              <a:ahLst/>
              <a:cxnLst/>
              <a:rect l="l" t="t" r="r" b="b"/>
              <a:pathLst>
                <a:path w="467" h="813" extrusionOk="0">
                  <a:moveTo>
                    <a:pt x="0" y="0"/>
                  </a:moveTo>
                  <a:lnTo>
                    <a:pt x="0" y="813"/>
                  </a:lnTo>
                  <a:lnTo>
                    <a:pt x="467" y="813"/>
                  </a:lnTo>
                  <a:lnTo>
                    <a:pt x="467"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0" name="Google Shape;1740;p47"/>
            <p:cNvSpPr/>
            <p:nvPr/>
          </p:nvSpPr>
          <p:spPr>
            <a:xfrm>
              <a:off x="3235634" y="3790187"/>
              <a:ext cx="219425" cy="362574"/>
            </a:xfrm>
            <a:custGeom>
              <a:avLst/>
              <a:gdLst/>
              <a:ahLst/>
              <a:cxnLst/>
              <a:rect l="l" t="t" r="r" b="b"/>
              <a:pathLst>
                <a:path w="538" h="889" extrusionOk="0">
                  <a:moveTo>
                    <a:pt x="0" y="1"/>
                  </a:moveTo>
                  <a:lnTo>
                    <a:pt x="0"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1" name="Google Shape;1741;p47"/>
            <p:cNvSpPr/>
            <p:nvPr/>
          </p:nvSpPr>
          <p:spPr>
            <a:xfrm>
              <a:off x="3249910" y="3804870"/>
              <a:ext cx="181494" cy="331578"/>
            </a:xfrm>
            <a:custGeom>
              <a:avLst/>
              <a:gdLst/>
              <a:ahLst/>
              <a:cxnLst/>
              <a:rect l="l" t="t" r="r" b="b"/>
              <a:pathLst>
                <a:path w="445" h="813" extrusionOk="0">
                  <a:moveTo>
                    <a:pt x="1" y="0"/>
                  </a:moveTo>
                  <a:lnTo>
                    <a:pt x="1" y="813"/>
                  </a:lnTo>
                  <a:lnTo>
                    <a:pt x="445" y="813"/>
                  </a:lnTo>
                  <a:lnTo>
                    <a:pt x="44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2" name="Google Shape;1742;p47"/>
            <p:cNvSpPr/>
            <p:nvPr/>
          </p:nvSpPr>
          <p:spPr>
            <a:xfrm>
              <a:off x="3619443" y="3790187"/>
              <a:ext cx="226766" cy="362574"/>
            </a:xfrm>
            <a:custGeom>
              <a:avLst/>
              <a:gdLst/>
              <a:ahLst/>
              <a:cxnLst/>
              <a:rect l="l" t="t" r="r" b="b"/>
              <a:pathLst>
                <a:path w="556" h="889" extrusionOk="0">
                  <a:moveTo>
                    <a:pt x="1" y="1"/>
                  </a:moveTo>
                  <a:lnTo>
                    <a:pt x="1" y="889"/>
                  </a:lnTo>
                  <a:lnTo>
                    <a:pt x="556" y="889"/>
                  </a:lnTo>
                  <a:lnTo>
                    <a:pt x="556"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3" name="Google Shape;1743;p47"/>
            <p:cNvSpPr/>
            <p:nvPr/>
          </p:nvSpPr>
          <p:spPr>
            <a:xfrm>
              <a:off x="3643100" y="3804870"/>
              <a:ext cx="181494" cy="331578"/>
            </a:xfrm>
            <a:custGeom>
              <a:avLst/>
              <a:gdLst/>
              <a:ahLst/>
              <a:cxnLst/>
              <a:rect l="l" t="t" r="r" b="b"/>
              <a:pathLst>
                <a:path w="445" h="813" extrusionOk="0">
                  <a:moveTo>
                    <a:pt x="0" y="0"/>
                  </a:moveTo>
                  <a:lnTo>
                    <a:pt x="0" y="813"/>
                  </a:lnTo>
                  <a:lnTo>
                    <a:pt x="444" y="813"/>
                  </a:lnTo>
                  <a:lnTo>
                    <a:pt x="444"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4" name="Google Shape;1744;p47"/>
            <p:cNvSpPr/>
            <p:nvPr/>
          </p:nvSpPr>
          <p:spPr>
            <a:xfrm>
              <a:off x="2842445" y="4324471"/>
              <a:ext cx="219832" cy="371547"/>
            </a:xfrm>
            <a:custGeom>
              <a:avLst/>
              <a:gdLst/>
              <a:ahLst/>
              <a:cxnLst/>
              <a:rect l="l" t="t" r="r" b="b"/>
              <a:pathLst>
                <a:path w="539" h="911" extrusionOk="0">
                  <a:moveTo>
                    <a:pt x="1" y="0"/>
                  </a:moveTo>
                  <a:lnTo>
                    <a:pt x="1"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5" name="Google Shape;1745;p47"/>
            <p:cNvSpPr/>
            <p:nvPr/>
          </p:nvSpPr>
          <p:spPr>
            <a:xfrm>
              <a:off x="2857128" y="4348126"/>
              <a:ext cx="190467" cy="324237"/>
            </a:xfrm>
            <a:custGeom>
              <a:avLst/>
              <a:gdLst/>
              <a:ahLst/>
              <a:cxnLst/>
              <a:rect l="l" t="t" r="r" b="b"/>
              <a:pathLst>
                <a:path w="467" h="795" extrusionOk="0">
                  <a:moveTo>
                    <a:pt x="0" y="0"/>
                  </a:moveTo>
                  <a:lnTo>
                    <a:pt x="0" y="795"/>
                  </a:lnTo>
                  <a:lnTo>
                    <a:pt x="467" y="795"/>
                  </a:lnTo>
                  <a:lnTo>
                    <a:pt x="467"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6" name="Google Shape;1746;p47"/>
            <p:cNvSpPr/>
            <p:nvPr/>
          </p:nvSpPr>
          <p:spPr>
            <a:xfrm>
              <a:off x="3235634" y="4324471"/>
              <a:ext cx="219425" cy="371547"/>
            </a:xfrm>
            <a:custGeom>
              <a:avLst/>
              <a:gdLst/>
              <a:ahLst/>
              <a:cxnLst/>
              <a:rect l="l" t="t" r="r" b="b"/>
              <a:pathLst>
                <a:path w="538" h="911" extrusionOk="0">
                  <a:moveTo>
                    <a:pt x="0" y="0"/>
                  </a:moveTo>
                  <a:lnTo>
                    <a:pt x="0"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7" name="Google Shape;1747;p47"/>
            <p:cNvSpPr/>
            <p:nvPr/>
          </p:nvSpPr>
          <p:spPr>
            <a:xfrm>
              <a:off x="3249910" y="4348126"/>
              <a:ext cx="181494" cy="324237"/>
            </a:xfrm>
            <a:custGeom>
              <a:avLst/>
              <a:gdLst/>
              <a:ahLst/>
              <a:cxnLst/>
              <a:rect l="l" t="t" r="r" b="b"/>
              <a:pathLst>
                <a:path w="445" h="795" extrusionOk="0">
                  <a:moveTo>
                    <a:pt x="1" y="0"/>
                  </a:moveTo>
                  <a:lnTo>
                    <a:pt x="1" y="795"/>
                  </a:lnTo>
                  <a:lnTo>
                    <a:pt x="445" y="795"/>
                  </a:lnTo>
                  <a:lnTo>
                    <a:pt x="44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8" name="Google Shape;1748;p47"/>
            <p:cNvSpPr/>
            <p:nvPr/>
          </p:nvSpPr>
          <p:spPr>
            <a:xfrm>
              <a:off x="3619443" y="4324471"/>
              <a:ext cx="226766" cy="371547"/>
            </a:xfrm>
            <a:custGeom>
              <a:avLst/>
              <a:gdLst/>
              <a:ahLst/>
              <a:cxnLst/>
              <a:rect l="l" t="t" r="r" b="b"/>
              <a:pathLst>
                <a:path w="556" h="911" extrusionOk="0">
                  <a:moveTo>
                    <a:pt x="1" y="0"/>
                  </a:moveTo>
                  <a:lnTo>
                    <a:pt x="1" y="911"/>
                  </a:lnTo>
                  <a:lnTo>
                    <a:pt x="556" y="911"/>
                  </a:lnTo>
                  <a:lnTo>
                    <a:pt x="55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9" name="Google Shape;1749;p47"/>
            <p:cNvSpPr/>
            <p:nvPr/>
          </p:nvSpPr>
          <p:spPr>
            <a:xfrm>
              <a:off x="3643100" y="4348126"/>
              <a:ext cx="181494" cy="324237"/>
            </a:xfrm>
            <a:custGeom>
              <a:avLst/>
              <a:gdLst/>
              <a:ahLst/>
              <a:cxnLst/>
              <a:rect l="l" t="t" r="r" b="b"/>
              <a:pathLst>
                <a:path w="445" h="795" extrusionOk="0">
                  <a:moveTo>
                    <a:pt x="0" y="0"/>
                  </a:moveTo>
                  <a:lnTo>
                    <a:pt x="0" y="795"/>
                  </a:lnTo>
                  <a:lnTo>
                    <a:pt x="444" y="795"/>
                  </a:lnTo>
                  <a:lnTo>
                    <a:pt x="444"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0" name="Google Shape;1750;p47"/>
            <p:cNvSpPr/>
            <p:nvPr/>
          </p:nvSpPr>
          <p:spPr>
            <a:xfrm>
              <a:off x="2487595" y="2951647"/>
              <a:ext cx="16722" cy="7749"/>
            </a:xfrm>
            <a:custGeom>
              <a:avLst/>
              <a:gdLst/>
              <a:ahLst/>
              <a:cxnLst/>
              <a:rect l="l" t="t" r="r" b="b"/>
              <a:pathLst>
                <a:path w="41" h="19" extrusionOk="0">
                  <a:moveTo>
                    <a:pt x="1" y="1"/>
                  </a:moveTo>
                  <a:lnTo>
                    <a:pt x="41" y="19"/>
                  </a:lnTo>
                  <a:lnTo>
                    <a:pt x="41" y="19"/>
                  </a:lnTo>
                  <a:close/>
                </a:path>
              </a:pathLst>
            </a:custGeom>
            <a:solidFill>
              <a:srgbClr val="ACCE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1" name="Google Shape;1751;p47"/>
            <p:cNvSpPr/>
            <p:nvPr/>
          </p:nvSpPr>
          <p:spPr>
            <a:xfrm>
              <a:off x="3688374" y="2627814"/>
              <a:ext cx="22024" cy="22024"/>
            </a:xfrm>
            <a:custGeom>
              <a:avLst/>
              <a:gdLst/>
              <a:ahLst/>
              <a:cxnLst/>
              <a:rect l="l" t="t" r="r" b="b"/>
              <a:pathLst>
                <a:path w="54" h="54" extrusionOk="0">
                  <a:moveTo>
                    <a:pt x="0" y="0"/>
                  </a:moveTo>
                  <a:lnTo>
                    <a:pt x="54" y="53"/>
                  </a:lnTo>
                  <a:lnTo>
                    <a:pt x="54" y="53"/>
                  </a:lnTo>
                  <a:close/>
                </a:path>
              </a:pathLst>
            </a:custGeom>
            <a:solidFill>
              <a:srgbClr val="ACCE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2" name="Google Shape;1752;p47"/>
            <p:cNvSpPr/>
            <p:nvPr/>
          </p:nvSpPr>
          <p:spPr>
            <a:xfrm>
              <a:off x="2239608" y="2680018"/>
              <a:ext cx="7749" cy="408"/>
            </a:xfrm>
            <a:custGeom>
              <a:avLst/>
              <a:gdLst/>
              <a:ahLst/>
              <a:cxnLst/>
              <a:rect l="l" t="t" r="r" b="b"/>
              <a:pathLst>
                <a:path w="19" h="1" extrusionOk="0">
                  <a:moveTo>
                    <a:pt x="0" y="1"/>
                  </a:moveTo>
                  <a:lnTo>
                    <a:pt x="0" y="1"/>
                  </a:lnTo>
                  <a:lnTo>
                    <a:pt x="18" y="1"/>
                  </a:lnTo>
                  <a:close/>
                </a:path>
              </a:pathLst>
            </a:custGeom>
            <a:solidFill>
              <a:srgbClr val="ACCE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3" name="Google Shape;1753;p47"/>
            <p:cNvSpPr/>
            <p:nvPr/>
          </p:nvSpPr>
          <p:spPr>
            <a:xfrm>
              <a:off x="3566827" y="2498933"/>
              <a:ext cx="15091" cy="24063"/>
            </a:xfrm>
            <a:custGeom>
              <a:avLst/>
              <a:gdLst/>
              <a:ahLst/>
              <a:cxnLst/>
              <a:rect l="l" t="t" r="r" b="b"/>
              <a:pathLst>
                <a:path w="37" h="59" extrusionOk="0">
                  <a:moveTo>
                    <a:pt x="1" y="1"/>
                  </a:moveTo>
                  <a:lnTo>
                    <a:pt x="1" y="1"/>
                  </a:lnTo>
                  <a:lnTo>
                    <a:pt x="36" y="59"/>
                  </a:lnTo>
                  <a:lnTo>
                    <a:pt x="36" y="59"/>
                  </a:lnTo>
                  <a:close/>
                </a:path>
              </a:pathLst>
            </a:custGeom>
            <a:solidFill>
              <a:srgbClr val="ACCE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4" name="Google Shape;1754;p47"/>
            <p:cNvSpPr/>
            <p:nvPr/>
          </p:nvSpPr>
          <p:spPr>
            <a:xfrm>
              <a:off x="2277540" y="2296231"/>
              <a:ext cx="1373239" cy="543657"/>
            </a:xfrm>
            <a:custGeom>
              <a:avLst/>
              <a:gdLst/>
              <a:ahLst/>
              <a:cxnLst/>
              <a:rect l="l" t="t" r="r" b="b"/>
              <a:pathLst>
                <a:path w="3367" h="1333" extrusionOk="0">
                  <a:moveTo>
                    <a:pt x="2274" y="1"/>
                  </a:moveTo>
                  <a:lnTo>
                    <a:pt x="1" y="18"/>
                  </a:lnTo>
                  <a:lnTo>
                    <a:pt x="1088" y="1333"/>
                  </a:lnTo>
                  <a:lnTo>
                    <a:pt x="3366" y="1310"/>
                  </a:lnTo>
                  <a:lnTo>
                    <a:pt x="227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5" name="Google Shape;1755;p47"/>
            <p:cNvSpPr/>
            <p:nvPr/>
          </p:nvSpPr>
          <p:spPr>
            <a:xfrm>
              <a:off x="2397047" y="2348844"/>
              <a:ext cx="1132199" cy="429461"/>
            </a:xfrm>
            <a:custGeom>
              <a:avLst/>
              <a:gdLst/>
              <a:ahLst/>
              <a:cxnLst/>
              <a:rect l="l" t="t" r="r" b="b"/>
              <a:pathLst>
                <a:path w="2776" h="1053" extrusionOk="0">
                  <a:moveTo>
                    <a:pt x="1905" y="0"/>
                  </a:moveTo>
                  <a:lnTo>
                    <a:pt x="1" y="36"/>
                  </a:lnTo>
                  <a:lnTo>
                    <a:pt x="871" y="1053"/>
                  </a:lnTo>
                  <a:lnTo>
                    <a:pt x="2776" y="1035"/>
                  </a:lnTo>
                  <a:lnTo>
                    <a:pt x="1905" y="0"/>
                  </a:lnTo>
                  <a:close/>
                </a:path>
              </a:pathLst>
            </a:custGeom>
            <a:solidFill>
              <a:srgbClr val="FFFFFF">
                <a:alpha val="3481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6" name="Google Shape;1756;p47"/>
            <p:cNvSpPr/>
            <p:nvPr/>
          </p:nvSpPr>
          <p:spPr>
            <a:xfrm>
              <a:off x="2397047" y="2363119"/>
              <a:ext cx="1132199" cy="415186"/>
            </a:xfrm>
            <a:custGeom>
              <a:avLst/>
              <a:gdLst/>
              <a:ahLst/>
              <a:cxnLst/>
              <a:rect l="l" t="t" r="r" b="b"/>
              <a:pathLst>
                <a:path w="2776" h="1018" extrusionOk="0">
                  <a:moveTo>
                    <a:pt x="1" y="1"/>
                  </a:moveTo>
                  <a:lnTo>
                    <a:pt x="871" y="1018"/>
                  </a:lnTo>
                  <a:lnTo>
                    <a:pt x="2776" y="1000"/>
                  </a:lnTo>
                  <a:lnTo>
                    <a:pt x="2722" y="924"/>
                  </a:lnTo>
                  <a:lnTo>
                    <a:pt x="906" y="964"/>
                  </a:lnTo>
                  <a:lnTo>
                    <a:pt x="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7" name="Google Shape;1757;p47"/>
            <p:cNvSpPr/>
            <p:nvPr/>
          </p:nvSpPr>
          <p:spPr>
            <a:xfrm>
              <a:off x="3174046" y="2348844"/>
              <a:ext cx="121540" cy="143561"/>
            </a:xfrm>
            <a:custGeom>
              <a:avLst/>
              <a:gdLst/>
              <a:ahLst/>
              <a:cxnLst/>
              <a:rect l="l" t="t" r="r" b="b"/>
              <a:pathLst>
                <a:path w="298" h="352" extrusionOk="0">
                  <a:moveTo>
                    <a:pt x="0" y="0"/>
                  </a:moveTo>
                  <a:lnTo>
                    <a:pt x="0" y="0"/>
                  </a:lnTo>
                  <a:lnTo>
                    <a:pt x="298" y="351"/>
                  </a:lnTo>
                  <a:lnTo>
                    <a:pt x="298" y="35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8" name="Google Shape;1758;p47"/>
            <p:cNvSpPr/>
            <p:nvPr/>
          </p:nvSpPr>
          <p:spPr>
            <a:xfrm>
              <a:off x="2487595" y="2296231"/>
              <a:ext cx="996384" cy="543657"/>
            </a:xfrm>
            <a:custGeom>
              <a:avLst/>
              <a:gdLst/>
              <a:ahLst/>
              <a:cxnLst/>
              <a:rect l="l" t="t" r="r" b="b"/>
              <a:pathLst>
                <a:path w="2443" h="1333" extrusionOk="0">
                  <a:moveTo>
                    <a:pt x="1390" y="533"/>
                  </a:moveTo>
                  <a:lnTo>
                    <a:pt x="1612" y="795"/>
                  </a:lnTo>
                  <a:lnTo>
                    <a:pt x="1017" y="795"/>
                  </a:lnTo>
                  <a:lnTo>
                    <a:pt x="795" y="533"/>
                  </a:lnTo>
                  <a:close/>
                  <a:moveTo>
                    <a:pt x="374" y="1"/>
                  </a:moveTo>
                  <a:lnTo>
                    <a:pt x="298" y="18"/>
                  </a:lnTo>
                  <a:lnTo>
                    <a:pt x="263" y="36"/>
                  </a:lnTo>
                  <a:lnTo>
                    <a:pt x="613" y="445"/>
                  </a:lnTo>
                  <a:lnTo>
                    <a:pt x="1" y="445"/>
                  </a:lnTo>
                  <a:lnTo>
                    <a:pt x="1" y="533"/>
                  </a:lnTo>
                  <a:lnTo>
                    <a:pt x="684" y="533"/>
                  </a:lnTo>
                  <a:lnTo>
                    <a:pt x="906" y="795"/>
                  </a:lnTo>
                  <a:lnTo>
                    <a:pt x="263" y="795"/>
                  </a:lnTo>
                  <a:lnTo>
                    <a:pt x="263" y="889"/>
                  </a:lnTo>
                  <a:lnTo>
                    <a:pt x="982" y="889"/>
                  </a:lnTo>
                  <a:lnTo>
                    <a:pt x="1333" y="1333"/>
                  </a:lnTo>
                  <a:lnTo>
                    <a:pt x="1390" y="1333"/>
                  </a:lnTo>
                  <a:lnTo>
                    <a:pt x="1426" y="1293"/>
                  </a:lnTo>
                  <a:lnTo>
                    <a:pt x="1111" y="889"/>
                  </a:lnTo>
                  <a:lnTo>
                    <a:pt x="1683" y="889"/>
                  </a:lnTo>
                  <a:lnTo>
                    <a:pt x="2039" y="1310"/>
                  </a:lnTo>
                  <a:lnTo>
                    <a:pt x="2110" y="1310"/>
                  </a:lnTo>
                  <a:lnTo>
                    <a:pt x="2127" y="1293"/>
                  </a:lnTo>
                  <a:lnTo>
                    <a:pt x="1794" y="889"/>
                  </a:lnTo>
                  <a:lnTo>
                    <a:pt x="2443" y="889"/>
                  </a:lnTo>
                  <a:lnTo>
                    <a:pt x="2443" y="831"/>
                  </a:lnTo>
                  <a:lnTo>
                    <a:pt x="2425" y="795"/>
                  </a:lnTo>
                  <a:lnTo>
                    <a:pt x="1723" y="795"/>
                  </a:lnTo>
                  <a:lnTo>
                    <a:pt x="1501" y="533"/>
                  </a:lnTo>
                  <a:lnTo>
                    <a:pt x="2056" y="533"/>
                  </a:lnTo>
                  <a:lnTo>
                    <a:pt x="2056" y="445"/>
                  </a:lnTo>
                  <a:lnTo>
                    <a:pt x="1426" y="445"/>
                  </a:lnTo>
                  <a:lnTo>
                    <a:pt x="1057" y="1"/>
                  </a:lnTo>
                  <a:lnTo>
                    <a:pt x="1017" y="1"/>
                  </a:lnTo>
                  <a:lnTo>
                    <a:pt x="964" y="36"/>
                  </a:lnTo>
                  <a:lnTo>
                    <a:pt x="1297" y="445"/>
                  </a:lnTo>
                  <a:lnTo>
                    <a:pt x="724" y="445"/>
                  </a:lnTo>
                  <a:lnTo>
                    <a:pt x="37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9" name="Google Shape;1759;p47"/>
            <p:cNvSpPr/>
            <p:nvPr/>
          </p:nvSpPr>
          <p:spPr>
            <a:xfrm>
              <a:off x="1763212" y="3223275"/>
              <a:ext cx="445783" cy="612583"/>
            </a:xfrm>
            <a:custGeom>
              <a:avLst/>
              <a:gdLst/>
              <a:ahLst/>
              <a:cxnLst/>
              <a:rect l="l" t="t" r="r" b="b"/>
              <a:pathLst>
                <a:path w="1093" h="1502" extrusionOk="0">
                  <a:moveTo>
                    <a:pt x="556" y="1"/>
                  </a:moveTo>
                  <a:cubicBezTo>
                    <a:pt x="240" y="1"/>
                    <a:pt x="1" y="241"/>
                    <a:pt x="1" y="538"/>
                  </a:cubicBezTo>
                  <a:lnTo>
                    <a:pt x="1" y="1502"/>
                  </a:lnTo>
                  <a:lnTo>
                    <a:pt x="1093" y="1502"/>
                  </a:lnTo>
                  <a:lnTo>
                    <a:pt x="1093" y="538"/>
                  </a:lnTo>
                  <a:cubicBezTo>
                    <a:pt x="1093" y="241"/>
                    <a:pt x="853" y="1"/>
                    <a:pt x="55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0" name="Google Shape;1760;p47"/>
            <p:cNvSpPr/>
            <p:nvPr/>
          </p:nvSpPr>
          <p:spPr>
            <a:xfrm>
              <a:off x="1786869" y="3237958"/>
              <a:ext cx="407853" cy="581587"/>
            </a:xfrm>
            <a:custGeom>
              <a:avLst/>
              <a:gdLst/>
              <a:ahLst/>
              <a:cxnLst/>
              <a:rect l="l" t="t" r="r" b="b"/>
              <a:pathLst>
                <a:path w="1000" h="1426" extrusionOk="0">
                  <a:moveTo>
                    <a:pt x="498" y="0"/>
                  </a:moveTo>
                  <a:cubicBezTo>
                    <a:pt x="222" y="0"/>
                    <a:pt x="0" y="245"/>
                    <a:pt x="0" y="502"/>
                  </a:cubicBezTo>
                  <a:lnTo>
                    <a:pt x="0" y="1426"/>
                  </a:lnTo>
                  <a:lnTo>
                    <a:pt x="999" y="1426"/>
                  </a:lnTo>
                  <a:lnTo>
                    <a:pt x="999" y="502"/>
                  </a:lnTo>
                  <a:cubicBezTo>
                    <a:pt x="999" y="245"/>
                    <a:pt x="777" y="0"/>
                    <a:pt x="49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1" name="Google Shape;1761;p47"/>
            <p:cNvSpPr/>
            <p:nvPr/>
          </p:nvSpPr>
          <p:spPr>
            <a:xfrm>
              <a:off x="1982240" y="3230616"/>
              <a:ext cx="24063" cy="596269"/>
            </a:xfrm>
            <a:custGeom>
              <a:avLst/>
              <a:gdLst/>
              <a:ahLst/>
              <a:cxnLst/>
              <a:rect l="l" t="t" r="r" b="b"/>
              <a:pathLst>
                <a:path w="59" h="1462" extrusionOk="0">
                  <a:moveTo>
                    <a:pt x="1" y="1"/>
                  </a:moveTo>
                  <a:lnTo>
                    <a:pt x="1" y="1461"/>
                  </a:lnTo>
                  <a:lnTo>
                    <a:pt x="59" y="1461"/>
                  </a:lnTo>
                  <a:lnTo>
                    <a:pt x="59"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2" name="Google Shape;1762;p47"/>
            <p:cNvSpPr/>
            <p:nvPr/>
          </p:nvSpPr>
          <p:spPr>
            <a:xfrm>
              <a:off x="1770554" y="3464315"/>
              <a:ext cx="431508" cy="16722"/>
            </a:xfrm>
            <a:custGeom>
              <a:avLst/>
              <a:gdLst/>
              <a:ahLst/>
              <a:cxnLst/>
              <a:rect l="l" t="t" r="r" b="b"/>
              <a:pathLst>
                <a:path w="1058" h="41" extrusionOk="0">
                  <a:moveTo>
                    <a:pt x="0" y="0"/>
                  </a:moveTo>
                  <a:lnTo>
                    <a:pt x="0" y="40"/>
                  </a:lnTo>
                  <a:lnTo>
                    <a:pt x="1057" y="40"/>
                  </a:lnTo>
                  <a:lnTo>
                    <a:pt x="1057"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63" name="Google Shape;1763;p47"/>
          <p:cNvGrpSpPr/>
          <p:nvPr/>
        </p:nvGrpSpPr>
        <p:grpSpPr>
          <a:xfrm>
            <a:off x="4174934" y="5880279"/>
            <a:ext cx="1880194" cy="554328"/>
            <a:chOff x="2602953" y="4067997"/>
            <a:chExt cx="2289011" cy="506144"/>
          </a:xfrm>
        </p:grpSpPr>
        <p:grpSp>
          <p:nvGrpSpPr>
            <p:cNvPr id="1764" name="Google Shape;1764;p47"/>
            <p:cNvGrpSpPr/>
            <p:nvPr/>
          </p:nvGrpSpPr>
          <p:grpSpPr>
            <a:xfrm>
              <a:off x="2602953" y="4067997"/>
              <a:ext cx="1271411" cy="506144"/>
              <a:chOff x="2602834" y="3640086"/>
              <a:chExt cx="2345777" cy="933844"/>
            </a:xfrm>
          </p:grpSpPr>
          <p:sp>
            <p:nvSpPr>
              <p:cNvPr id="1765" name="Google Shape;1765;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6" name="Google Shape;1766;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7" name="Google Shape;1767;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8" name="Google Shape;1768;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9" name="Google Shape;1769;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0" name="Google Shape;1770;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1" name="Google Shape;1771;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2" name="Google Shape;1772;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3" name="Google Shape;1773;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4" name="Google Shape;1774;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75" name="Google Shape;1775;p47"/>
            <p:cNvGrpSpPr/>
            <p:nvPr/>
          </p:nvGrpSpPr>
          <p:grpSpPr>
            <a:xfrm>
              <a:off x="3620553" y="4067997"/>
              <a:ext cx="1271411" cy="506144"/>
              <a:chOff x="2602834" y="3640086"/>
              <a:chExt cx="2345777" cy="933844"/>
            </a:xfrm>
          </p:grpSpPr>
          <p:sp>
            <p:nvSpPr>
              <p:cNvPr id="1776" name="Google Shape;1776;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7" name="Google Shape;1777;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8" name="Google Shape;1778;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9" name="Google Shape;1779;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0" name="Google Shape;1780;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1" name="Google Shape;1781;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2" name="Google Shape;1782;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3" name="Google Shape;1783;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4" name="Google Shape;1784;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5" name="Google Shape;1785;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786" name="Google Shape;1786;p47"/>
          <p:cNvGrpSpPr/>
          <p:nvPr/>
        </p:nvGrpSpPr>
        <p:grpSpPr>
          <a:xfrm>
            <a:off x="9056187" y="557953"/>
            <a:ext cx="976576" cy="1302101"/>
            <a:chOff x="6970500" y="2560750"/>
            <a:chExt cx="769200" cy="769200"/>
          </a:xfrm>
        </p:grpSpPr>
        <p:sp>
          <p:nvSpPr>
            <p:cNvPr id="1787" name="Google Shape;1787;p47"/>
            <p:cNvSpPr/>
            <p:nvPr/>
          </p:nvSpPr>
          <p:spPr>
            <a:xfrm>
              <a:off x="6970500" y="2560750"/>
              <a:ext cx="769200" cy="769200"/>
            </a:xfrm>
            <a:prstGeom prst="ellipse">
              <a:avLst/>
            </a:prstGeom>
            <a:solidFill>
              <a:srgbClr val="F9E6AC">
                <a:alpha val="53160"/>
              </a:srgbClr>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
          <p:nvSpPr>
            <p:cNvPr id="1788" name="Google Shape;1788;p47"/>
            <p:cNvSpPr/>
            <p:nvPr/>
          </p:nvSpPr>
          <p:spPr>
            <a:xfrm>
              <a:off x="7043875" y="2634125"/>
              <a:ext cx="622500" cy="622500"/>
            </a:xfrm>
            <a:prstGeom prst="ellipse">
              <a:avLst/>
            </a:prstGeom>
            <a:solidFill>
              <a:srgbClr val="F9E6AC">
                <a:alpha val="53160"/>
              </a:srgbClr>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sp>
          <p:nvSpPr>
            <p:cNvPr id="1789" name="Google Shape;1789;p47"/>
            <p:cNvSpPr/>
            <p:nvPr/>
          </p:nvSpPr>
          <p:spPr>
            <a:xfrm>
              <a:off x="7146600" y="2736850"/>
              <a:ext cx="417000" cy="417000"/>
            </a:xfrm>
            <a:prstGeom prst="ellipse">
              <a:avLst/>
            </a:pr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Be Vietnam Pro"/>
                <a:cs typeface="Arial" panose="020B0604020202020204" pitchFamily="34" charset="0"/>
                <a:sym typeface="Be Vietnam Pro"/>
              </a:endParaRPr>
            </a:p>
          </p:txBody>
        </p:sp>
      </p:grpSp>
      <p:grpSp>
        <p:nvGrpSpPr>
          <p:cNvPr id="1790" name="Google Shape;1790;p47"/>
          <p:cNvGrpSpPr/>
          <p:nvPr/>
        </p:nvGrpSpPr>
        <p:grpSpPr>
          <a:xfrm>
            <a:off x="5461492" y="578138"/>
            <a:ext cx="1709301" cy="805255"/>
            <a:chOff x="4309590" y="2468406"/>
            <a:chExt cx="1709301" cy="603941"/>
          </a:xfrm>
        </p:grpSpPr>
        <p:sp>
          <p:nvSpPr>
            <p:cNvPr id="1791" name="Google Shape;1791;p47"/>
            <p:cNvSpPr/>
            <p:nvPr/>
          </p:nvSpPr>
          <p:spPr>
            <a:xfrm>
              <a:off x="4923850" y="2922780"/>
              <a:ext cx="377201" cy="149568"/>
            </a:xfrm>
            <a:custGeom>
              <a:avLst/>
              <a:gdLst/>
              <a:ahLst/>
              <a:cxnLst/>
              <a:rect l="l" t="t" r="r" b="b"/>
              <a:pathLst>
                <a:path w="2701" h="1071" extrusionOk="0">
                  <a:moveTo>
                    <a:pt x="977" y="0"/>
                  </a:moveTo>
                  <a:cubicBezTo>
                    <a:pt x="738" y="0"/>
                    <a:pt x="556" y="205"/>
                    <a:pt x="534" y="427"/>
                  </a:cubicBezTo>
                  <a:lnTo>
                    <a:pt x="516" y="427"/>
                  </a:lnTo>
                  <a:cubicBezTo>
                    <a:pt x="240" y="427"/>
                    <a:pt x="1" y="666"/>
                    <a:pt x="1" y="942"/>
                  </a:cubicBezTo>
                  <a:cubicBezTo>
                    <a:pt x="1" y="982"/>
                    <a:pt x="18" y="1035"/>
                    <a:pt x="18" y="1070"/>
                  </a:cubicBezTo>
                  <a:lnTo>
                    <a:pt x="2700" y="1070"/>
                  </a:lnTo>
                  <a:cubicBezTo>
                    <a:pt x="2682" y="959"/>
                    <a:pt x="2571" y="888"/>
                    <a:pt x="2460" y="888"/>
                  </a:cubicBezTo>
                  <a:cubicBezTo>
                    <a:pt x="2403" y="888"/>
                    <a:pt x="2367" y="888"/>
                    <a:pt x="2332" y="924"/>
                  </a:cubicBezTo>
                  <a:cubicBezTo>
                    <a:pt x="2292" y="795"/>
                    <a:pt x="2198" y="702"/>
                    <a:pt x="2087" y="666"/>
                  </a:cubicBezTo>
                  <a:cubicBezTo>
                    <a:pt x="2127" y="591"/>
                    <a:pt x="2145" y="515"/>
                    <a:pt x="2145" y="427"/>
                  </a:cubicBezTo>
                  <a:cubicBezTo>
                    <a:pt x="2145" y="205"/>
                    <a:pt x="1959" y="0"/>
                    <a:pt x="1719" y="0"/>
                  </a:cubicBezTo>
                  <a:cubicBezTo>
                    <a:pt x="1572" y="0"/>
                    <a:pt x="1421" y="94"/>
                    <a:pt x="1350" y="222"/>
                  </a:cubicBezTo>
                  <a:cubicBezTo>
                    <a:pt x="1275" y="94"/>
                    <a:pt x="1146" y="0"/>
                    <a:pt x="97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2" name="Google Shape;1792;p47"/>
            <p:cNvSpPr/>
            <p:nvPr/>
          </p:nvSpPr>
          <p:spPr>
            <a:xfrm>
              <a:off x="5385707" y="2474625"/>
              <a:ext cx="633184" cy="194257"/>
            </a:xfrm>
            <a:custGeom>
              <a:avLst/>
              <a:gdLst/>
              <a:ahLst/>
              <a:cxnLst/>
              <a:rect l="l" t="t" r="r" b="b"/>
              <a:pathLst>
                <a:path w="4534" h="1391" extrusionOk="0">
                  <a:moveTo>
                    <a:pt x="3073" y="0"/>
                  </a:moveTo>
                  <a:cubicBezTo>
                    <a:pt x="2869" y="0"/>
                    <a:pt x="2682" y="151"/>
                    <a:pt x="2647" y="333"/>
                  </a:cubicBezTo>
                  <a:cubicBezTo>
                    <a:pt x="2483" y="205"/>
                    <a:pt x="2278" y="134"/>
                    <a:pt x="2056" y="134"/>
                  </a:cubicBezTo>
                  <a:cubicBezTo>
                    <a:pt x="1759" y="134"/>
                    <a:pt x="1519" y="262"/>
                    <a:pt x="1333" y="444"/>
                  </a:cubicBezTo>
                  <a:cubicBezTo>
                    <a:pt x="1204" y="356"/>
                    <a:pt x="1040" y="316"/>
                    <a:pt x="871" y="316"/>
                  </a:cubicBezTo>
                  <a:cubicBezTo>
                    <a:pt x="391" y="316"/>
                    <a:pt x="1" y="706"/>
                    <a:pt x="1" y="1186"/>
                  </a:cubicBezTo>
                  <a:cubicBezTo>
                    <a:pt x="1" y="1244"/>
                    <a:pt x="1" y="1315"/>
                    <a:pt x="18" y="1390"/>
                  </a:cubicBezTo>
                  <a:lnTo>
                    <a:pt x="4534" y="1390"/>
                  </a:lnTo>
                  <a:cubicBezTo>
                    <a:pt x="4498" y="1204"/>
                    <a:pt x="4330" y="1057"/>
                    <a:pt x="4125" y="1057"/>
                  </a:cubicBezTo>
                  <a:cubicBezTo>
                    <a:pt x="4037" y="1057"/>
                    <a:pt x="3961" y="1093"/>
                    <a:pt x="3903" y="1133"/>
                  </a:cubicBezTo>
                  <a:cubicBezTo>
                    <a:pt x="3832" y="911"/>
                    <a:pt x="3664" y="742"/>
                    <a:pt x="3442" y="666"/>
                  </a:cubicBezTo>
                  <a:cubicBezTo>
                    <a:pt x="3482" y="613"/>
                    <a:pt x="3499" y="520"/>
                    <a:pt x="3499" y="444"/>
                  </a:cubicBezTo>
                  <a:cubicBezTo>
                    <a:pt x="3499" y="205"/>
                    <a:pt x="3313" y="0"/>
                    <a:pt x="307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3" name="Google Shape;1793;p47"/>
            <p:cNvSpPr/>
            <p:nvPr/>
          </p:nvSpPr>
          <p:spPr>
            <a:xfrm>
              <a:off x="4309590" y="2468406"/>
              <a:ext cx="524814" cy="206686"/>
            </a:xfrm>
            <a:custGeom>
              <a:avLst/>
              <a:gdLst/>
              <a:ahLst/>
              <a:cxnLst/>
              <a:rect l="l" t="t" r="r" b="b"/>
              <a:pathLst>
                <a:path w="3758" h="1480" extrusionOk="0">
                  <a:moveTo>
                    <a:pt x="1368" y="1"/>
                  </a:moveTo>
                  <a:cubicBezTo>
                    <a:pt x="1035" y="1"/>
                    <a:pt x="760" y="258"/>
                    <a:pt x="760" y="591"/>
                  </a:cubicBezTo>
                  <a:lnTo>
                    <a:pt x="725" y="591"/>
                  </a:lnTo>
                  <a:cubicBezTo>
                    <a:pt x="334" y="591"/>
                    <a:pt x="1" y="907"/>
                    <a:pt x="1" y="1315"/>
                  </a:cubicBezTo>
                  <a:cubicBezTo>
                    <a:pt x="1" y="1368"/>
                    <a:pt x="19" y="1426"/>
                    <a:pt x="19" y="1479"/>
                  </a:cubicBezTo>
                  <a:lnTo>
                    <a:pt x="3757" y="1479"/>
                  </a:lnTo>
                  <a:cubicBezTo>
                    <a:pt x="3722" y="1333"/>
                    <a:pt x="3588" y="1204"/>
                    <a:pt x="3424" y="1204"/>
                  </a:cubicBezTo>
                  <a:cubicBezTo>
                    <a:pt x="3349" y="1204"/>
                    <a:pt x="3295" y="1222"/>
                    <a:pt x="3238" y="1257"/>
                  </a:cubicBezTo>
                  <a:cubicBezTo>
                    <a:pt x="3184" y="1093"/>
                    <a:pt x="3056" y="964"/>
                    <a:pt x="2905" y="907"/>
                  </a:cubicBezTo>
                  <a:cubicBezTo>
                    <a:pt x="2962" y="813"/>
                    <a:pt x="2998" y="702"/>
                    <a:pt x="2998" y="591"/>
                  </a:cubicBezTo>
                  <a:cubicBezTo>
                    <a:pt x="2998" y="258"/>
                    <a:pt x="2723" y="1"/>
                    <a:pt x="2407" y="1"/>
                  </a:cubicBezTo>
                  <a:cubicBezTo>
                    <a:pt x="2185" y="1"/>
                    <a:pt x="1999" y="112"/>
                    <a:pt x="1888" y="298"/>
                  </a:cubicBezTo>
                  <a:cubicBezTo>
                    <a:pt x="1777" y="112"/>
                    <a:pt x="1590" y="1"/>
                    <a:pt x="136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94" name="Google Shape;1794;p47"/>
          <p:cNvSpPr/>
          <p:nvPr/>
        </p:nvSpPr>
        <p:spPr>
          <a:xfrm>
            <a:off x="2718331" y="1038247"/>
            <a:ext cx="331256" cy="176335"/>
          </a:xfrm>
          <a:custGeom>
            <a:avLst/>
            <a:gdLst/>
            <a:ahLst/>
            <a:cxnLst/>
            <a:rect l="l" t="t" r="r" b="b"/>
            <a:pathLst>
              <a:path w="2372" h="947" extrusionOk="0">
                <a:moveTo>
                  <a:pt x="853" y="1"/>
                </a:moveTo>
                <a:cubicBezTo>
                  <a:pt x="649" y="1"/>
                  <a:pt x="462" y="169"/>
                  <a:pt x="462" y="374"/>
                </a:cubicBezTo>
                <a:lnTo>
                  <a:pt x="445" y="374"/>
                </a:lnTo>
                <a:cubicBezTo>
                  <a:pt x="205" y="374"/>
                  <a:pt x="1" y="573"/>
                  <a:pt x="1" y="835"/>
                </a:cubicBezTo>
                <a:lnTo>
                  <a:pt x="1" y="946"/>
                </a:lnTo>
                <a:lnTo>
                  <a:pt x="2372" y="946"/>
                </a:lnTo>
                <a:cubicBezTo>
                  <a:pt x="2332" y="835"/>
                  <a:pt x="2238" y="778"/>
                  <a:pt x="2150" y="778"/>
                </a:cubicBezTo>
                <a:cubicBezTo>
                  <a:pt x="2092" y="778"/>
                  <a:pt x="2056" y="778"/>
                  <a:pt x="2016" y="795"/>
                </a:cubicBezTo>
                <a:cubicBezTo>
                  <a:pt x="1999" y="707"/>
                  <a:pt x="1905" y="613"/>
                  <a:pt x="1817" y="573"/>
                </a:cubicBezTo>
                <a:cubicBezTo>
                  <a:pt x="1852" y="520"/>
                  <a:pt x="1870" y="445"/>
                  <a:pt x="1870" y="374"/>
                </a:cubicBezTo>
                <a:cubicBezTo>
                  <a:pt x="1870" y="169"/>
                  <a:pt x="1706" y="1"/>
                  <a:pt x="1501" y="1"/>
                </a:cubicBezTo>
                <a:cubicBezTo>
                  <a:pt x="1373" y="1"/>
                  <a:pt x="1239" y="76"/>
                  <a:pt x="1186" y="187"/>
                </a:cubicBezTo>
                <a:cubicBezTo>
                  <a:pt x="1111" y="76"/>
                  <a:pt x="982" y="1"/>
                  <a:pt x="85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795" name="Google Shape;1795;p47"/>
          <p:cNvGrpSpPr/>
          <p:nvPr/>
        </p:nvGrpSpPr>
        <p:grpSpPr>
          <a:xfrm>
            <a:off x="1998214" y="720787"/>
            <a:ext cx="769200" cy="317453"/>
            <a:chOff x="6223576" y="2797463"/>
            <a:chExt cx="769200" cy="238090"/>
          </a:xfrm>
        </p:grpSpPr>
        <p:sp>
          <p:nvSpPr>
            <p:cNvPr id="1796" name="Google Shape;1796;p47"/>
            <p:cNvSpPr/>
            <p:nvPr/>
          </p:nvSpPr>
          <p:spPr>
            <a:xfrm>
              <a:off x="6223576" y="2820195"/>
              <a:ext cx="166280" cy="71786"/>
            </a:xfrm>
            <a:custGeom>
              <a:avLst/>
              <a:gdLst/>
              <a:ahLst/>
              <a:cxnLst/>
              <a:rect l="l" t="t" r="r" b="b"/>
              <a:pathLst>
                <a:path w="556" h="240" extrusionOk="0">
                  <a:moveTo>
                    <a:pt x="463" y="0"/>
                  </a:moveTo>
                  <a:cubicBezTo>
                    <a:pt x="445" y="18"/>
                    <a:pt x="409" y="18"/>
                    <a:pt x="392" y="36"/>
                  </a:cubicBezTo>
                  <a:cubicBezTo>
                    <a:pt x="351" y="64"/>
                    <a:pt x="321" y="90"/>
                    <a:pt x="286" y="116"/>
                  </a:cubicBezTo>
                  <a:lnTo>
                    <a:pt x="286" y="116"/>
                  </a:lnTo>
                  <a:cubicBezTo>
                    <a:pt x="278" y="104"/>
                    <a:pt x="268" y="91"/>
                    <a:pt x="258" y="76"/>
                  </a:cubicBezTo>
                  <a:cubicBezTo>
                    <a:pt x="241" y="53"/>
                    <a:pt x="205" y="36"/>
                    <a:pt x="187" y="18"/>
                  </a:cubicBezTo>
                  <a:cubicBezTo>
                    <a:pt x="150" y="9"/>
                    <a:pt x="118" y="5"/>
                    <a:pt x="88" y="5"/>
                  </a:cubicBezTo>
                  <a:cubicBezTo>
                    <a:pt x="58" y="5"/>
                    <a:pt x="30" y="9"/>
                    <a:pt x="1" y="18"/>
                  </a:cubicBezTo>
                  <a:cubicBezTo>
                    <a:pt x="59" y="18"/>
                    <a:pt x="112" y="53"/>
                    <a:pt x="147" y="76"/>
                  </a:cubicBezTo>
                  <a:cubicBezTo>
                    <a:pt x="187" y="111"/>
                    <a:pt x="223" y="147"/>
                    <a:pt x="241" y="187"/>
                  </a:cubicBezTo>
                  <a:lnTo>
                    <a:pt x="281" y="240"/>
                  </a:lnTo>
                  <a:lnTo>
                    <a:pt x="316" y="204"/>
                  </a:lnTo>
                  <a:cubicBezTo>
                    <a:pt x="334" y="164"/>
                    <a:pt x="369" y="129"/>
                    <a:pt x="427" y="93"/>
                  </a:cubicBezTo>
                  <a:cubicBezTo>
                    <a:pt x="463" y="53"/>
                    <a:pt x="503" y="18"/>
                    <a:pt x="556" y="18"/>
                  </a:cubicBezTo>
                  <a:cubicBezTo>
                    <a:pt x="538" y="0"/>
                    <a:pt x="503" y="0"/>
                    <a:pt x="46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7" name="Google Shape;1797;p47"/>
            <p:cNvSpPr/>
            <p:nvPr/>
          </p:nvSpPr>
          <p:spPr>
            <a:xfrm>
              <a:off x="6555541" y="2959579"/>
              <a:ext cx="171663" cy="75973"/>
            </a:xfrm>
            <a:custGeom>
              <a:avLst/>
              <a:gdLst/>
              <a:ahLst/>
              <a:cxnLst/>
              <a:rect l="l" t="t" r="r" b="b"/>
              <a:pathLst>
                <a:path w="574" h="254" extrusionOk="0">
                  <a:moveTo>
                    <a:pt x="522" y="0"/>
                  </a:moveTo>
                  <a:cubicBezTo>
                    <a:pt x="506" y="0"/>
                    <a:pt x="492" y="5"/>
                    <a:pt x="480" y="14"/>
                  </a:cubicBezTo>
                  <a:cubicBezTo>
                    <a:pt x="445" y="14"/>
                    <a:pt x="427" y="31"/>
                    <a:pt x="392" y="31"/>
                  </a:cubicBezTo>
                  <a:cubicBezTo>
                    <a:pt x="349" y="61"/>
                    <a:pt x="318" y="89"/>
                    <a:pt x="289" y="124"/>
                  </a:cubicBezTo>
                  <a:lnTo>
                    <a:pt x="289" y="124"/>
                  </a:lnTo>
                  <a:cubicBezTo>
                    <a:pt x="279" y="111"/>
                    <a:pt x="269" y="98"/>
                    <a:pt x="258" y="89"/>
                  </a:cubicBezTo>
                  <a:cubicBezTo>
                    <a:pt x="241" y="71"/>
                    <a:pt x="205" y="31"/>
                    <a:pt x="187" y="31"/>
                  </a:cubicBezTo>
                  <a:cubicBezTo>
                    <a:pt x="154" y="11"/>
                    <a:pt x="115" y="2"/>
                    <a:pt x="78" y="2"/>
                  </a:cubicBezTo>
                  <a:cubicBezTo>
                    <a:pt x="51" y="2"/>
                    <a:pt x="25" y="6"/>
                    <a:pt x="1" y="14"/>
                  </a:cubicBezTo>
                  <a:cubicBezTo>
                    <a:pt x="59" y="31"/>
                    <a:pt x="112" y="54"/>
                    <a:pt x="147" y="89"/>
                  </a:cubicBezTo>
                  <a:cubicBezTo>
                    <a:pt x="205" y="107"/>
                    <a:pt x="223" y="142"/>
                    <a:pt x="241" y="200"/>
                  </a:cubicBezTo>
                  <a:lnTo>
                    <a:pt x="281" y="253"/>
                  </a:lnTo>
                  <a:lnTo>
                    <a:pt x="316" y="200"/>
                  </a:lnTo>
                  <a:cubicBezTo>
                    <a:pt x="352" y="165"/>
                    <a:pt x="392" y="125"/>
                    <a:pt x="427" y="89"/>
                  </a:cubicBezTo>
                  <a:cubicBezTo>
                    <a:pt x="463" y="54"/>
                    <a:pt x="503" y="31"/>
                    <a:pt x="574" y="14"/>
                  </a:cubicBezTo>
                  <a:cubicBezTo>
                    <a:pt x="556" y="5"/>
                    <a:pt x="538" y="0"/>
                    <a:pt x="52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8" name="Google Shape;1798;p47"/>
            <p:cNvSpPr/>
            <p:nvPr/>
          </p:nvSpPr>
          <p:spPr>
            <a:xfrm>
              <a:off x="6821113" y="2797463"/>
              <a:ext cx="171663" cy="72085"/>
            </a:xfrm>
            <a:custGeom>
              <a:avLst/>
              <a:gdLst/>
              <a:ahLst/>
              <a:cxnLst/>
              <a:rect l="l" t="t" r="r" b="b"/>
              <a:pathLst>
                <a:path w="574" h="241" extrusionOk="0">
                  <a:moveTo>
                    <a:pt x="480" y="1"/>
                  </a:moveTo>
                  <a:cubicBezTo>
                    <a:pt x="445" y="18"/>
                    <a:pt x="427" y="18"/>
                    <a:pt x="392" y="41"/>
                  </a:cubicBezTo>
                  <a:cubicBezTo>
                    <a:pt x="364" y="65"/>
                    <a:pt x="330" y="90"/>
                    <a:pt x="298" y="116"/>
                  </a:cubicBezTo>
                  <a:lnTo>
                    <a:pt x="298" y="116"/>
                  </a:lnTo>
                  <a:cubicBezTo>
                    <a:pt x="289" y="104"/>
                    <a:pt x="276" y="92"/>
                    <a:pt x="258" y="76"/>
                  </a:cubicBezTo>
                  <a:cubicBezTo>
                    <a:pt x="241" y="58"/>
                    <a:pt x="223" y="41"/>
                    <a:pt x="187" y="18"/>
                  </a:cubicBezTo>
                  <a:cubicBezTo>
                    <a:pt x="159" y="9"/>
                    <a:pt x="126" y="5"/>
                    <a:pt x="94" y="5"/>
                  </a:cubicBezTo>
                  <a:cubicBezTo>
                    <a:pt x="62" y="5"/>
                    <a:pt x="30" y="9"/>
                    <a:pt x="1" y="18"/>
                  </a:cubicBezTo>
                  <a:cubicBezTo>
                    <a:pt x="59" y="41"/>
                    <a:pt x="112" y="58"/>
                    <a:pt x="170" y="76"/>
                  </a:cubicBezTo>
                  <a:cubicBezTo>
                    <a:pt x="205" y="112"/>
                    <a:pt x="241" y="152"/>
                    <a:pt x="258" y="187"/>
                  </a:cubicBezTo>
                  <a:lnTo>
                    <a:pt x="281" y="240"/>
                  </a:lnTo>
                  <a:lnTo>
                    <a:pt x="316" y="205"/>
                  </a:lnTo>
                  <a:cubicBezTo>
                    <a:pt x="352" y="169"/>
                    <a:pt x="392" y="129"/>
                    <a:pt x="427" y="94"/>
                  </a:cubicBezTo>
                  <a:cubicBezTo>
                    <a:pt x="463" y="58"/>
                    <a:pt x="520" y="18"/>
                    <a:pt x="574" y="18"/>
                  </a:cubicBezTo>
                  <a:cubicBezTo>
                    <a:pt x="538" y="1"/>
                    <a:pt x="520" y="1"/>
                    <a:pt x="48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 name="Google Shape;1200;p36">
            <a:extLst>
              <a:ext uri="{FF2B5EF4-FFF2-40B4-BE49-F238E27FC236}">
                <a16:creationId xmlns:a16="http://schemas.microsoft.com/office/drawing/2014/main" id="{A586C4EF-6675-AD60-7FAC-F903338F89FA}"/>
              </a:ext>
            </a:extLst>
          </p:cNvPr>
          <p:cNvSpPr txBox="1">
            <a:spLocks noGrp="1"/>
          </p:cNvSpPr>
          <p:nvPr>
            <p:ph type="title"/>
          </p:nvPr>
        </p:nvSpPr>
        <p:spPr>
          <a:xfrm>
            <a:off x="2081354" y="1273402"/>
            <a:ext cx="7858316" cy="2381316"/>
          </a:xfrm>
          <a:prstGeom prst="rect">
            <a:avLst/>
          </a:prstGeom>
        </p:spPr>
        <p:txBody>
          <a:bodyPr spcFirstLastPara="1" wrap="square" lIns="91425" tIns="91425" rIns="91425" bIns="91425" anchor="b" anchorCtr="0">
            <a:noAutofit/>
          </a:bodyPr>
          <a:lstStyle/>
          <a:p>
            <a:pPr algn="ctr"/>
            <a:r>
              <a:rPr lang="en-US" sz="4800" dirty="0">
                <a:solidFill>
                  <a:srgbClr val="587324"/>
                </a:solidFill>
                <a:latin typeface="Times New Roman" pitchFamily="18" charset="0"/>
                <a:cs typeface="Times New Roman" pitchFamily="18" charset="0"/>
              </a:rPr>
              <a:t>CẢM ƠN QÚY THẦY CÔ VÀ CÁC EM HỌC SINH</a:t>
            </a:r>
            <a:endParaRPr lang="en-US" sz="5400" dirty="0">
              <a:solidFill>
                <a:srgbClr val="587324"/>
              </a:solidFill>
              <a:latin typeface="Times New Roman" pitchFamily="18" charset="0"/>
              <a:cs typeface="Times New Roman" pitchFamily="18" charset="0"/>
            </a:endParaRPr>
          </a:p>
        </p:txBody>
      </p:sp>
    </p:spTree>
    <p:extLst>
      <p:ext uri="{BB962C8B-B14F-4D97-AF65-F5344CB8AC3E}">
        <p14:creationId xmlns:p14="http://schemas.microsoft.com/office/powerpoint/2010/main" val="1092129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5571177" y="2318215"/>
            <a:ext cx="5096825" cy="2549612"/>
          </a:xfrm>
          <a:prstGeom prst="rect">
            <a:avLst/>
          </a:prstGeom>
        </p:spPr>
        <p:txBody>
          <a:bodyPr spcFirstLastPara="1" wrap="square" lIns="91425" tIns="91425" rIns="91425" bIns="91425" anchor="t" anchorCtr="0">
            <a:noAutofit/>
          </a:bodyPr>
          <a:lstStyle/>
          <a:p>
            <a:r>
              <a:rPr lang="en-US" sz="3600" dirty="0">
                <a:solidFill>
                  <a:schemeClr val="tx1">
                    <a:lumMod val="50000"/>
                  </a:schemeClr>
                </a:solidFill>
                <a:latin typeface="Times New Roman" pitchFamily="18" charset="0"/>
                <a:cs typeface="Times New Roman" pitchFamily="18" charset="0"/>
              </a:rPr>
              <a:t>II.</a:t>
            </a:r>
            <a:r>
              <a:rPr lang="vi-VN" sz="3600" dirty="0">
                <a:solidFill>
                  <a:schemeClr val="tx1">
                    <a:lumMod val="50000"/>
                  </a:schemeClr>
                </a:solidFill>
                <a:latin typeface="Times New Roman" pitchFamily="18" charset="0"/>
                <a:cs typeface="Times New Roman" pitchFamily="18" charset="0"/>
              </a:rPr>
              <a:t>Ưu </a:t>
            </a:r>
            <a:r>
              <a:rPr lang="en-US" sz="3600" dirty="0">
                <a:solidFill>
                  <a:schemeClr val="tx1">
                    <a:lumMod val="50000"/>
                  </a:schemeClr>
                </a:solidFill>
                <a:latin typeface="Times New Roman" pitchFamily="18" charset="0"/>
                <a:cs typeface="Times New Roman" pitchFamily="18" charset="0"/>
              </a:rPr>
              <a:t>v</a:t>
            </a:r>
            <a:r>
              <a:rPr lang="vi-VN" sz="3600" dirty="0">
                <a:solidFill>
                  <a:schemeClr val="tx1">
                    <a:lumMod val="50000"/>
                  </a:schemeClr>
                </a:solidFill>
                <a:latin typeface="Times New Roman" pitchFamily="18" charset="0"/>
                <a:cs typeface="Times New Roman" pitchFamily="18" charset="0"/>
              </a:rPr>
              <a:t>à </a:t>
            </a:r>
            <a:r>
              <a:rPr lang="en-US" sz="3600" dirty="0">
                <a:solidFill>
                  <a:schemeClr val="tx1">
                    <a:lumMod val="50000"/>
                  </a:schemeClr>
                </a:solidFill>
                <a:latin typeface="Times New Roman" pitchFamily="18" charset="0"/>
                <a:cs typeface="Times New Roman" pitchFamily="18" charset="0"/>
              </a:rPr>
              <a:t>n</a:t>
            </a:r>
            <a:r>
              <a:rPr lang="vi-VN" sz="3600" dirty="0">
                <a:solidFill>
                  <a:schemeClr val="tx1">
                    <a:lumMod val="50000"/>
                  </a:schemeClr>
                </a:solidFill>
                <a:latin typeface="Times New Roman" pitchFamily="18" charset="0"/>
                <a:cs typeface="Times New Roman" pitchFamily="18" charset="0"/>
              </a:rPr>
              <a:t>hược </a:t>
            </a:r>
            <a:r>
              <a:rPr lang="en-US" sz="3600" dirty="0">
                <a:solidFill>
                  <a:schemeClr val="tx1">
                    <a:lumMod val="50000"/>
                  </a:schemeClr>
                </a:solidFill>
                <a:latin typeface="Times New Roman" pitchFamily="18" charset="0"/>
                <a:cs typeface="Times New Roman" pitchFamily="18" charset="0"/>
              </a:rPr>
              <a:t>đ</a:t>
            </a:r>
            <a:r>
              <a:rPr lang="vi-VN" sz="3600" dirty="0">
                <a:solidFill>
                  <a:schemeClr val="tx1">
                    <a:lumMod val="50000"/>
                  </a:schemeClr>
                </a:solidFill>
                <a:latin typeface="Times New Roman" pitchFamily="18" charset="0"/>
                <a:cs typeface="Times New Roman" pitchFamily="18" charset="0"/>
              </a:rPr>
              <a:t>iểm </a:t>
            </a:r>
            <a:r>
              <a:rPr lang="en-US" sz="3600" dirty="0">
                <a:solidFill>
                  <a:schemeClr val="tx1">
                    <a:lumMod val="50000"/>
                  </a:schemeClr>
                </a:solidFill>
                <a:latin typeface="Times New Roman" pitchFamily="18" charset="0"/>
                <a:cs typeface="Times New Roman" pitchFamily="18" charset="0"/>
              </a:rPr>
              <a:t>c</a:t>
            </a:r>
            <a:r>
              <a:rPr lang="vi-VN" sz="3600" dirty="0">
                <a:solidFill>
                  <a:schemeClr val="tx1">
                    <a:lumMod val="50000"/>
                  </a:schemeClr>
                </a:solidFill>
                <a:latin typeface="Times New Roman" pitchFamily="18" charset="0"/>
                <a:cs typeface="Times New Roman" pitchFamily="18" charset="0"/>
              </a:rPr>
              <a:t>ủa </a:t>
            </a:r>
            <a:r>
              <a:rPr lang="en-US" sz="3600" dirty="0">
                <a:solidFill>
                  <a:schemeClr val="tx1">
                    <a:lumMod val="50000"/>
                  </a:schemeClr>
                </a:solidFill>
                <a:latin typeface="Times New Roman" pitchFamily="18" charset="0"/>
                <a:cs typeface="Times New Roman" pitchFamily="18" charset="0"/>
              </a:rPr>
              <a:t>m</a:t>
            </a:r>
            <a:r>
              <a:rPr lang="vi-VN" sz="3600" dirty="0">
                <a:solidFill>
                  <a:schemeClr val="tx1">
                    <a:lumMod val="50000"/>
                  </a:schemeClr>
                </a:solidFill>
                <a:latin typeface="Times New Roman" pitchFamily="18" charset="0"/>
                <a:cs typeface="Times New Roman" pitchFamily="18" charset="0"/>
              </a:rPr>
              <a:t>ột </a:t>
            </a:r>
            <a:r>
              <a:rPr lang="en-US" sz="3600" dirty="0">
                <a:solidFill>
                  <a:schemeClr val="tx1">
                    <a:lumMod val="50000"/>
                  </a:schemeClr>
                </a:solidFill>
                <a:latin typeface="Times New Roman" pitchFamily="18" charset="0"/>
                <a:cs typeface="Times New Roman" pitchFamily="18" charset="0"/>
              </a:rPr>
              <a:t>s</a:t>
            </a:r>
            <a:r>
              <a:rPr lang="vi-VN" sz="3600" dirty="0">
                <a:solidFill>
                  <a:schemeClr val="tx1">
                    <a:lumMod val="50000"/>
                  </a:schemeClr>
                </a:solidFill>
                <a:latin typeface="Times New Roman" pitchFamily="18" charset="0"/>
                <a:cs typeface="Times New Roman" pitchFamily="18" charset="0"/>
              </a:rPr>
              <a:t>ố </a:t>
            </a:r>
            <a:r>
              <a:rPr lang="en-US" sz="3600" dirty="0">
                <a:solidFill>
                  <a:schemeClr val="tx1">
                    <a:lumMod val="50000"/>
                  </a:schemeClr>
                </a:solidFill>
                <a:latin typeface="Times New Roman" pitchFamily="18" charset="0"/>
                <a:cs typeface="Times New Roman" pitchFamily="18" charset="0"/>
              </a:rPr>
              <a:t>n</a:t>
            </a:r>
            <a:r>
              <a:rPr lang="vi-VN" sz="3600" dirty="0">
                <a:solidFill>
                  <a:schemeClr val="tx1">
                    <a:lumMod val="50000"/>
                  </a:schemeClr>
                </a:solidFill>
                <a:latin typeface="Times New Roman" pitchFamily="18" charset="0"/>
                <a:cs typeface="Times New Roman" pitchFamily="18" charset="0"/>
              </a:rPr>
              <a:t>ăng </a:t>
            </a:r>
            <a:r>
              <a:rPr lang="en-US" sz="3600" dirty="0">
                <a:solidFill>
                  <a:schemeClr val="tx1">
                    <a:lumMod val="50000"/>
                  </a:schemeClr>
                </a:solidFill>
                <a:latin typeface="Times New Roman" pitchFamily="18" charset="0"/>
                <a:cs typeface="Times New Roman" pitchFamily="18" charset="0"/>
              </a:rPr>
              <a:t>l</a:t>
            </a:r>
            <a:r>
              <a:rPr lang="vi-VN" sz="3600" dirty="0">
                <a:solidFill>
                  <a:schemeClr val="tx1">
                    <a:lumMod val="50000"/>
                  </a:schemeClr>
                </a:solidFill>
                <a:latin typeface="Times New Roman" pitchFamily="18" charset="0"/>
                <a:cs typeface="Times New Roman" pitchFamily="18" charset="0"/>
              </a:rPr>
              <a:t>ượng </a:t>
            </a:r>
            <a:r>
              <a:rPr lang="en-US" sz="3600" dirty="0">
                <a:solidFill>
                  <a:schemeClr val="tx1">
                    <a:lumMod val="50000"/>
                  </a:schemeClr>
                </a:solidFill>
                <a:latin typeface="Times New Roman" pitchFamily="18" charset="0"/>
                <a:cs typeface="Times New Roman" pitchFamily="18" charset="0"/>
              </a:rPr>
              <a:t>t</a:t>
            </a:r>
            <a:r>
              <a:rPr lang="vi-VN" sz="3600" dirty="0">
                <a:solidFill>
                  <a:schemeClr val="tx1">
                    <a:lumMod val="50000"/>
                  </a:schemeClr>
                </a:solidFill>
                <a:latin typeface="Times New Roman" pitchFamily="18" charset="0"/>
                <a:cs typeface="Times New Roman" pitchFamily="18" charset="0"/>
              </a:rPr>
              <a:t>ái </a:t>
            </a:r>
            <a:r>
              <a:rPr lang="en-US" sz="3600" dirty="0">
                <a:solidFill>
                  <a:schemeClr val="tx1">
                    <a:lumMod val="50000"/>
                  </a:schemeClr>
                </a:solidFill>
                <a:latin typeface="Times New Roman" pitchFamily="18" charset="0"/>
                <a:cs typeface="Times New Roman" pitchFamily="18" charset="0"/>
              </a:rPr>
              <a:t>t</a:t>
            </a:r>
            <a:r>
              <a:rPr lang="vi-VN" sz="3600" dirty="0">
                <a:solidFill>
                  <a:schemeClr val="tx1">
                    <a:lumMod val="50000"/>
                  </a:schemeClr>
                </a:solidFill>
                <a:latin typeface="Times New Roman" pitchFamily="18" charset="0"/>
                <a:cs typeface="Times New Roman" pitchFamily="18" charset="0"/>
              </a:rPr>
              <a:t>ạo</a:t>
            </a:r>
          </a:p>
        </p:txBody>
      </p:sp>
      <p:grpSp>
        <p:nvGrpSpPr>
          <p:cNvPr id="931" name="Google Shape;931;p31"/>
          <p:cNvGrpSpPr/>
          <p:nvPr/>
        </p:nvGrpSpPr>
        <p:grpSpPr>
          <a:xfrm>
            <a:off x="8092944" y="613821"/>
            <a:ext cx="1514196" cy="1117328"/>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35" name="Google Shape;935;p31"/>
          <p:cNvGrpSpPr/>
          <p:nvPr/>
        </p:nvGrpSpPr>
        <p:grpSpPr>
          <a:xfrm>
            <a:off x="5721856" y="4648446"/>
            <a:ext cx="4102653" cy="1785543"/>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5943600" y="3225800"/>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cs typeface="Arial"/>
              <a:sym typeface="Arial"/>
            </a:endParaRPr>
          </a:p>
        </p:txBody>
      </p:sp>
      <p:pic>
        <p:nvPicPr>
          <p:cNvPr id="6" name="Picture 5">
            <a:extLst>
              <a:ext uri="{FF2B5EF4-FFF2-40B4-BE49-F238E27FC236}">
                <a16:creationId xmlns:a16="http://schemas.microsoft.com/office/drawing/2014/main" id="{AEE4C04A-703E-0F20-034A-48EB06444FBD}"/>
              </a:ext>
            </a:extLst>
          </p:cNvPr>
          <p:cNvPicPr>
            <a:picLocks noChangeAspect="1"/>
          </p:cNvPicPr>
          <p:nvPr/>
        </p:nvPicPr>
        <p:blipFill rotWithShape="1">
          <a:blip r:embed="rId3">
            <a:alphaModFix/>
          </a:blip>
          <a:srcRect l="41207"/>
          <a:stretch/>
        </p:blipFill>
        <p:spPr>
          <a:xfrm>
            <a:off x="1524007" y="0"/>
            <a:ext cx="3873109" cy="6934200"/>
          </a:xfrm>
          <a:prstGeom prst="roundRect">
            <a:avLst>
              <a:gd name="adj" fmla="val 16667"/>
            </a:avLst>
          </a:prstGeom>
        </p:spPr>
      </p:pic>
    </p:spTree>
    <p:extLst>
      <p:ext uri="{BB962C8B-B14F-4D97-AF65-F5344CB8AC3E}">
        <p14:creationId xmlns:p14="http://schemas.microsoft.com/office/powerpoint/2010/main" val="1727366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5234104" y="5740973"/>
            <a:ext cx="1396668" cy="670925"/>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1837560" y="144836"/>
            <a:ext cx="4025572" cy="62956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1601473" y="148253"/>
            <a:ext cx="472172" cy="629563"/>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300" kern="0">
                <a:solidFill>
                  <a:srgbClr val="FFFFFF"/>
                </a:solidFill>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kern="0" dirty="0">
                  <a:solidFill>
                    <a:srgbClr val="FFFFFF"/>
                  </a:solidFill>
                  <a:latin typeface="Times New Roman" pitchFamily="18" charset="0"/>
                  <a:cs typeface="Times New Roman" pitchFamily="18" charset="0"/>
                </a:rPr>
                <a:t>a</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2073645" y="170048"/>
            <a:ext cx="3789487" cy="5467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pPr>
            <a:r>
              <a:rPr lang="en-US" sz="3200" kern="0" dirty="0" err="1">
                <a:solidFill>
                  <a:srgbClr val="35353A">
                    <a:lumMod val="50000"/>
                  </a:srgbClr>
                </a:solidFill>
                <a:latin typeface="Times New Roman" pitchFamily="18" charset="0"/>
                <a:cs typeface="Times New Roman" pitchFamily="18" charset="0"/>
              </a:rPr>
              <a:t>Năng</a:t>
            </a:r>
            <a:r>
              <a:rPr lang="en-US" sz="3200" kern="0" dirty="0">
                <a:solidFill>
                  <a:srgbClr val="35353A">
                    <a:lumMod val="50000"/>
                  </a:srgbClr>
                </a:solidFill>
                <a:latin typeface="Times New Roman" pitchFamily="18" charset="0"/>
                <a:cs typeface="Times New Roman" pitchFamily="18" charset="0"/>
              </a:rPr>
              <a:t> </a:t>
            </a:r>
            <a:r>
              <a:rPr lang="en-US" sz="3200" kern="0" dirty="0" err="1">
                <a:solidFill>
                  <a:srgbClr val="35353A">
                    <a:lumMod val="50000"/>
                  </a:srgbClr>
                </a:solidFill>
                <a:latin typeface="Times New Roman" pitchFamily="18" charset="0"/>
                <a:cs typeface="Times New Roman" pitchFamily="18" charset="0"/>
              </a:rPr>
              <a:t>lượng</a:t>
            </a:r>
            <a:r>
              <a:rPr lang="en-US" sz="3200" kern="0" dirty="0">
                <a:solidFill>
                  <a:srgbClr val="35353A">
                    <a:lumMod val="50000"/>
                  </a:srgbClr>
                </a:solidFill>
                <a:latin typeface="Times New Roman" pitchFamily="18" charset="0"/>
                <a:cs typeface="Times New Roman" pitchFamily="18" charset="0"/>
              </a:rPr>
              <a:t> </a:t>
            </a:r>
            <a:r>
              <a:rPr lang="en-US" sz="3200" kern="0" dirty="0" err="1" smtClean="0">
                <a:solidFill>
                  <a:srgbClr val="35353A">
                    <a:lumMod val="50000"/>
                  </a:srgbClr>
                </a:solidFill>
                <a:latin typeface="Times New Roman" pitchFamily="18" charset="0"/>
                <a:cs typeface="Times New Roman" pitchFamily="18" charset="0"/>
              </a:rPr>
              <a:t>mặt</a:t>
            </a:r>
            <a:r>
              <a:rPr lang="en-US" sz="3200" kern="0" dirty="0" smtClean="0">
                <a:solidFill>
                  <a:srgbClr val="35353A">
                    <a:lumMod val="50000"/>
                  </a:srgbClr>
                </a:solidFill>
                <a:latin typeface="Times New Roman" pitchFamily="18" charset="0"/>
                <a:cs typeface="Times New Roman" pitchFamily="18" charset="0"/>
              </a:rPr>
              <a:t> </a:t>
            </a:r>
            <a:r>
              <a:rPr lang="en-US" sz="3200" kern="0" dirty="0" err="1" smtClean="0">
                <a:solidFill>
                  <a:srgbClr val="35353A">
                    <a:lumMod val="50000"/>
                  </a:srgbClr>
                </a:solidFill>
                <a:latin typeface="Times New Roman" pitchFamily="18" charset="0"/>
                <a:cs typeface="Times New Roman" pitchFamily="18" charset="0"/>
              </a:rPr>
              <a:t>trời</a:t>
            </a:r>
            <a:r>
              <a:rPr lang="en-US" sz="3200" kern="0" dirty="0" smtClean="0">
                <a:solidFill>
                  <a:srgbClr val="35353A">
                    <a:lumMod val="50000"/>
                  </a:srgbClr>
                </a:solidFill>
                <a:latin typeface="Times New Roman" pitchFamily="18" charset="0"/>
                <a:cs typeface="Times New Roman" pitchFamily="18" charset="0"/>
              </a:rPr>
              <a:t> </a:t>
            </a:r>
            <a:endParaRPr lang="vi-VN" sz="3200" kern="0" dirty="0">
              <a:solidFill>
                <a:srgbClr val="35353A">
                  <a:lumMod val="50000"/>
                </a:srgbClr>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C0B099DA-7A75-2047-997E-85434E606CAB}"/>
              </a:ext>
            </a:extLst>
          </p:cNvPr>
          <p:cNvPicPr>
            <a:picLocks noChangeAspect="1"/>
          </p:cNvPicPr>
          <p:nvPr/>
        </p:nvPicPr>
        <p:blipFill rotWithShape="1">
          <a:blip r:embed="rId3">
            <a:alphaModFix/>
          </a:blip>
          <a:srcRect l="3673" t="35564" r="33338" b="1447"/>
          <a:stretch/>
        </p:blipFill>
        <p:spPr>
          <a:xfrm>
            <a:off x="7344957" y="649583"/>
            <a:ext cx="3242905" cy="4697209"/>
          </a:xfrm>
          <a:prstGeom prst="roundRect">
            <a:avLst>
              <a:gd name="adj" fmla="val 16667"/>
            </a:avLst>
          </a:prstGeom>
        </p:spPr>
      </p:pic>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228600" y="1066800"/>
            <a:ext cx="7277100"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Đã</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được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khai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sử</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dụng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từ</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xa</a:t>
            </a:r>
            <a:r>
              <a:rPr lang="en-US" sz="2800" kern="0" dirty="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xưa</a:t>
            </a: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để</a:t>
            </a:r>
            <a:r>
              <a:rPr lang="en-US" sz="2800" kern="0" dirty="0">
                <a:latin typeface="Times New Roman" pitchFamily="18" charset="0"/>
                <a:cs typeface="Times New Roman" pitchFamily="18" charset="0"/>
              </a:rPr>
              <a:t>:</a:t>
            </a:r>
          </a:p>
        </p:txBody>
      </p:sp>
      <p:grpSp>
        <p:nvGrpSpPr>
          <p:cNvPr id="21" name="Group 20">
            <a:extLst>
              <a:ext uri="{FF2B5EF4-FFF2-40B4-BE49-F238E27FC236}">
                <a16:creationId xmlns:a16="http://schemas.microsoft.com/office/drawing/2014/main" id="{17F91C2B-5F0F-473B-60C1-AA9AC4B18EDE}"/>
              </a:ext>
            </a:extLst>
          </p:cNvPr>
          <p:cNvGrpSpPr/>
          <p:nvPr/>
        </p:nvGrpSpPr>
        <p:grpSpPr>
          <a:xfrm>
            <a:off x="2749522" y="1615067"/>
            <a:ext cx="3346478" cy="1719215"/>
            <a:chOff x="1115756" y="1528182"/>
            <a:chExt cx="3346478" cy="1289411"/>
          </a:xfrm>
        </p:grpSpPr>
        <p:pic>
          <p:nvPicPr>
            <p:cNvPr id="3078" name="Picture 6" descr="Sun ">
              <a:extLst>
                <a:ext uri="{FF2B5EF4-FFF2-40B4-BE49-F238E27FC236}">
                  <a16:creationId xmlns:a16="http://schemas.microsoft.com/office/drawing/2014/main" id="{C515D5B3-1F54-930B-B4EE-AD7A4D2DF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528182"/>
              <a:ext cx="860688" cy="8606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op ">
              <a:extLst>
                <a:ext uri="{FF2B5EF4-FFF2-40B4-BE49-F238E27FC236}">
                  <a16:creationId xmlns:a16="http://schemas.microsoft.com/office/drawing/2014/main" id="{4A3CA8FB-E9E7-8895-7EF5-0A610BB74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3822" y="1538992"/>
              <a:ext cx="828685" cy="82868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115756" y="2345422"/>
              <a:ext cx="124225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kern="0" dirty="0" err="1"/>
                <a:t>sưởi</a:t>
              </a:r>
              <a:r>
                <a:rPr lang="en-US" sz="2200" kern="0" dirty="0"/>
                <a:t> </a:t>
              </a:r>
              <a:r>
                <a:rPr lang="en-US" sz="2200" kern="0" dirty="0" err="1"/>
                <a:t>ấm</a:t>
              </a:r>
              <a:endParaRPr lang="en-US" sz="2200" kern="0" dirty="0"/>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957641" y="2345422"/>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kern="0" dirty="0" err="1"/>
                <a:t>trồng</a:t>
              </a:r>
              <a:r>
                <a:rPr lang="en-US" sz="2200" kern="0" dirty="0"/>
                <a:t> </a:t>
              </a:r>
              <a:r>
                <a:rPr lang="en-US" sz="2200" kern="0" dirty="0" err="1"/>
                <a:t>trọt</a:t>
              </a:r>
              <a:endParaRPr lang="en-US" sz="2200" kern="0" dirty="0"/>
            </a:p>
          </p:txBody>
        </p:sp>
      </p:gr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304800" y="3378088"/>
            <a:ext cx="7277107"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kern="0" dirty="0" smtClean="0">
                <a:latin typeface="Times New Roman" panose="02020603050405020304" pitchFamily="18" charset="0"/>
                <a:cs typeface="Times New Roman" pitchFamily="18" charset="0"/>
              </a:rPr>
              <a:t>- </a:t>
            </a:r>
            <a:r>
              <a:rPr lang="en-US" sz="3200" kern="0" dirty="0" err="1" smtClean="0">
                <a:latin typeface="Times New Roman" pitchFamily="18" charset="0"/>
                <a:cs typeface="Times New Roman" pitchFamily="18" charset="0"/>
              </a:rPr>
              <a:t>Ngày</a:t>
            </a:r>
            <a:r>
              <a:rPr lang="en-US" sz="3200" kern="0" dirty="0" smtClean="0">
                <a:latin typeface="Times New Roman" pitchFamily="18" charset="0"/>
                <a:cs typeface="Times New Roman" pitchFamily="18" charset="0"/>
              </a:rPr>
              <a:t> </a:t>
            </a:r>
            <a:r>
              <a:rPr lang="en-US" sz="3200" kern="0" dirty="0">
                <a:latin typeface="Times New Roman" pitchFamily="18" charset="0"/>
                <a:cs typeface="Times New Roman" pitchFamily="18" charset="0"/>
              </a:rPr>
              <a:t>nay, </a:t>
            </a:r>
            <a:r>
              <a:rPr lang="en-US" sz="3200" kern="0" dirty="0" err="1">
                <a:latin typeface="Times New Roman" pitchFamily="18" charset="0"/>
                <a:cs typeface="Times New Roman" pitchFamily="18" charset="0"/>
              </a:rPr>
              <a:t>chủ</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yếu</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chuyển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hóa</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năng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lượng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mặt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trời</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thành</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nhiệt</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năng</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và</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điện</a:t>
            </a:r>
            <a:r>
              <a:rPr lang="en-US" sz="3200" kern="0" dirty="0">
                <a:latin typeface="Times New Roman" pitchFamily="18" charset="0"/>
                <a:cs typeface="Times New Roman" pitchFamily="18" charset="0"/>
              </a:rPr>
              <a:t> </a:t>
            </a:r>
            <a:r>
              <a:rPr lang="en-US" sz="3200" kern="0" dirty="0" err="1">
                <a:latin typeface="Times New Roman" pitchFamily="18" charset="0"/>
                <a:cs typeface="Times New Roman" pitchFamily="18" charset="0"/>
              </a:rPr>
              <a:t>năng</a:t>
            </a:r>
            <a:endParaRPr lang="en-US" sz="3200" kern="0" dirty="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1601473" y="5059861"/>
            <a:ext cx="5277026" cy="13293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pic>
        <p:nvPicPr>
          <p:cNvPr id="3082" name="Picture 10" descr="Solar energy ">
            <a:extLst>
              <a:ext uri="{FF2B5EF4-FFF2-40B4-BE49-F238E27FC236}">
                <a16:creationId xmlns:a16="http://schemas.microsoft.com/office/drawing/2014/main" id="{C7799C67-1712-C025-80BA-16AD1170AE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6362" y="4690620"/>
            <a:ext cx="1185096" cy="1580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84D28A2-861C-B2C6-B226-201F79CD08A6}"/>
              </a:ext>
            </a:extLst>
          </p:cNvPr>
          <p:cNvPicPr>
            <a:picLocks noChangeAspect="1"/>
          </p:cNvPicPr>
          <p:nvPr/>
        </p:nvPicPr>
        <p:blipFill>
          <a:blip r:embed="rId7"/>
          <a:stretch>
            <a:fillRect/>
          </a:stretch>
        </p:blipFill>
        <p:spPr>
          <a:xfrm>
            <a:off x="2837845" y="4648569"/>
            <a:ext cx="1185096" cy="1580128"/>
          </a:xfrm>
          <a:prstGeom prst="rect">
            <a:avLst/>
          </a:prstGeom>
        </p:spPr>
      </p:pic>
    </p:spTree>
    <p:extLst>
      <p:ext uri="{BB962C8B-B14F-4D97-AF65-F5344CB8AC3E}">
        <p14:creationId xmlns:p14="http://schemas.microsoft.com/office/powerpoint/2010/main" val="409325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082"/>
                                        </p:tgtEl>
                                        <p:attrNameLst>
                                          <p:attrName>style.visibility</p:attrName>
                                        </p:attrNameLst>
                                      </p:cBhvr>
                                      <p:to>
                                        <p:strVal val="visible"/>
                                      </p:to>
                                    </p:set>
                                    <p:animEffect transition="in" filter="circle(in)">
                                      <p:cBhvr>
                                        <p:cTn id="40" dur="2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1693428" y="304801"/>
            <a:ext cx="8486874" cy="8004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kern="0" dirty="0">
                <a:latin typeface="Times New Roman" pitchFamily="18" charset="0"/>
                <a:cs typeface="Times New Roman" pitchFamily="18" charset="0"/>
              </a:rPr>
              <a:t>M</a:t>
            </a:r>
            <a:r>
              <a:rPr lang="vi-VN" sz="3200" kern="0" dirty="0">
                <a:latin typeface="Times New Roman" pitchFamily="18" charset="0"/>
                <a:cs typeface="Times New Roman" pitchFamily="18" charset="0"/>
              </a:rPr>
              <a:t>ột số thiết bị khai thác và sử dụng năng lượng mặt trời</a:t>
            </a:r>
            <a:endParaRPr lang="en-US" sz="3200" kern="0" dirty="0">
              <a:latin typeface="Times New Roman" pitchFamily="18" charset="0"/>
              <a:cs typeface="Times New Roman" pitchFamily="18" charset="0"/>
            </a:endParaRPr>
          </a:p>
        </p:txBody>
      </p:sp>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1727491" y="5562722"/>
            <a:ext cx="2796719" cy="619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pPr>
              <a:buClr>
                <a:srgbClr val="35353A"/>
              </a:buClr>
            </a:pPr>
            <a:r>
              <a:rPr lang="en-US" sz="2800" kern="0" dirty="0">
                <a:solidFill>
                  <a:srgbClr val="35353A">
                    <a:lumMod val="50000"/>
                  </a:srgbClr>
                </a:solidFill>
                <a:latin typeface="Times New Roman" pitchFamily="18" charset="0"/>
                <a:cs typeface="Times New Roman" pitchFamily="18" charset="0"/>
                <a:sym typeface="Arial"/>
              </a:rPr>
              <a:t>Pin </a:t>
            </a:r>
            <a:r>
              <a:rPr lang="en-US" sz="2800" kern="0" dirty="0" err="1">
                <a:solidFill>
                  <a:srgbClr val="35353A">
                    <a:lumMod val="50000"/>
                  </a:srgbClr>
                </a:solidFill>
                <a:latin typeface="Times New Roman" pitchFamily="18" charset="0"/>
                <a:cs typeface="Times New Roman" pitchFamily="18" charset="0"/>
                <a:sym typeface="Arial"/>
              </a:rPr>
              <a:t>mặt</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trời</a:t>
            </a:r>
            <a:endParaRPr lang="en-US" sz="2800" kern="0" dirty="0">
              <a:solidFill>
                <a:srgbClr val="35353A">
                  <a:lumMod val="50000"/>
                </a:srgbClr>
              </a:solidFill>
              <a:latin typeface="Times New Roman" pitchFamily="18" charset="0"/>
              <a:cs typeface="Times New Roman" pitchFamily="18" charset="0"/>
              <a:sym typeface="Arial"/>
            </a:endParaRPr>
          </a:p>
        </p:txBody>
      </p:sp>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4548777" y="5430486"/>
            <a:ext cx="2796719" cy="619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pPr>
              <a:buClr>
                <a:srgbClr val="35353A"/>
              </a:buClr>
            </a:pPr>
            <a:r>
              <a:rPr lang="en-US" sz="2800" kern="0" dirty="0" err="1">
                <a:solidFill>
                  <a:srgbClr val="35353A">
                    <a:lumMod val="50000"/>
                  </a:srgbClr>
                </a:solidFill>
                <a:latin typeface="Times New Roman" pitchFamily="18" charset="0"/>
                <a:cs typeface="Times New Roman" pitchFamily="18" charset="0"/>
                <a:sym typeface="Arial"/>
              </a:rPr>
              <a:t>Đèn</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năng</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lượng</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mặt</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trời</a:t>
            </a:r>
            <a:endParaRPr lang="en-US" sz="2800" kern="0" dirty="0">
              <a:solidFill>
                <a:srgbClr val="35353A">
                  <a:lumMod val="50000"/>
                </a:srgbClr>
              </a:solidFill>
              <a:latin typeface="Times New Roman" pitchFamily="18" charset="0"/>
              <a:cs typeface="Times New Roman" pitchFamily="18" charset="0"/>
              <a:sym typeface="Arial"/>
            </a:endParaRPr>
          </a:p>
        </p:txBody>
      </p:sp>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7578926" y="5562722"/>
            <a:ext cx="2796719" cy="619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pPr>
              <a:buClr>
                <a:srgbClr val="35353A"/>
              </a:buClr>
            </a:pPr>
            <a:r>
              <a:rPr lang="en-US" sz="2800" kern="0" dirty="0" err="1">
                <a:solidFill>
                  <a:srgbClr val="35353A">
                    <a:lumMod val="50000"/>
                  </a:srgbClr>
                </a:solidFill>
                <a:latin typeface="Times New Roman" pitchFamily="18" charset="0"/>
                <a:cs typeface="Times New Roman" pitchFamily="18" charset="0"/>
                <a:sym typeface="Arial"/>
              </a:rPr>
              <a:t>Máy</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nước</a:t>
            </a:r>
            <a:r>
              <a:rPr lang="en-US" sz="2800" kern="0" dirty="0">
                <a:solidFill>
                  <a:srgbClr val="35353A">
                    <a:lumMod val="50000"/>
                  </a:srgbClr>
                </a:solidFill>
                <a:latin typeface="Times New Roman" pitchFamily="18" charset="0"/>
                <a:cs typeface="Times New Roman" pitchFamily="18" charset="0"/>
                <a:sym typeface="Arial"/>
              </a:rPr>
              <a:t> </a:t>
            </a:r>
            <a:r>
              <a:rPr lang="en-US" sz="2800" kern="0" dirty="0" err="1">
                <a:solidFill>
                  <a:srgbClr val="35353A">
                    <a:lumMod val="50000"/>
                  </a:srgbClr>
                </a:solidFill>
                <a:latin typeface="Times New Roman" pitchFamily="18" charset="0"/>
                <a:cs typeface="Times New Roman" pitchFamily="18" charset="0"/>
                <a:sym typeface="Arial"/>
              </a:rPr>
              <a:t>nóng</a:t>
            </a:r>
            <a:endParaRPr lang="en-US" sz="2800" kern="0" dirty="0">
              <a:solidFill>
                <a:srgbClr val="35353A">
                  <a:lumMod val="50000"/>
                </a:srgbClr>
              </a:solidFill>
              <a:latin typeface="Times New Roman" pitchFamily="18" charset="0"/>
              <a:cs typeface="Times New Roman" pitchFamily="18" charset="0"/>
              <a:sym typeface="Arial"/>
            </a:endParaRPr>
          </a:p>
        </p:txBody>
      </p:sp>
      <p:sp>
        <p:nvSpPr>
          <p:cNvPr id="2" name="AutoShape 2" descr="Solar panels on field">
            <a:extLst>
              <a:ext uri="{FF2B5EF4-FFF2-40B4-BE49-F238E27FC236}">
                <a16:creationId xmlns:a16="http://schemas.microsoft.com/office/drawing/2014/main" id="{AB54D96B-D679-9F81-3D7F-1FC3503FABFE}"/>
              </a:ext>
            </a:extLst>
          </p:cNvPr>
          <p:cNvSpPr>
            <a:spLocks noChangeAspect="1" noChangeArrowheads="1"/>
          </p:cNvSpPr>
          <p:nvPr/>
        </p:nvSpPr>
        <p:spPr bwMode="auto">
          <a:xfrm>
            <a:off x="5943600" y="3225800"/>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cs typeface="Arial"/>
              <a:sym typeface="Arial"/>
            </a:endParaRPr>
          </a:p>
        </p:txBody>
      </p:sp>
      <p:pic>
        <p:nvPicPr>
          <p:cNvPr id="5" name="Picture 4">
            <a:extLst>
              <a:ext uri="{FF2B5EF4-FFF2-40B4-BE49-F238E27FC236}">
                <a16:creationId xmlns:a16="http://schemas.microsoft.com/office/drawing/2014/main" id="{679BB572-4249-0135-384F-83F6C41B2370}"/>
              </a:ext>
            </a:extLst>
          </p:cNvPr>
          <p:cNvPicPr>
            <a:picLocks noChangeAspect="1"/>
          </p:cNvPicPr>
          <p:nvPr/>
        </p:nvPicPr>
        <p:blipFill rotWithShape="1">
          <a:blip r:embed="rId3"/>
          <a:srcRect l="6740" r="26869"/>
          <a:stretch/>
        </p:blipFill>
        <p:spPr>
          <a:xfrm>
            <a:off x="1600201" y="1447800"/>
            <a:ext cx="2948313" cy="3971024"/>
          </a:xfrm>
          <a:prstGeom prst="roundRect">
            <a:avLst/>
          </a:prstGeom>
        </p:spPr>
      </p:pic>
      <p:pic>
        <p:nvPicPr>
          <p:cNvPr id="4100" name="Picture 4" descr="Đèn Năng Lượng Mặt Trời 500W Siêu Sáng - Nội Thất Trang Trí Nhà Việt">
            <a:extLst>
              <a:ext uri="{FF2B5EF4-FFF2-40B4-BE49-F238E27FC236}">
                <a16:creationId xmlns:a16="http://schemas.microsoft.com/office/drawing/2014/main" id="{597089D9-29CA-5F4F-A452-CBBCB0036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564" y="1447802"/>
            <a:ext cx="2786872" cy="3974459"/>
          </a:xfrm>
          <a:prstGeom prst="round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4EDC1BC-F052-C4FE-4193-E29734529545}"/>
              </a:ext>
            </a:extLst>
          </p:cNvPr>
          <p:cNvPicPr>
            <a:picLocks noChangeAspect="1"/>
          </p:cNvPicPr>
          <p:nvPr/>
        </p:nvPicPr>
        <p:blipFill>
          <a:blip r:embed="rId5"/>
          <a:stretch>
            <a:fillRect/>
          </a:stretch>
        </p:blipFill>
        <p:spPr>
          <a:xfrm>
            <a:off x="7660432" y="1447812"/>
            <a:ext cx="2855168" cy="3971025"/>
          </a:xfrm>
          <a:prstGeom prst="roundRect">
            <a:avLst/>
          </a:prstGeom>
        </p:spPr>
      </p:pic>
      <p:sp>
        <p:nvSpPr>
          <p:cNvPr id="3" name="Cloud Callout 2"/>
          <p:cNvSpPr/>
          <p:nvPr/>
        </p:nvSpPr>
        <p:spPr>
          <a:xfrm>
            <a:off x="0" y="105046"/>
            <a:ext cx="12192000" cy="119997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rgbClr val="FFFF00"/>
                </a:solidFill>
                <a:latin typeface="Times New Roman"/>
                <a:cs typeface="Arial"/>
                <a:sym typeface="Arial"/>
              </a:rPr>
              <a:t>Câu</a:t>
            </a:r>
            <a:r>
              <a:rPr lang="en-US" sz="2800" b="1" kern="0" dirty="0" smtClean="0">
                <a:solidFill>
                  <a:srgbClr val="FFFF00"/>
                </a:solidFill>
                <a:latin typeface="Times New Roman"/>
                <a:cs typeface="Arial"/>
                <a:sym typeface="Arial"/>
              </a:rPr>
              <a:t> 1. </a:t>
            </a:r>
            <a:r>
              <a:rPr lang="vi-VN" sz="2800" b="1" kern="0" dirty="0" smtClean="0">
                <a:solidFill>
                  <a:srgbClr val="FFFF00"/>
                </a:solidFill>
                <a:latin typeface="Times New Roman"/>
                <a:cs typeface="Arial"/>
                <a:sym typeface="Arial"/>
              </a:rPr>
              <a:t>Kể </a:t>
            </a:r>
            <a:r>
              <a:rPr lang="vi-VN" sz="2800" b="1" kern="0" dirty="0">
                <a:solidFill>
                  <a:srgbClr val="FFFF00"/>
                </a:solidFill>
                <a:latin typeface="Times New Roman"/>
                <a:cs typeface="Arial"/>
                <a:sym typeface="Arial"/>
              </a:rPr>
              <a:t>tên một số thiết bị khai thác và sử dụng năng lượng mặt trời.</a:t>
            </a:r>
            <a:r>
              <a:rPr lang="en-US" sz="2800" b="1" kern="0" dirty="0">
                <a:solidFill>
                  <a:srgbClr val="FFFF00"/>
                </a:solidFill>
                <a:cs typeface="Arial"/>
                <a:sym typeface="Arial"/>
              </a:rPr>
              <a:t> </a:t>
            </a:r>
          </a:p>
        </p:txBody>
      </p:sp>
    </p:spTree>
    <p:extLst>
      <p:ext uri="{BB962C8B-B14F-4D97-AF65-F5344CB8AC3E}">
        <p14:creationId xmlns:p14="http://schemas.microsoft.com/office/powerpoint/2010/main" val="2402357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100"/>
                                        </p:tgtEl>
                                        <p:attrNameLst>
                                          <p:attrName>style.visibility</p:attrName>
                                        </p:attrNameLst>
                                      </p:cBhvr>
                                      <p:to>
                                        <p:strVal val="visible"/>
                                      </p:to>
                                    </p:set>
                                    <p:anim calcmode="lin" valueType="num">
                                      <p:cBhvr>
                                        <p:cTn id="35" dur="500" fill="hold"/>
                                        <p:tgtEl>
                                          <p:spTgt spid="4100"/>
                                        </p:tgtEl>
                                        <p:attrNameLst>
                                          <p:attrName>ppt_w</p:attrName>
                                        </p:attrNameLst>
                                      </p:cBhvr>
                                      <p:tavLst>
                                        <p:tav tm="0">
                                          <p:val>
                                            <p:fltVal val="0"/>
                                          </p:val>
                                        </p:tav>
                                        <p:tav tm="100000">
                                          <p:val>
                                            <p:strVal val="#ppt_w"/>
                                          </p:val>
                                        </p:tav>
                                      </p:tavLst>
                                    </p:anim>
                                    <p:anim calcmode="lin" valueType="num">
                                      <p:cBhvr>
                                        <p:cTn id="36" dur="500" fill="hold"/>
                                        <p:tgtEl>
                                          <p:spTgt spid="4100"/>
                                        </p:tgtEl>
                                        <p:attrNameLst>
                                          <p:attrName>ppt_h</p:attrName>
                                        </p:attrNameLst>
                                      </p:cBhvr>
                                      <p:tavLst>
                                        <p:tav tm="0">
                                          <p:val>
                                            <p:fltVal val="0"/>
                                          </p:val>
                                        </p:tav>
                                        <p:tav tm="100000">
                                          <p:val>
                                            <p:strVal val="#ppt_h"/>
                                          </p:val>
                                        </p:tav>
                                      </p:tavLst>
                                    </p:anim>
                                    <p:animEffect transition="in" filter="fade">
                                      <p:cBhvr>
                                        <p:cTn id="37" dur="500"/>
                                        <p:tgtEl>
                                          <p:spTgt spid="4100"/>
                                        </p:tgtEl>
                                      </p:cBhvr>
                                    </p:animEffect>
                                  </p:childTnLst>
                                </p:cTn>
                              </p:par>
                            </p:childTnLst>
                          </p:cTn>
                        </p:par>
                        <p:par>
                          <p:cTn id="38" fill="hold">
                            <p:stCondLst>
                              <p:cond delay="500"/>
                            </p:stCondLst>
                            <p:childTnLst>
                              <p:par>
                                <p:cTn id="39" presetID="47"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par>
                          <p:cTn id="51" fill="hold">
                            <p:stCondLst>
                              <p:cond delay="500"/>
                            </p:stCondLst>
                            <p:childTnLst>
                              <p:par>
                                <p:cTn id="52" presetID="47"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anim calcmode="lin" valueType="num">
                                      <p:cBhvr>
                                        <p:cTn id="55" dur="500" fill="hold"/>
                                        <p:tgtEl>
                                          <p:spTgt spid="18"/>
                                        </p:tgtEl>
                                        <p:attrNameLst>
                                          <p:attrName>ppt_x</p:attrName>
                                        </p:attrNameLst>
                                      </p:cBhvr>
                                      <p:tavLst>
                                        <p:tav tm="0">
                                          <p:val>
                                            <p:strVal val="#ppt_x"/>
                                          </p:val>
                                        </p:tav>
                                        <p:tav tm="100000">
                                          <p:val>
                                            <p:strVal val="#ppt_x"/>
                                          </p:val>
                                        </p:tav>
                                      </p:tavLst>
                                    </p:anim>
                                    <p:anim calcmode="lin" valueType="num">
                                      <p:cBhvr>
                                        <p:cTn id="5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0" y="8107"/>
            <a:ext cx="12192000" cy="272611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800" b="1" kern="0" dirty="0" err="1" smtClean="0">
                <a:solidFill>
                  <a:prstClr val="white"/>
                </a:solidFill>
                <a:latin typeface="Times New Roman" pitchFamily="18" charset="0"/>
                <a:cs typeface="Times New Roman" pitchFamily="18" charset="0"/>
                <a:sym typeface="Arial"/>
              </a:rPr>
              <a:t>Câu</a:t>
            </a:r>
            <a:r>
              <a:rPr lang="en-US" sz="2800" b="1" kern="0" dirty="0" smtClean="0">
                <a:solidFill>
                  <a:prstClr val="white"/>
                </a:solidFill>
                <a:latin typeface="Times New Roman" pitchFamily="18" charset="0"/>
                <a:cs typeface="Times New Roman" pitchFamily="18" charset="0"/>
                <a:sym typeface="Arial"/>
              </a:rPr>
              <a:t> 2. </a:t>
            </a:r>
            <a:r>
              <a:rPr lang="vi-VN" sz="2800" b="1" kern="0" dirty="0" smtClean="0">
                <a:solidFill>
                  <a:prstClr val="white"/>
                </a:solidFill>
                <a:latin typeface="Times New Roman" pitchFamily="18" charset="0"/>
                <a:cs typeface="Times New Roman" pitchFamily="18" charset="0"/>
                <a:sym typeface="Arial"/>
              </a:rPr>
              <a:t>Nêu </a:t>
            </a:r>
            <a:r>
              <a:rPr lang="vi-VN" sz="2800" b="1" kern="0" dirty="0">
                <a:solidFill>
                  <a:prstClr val="white"/>
                </a:solidFill>
                <a:latin typeface="Times New Roman" pitchFamily="18" charset="0"/>
                <a:cs typeface="Times New Roman" pitchFamily="18" charset="0"/>
                <a:sym typeface="Arial"/>
              </a:rPr>
              <a:t>ưu điểm và nhược điểm của việc khai thác năng lượng mặt trời để phát </a:t>
            </a:r>
            <a:r>
              <a:rPr lang="vi-VN" sz="2800" b="1" kern="0" dirty="0" smtClean="0">
                <a:solidFill>
                  <a:prstClr val="white"/>
                </a:solidFill>
                <a:latin typeface="Times New Roman" pitchFamily="18" charset="0"/>
                <a:cs typeface="Times New Roman" pitchFamily="18" charset="0"/>
                <a:sym typeface="Arial"/>
              </a:rPr>
              <a:t>đ</a:t>
            </a:r>
            <a:r>
              <a:rPr lang="en-US" sz="2800" b="1" kern="0" dirty="0" err="1" smtClean="0">
                <a:solidFill>
                  <a:prstClr val="white"/>
                </a:solidFill>
                <a:latin typeface="Times New Roman" pitchFamily="18" charset="0"/>
                <a:cs typeface="Times New Roman" pitchFamily="18" charset="0"/>
                <a:sym typeface="Arial"/>
              </a:rPr>
              <a:t>iện</a:t>
            </a:r>
            <a:r>
              <a:rPr lang="en-US" sz="2800" b="1" kern="0" dirty="0" smtClean="0">
                <a:solidFill>
                  <a:prstClr val="white"/>
                </a:solidFill>
                <a:latin typeface="Times New Roman" pitchFamily="18" charset="0"/>
                <a:cs typeface="Times New Roman" pitchFamily="18" charset="0"/>
                <a:sym typeface="Arial"/>
              </a:rPr>
              <a:t>                                                                                                   </a:t>
            </a:r>
            <a:endParaRPr lang="en-US" sz="2800" b="1" kern="0" dirty="0">
              <a:solidFill>
                <a:prstClr val="white"/>
              </a:solidFill>
              <a:latin typeface="Times New Roman" pitchFamily="18" charset="0"/>
              <a:cs typeface="Times New Roman" pitchFamily="18" charset="0"/>
              <a:sym typeface="Arial"/>
            </a:endParaRPr>
          </a:p>
        </p:txBody>
      </p:sp>
      <p:sp>
        <p:nvSpPr>
          <p:cNvPr id="3" name="Google Shape;817;p29">
            <a:extLst>
              <a:ext uri="{FF2B5EF4-FFF2-40B4-BE49-F238E27FC236}">
                <a16:creationId xmlns:a16="http://schemas.microsoft.com/office/drawing/2014/main" id="{26414EEE-5D30-B355-4B6F-17A1BF181C23}"/>
              </a:ext>
            </a:extLst>
          </p:cNvPr>
          <p:cNvSpPr txBox="1">
            <a:spLocks/>
          </p:cNvSpPr>
          <p:nvPr/>
        </p:nvSpPr>
        <p:spPr>
          <a:xfrm>
            <a:off x="1524000" y="8280"/>
            <a:ext cx="1822322" cy="6240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en-US" sz="3200" kern="0" dirty="0" err="1">
                <a:solidFill>
                  <a:srgbClr val="FF0000"/>
                </a:solidFill>
                <a:latin typeface="Times New Roman" pitchFamily="18" charset="0"/>
                <a:cs typeface="Times New Roman" pitchFamily="18" charset="0"/>
              </a:rPr>
              <a:t>Ưu</a:t>
            </a:r>
            <a:r>
              <a:rPr lang="en-US" sz="3200" kern="0" dirty="0">
                <a:solidFill>
                  <a:srgbClr val="FF0000"/>
                </a:solidFill>
                <a:latin typeface="Times New Roman" pitchFamily="18" charset="0"/>
                <a:cs typeface="Times New Roman" pitchFamily="18" charset="0"/>
              </a:rPr>
              <a:t> </a:t>
            </a:r>
            <a:r>
              <a:rPr lang="en-US" sz="3200" kern="0" dirty="0" err="1">
                <a:solidFill>
                  <a:srgbClr val="FF0000"/>
                </a:solidFill>
                <a:latin typeface="Times New Roman" pitchFamily="18" charset="0"/>
                <a:cs typeface="Times New Roman" pitchFamily="18" charset="0"/>
              </a:rPr>
              <a:t>điểm</a:t>
            </a:r>
            <a:endParaRPr lang="vi-VN" sz="3200" kern="0" dirty="0">
              <a:solidFill>
                <a:srgbClr val="FF0000"/>
              </a:solidFill>
              <a:latin typeface="Times New Roman" pitchFamily="18" charset="0"/>
              <a:cs typeface="Times New Roman" pitchFamily="18" charset="0"/>
            </a:endParaRPr>
          </a:p>
        </p:txBody>
      </p:sp>
      <p:pic>
        <p:nvPicPr>
          <p:cNvPr id="4" name="Google Shape;894;p30"/>
          <p:cNvPicPr preferRelativeResize="0">
            <a:picLocks/>
          </p:cNvPicPr>
          <p:nvPr/>
        </p:nvPicPr>
        <p:blipFill rotWithShape="1">
          <a:blip r:embed="rId2">
            <a:alphaModFix/>
          </a:blip>
          <a:srcRect r="39024"/>
          <a:stretch/>
        </p:blipFill>
        <p:spPr>
          <a:xfrm>
            <a:off x="9365548" y="2221364"/>
            <a:ext cx="2826452" cy="3722236"/>
          </a:xfrm>
          <a:prstGeom prst="roundRect">
            <a:avLst>
              <a:gd name="adj" fmla="val 16667"/>
            </a:avLst>
          </a:prstGeom>
          <a:noFill/>
          <a:ln>
            <a:noFill/>
          </a:ln>
        </p:spPr>
      </p:pic>
      <p:sp>
        <p:nvSpPr>
          <p:cNvPr id="5" name="Google Shape;1031;p32">
            <a:extLst>
              <a:ext uri="{FF2B5EF4-FFF2-40B4-BE49-F238E27FC236}">
                <a16:creationId xmlns:a16="http://schemas.microsoft.com/office/drawing/2014/main" id="{C1A824B1-99E5-0B2F-F80C-996E058C987A}"/>
              </a:ext>
            </a:extLst>
          </p:cNvPr>
          <p:cNvSpPr txBox="1">
            <a:spLocks/>
          </p:cNvSpPr>
          <p:nvPr/>
        </p:nvSpPr>
        <p:spPr>
          <a:xfrm>
            <a:off x="1614508" y="569628"/>
            <a:ext cx="6096000"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Trữ</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rất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lớn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coi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như</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vô</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hạn</a:t>
            </a:r>
            <a:endParaRPr lang="en-US" sz="2800" kern="0" dirty="0">
              <a:latin typeface="Times New Roman" pitchFamily="18" charset="0"/>
              <a:cs typeface="Times New Roman" pitchFamily="18" charset="0"/>
            </a:endParaRPr>
          </a:p>
        </p:txBody>
      </p:sp>
      <p:sp>
        <p:nvSpPr>
          <p:cNvPr id="6" name="Google Shape;1031;p32">
            <a:extLst>
              <a:ext uri="{FF2B5EF4-FFF2-40B4-BE49-F238E27FC236}">
                <a16:creationId xmlns:a16="http://schemas.microsoft.com/office/drawing/2014/main" id="{58BEDE19-F920-919C-DF77-6BE42807C618}"/>
              </a:ext>
            </a:extLst>
          </p:cNvPr>
          <p:cNvSpPr txBox="1">
            <a:spLocks/>
          </p:cNvSpPr>
          <p:nvPr/>
        </p:nvSpPr>
        <p:spPr>
          <a:xfrm>
            <a:off x="1614508" y="1118950"/>
            <a:ext cx="5472092"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Không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phát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thải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khí</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kính</a:t>
            </a:r>
            <a:endParaRPr lang="en-US" sz="2800" kern="0" dirty="0">
              <a:latin typeface="Times New Roman" pitchFamily="18" charset="0"/>
              <a:cs typeface="Times New Roman" pitchFamily="18" charset="0"/>
            </a:endParaRPr>
          </a:p>
        </p:txBody>
      </p:sp>
      <p:sp>
        <p:nvSpPr>
          <p:cNvPr id="7" name="Google Shape;1031;p32">
            <a:extLst>
              <a:ext uri="{FF2B5EF4-FFF2-40B4-BE49-F238E27FC236}">
                <a16:creationId xmlns:a16="http://schemas.microsoft.com/office/drawing/2014/main" id="{A686A887-3664-ED3C-30AF-363BD4656569}"/>
              </a:ext>
            </a:extLst>
          </p:cNvPr>
          <p:cNvSpPr txBox="1">
            <a:spLocks/>
          </p:cNvSpPr>
          <p:nvPr/>
        </p:nvSpPr>
        <p:spPr>
          <a:xfrm>
            <a:off x="1600200" y="1550408"/>
            <a:ext cx="3700926"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Không</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gây</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tiếng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ồn</a:t>
            </a:r>
            <a:endParaRPr lang="en-US" sz="2800" kern="0" dirty="0">
              <a:latin typeface="Times New Roman" pitchFamily="18" charset="0"/>
              <a:cs typeface="Times New Roman" pitchFamily="18" charset="0"/>
            </a:endParaRPr>
          </a:p>
        </p:txBody>
      </p:sp>
      <p:sp>
        <p:nvSpPr>
          <p:cNvPr id="8" name="Google Shape;1031;p32">
            <a:extLst>
              <a:ext uri="{FF2B5EF4-FFF2-40B4-BE49-F238E27FC236}">
                <a16:creationId xmlns:a16="http://schemas.microsoft.com/office/drawing/2014/main" id="{E21F9B13-BB52-1B81-04D8-F52F13BCDD4A}"/>
              </a:ext>
            </a:extLst>
          </p:cNvPr>
          <p:cNvSpPr txBox="1">
            <a:spLocks/>
          </p:cNvSpPr>
          <p:nvPr/>
        </p:nvSpPr>
        <p:spPr>
          <a:xfrm>
            <a:off x="1614508" y="1981203"/>
            <a:ext cx="6223796" cy="109372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Dụng</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cụ</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năng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lượng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càng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được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cải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tiến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dễ</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lắp</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đặt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tự</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động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hóa</a:t>
            </a:r>
            <a:endParaRPr lang="en-US" sz="2800" kern="0" dirty="0">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863D1937-E0CF-D157-63A5-6CF343110177}"/>
              </a:ext>
            </a:extLst>
          </p:cNvPr>
          <p:cNvPicPr>
            <a:picLocks noChangeAspect="1"/>
          </p:cNvPicPr>
          <p:nvPr/>
        </p:nvPicPr>
        <p:blipFill rotWithShape="1">
          <a:blip r:embed="rId3">
            <a:alphaModFix/>
          </a:blip>
          <a:srcRect l="5917" t="1" r="34930" b="1"/>
          <a:stretch/>
        </p:blipFill>
        <p:spPr>
          <a:xfrm>
            <a:off x="1621284" y="2985845"/>
            <a:ext cx="2729270" cy="3857565"/>
          </a:xfrm>
          <a:prstGeom prst="roundRect">
            <a:avLst>
              <a:gd name="adj" fmla="val 16667"/>
            </a:avLst>
          </a:prstGeom>
        </p:spPr>
      </p:pic>
      <p:sp>
        <p:nvSpPr>
          <p:cNvPr id="10" name="Google Shape;817;p29">
            <a:extLst>
              <a:ext uri="{FF2B5EF4-FFF2-40B4-BE49-F238E27FC236}">
                <a16:creationId xmlns:a16="http://schemas.microsoft.com/office/drawing/2014/main" id="{CC1A68E4-3172-2C2A-28C4-2F4AAF82097F}"/>
              </a:ext>
            </a:extLst>
          </p:cNvPr>
          <p:cNvSpPr txBox="1">
            <a:spLocks/>
          </p:cNvSpPr>
          <p:nvPr/>
        </p:nvSpPr>
        <p:spPr>
          <a:xfrm>
            <a:off x="4464138" y="3075095"/>
            <a:ext cx="2622462" cy="5467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a:buClr>
                <a:srgbClr val="35353A"/>
              </a:buClr>
              <a:defRPr/>
            </a:pPr>
            <a:r>
              <a:rPr lang="vi-VN" sz="2800" kern="0" dirty="0">
                <a:solidFill>
                  <a:srgbClr val="00B0F0"/>
                </a:solidFill>
                <a:latin typeface="+mj-lt"/>
              </a:rPr>
              <a:t>Nhược </a:t>
            </a:r>
            <a:r>
              <a:rPr lang="en-US" sz="2800" kern="0" dirty="0">
                <a:solidFill>
                  <a:srgbClr val="00B0F0"/>
                </a:solidFill>
                <a:latin typeface="Times New Roman" pitchFamily="18" charset="0"/>
                <a:cs typeface="Times New Roman" pitchFamily="18" charset="0"/>
              </a:rPr>
              <a:t>đ</a:t>
            </a:r>
            <a:r>
              <a:rPr lang="vi-VN" sz="2800" kern="0" dirty="0">
                <a:solidFill>
                  <a:srgbClr val="00B0F0"/>
                </a:solidFill>
                <a:latin typeface="+mj-lt"/>
              </a:rPr>
              <a:t>iểm</a:t>
            </a:r>
          </a:p>
        </p:txBody>
      </p:sp>
      <p:sp>
        <p:nvSpPr>
          <p:cNvPr id="11" name="Google Shape;1031;p32">
            <a:extLst>
              <a:ext uri="{FF2B5EF4-FFF2-40B4-BE49-F238E27FC236}">
                <a16:creationId xmlns:a16="http://schemas.microsoft.com/office/drawing/2014/main" id="{C8026764-2DE5-D83F-D017-F8FEC6B1A3D1}"/>
              </a:ext>
            </a:extLst>
          </p:cNvPr>
          <p:cNvSpPr txBox="1">
            <a:spLocks/>
          </p:cNvSpPr>
          <p:nvPr/>
        </p:nvSpPr>
        <p:spPr>
          <a:xfrm>
            <a:off x="4572000" y="3621697"/>
            <a:ext cx="3983074" cy="609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Phụ</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thuộc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vào</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thời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tiết</a:t>
            </a:r>
            <a:endParaRPr lang="en-US" sz="2800" kern="0" dirty="0">
              <a:latin typeface="Times New Roman" pitchFamily="18" charset="0"/>
              <a:cs typeface="Times New Roman" pitchFamily="18" charset="0"/>
            </a:endParaRPr>
          </a:p>
        </p:txBody>
      </p:sp>
      <p:sp>
        <p:nvSpPr>
          <p:cNvPr id="12" name="Google Shape;1031;p32">
            <a:extLst>
              <a:ext uri="{FF2B5EF4-FFF2-40B4-BE49-F238E27FC236}">
                <a16:creationId xmlns:a16="http://schemas.microsoft.com/office/drawing/2014/main" id="{2ABF484A-BF4F-0E31-E0BA-4761476854EE}"/>
              </a:ext>
            </a:extLst>
          </p:cNvPr>
          <p:cNvSpPr txBox="1">
            <a:spLocks/>
          </p:cNvSpPr>
          <p:nvPr/>
        </p:nvSpPr>
        <p:spPr>
          <a:xfrm>
            <a:off x="4572000" y="4038767"/>
            <a:ext cx="5410200" cy="6295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800" kern="0" dirty="0" smtClean="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Không</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khai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vào</a:t>
            </a:r>
            <a:r>
              <a:rPr lang="en-US" sz="2800" kern="0" dirty="0">
                <a:latin typeface="Times New Roman" pitchFamily="18" charset="0"/>
                <a:cs typeface="Times New Roman" pitchFamily="18" charset="0"/>
              </a:rPr>
              <a:t> ban </a:t>
            </a:r>
            <a:r>
              <a:rPr lang="en-US" sz="2800" kern="0" dirty="0" err="1">
                <a:latin typeface="Times New Roman" pitchFamily="18" charset="0"/>
                <a:cs typeface="Times New Roman" pitchFamily="18" charset="0"/>
              </a:rPr>
              <a:t>đêm</a:t>
            </a:r>
            <a:endParaRPr lang="en-US" sz="2800" kern="0" dirty="0">
              <a:latin typeface="Times New Roman" pitchFamily="18" charset="0"/>
              <a:cs typeface="Times New Roman" pitchFamily="18" charset="0"/>
            </a:endParaRPr>
          </a:p>
        </p:txBody>
      </p:sp>
      <p:sp>
        <p:nvSpPr>
          <p:cNvPr id="13" name="Google Shape;1031;p32">
            <a:extLst>
              <a:ext uri="{FF2B5EF4-FFF2-40B4-BE49-F238E27FC236}">
                <a16:creationId xmlns:a16="http://schemas.microsoft.com/office/drawing/2014/main" id="{03FE6A99-A388-B3A8-D6B5-D7FBB80FD5D1}"/>
              </a:ext>
            </a:extLst>
          </p:cNvPr>
          <p:cNvSpPr txBox="1">
            <a:spLocks/>
          </p:cNvSpPr>
          <p:nvPr/>
        </p:nvSpPr>
        <p:spPr>
          <a:xfrm>
            <a:off x="4602804" y="4572168"/>
            <a:ext cx="5988996" cy="129057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2000" kern="0" dirty="0" smtClean="0"/>
              <a:t>- </a:t>
            </a:r>
            <a:r>
              <a:rPr lang="en-US" sz="2800" kern="0" dirty="0" err="1" smtClean="0">
                <a:latin typeface="Times New Roman" pitchFamily="18" charset="0"/>
                <a:cs typeface="Times New Roman" pitchFamily="18" charset="0"/>
              </a:rPr>
              <a:t>Rác</a:t>
            </a:r>
            <a:r>
              <a:rPr lang="en-US" sz="2800" kern="0" dirty="0" smtClean="0">
                <a:latin typeface="Times New Roman" pitchFamily="18" charset="0"/>
                <a:cs typeface="Times New Roman" pitchFamily="18" charset="0"/>
              </a:rPr>
              <a:t> </a:t>
            </a:r>
            <a:r>
              <a:rPr lang="en-US" sz="2800" kern="0" dirty="0" err="1">
                <a:latin typeface="Times New Roman" pitchFamily="18" charset="0"/>
                <a:cs typeface="Times New Roman" pitchFamily="18" charset="0"/>
              </a:rPr>
              <a:t>thải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từ</a:t>
            </a:r>
            <a:r>
              <a:rPr lang="en-US" sz="2800" kern="0" dirty="0">
                <a:latin typeface="Times New Roman" pitchFamily="18" charset="0"/>
                <a:cs typeface="Times New Roman" pitchFamily="18" charset="0"/>
              </a:rPr>
              <a:t> pin </a:t>
            </a:r>
            <a:r>
              <a:rPr lang="en-US" sz="2800" kern="0" dirty="0" err="1">
                <a:latin typeface="Times New Roman" pitchFamily="18" charset="0"/>
                <a:cs typeface="Times New Roman" pitchFamily="18" charset="0"/>
              </a:rPr>
              <a:t>mặt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trời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đã</a:t>
            </a:r>
            <a:r>
              <a:rPr lang="en-US" sz="2800" kern="0" dirty="0">
                <a:latin typeface="Times New Roman" pitchFamily="18" charset="0"/>
                <a:cs typeface="Times New Roman" pitchFamily="18" charset="0"/>
              </a:rPr>
              <a:t> qua </a:t>
            </a:r>
            <a:r>
              <a:rPr lang="en-US" sz="2800" kern="0" dirty="0" err="1">
                <a:latin typeface="Times New Roman" pitchFamily="18" charset="0"/>
                <a:cs typeface="Times New Roman" pitchFamily="18" charset="0"/>
              </a:rPr>
              <a:t>sử</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dụng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gây</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hại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với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môi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trường</a:t>
            </a:r>
            <a:endParaRPr lang="en-US" sz="2800" kern="0" dirty="0">
              <a:latin typeface="Times New Roman" pitchFamily="18" charset="0"/>
              <a:cs typeface="Times New Roman" pitchFamily="18" charset="0"/>
            </a:endParaRPr>
          </a:p>
        </p:txBody>
      </p:sp>
    </p:spTree>
    <p:extLst>
      <p:ext uri="{BB962C8B-B14F-4D97-AF65-F5344CB8AC3E}">
        <p14:creationId xmlns:p14="http://schemas.microsoft.com/office/powerpoint/2010/main" val="25105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1" nodeType="clickEffect">
                                  <p:stCondLst>
                                    <p:cond delay="0"/>
                                  </p:stCondLst>
                                  <p:childTnLst>
                                    <p:animEffect transition="out" filter="fade">
                                      <p:cBhvr>
                                        <p:cTn id="13" dur="2000"/>
                                        <p:tgtEl>
                                          <p:spTgt spid="2"/>
                                        </p:tgtEl>
                                      </p:cBhvr>
                                    </p:animEffect>
                                    <p:anim calcmode="lin" valueType="num">
                                      <p:cBhvr>
                                        <p:cTn id="14"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2"/>
                                        </p:tgtEl>
                                        <p:attrNameLst>
                                          <p:attrName>ppt_h</p:attrName>
                                        </p:attrNameLst>
                                      </p:cBhvr>
                                      <p:tavLst>
                                        <p:tav tm="0">
                                          <p:val>
                                            <p:strVal val="ppt_h"/>
                                          </p:val>
                                        </p:tav>
                                        <p:tav tm="100000">
                                          <p:val>
                                            <p:strVal val="ppt_h"/>
                                          </p:val>
                                        </p:tav>
                                      </p:tavLst>
                                    </p:anim>
                                    <p:set>
                                      <p:cBhvr>
                                        <p:cTn id="16" dur="1" fill="hold">
                                          <p:stCondLst>
                                            <p:cond delay="1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1000"/>
                                        <p:tgtEl>
                                          <p:spTgt spid="7">
                                            <p:txEl>
                                              <p:pRg st="0" end="0"/>
                                            </p:txEl>
                                          </p:spTgt>
                                        </p:tgtEl>
                                      </p:cBhvr>
                                    </p:animEffect>
                                    <p:anim calcmode="lin" valueType="num">
                                      <p:cBhvr>
                                        <p:cTn id="4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heel(1)">
                                      <p:cBhvr>
                                        <p:cTn id="59" dur="20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64" dur="500"/>
                                        <p:tgtEl>
                                          <p:spTgt spid="11">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circle(in)">
                                      <p:cBhvr>
                                        <p:cTn id="69" dur="20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ppt_w</p:attrName>
                                        </p:attrNameLst>
                                      </p:cBhvr>
                                      <p:tavLst>
                                        <p:tav tm="0">
                                          <p:val>
                                            <p:fltVal val="0"/>
                                          </p:val>
                                        </p:tav>
                                        <p:tav tm="100000">
                                          <p:val>
                                            <p:strVal val="#ppt_w"/>
                                          </p:val>
                                        </p:tav>
                                      </p:tavLst>
                                    </p:anim>
                                    <p:anim calcmode="lin" valueType="num">
                                      <p:cBhvr>
                                        <p:cTn id="75" dur="1000" fill="hold"/>
                                        <p:tgtEl>
                                          <p:spTgt spid="13"/>
                                        </p:tgtEl>
                                        <p:attrNameLst>
                                          <p:attrName>ppt_h</p:attrName>
                                        </p:attrNameLst>
                                      </p:cBhvr>
                                      <p:tavLst>
                                        <p:tav tm="0">
                                          <p:val>
                                            <p:fltVal val="0"/>
                                          </p:val>
                                        </p:tav>
                                        <p:tav tm="100000">
                                          <p:val>
                                            <p:strVal val="#ppt_h"/>
                                          </p:val>
                                        </p:tav>
                                      </p:tavLst>
                                    </p:anim>
                                    <p:anim calcmode="lin" valueType="num">
                                      <p:cBhvr>
                                        <p:cTn id="76" dur="1000" fill="hold"/>
                                        <p:tgtEl>
                                          <p:spTgt spid="13"/>
                                        </p:tgtEl>
                                        <p:attrNameLst>
                                          <p:attrName>style.rotation</p:attrName>
                                        </p:attrNameLst>
                                      </p:cBhvr>
                                      <p:tavLst>
                                        <p:tav tm="0">
                                          <p:val>
                                            <p:fltVal val="90"/>
                                          </p:val>
                                        </p:tav>
                                        <p:tav tm="100000">
                                          <p:val>
                                            <p:fltVal val="0"/>
                                          </p:val>
                                        </p:tav>
                                      </p:tavLst>
                                    </p:anim>
                                    <p:animEffect transition="in" filter="fade">
                                      <p:cBhvr>
                                        <p:cTn id="7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5" grpId="0"/>
      <p:bldP spid="6" grpId="0"/>
      <p:bldP spid="8" grpId="0"/>
      <p:bldP spid="10"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1222</TotalTime>
  <Words>3513</Words>
  <Application>Microsoft Office PowerPoint</Application>
  <PresentationFormat>Widescreen</PresentationFormat>
  <Paragraphs>266</Paragraphs>
  <Slides>55</Slides>
  <Notes>18</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55</vt:i4>
      </vt:variant>
    </vt:vector>
  </HeadingPairs>
  <TitlesOfParts>
    <vt:vector size="83" baseType="lpstr">
      <vt:lpstr>Arial</vt:lpstr>
      <vt:lpstr>Be Vietnam Pro</vt:lpstr>
      <vt:lpstr>Be Vietnam Pro Light</vt:lpstr>
      <vt:lpstr>Calibri</vt:lpstr>
      <vt:lpstr>Cambria Math</vt:lpstr>
      <vt:lpstr>Fira Sans Condensed Black</vt:lpstr>
      <vt:lpstr>Fira Sans Extra Condensed Medium</vt:lpstr>
      <vt:lpstr>Montserrat</vt:lpstr>
      <vt:lpstr>Nunito Light</vt:lpstr>
      <vt:lpstr>Open Sans</vt:lpstr>
      <vt:lpstr>Roboto</vt:lpstr>
      <vt:lpstr>Times New Roman</vt:lpstr>
      <vt:lpstr>Office Theme</vt:lpstr>
      <vt:lpstr>1_Office Theme</vt:lpstr>
      <vt:lpstr>5_Office Theme</vt:lpstr>
      <vt:lpstr>6_Office Theme</vt:lpstr>
      <vt:lpstr>8_Office Theme</vt:lpstr>
      <vt:lpstr>9_Office Theme</vt:lpstr>
      <vt:lpstr>Process Diagrams by Slidesgo</vt:lpstr>
      <vt:lpstr>Solar Energy Solutions Business Plan by Slidesgo</vt:lpstr>
      <vt:lpstr>1_Solar Energy Solutions Business Plan by Slidesgo</vt:lpstr>
      <vt:lpstr>2_Solar Energy Solutions Business Plan by Slidesgo</vt:lpstr>
      <vt:lpstr>3_Solar Energy Solutions Business Plan by Slidesgo</vt:lpstr>
      <vt:lpstr>2_Office Theme</vt:lpstr>
      <vt:lpstr>4_Solar Energy Solutions Business Plan by Slidesgo</vt:lpstr>
      <vt:lpstr>10_Solar Energy Solutions Business Plan by Slidesgo</vt:lpstr>
      <vt:lpstr>3_Office Theme</vt:lpstr>
      <vt:lpstr>4_Office Theme</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PowerPoint Presentation</vt:lpstr>
      <vt:lpstr>PowerPoint Presentation</vt:lpstr>
      <vt:lpstr>PowerPoint Presentation</vt:lpstr>
      <vt:lpstr>PowerPoint Presentation</vt:lpstr>
      <vt:lpstr>II.Ưu và nhược điểm của một số 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Trong tự nhiên, các nhóm nguồn năng lượng gồm có: </vt:lpstr>
      <vt:lpstr>Câu 2: Dạng năng lượng nào sau đây là năng lượng tái tạo? </vt:lpstr>
      <vt:lpstr>Câu 3: Dạng năng lượng nào không phải là năng lượng tái tạo? </vt:lpstr>
      <vt:lpstr>PowerPoint Presentation</vt:lpstr>
      <vt:lpstr>PowerPoint Presentation</vt:lpstr>
      <vt:lpstr>Câu 6: Nội dung nào sau đây không phải là ưu điểm của năng lượng mặt trời? </vt:lpstr>
      <vt:lpstr>Câu 7: Điểm nào sau đây không phải là ưu điểm của năng lượng từ gió? </vt:lpstr>
      <vt:lpstr>PowerPoint Presentation</vt:lpstr>
      <vt:lpstr>PowerPoint Presentation</vt:lpstr>
      <vt:lpstr>PowerPoint Presentation</vt:lpstr>
      <vt:lpstr>PowerPoint Presentation</vt:lpstr>
      <vt:lpstr>PowerPoint Presentation</vt:lpstr>
      <vt:lpstr>CẢM ƠN QÚY THẦY CÔ VÀ CÁC EM HỌC SINH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GL</cp:lastModifiedBy>
  <cp:revision>77</cp:revision>
  <dcterms:created xsi:type="dcterms:W3CDTF">2024-06-02T08:59:25Z</dcterms:created>
  <dcterms:modified xsi:type="dcterms:W3CDTF">2025-03-05T11:59:44Z</dcterms:modified>
</cp:coreProperties>
</file>