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256" r:id="rId2"/>
    <p:sldId id="281" r:id="rId3"/>
    <p:sldId id="280" r:id="rId4"/>
    <p:sldId id="282" r:id="rId5"/>
    <p:sldId id="283" r:id="rId6"/>
    <p:sldId id="355" r:id="rId7"/>
    <p:sldId id="356" r:id="rId8"/>
    <p:sldId id="310" r:id="rId9"/>
    <p:sldId id="285" r:id="rId10"/>
    <p:sldId id="286" r:id="rId11"/>
    <p:sldId id="287" r:id="rId12"/>
    <p:sldId id="289" r:id="rId13"/>
    <p:sldId id="290" r:id="rId14"/>
    <p:sldId id="294" r:id="rId15"/>
    <p:sldId id="358" r:id="rId16"/>
    <p:sldId id="292" r:id="rId17"/>
    <p:sldId id="293" r:id="rId18"/>
    <p:sldId id="314" r:id="rId19"/>
    <p:sldId id="296" r:id="rId20"/>
    <p:sldId id="297" r:id="rId21"/>
    <p:sldId id="295" r:id="rId22"/>
    <p:sldId id="354" r:id="rId23"/>
    <p:sldId id="300" r:id="rId24"/>
    <p:sldId id="301" r:id="rId25"/>
    <p:sldId id="302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76" d="100"/>
          <a:sy n="76" d="100"/>
        </p:scale>
        <p:origin x="9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Kim Oanh" userId="065a969a-249e-46ce-a39e-6a1b24b3397c" providerId="ADAL" clId="{7E514E21-B436-4E0C-B03E-888A71749125}"/>
    <pc:docChg chg="modSld">
      <pc:chgData name="Phạm Thị Kim Oanh" userId="065a969a-249e-46ce-a39e-6a1b24b3397c" providerId="ADAL" clId="{7E514E21-B436-4E0C-B03E-888A71749125}" dt="2023-10-15T10:08:07.731" v="0" actId="1076"/>
      <pc:docMkLst>
        <pc:docMk/>
      </pc:docMkLst>
      <pc:sldChg chg="modSp mod">
        <pc:chgData name="Phạm Thị Kim Oanh" userId="065a969a-249e-46ce-a39e-6a1b24b3397c" providerId="ADAL" clId="{7E514E21-B436-4E0C-B03E-888A71749125}" dt="2023-10-15T10:08:07.731" v="0" actId="1076"/>
        <pc:sldMkLst>
          <pc:docMk/>
          <pc:sldMk cId="1448150090" sldId="280"/>
        </pc:sldMkLst>
        <pc:spChg chg="mod">
          <ac:chgData name="Phạm Thị Kim Oanh" userId="065a969a-249e-46ce-a39e-6a1b24b3397c" providerId="ADAL" clId="{7E514E21-B436-4E0C-B03E-888A71749125}" dt="2023-10-15T10:08:07.731" v="0" actId="1076"/>
          <ac:spMkLst>
            <pc:docMk/>
            <pc:sldMk cId="1448150090" sldId="280"/>
            <ac:spMk id="2" creationId="{BB211488-A8CC-4CDE-B0C4-B7A34513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665D-B0AD-FF7D-A2F4-6F1BB754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CA6C-FD25-6327-71A9-9C0C64E6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CB4D-DABD-6634-0BFA-2CD84FF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17EF-631E-983B-2525-0DE2289F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6798-1E4F-761B-F999-CF81406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8F90-B882-2CC7-F729-FD3C0EF5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F339-4827-E878-5329-1C13C4DA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FEA5-4DDB-276C-1803-F58489F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C946-53C2-49B1-500D-15FF2F8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F6C1-C306-F747-9DAC-425F706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8CA30-AA42-8BA7-BBC8-AAF74569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0C906-999A-1EC7-4153-4769CC03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F4DDD-2049-0494-385C-6F49629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3266-62B6-0DBD-497C-B47DBB4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5090-DF2F-6D3C-2464-EDDB3CE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A5F6-AFD3-838D-1502-A55C94E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544B-2B30-AFDB-7340-4529087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4CBF-881B-E388-6659-93773C9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1C660-9A1C-E11C-63B2-AD1A1C10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7BAA-A53F-50DD-F83F-A70A0E7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0C6D-C2DF-4F11-5C75-154FEBB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491C2-4289-9061-4835-E8CB9517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EF76-F4D1-2C3B-2C3C-0415000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1E347-CE35-A91B-50AA-665D6E1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9B01-7E29-623A-BFAD-C422DB6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D318-85EB-E5C3-F0A6-AFA343E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F889-2AFC-0935-D8D5-0E7A1E23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BEE3E-7B75-2121-A135-346348B9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DA098-0970-F7CA-32EA-A6BBB3CB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C081-FD98-08E7-169C-67E788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FE74E-DD9D-392D-D3CB-5711BB8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06E3-4884-9207-7F72-3F0E6350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2917-20A6-B2E6-41AE-068517B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62FB-CD13-C9AF-3EE0-908DCE41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580A-1DCB-0F2C-86D8-58BCB3B41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5E434-4CCB-412A-008A-52A3DA5D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2BAEE-3802-037D-D94E-B4F68B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7B9EB-E906-B824-F2FB-E1B9ED01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8886-A47B-2B40-690C-137D33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CB9E-78FB-B348-E206-3509CD6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CE202-2B09-0784-1E5F-0FE83CB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48C7-42A1-AB66-857D-E3D3918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0EBC2-4011-AC47-CED5-924E378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AEA7A-47EA-AE30-F94D-C5BFF7C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9E911-EBD8-550D-CD70-11528E3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7392-381D-EE08-1F73-3A11CCB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F9B-8F8F-5C03-851E-88F3BE1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1E75-5407-5DF5-DA63-4524AD4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5A01-10D9-3896-5E69-B8C77A6C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98270-2A8F-6198-462E-0115C97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27EF-940B-3447-CAC4-AFE8363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797F-6AB3-C29C-BF0E-439EDBA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82F3-6EB9-854F-E92C-6DEB1B1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9366B-00CB-8E35-D955-929DCDD7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12EEF-F32A-C0D4-EB55-2E427201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9A02D-A18E-7B8A-9AD3-40729E3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F67D-6FF7-E4EC-9763-4B7E770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B69E-1CE9-C686-2337-4373D6F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3726E-EBC3-57BE-6952-9FEA08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4D7E-DC00-C149-7842-9B36F8A1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C75-D7F4-AE45-3E66-1DEE729AA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D0F9-9DA0-63DC-707D-C6890266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4FBBB-4328-482D-9CF7-835AA27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34A2574-9D9B-4C14-A448-5575E3A5EA1E}"/>
              </a:ext>
            </a:extLst>
          </p:cNvPr>
          <p:cNvSpPr/>
          <p:nvPr/>
        </p:nvSpPr>
        <p:spPr>
          <a:xfrm>
            <a:off x="428321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966DFE6-A661-45EB-A881-63F324A67294}"/>
              </a:ext>
            </a:extLst>
          </p:cNvPr>
          <p:cNvSpPr/>
          <p:nvPr/>
        </p:nvSpPr>
        <p:spPr>
          <a:xfrm>
            <a:off x="4068384" y="-261641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959C4-8C72-4AD0-B553-4E6712F6B89E}"/>
              </a:ext>
            </a:extLst>
          </p:cNvPr>
          <p:cNvSpPr/>
          <p:nvPr/>
        </p:nvSpPr>
        <p:spPr>
          <a:xfrm>
            <a:off x="6867294" y="925876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3A958-634D-44C3-AEE3-396D2D4A65C6}"/>
              </a:ext>
            </a:extLst>
          </p:cNvPr>
          <p:cNvSpPr txBox="1"/>
          <p:nvPr/>
        </p:nvSpPr>
        <p:spPr>
          <a:xfrm>
            <a:off x="4542310" y="2302403"/>
            <a:ext cx="7219155" cy="187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D3E3DC2-455A-42B0-8716-CC83D307E78B}"/>
              </a:ext>
            </a:extLst>
          </p:cNvPr>
          <p:cNvSpPr/>
          <p:nvPr/>
        </p:nvSpPr>
        <p:spPr>
          <a:xfrm>
            <a:off x="4542310" y="4311804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690DBF6-3A52-4221-8C4C-63FC8108E9F8}"/>
              </a:ext>
            </a:extLst>
          </p:cNvPr>
          <p:cNvSpPr/>
          <p:nvPr/>
        </p:nvSpPr>
        <p:spPr>
          <a:xfrm>
            <a:off x="2823175" y="4159299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5425427" y="76235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5758179" y="1787891"/>
            <a:ext cx="649289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0, t = 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5810503" y="2930786"/>
            <a:ext cx="6652197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6791638" y="3630413"/>
            <a:ext cx="5811842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6791638" y="4189649"/>
            <a:ext cx="500595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6791638" y="4839283"/>
            <a:ext cx="4946493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6725486" y="5458774"/>
            <a:ext cx="4778545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956956" y="4708367"/>
            <a:ext cx="568931" cy="369332"/>
            <a:chOff x="4174519" y="5507242"/>
            <a:chExt cx="56893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7451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940358" y="4020208"/>
            <a:ext cx="629941" cy="369332"/>
            <a:chOff x="4157921" y="4787428"/>
            <a:chExt cx="629941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916178" y="3332048"/>
            <a:ext cx="629941" cy="369332"/>
            <a:chOff x="4133741" y="4067614"/>
            <a:chExt cx="629941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337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970838" y="2643888"/>
            <a:ext cx="618157" cy="369332"/>
            <a:chOff x="4188401" y="3347800"/>
            <a:chExt cx="618157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8840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6316753" y="685694"/>
            <a:ext cx="5882070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41710" y="489614"/>
            <a:ext cx="5129682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801182" y="3657456"/>
            <a:ext cx="5594326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A, B, C, D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1075051" y="1624727"/>
            <a:ext cx="5129683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87729"/>
              </p:ext>
            </p:extLst>
          </p:nvPr>
        </p:nvGraphicFramePr>
        <p:xfrm>
          <a:off x="3465614" y="2076223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4097462" y="1577971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7370892" y="3191303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5608666" y="3791968"/>
            <a:ext cx="6514560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12944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87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135003" y="1366081"/>
            <a:ext cx="119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829126" y="2075710"/>
            <a:ext cx="5035140" cy="2593079"/>
          </a:xfrm>
          <a:prstGeom prst="wedgeRoundRectCallout">
            <a:avLst>
              <a:gd name="adj1" fmla="val -93475"/>
              <a:gd name="adj2" fmla="val 41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44368-C572-C310-2803-17D3443E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7216" y="995680"/>
            <a:ext cx="7310713" cy="5091074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65071AD-B0EC-9D9C-D90A-5D0BE27FD11F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158D769-E23A-6AA7-EA35-0604BD6EBFF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399B815-EC55-63CA-32FA-138C2D3A5AA9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4549E8F-E508-A27A-EE87-77A7ED84D26E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41158-CD28-9F71-EB88-FAB6FD612796}"/>
              </a:ext>
            </a:extLst>
          </p:cNvPr>
          <p:cNvSpPr txBox="1"/>
          <p:nvPr/>
        </p:nvSpPr>
        <p:spPr>
          <a:xfrm>
            <a:off x="1388613" y="370840"/>
            <a:ext cx="96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CD47C07-85C6-4642-F74D-294FCBF0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3837"/>
              </p:ext>
            </p:extLst>
          </p:nvPr>
        </p:nvGraphicFramePr>
        <p:xfrm>
          <a:off x="5976029" y="2514600"/>
          <a:ext cx="5775960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4016892148"/>
                    </a:ext>
                  </a:extLst>
                </a:gridCol>
                <a:gridCol w="2910645">
                  <a:extLst>
                    <a:ext uri="{9D8B030D-6E8A-4147-A177-3AD203B41FA5}">
                      <a16:colId xmlns:a16="http://schemas.microsoft.com/office/drawing/2014/main" val="2653131337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chuyển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620746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49178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15082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764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9D29E6-BB30-6294-91CA-978E6016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6290"/>
              </p:ext>
            </p:extLst>
          </p:nvPr>
        </p:nvGraphicFramePr>
        <p:xfrm>
          <a:off x="5976029" y="2971800"/>
          <a:ext cx="2865315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3241585728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0 – 1min)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61019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1 – 3min)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40265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3 – 4min)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422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86BB806-89BF-CD41-FAF5-E1A7079B5CFB}"/>
              </a:ext>
            </a:extLst>
          </p:cNvPr>
          <p:cNvSpPr txBox="1"/>
          <p:nvPr/>
        </p:nvSpPr>
        <p:spPr>
          <a:xfrm>
            <a:off x="9033510" y="297180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C514D-1CFE-C59C-578A-CE8C924FCEAC}"/>
              </a:ext>
            </a:extLst>
          </p:cNvPr>
          <p:cNvSpPr txBox="1"/>
          <p:nvPr/>
        </p:nvSpPr>
        <p:spPr>
          <a:xfrm>
            <a:off x="8982757" y="3881735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36750-A616-80A3-768A-DBA41D42C6A3}"/>
              </a:ext>
            </a:extLst>
          </p:cNvPr>
          <p:cNvSpPr txBox="1"/>
          <p:nvPr/>
        </p:nvSpPr>
        <p:spPr>
          <a:xfrm>
            <a:off x="8977240" y="342007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0745CB4-4E10-7B88-EC5D-0209D9E1E42F}"/>
              </a:ext>
            </a:extLst>
          </p:cNvPr>
          <p:cNvSpPr/>
          <p:nvPr/>
        </p:nvSpPr>
        <p:spPr>
          <a:xfrm rot="2060926">
            <a:off x="842338" y="4097030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284229-3EC8-329F-3DFB-7F71A565D7E7}"/>
              </a:ext>
            </a:extLst>
          </p:cNvPr>
          <p:cNvSpPr/>
          <p:nvPr/>
        </p:nvSpPr>
        <p:spPr>
          <a:xfrm rot="2060926">
            <a:off x="2212972" y="3638268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34839C-4732-384E-CDD1-50ED0C316719}"/>
              </a:ext>
            </a:extLst>
          </p:cNvPr>
          <p:cNvSpPr/>
          <p:nvPr/>
        </p:nvSpPr>
        <p:spPr>
          <a:xfrm rot="2060926">
            <a:off x="3977477" y="2908113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21C48-43BC-4F7F-86E8-AD040B8A93BD}"/>
              </a:ext>
            </a:extLst>
          </p:cNvPr>
          <p:cNvSpPr txBox="1"/>
          <p:nvPr/>
        </p:nvSpPr>
        <p:spPr>
          <a:xfrm>
            <a:off x="0" y="5629573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mô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193189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001963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114251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2807939"/>
            <a:ext cx="4730513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214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30km.</a:t>
            </a:r>
          </a:p>
          <a:p>
            <a:pPr algn="just">
              <a:lnSpc>
                <a:spcPct val="12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được s = 30km, đó là quãng 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40308"/>
            <a:ext cx="11150640" cy="3871099"/>
            <a:chOff x="-3629465" y="2948868"/>
            <a:chExt cx="11150640" cy="38710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48868"/>
              <a:ext cx="11150640" cy="3871099"/>
              <a:chOff x="-2170316" y="2965586"/>
              <a:chExt cx="11150640" cy="38710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80263" y="6375020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2401" y="2965586"/>
                <a:ext cx="1386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392967"/>
            <a:ext cx="118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t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s = 30km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16659" y="2306520"/>
            <a:ext cx="507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s = 30km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.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372657" y="4033873"/>
            <a:ext cx="496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Từ</a:t>
            </a:r>
            <a:r>
              <a:rPr lang="en-US" sz="2800" dirty="0"/>
              <a:t> B,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1h.</a:t>
            </a:r>
          </a:p>
          <a:p>
            <a:r>
              <a:rPr lang="en-US" sz="2800" dirty="0"/>
              <a:t>Ta </a:t>
            </a:r>
            <a:r>
              <a:rPr lang="en-US" sz="2800" dirty="0" err="1"/>
              <a:t>được</a:t>
            </a:r>
            <a:r>
              <a:rPr lang="en-US" sz="2800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308353" cy="3933216"/>
            <a:chOff x="2292174" y="2932916"/>
            <a:chExt cx="5308353" cy="393321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308353" cy="3933216"/>
              <a:chOff x="3751323" y="2949634"/>
              <a:chExt cx="5308353" cy="39332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10706" y="6421185"/>
                <a:ext cx="1348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1624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58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375268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80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649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320531" y="4883511"/>
              <a:ext cx="9903201" cy="100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cho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đi (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432043" y="2680081"/>
            <a:ext cx="5693294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562584" y="1836368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54B50BD7-5D02-0255-FFAC-498949C2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24896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FD962-CDC9-F7B6-4305-C1CC83EFF1B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EB1141-4B95-AAF7-E33B-E9B9E3D287BE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593CB-1922-B9F6-1B67-4182A02AF8F2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76694E-D30B-DB23-23BB-234F468F2560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4C20F8-E91E-A323-7D9A-323C14140D1B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59B989D-151F-887C-A00E-BF5B71DE485E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DC6F2-1B20-1CA9-D592-B4CE13C7E0C2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83BAF-1D73-B2D2-9309-B32EB57FBEDB}"/>
              </a:ext>
            </a:extLst>
          </p:cNvPr>
          <p:cNvSpPr txBox="1"/>
          <p:nvPr/>
        </p:nvSpPr>
        <p:spPr>
          <a:xfrm>
            <a:off x="7118354" y="1932340"/>
            <a:ext cx="82317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0D2B91-3184-C50D-D5B3-9AB881A7D200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BADD58-C396-A1C3-804A-E50D8AB0A057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55561F-DFAB-E713-3BCE-FD2C0C13BD22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BA1AAC-D1D8-74E9-3E6E-74B12EADDAF6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2E6248-D7AA-4DB9-4C73-839225B69128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AD92CD-0E08-93EB-7DCC-2EE72D9CC24E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208BB9-27A7-6FF9-B40E-3C043DBC3A4B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A56D71-8080-7627-4471-70439E534977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A2490A-C7A9-59CA-C0A1-BA597DC0D312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FBB182-BB55-749E-86A3-46279C49BEFA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A5B421-ED70-4F2F-3A63-D9B33DAC8A29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21F27-9396-340F-D856-3B1AAB809ED9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F27AA7-82A6-4726-819D-F6C371BBAE32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152DF0-D264-BA9C-2AF4-2428F74E110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00FA06-1B14-85DF-0C8C-38AD4019151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1FA183-1E14-76FE-D68A-085E4A5C04FB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79E72A-9731-15BA-FCD5-98A2F6A01E28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D8722-BD6B-B2FE-A7E0-D67BD2B3842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E6F860-1F5C-D8AA-834B-292E9469D997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820624-E099-BDD7-766A-55970E24ECD0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62DCBF-BF0B-5072-2E5B-02002D477443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BAD05FF-B778-5BC6-1C8D-C4BE77469AB6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E922D5-C493-375C-0F4C-07FC17574426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338FC0-F502-5FB1-1804-97F876D9EA66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F64744-B577-45BC-68E3-C81D1B5036A5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2E3E6BF-4AF1-89CA-95A3-5BBFD3708420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C31CFF-B842-009B-765E-535F3E711E50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22431D-7992-5227-A1C3-3B1480F883BA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E0750FE-A241-4952-C9D5-A00A27478D92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D4A625-D5CD-C741-6F86-F08D3EE93ED5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A4B04194-8FF6-3DA9-EBE6-0A727DB16407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6503FB-C9A4-BACA-0C31-24EC80D65E61}"/>
              </a:ext>
            </a:extLst>
          </p:cNvPr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A5ACA-8C25-4178-F432-4A9A3B3B6A0B}"/>
              </a:ext>
            </a:extLst>
          </p:cNvPr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E280C9-67CA-3188-65DF-637B393C983B}"/>
              </a:ext>
            </a:extLst>
          </p:cNvPr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079E0A-D2A2-EB63-4804-F410848870F2}"/>
              </a:ext>
            </a:extLst>
          </p:cNvPr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159">
            <a:extLst>
              <a:ext uri="{FF2B5EF4-FFF2-40B4-BE49-F238E27FC236}">
                <a16:creationId xmlns:a16="http://schemas.microsoft.com/office/drawing/2014/main" id="{2037FA2F-1AA9-81B6-A355-327A1120222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B70EE-6464-8A6C-A563-5BF2B42DCDC7}"/>
              </a:ext>
            </a:extLst>
          </p:cNvPr>
          <p:cNvSpPr txBox="1"/>
          <p:nvPr/>
        </p:nvSpPr>
        <p:spPr>
          <a:xfrm>
            <a:off x="11299102" y="551337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52FD9BC-78B0-2A37-6B83-314C39C89C31}"/>
              </a:ext>
            </a:extLst>
          </p:cNvPr>
          <p:cNvSpPr/>
          <p:nvPr/>
        </p:nvSpPr>
        <p:spPr>
          <a:xfrm>
            <a:off x="7211512" y="2381818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71102A4-6F85-7301-3364-A75068166B59}"/>
              </a:ext>
            </a:extLst>
          </p:cNvPr>
          <p:cNvSpPr/>
          <p:nvPr/>
        </p:nvSpPr>
        <p:spPr>
          <a:xfrm>
            <a:off x="10430443" y="5550735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144" grpId="0"/>
      <p:bldP spid="145" grpId="0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5545214" y="2841752"/>
            <a:ext cx="60407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6519570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570581" y="961957"/>
            <a:ext cx="11330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221115" y="3245764"/>
            <a:ext cx="60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221115" y="4195773"/>
            <a:ext cx="6361833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0" y="6024485"/>
            <a:ext cx="120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(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bên)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hơn?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4" y="5833077"/>
            <a:ext cx="590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905629" y="3929253"/>
            <a:ext cx="5283197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57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282116" y="3413673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43335" y="5567417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665174" y="5534899"/>
            <a:ext cx="4281803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6" grpId="0"/>
      <p:bldP spid="28" grpId="0"/>
      <p:bldP spid="67" grpId="0"/>
      <p:bldP spid="68" grpId="0"/>
      <p:bldP spid="2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185314"/>
            <a:ext cx="6060577" cy="5169426"/>
            <a:chOff x="5755842" y="1418994"/>
            <a:chExt cx="6060577" cy="516942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tô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2"/>
                  <a:stretch>
                    <a:fillRect l="-10048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1DFAC2-A5B3-493E-ADFB-E93CE8AED5E5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11,25(m/s)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4"/>
                  <a:stretch>
                    <a:fillRect l="-10048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46819F-6317-4560-832C-A975F1D607A7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22,5(m/s)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294500" y="6278544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-615007" y="5078215"/>
            <a:ext cx="760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686224" y="2718634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759396" y="2866569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3595"/>
              </p:ext>
            </p:extLst>
          </p:nvPr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535339" y="5498498"/>
            <a:ext cx="10193757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 – 6h = 2h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652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4303700" y="5424228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7143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CD048-C943-4B0A-AD89-F5EA7AD5D636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30 (km/h)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863099" y="5365587"/>
            <a:ext cx="3250676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F8C1D-CC07-A8AC-BC60-85AAF5F1CD1F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029880-0435-8C74-D5EA-54A0B53E99BC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0F0709-DB46-0889-A384-6409EA5A686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3BA5B974-82DB-1A21-2593-CAFF0EDD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362438" y="4844350"/>
            <a:ext cx="1004577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(t = 1h)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30 km </a:t>
            </a:r>
          </a:p>
          <a:p>
            <a:pPr algn="just"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+ 30 = 90 (km),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D6C79-8355-BA6E-6159-5A0DB95E0D90}"/>
              </a:ext>
            </a:extLst>
          </p:cNvPr>
          <p:cNvGrpSpPr/>
          <p:nvPr/>
        </p:nvGrpSpPr>
        <p:grpSpPr>
          <a:xfrm>
            <a:off x="4683384" y="4452841"/>
            <a:ext cx="1412616" cy="459504"/>
            <a:chOff x="5000676" y="619760"/>
            <a:chExt cx="1897580" cy="611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51A807-4584-CD8A-2791-EF48BD8816B0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F5FBE8-8DCC-F169-7571-5D291418957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1B20A32F-5430-EDF7-08FE-A55FED8A7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-33123" y="1979635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957637" y="1486442"/>
            <a:ext cx="4764390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858184" y="4653082"/>
            <a:ext cx="5035966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864197" y="3039758"/>
            <a:ext cx="5231803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476782" y="4971909"/>
            <a:ext cx="584171" cy="369332"/>
            <a:chOff x="4159279" y="5507242"/>
            <a:chExt cx="58417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5927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490664" y="4283750"/>
            <a:ext cx="629941" cy="369332"/>
            <a:chOff x="4173161" y="4787428"/>
            <a:chExt cx="62994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731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466484" y="3595590"/>
            <a:ext cx="629941" cy="369332"/>
            <a:chOff x="414898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4898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444944" y="2907430"/>
            <a:ext cx="618157" cy="369332"/>
            <a:chOff x="4127441" y="3347800"/>
            <a:chExt cx="618157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2744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</TotalTime>
  <Words>2331</Words>
  <Application>Microsoft Office PowerPoint</Application>
  <PresentationFormat>Widescreen</PresentationFormat>
  <Paragraphs>480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Cambria Math</vt:lpstr>
      <vt:lpstr>Century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GL</cp:lastModifiedBy>
  <cp:revision>106</cp:revision>
  <dcterms:created xsi:type="dcterms:W3CDTF">2022-04-17T09:30:56Z</dcterms:created>
  <dcterms:modified xsi:type="dcterms:W3CDTF">2025-03-05T12:03:02Z</dcterms:modified>
</cp:coreProperties>
</file>