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24"/>
  </p:notesMasterIdLst>
  <p:sldIdLst>
    <p:sldId id="256" r:id="rId2"/>
    <p:sldId id="324" r:id="rId3"/>
    <p:sldId id="259" r:id="rId4"/>
    <p:sldId id="260" r:id="rId5"/>
    <p:sldId id="313" r:id="rId6"/>
    <p:sldId id="314" r:id="rId7"/>
    <p:sldId id="315" r:id="rId8"/>
    <p:sldId id="316" r:id="rId9"/>
    <p:sldId id="261" r:id="rId10"/>
    <p:sldId id="262" r:id="rId11"/>
    <p:sldId id="264" r:id="rId12"/>
    <p:sldId id="270" r:id="rId13"/>
    <p:sldId id="269" r:id="rId14"/>
    <p:sldId id="317" r:id="rId15"/>
    <p:sldId id="271" r:id="rId16"/>
    <p:sldId id="318" r:id="rId17"/>
    <p:sldId id="319" r:id="rId18"/>
    <p:sldId id="320" r:id="rId19"/>
    <p:sldId id="321" r:id="rId20"/>
    <p:sldId id="322" r:id="rId21"/>
    <p:sldId id="323" r:id="rId22"/>
    <p:sldId id="291" r:id="rId23"/>
  </p:sldIdLst>
  <p:sldSz cx="9144000" cy="5143500" type="screen16x9"/>
  <p:notesSz cx="6858000" cy="9144000"/>
  <p:embeddedFontLst>
    <p:embeddedFont>
      <p:font typeface="Fredoka One" panose="020B0604020202020204" charset="0"/>
      <p:regular r:id="rId25"/>
    </p:embeddedFont>
    <p:embeddedFont>
      <p:font typeface="Comfortaa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2EB543-0CC1-40BB-AE3C-876DD44EF0C2}">
  <a:tblStyle styleId="{762EB543-0CC1-40BB-AE3C-876DD44EF0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26130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11f188e4f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11f188e4f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12080571995_9_1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12080571995_9_1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12080571995_1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5" name="Google Shape;2855;g12080571995_1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11f29868e5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11f29868e5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12080571995_9_1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6" name="Google Shape;1646;g12080571995_9_1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1208057199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g1208057199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g12080571995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8" name="Google Shape;1708;g12080571995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g11f29868e5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7" name="Google Shape;1757;g11f29868e5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g1215484b551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9" name="Google Shape;2109;g1215484b551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g12080571995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6" name="Google Shape;2056;g12080571995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1208057199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g1208057199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175425" y="3410463"/>
            <a:ext cx="27933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2096625" y="1113838"/>
            <a:ext cx="4950900" cy="137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redoka One"/>
              <a:buNone/>
              <a:defRPr sz="4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redoka One"/>
              <a:buNone/>
              <a:defRPr sz="4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redoka One"/>
              <a:buNone/>
              <a:defRPr sz="4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redoka One"/>
              <a:buNone/>
              <a:defRPr sz="4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redoka One"/>
              <a:buNone/>
              <a:defRPr sz="4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redoka One"/>
              <a:buNone/>
              <a:defRPr sz="4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redoka One"/>
              <a:buNone/>
              <a:defRPr sz="4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Fredoka One"/>
              <a:buNone/>
              <a:defRPr sz="44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7169100" y="537000"/>
            <a:ext cx="12618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redoka One"/>
              <a:buNone/>
              <a:defRPr sz="17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redoka One"/>
              <a:buNone/>
              <a:defRPr sz="1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redoka One"/>
              <a:buNone/>
              <a:defRPr sz="1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redoka One"/>
              <a:buNone/>
              <a:defRPr sz="1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redoka One"/>
              <a:buNone/>
              <a:defRPr sz="1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redoka One"/>
              <a:buNone/>
              <a:defRPr sz="1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redoka One"/>
              <a:buNone/>
              <a:defRPr sz="1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redoka One"/>
              <a:buNone/>
              <a:defRPr sz="1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redoka One"/>
              <a:buNone/>
              <a:defRPr sz="1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367675" y="3089750"/>
            <a:ext cx="10194000" cy="3503325"/>
            <a:chOff x="-367675" y="3089750"/>
            <a:chExt cx="10194000" cy="3503325"/>
          </a:xfrm>
        </p:grpSpPr>
        <p:sp>
          <p:nvSpPr>
            <p:cNvPr id="13" name="Google Shape;13;p2"/>
            <p:cNvSpPr/>
            <p:nvPr/>
          </p:nvSpPr>
          <p:spPr>
            <a:xfrm>
              <a:off x="1243225" y="5069125"/>
              <a:ext cx="208650" cy="145100"/>
            </a:xfrm>
            <a:custGeom>
              <a:avLst/>
              <a:gdLst/>
              <a:ahLst/>
              <a:cxnLst/>
              <a:rect l="l" t="t" r="r" b="b"/>
              <a:pathLst>
                <a:path w="8346" h="5804" extrusionOk="0">
                  <a:moveTo>
                    <a:pt x="7080" y="0"/>
                  </a:moveTo>
                  <a:cubicBezTo>
                    <a:pt x="6116" y="0"/>
                    <a:pt x="4657" y="1791"/>
                    <a:pt x="4657" y="1791"/>
                  </a:cubicBezTo>
                  <a:cubicBezTo>
                    <a:pt x="1" y="3695"/>
                    <a:pt x="7332" y="5804"/>
                    <a:pt x="7332" y="5804"/>
                  </a:cubicBezTo>
                  <a:cubicBezTo>
                    <a:pt x="8345" y="1244"/>
                    <a:pt x="7885" y="0"/>
                    <a:pt x="70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4400" y="4723400"/>
              <a:ext cx="144500" cy="100525"/>
            </a:xfrm>
            <a:custGeom>
              <a:avLst/>
              <a:gdLst/>
              <a:ahLst/>
              <a:cxnLst/>
              <a:rect l="l" t="t" r="r" b="b"/>
              <a:pathLst>
                <a:path w="5780" h="4021" extrusionOk="0">
                  <a:moveTo>
                    <a:pt x="4903" y="1"/>
                  </a:moveTo>
                  <a:cubicBezTo>
                    <a:pt x="4235" y="1"/>
                    <a:pt x="3225" y="1241"/>
                    <a:pt x="3225" y="1241"/>
                  </a:cubicBezTo>
                  <a:cubicBezTo>
                    <a:pt x="0" y="2560"/>
                    <a:pt x="5078" y="4020"/>
                    <a:pt x="5078" y="4020"/>
                  </a:cubicBezTo>
                  <a:cubicBezTo>
                    <a:pt x="5779" y="862"/>
                    <a:pt x="5460" y="1"/>
                    <a:pt x="49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409138" y="4361375"/>
              <a:ext cx="338100" cy="2231325"/>
            </a:xfrm>
            <a:custGeom>
              <a:avLst/>
              <a:gdLst/>
              <a:ahLst/>
              <a:cxnLst/>
              <a:rect l="l" t="t" r="r" b="b"/>
              <a:pathLst>
                <a:path w="13524" h="89253" extrusionOk="0">
                  <a:moveTo>
                    <a:pt x="1329" y="1"/>
                  </a:moveTo>
                  <a:cubicBezTo>
                    <a:pt x="974" y="1"/>
                    <a:pt x="740" y="549"/>
                    <a:pt x="1121" y="790"/>
                  </a:cubicBezTo>
                  <a:cubicBezTo>
                    <a:pt x="6245" y="4023"/>
                    <a:pt x="10880" y="8870"/>
                    <a:pt x="9145" y="15386"/>
                  </a:cubicBezTo>
                  <a:cubicBezTo>
                    <a:pt x="7841" y="20282"/>
                    <a:pt x="2460" y="22722"/>
                    <a:pt x="1976" y="27949"/>
                  </a:cubicBezTo>
                  <a:cubicBezTo>
                    <a:pt x="1612" y="31902"/>
                    <a:pt x="5063" y="34959"/>
                    <a:pt x="7458" y="37549"/>
                  </a:cubicBezTo>
                  <a:cubicBezTo>
                    <a:pt x="11912" y="42362"/>
                    <a:pt x="10510" y="47624"/>
                    <a:pt x="6317" y="51884"/>
                  </a:cubicBezTo>
                  <a:cubicBezTo>
                    <a:pt x="3932" y="54305"/>
                    <a:pt x="997" y="56961"/>
                    <a:pt x="538" y="60551"/>
                  </a:cubicBezTo>
                  <a:cubicBezTo>
                    <a:pt x="0" y="64750"/>
                    <a:pt x="2606" y="67616"/>
                    <a:pt x="5182" y="70604"/>
                  </a:cubicBezTo>
                  <a:cubicBezTo>
                    <a:pt x="8079" y="73963"/>
                    <a:pt x="10880" y="78024"/>
                    <a:pt x="7501" y="82167"/>
                  </a:cubicBezTo>
                  <a:cubicBezTo>
                    <a:pt x="6622" y="83246"/>
                    <a:pt x="5878" y="84409"/>
                    <a:pt x="5188" y="85617"/>
                  </a:cubicBezTo>
                  <a:cubicBezTo>
                    <a:pt x="4607" y="86638"/>
                    <a:pt x="4005" y="87843"/>
                    <a:pt x="3646" y="89088"/>
                  </a:cubicBezTo>
                  <a:cubicBezTo>
                    <a:pt x="3869" y="89145"/>
                    <a:pt x="4093" y="89198"/>
                    <a:pt x="4317" y="89252"/>
                  </a:cubicBezTo>
                  <a:cubicBezTo>
                    <a:pt x="5139" y="86546"/>
                    <a:pt x="7640" y="83853"/>
                    <a:pt x="8847" y="81828"/>
                  </a:cubicBezTo>
                  <a:cubicBezTo>
                    <a:pt x="11043" y="78143"/>
                    <a:pt x="9502" y="74577"/>
                    <a:pt x="6978" y="71466"/>
                  </a:cubicBezTo>
                  <a:cubicBezTo>
                    <a:pt x="5308" y="69409"/>
                    <a:pt x="3434" y="67509"/>
                    <a:pt x="2106" y="65199"/>
                  </a:cubicBezTo>
                  <a:cubicBezTo>
                    <a:pt x="251" y="61967"/>
                    <a:pt x="1722" y="58365"/>
                    <a:pt x="3828" y="55698"/>
                  </a:cubicBezTo>
                  <a:cubicBezTo>
                    <a:pt x="6161" y="52740"/>
                    <a:pt x="9314" y="50697"/>
                    <a:pt x="10724" y="47071"/>
                  </a:cubicBezTo>
                  <a:cubicBezTo>
                    <a:pt x="12025" y="43728"/>
                    <a:pt x="10678" y="40187"/>
                    <a:pt x="8572" y="37558"/>
                  </a:cubicBezTo>
                  <a:cubicBezTo>
                    <a:pt x="7081" y="35695"/>
                    <a:pt x="5266" y="34202"/>
                    <a:pt x="3976" y="32164"/>
                  </a:cubicBezTo>
                  <a:cubicBezTo>
                    <a:pt x="1259" y="27873"/>
                    <a:pt x="3977" y="24245"/>
                    <a:pt x="6756" y="21009"/>
                  </a:cubicBezTo>
                  <a:cubicBezTo>
                    <a:pt x="13524" y="13130"/>
                    <a:pt x="9432" y="5046"/>
                    <a:pt x="1544" y="68"/>
                  </a:cubicBezTo>
                  <a:cubicBezTo>
                    <a:pt x="1470" y="21"/>
                    <a:pt x="1397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38563" y="4388850"/>
              <a:ext cx="311975" cy="2204225"/>
            </a:xfrm>
            <a:custGeom>
              <a:avLst/>
              <a:gdLst/>
              <a:ahLst/>
              <a:cxnLst/>
              <a:rect l="l" t="t" r="r" b="b"/>
              <a:pathLst>
                <a:path w="12479" h="88169" extrusionOk="0">
                  <a:moveTo>
                    <a:pt x="1022" y="0"/>
                  </a:moveTo>
                  <a:cubicBezTo>
                    <a:pt x="696" y="0"/>
                    <a:pt x="477" y="539"/>
                    <a:pt x="822" y="807"/>
                  </a:cubicBezTo>
                  <a:cubicBezTo>
                    <a:pt x="9062" y="7172"/>
                    <a:pt x="3231" y="14821"/>
                    <a:pt x="893" y="22531"/>
                  </a:cubicBezTo>
                  <a:cubicBezTo>
                    <a:pt x="0" y="25479"/>
                    <a:pt x="19" y="28438"/>
                    <a:pt x="1263" y="31270"/>
                  </a:cubicBezTo>
                  <a:cubicBezTo>
                    <a:pt x="3285" y="35880"/>
                    <a:pt x="11017" y="38602"/>
                    <a:pt x="9457" y="44389"/>
                  </a:cubicBezTo>
                  <a:cubicBezTo>
                    <a:pt x="8832" y="46703"/>
                    <a:pt x="6502" y="48559"/>
                    <a:pt x="4973" y="50307"/>
                  </a:cubicBezTo>
                  <a:cubicBezTo>
                    <a:pt x="3580" y="51900"/>
                    <a:pt x="2214" y="53850"/>
                    <a:pt x="1487" y="55846"/>
                  </a:cubicBezTo>
                  <a:cubicBezTo>
                    <a:pt x="12" y="59904"/>
                    <a:pt x="1183" y="63348"/>
                    <a:pt x="3355" y="66912"/>
                  </a:cubicBezTo>
                  <a:cubicBezTo>
                    <a:pt x="6046" y="71330"/>
                    <a:pt x="12478" y="75295"/>
                    <a:pt x="9773" y="80999"/>
                  </a:cubicBezTo>
                  <a:cubicBezTo>
                    <a:pt x="8668" y="83330"/>
                    <a:pt x="7047" y="85526"/>
                    <a:pt x="6394" y="87973"/>
                  </a:cubicBezTo>
                  <a:cubicBezTo>
                    <a:pt x="6661" y="88041"/>
                    <a:pt x="6928" y="88102"/>
                    <a:pt x="7195" y="88169"/>
                  </a:cubicBezTo>
                  <a:cubicBezTo>
                    <a:pt x="8150" y="84803"/>
                    <a:pt x="11363" y="82190"/>
                    <a:pt x="11466" y="78597"/>
                  </a:cubicBezTo>
                  <a:cubicBezTo>
                    <a:pt x="11596" y="74058"/>
                    <a:pt x="7068" y="70822"/>
                    <a:pt x="4707" y="67449"/>
                  </a:cubicBezTo>
                  <a:cubicBezTo>
                    <a:pt x="2975" y="64970"/>
                    <a:pt x="1573" y="62236"/>
                    <a:pt x="1573" y="59151"/>
                  </a:cubicBezTo>
                  <a:cubicBezTo>
                    <a:pt x="1573" y="55872"/>
                    <a:pt x="4077" y="52596"/>
                    <a:pt x="6111" y="50272"/>
                  </a:cubicBezTo>
                  <a:cubicBezTo>
                    <a:pt x="8203" y="47882"/>
                    <a:pt x="11809" y="44633"/>
                    <a:pt x="10250" y="41027"/>
                  </a:cubicBezTo>
                  <a:cubicBezTo>
                    <a:pt x="8285" y="36480"/>
                    <a:pt x="3212" y="34418"/>
                    <a:pt x="1513" y="29655"/>
                  </a:cubicBezTo>
                  <a:cubicBezTo>
                    <a:pt x="88" y="25662"/>
                    <a:pt x="2102" y="21246"/>
                    <a:pt x="3632" y="17604"/>
                  </a:cubicBezTo>
                  <a:cubicBezTo>
                    <a:pt x="6458" y="10875"/>
                    <a:pt x="7664" y="5042"/>
                    <a:pt x="1244" y="85"/>
                  </a:cubicBezTo>
                  <a:cubicBezTo>
                    <a:pt x="1168" y="26"/>
                    <a:pt x="1092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1338563" y="4361375"/>
              <a:ext cx="408675" cy="2231700"/>
              <a:chOff x="1356100" y="4423125"/>
              <a:chExt cx="408675" cy="2231700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1426675" y="4423125"/>
                <a:ext cx="338100" cy="2231325"/>
              </a:xfrm>
              <a:custGeom>
                <a:avLst/>
                <a:gdLst/>
                <a:ahLst/>
                <a:cxnLst/>
                <a:rect l="l" t="t" r="r" b="b"/>
                <a:pathLst>
                  <a:path w="13524" h="89253" extrusionOk="0">
                    <a:moveTo>
                      <a:pt x="1329" y="1"/>
                    </a:moveTo>
                    <a:cubicBezTo>
                      <a:pt x="974" y="1"/>
                      <a:pt x="740" y="549"/>
                      <a:pt x="1121" y="790"/>
                    </a:cubicBezTo>
                    <a:cubicBezTo>
                      <a:pt x="6245" y="4023"/>
                      <a:pt x="10880" y="8870"/>
                      <a:pt x="9145" y="15386"/>
                    </a:cubicBezTo>
                    <a:cubicBezTo>
                      <a:pt x="7841" y="20282"/>
                      <a:pt x="2460" y="22722"/>
                      <a:pt x="1976" y="27949"/>
                    </a:cubicBezTo>
                    <a:cubicBezTo>
                      <a:pt x="1612" y="31902"/>
                      <a:pt x="5063" y="34959"/>
                      <a:pt x="7458" y="37549"/>
                    </a:cubicBezTo>
                    <a:cubicBezTo>
                      <a:pt x="11912" y="42362"/>
                      <a:pt x="10510" y="47624"/>
                      <a:pt x="6317" y="51884"/>
                    </a:cubicBezTo>
                    <a:cubicBezTo>
                      <a:pt x="3932" y="54305"/>
                      <a:pt x="997" y="56961"/>
                      <a:pt x="538" y="60551"/>
                    </a:cubicBezTo>
                    <a:cubicBezTo>
                      <a:pt x="0" y="64750"/>
                      <a:pt x="2606" y="67616"/>
                      <a:pt x="5182" y="70604"/>
                    </a:cubicBezTo>
                    <a:cubicBezTo>
                      <a:pt x="8079" y="73963"/>
                      <a:pt x="10880" y="78024"/>
                      <a:pt x="7501" y="82167"/>
                    </a:cubicBezTo>
                    <a:cubicBezTo>
                      <a:pt x="6622" y="83246"/>
                      <a:pt x="5878" y="84409"/>
                      <a:pt x="5188" y="85617"/>
                    </a:cubicBezTo>
                    <a:cubicBezTo>
                      <a:pt x="4607" y="86638"/>
                      <a:pt x="4005" y="87843"/>
                      <a:pt x="3646" y="89088"/>
                    </a:cubicBezTo>
                    <a:cubicBezTo>
                      <a:pt x="3869" y="89145"/>
                      <a:pt x="4093" y="89198"/>
                      <a:pt x="4317" y="89252"/>
                    </a:cubicBezTo>
                    <a:cubicBezTo>
                      <a:pt x="5139" y="86546"/>
                      <a:pt x="7640" y="83853"/>
                      <a:pt x="8847" y="81828"/>
                    </a:cubicBezTo>
                    <a:cubicBezTo>
                      <a:pt x="11043" y="78143"/>
                      <a:pt x="9502" y="74577"/>
                      <a:pt x="6978" y="71466"/>
                    </a:cubicBezTo>
                    <a:cubicBezTo>
                      <a:pt x="5308" y="69409"/>
                      <a:pt x="3434" y="67509"/>
                      <a:pt x="2106" y="65199"/>
                    </a:cubicBezTo>
                    <a:cubicBezTo>
                      <a:pt x="251" y="61967"/>
                      <a:pt x="1722" y="58365"/>
                      <a:pt x="3828" y="55698"/>
                    </a:cubicBezTo>
                    <a:cubicBezTo>
                      <a:pt x="6161" y="52740"/>
                      <a:pt x="9314" y="50697"/>
                      <a:pt x="10724" y="47071"/>
                    </a:cubicBezTo>
                    <a:cubicBezTo>
                      <a:pt x="12025" y="43728"/>
                      <a:pt x="10678" y="40187"/>
                      <a:pt x="8572" y="37558"/>
                    </a:cubicBezTo>
                    <a:cubicBezTo>
                      <a:pt x="7081" y="35695"/>
                      <a:pt x="5266" y="34202"/>
                      <a:pt x="3976" y="32164"/>
                    </a:cubicBezTo>
                    <a:cubicBezTo>
                      <a:pt x="1259" y="27873"/>
                      <a:pt x="3977" y="24245"/>
                      <a:pt x="6756" y="21009"/>
                    </a:cubicBezTo>
                    <a:cubicBezTo>
                      <a:pt x="13524" y="13130"/>
                      <a:pt x="9432" y="5046"/>
                      <a:pt x="1544" y="68"/>
                    </a:cubicBezTo>
                    <a:cubicBezTo>
                      <a:pt x="1470" y="21"/>
                      <a:pt x="1397" y="1"/>
                      <a:pt x="1329" y="1"/>
                    </a:cubicBezTo>
                    <a:close/>
                  </a:path>
                </a:pathLst>
              </a:custGeom>
              <a:solidFill>
                <a:srgbClr val="000000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356100" y="4450600"/>
                <a:ext cx="311975" cy="22042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8169" extrusionOk="0">
                    <a:moveTo>
                      <a:pt x="1022" y="0"/>
                    </a:moveTo>
                    <a:cubicBezTo>
                      <a:pt x="696" y="0"/>
                      <a:pt x="477" y="539"/>
                      <a:pt x="822" y="807"/>
                    </a:cubicBezTo>
                    <a:cubicBezTo>
                      <a:pt x="9062" y="7172"/>
                      <a:pt x="3231" y="14821"/>
                      <a:pt x="893" y="22531"/>
                    </a:cubicBezTo>
                    <a:cubicBezTo>
                      <a:pt x="0" y="25479"/>
                      <a:pt x="19" y="28438"/>
                      <a:pt x="1263" y="31270"/>
                    </a:cubicBezTo>
                    <a:cubicBezTo>
                      <a:pt x="3285" y="35880"/>
                      <a:pt x="11017" y="38602"/>
                      <a:pt x="9457" y="44389"/>
                    </a:cubicBezTo>
                    <a:cubicBezTo>
                      <a:pt x="8832" y="46703"/>
                      <a:pt x="6502" y="48559"/>
                      <a:pt x="4973" y="50307"/>
                    </a:cubicBezTo>
                    <a:cubicBezTo>
                      <a:pt x="3580" y="51900"/>
                      <a:pt x="2214" y="53850"/>
                      <a:pt x="1487" y="55846"/>
                    </a:cubicBezTo>
                    <a:cubicBezTo>
                      <a:pt x="12" y="59904"/>
                      <a:pt x="1183" y="63348"/>
                      <a:pt x="3355" y="66912"/>
                    </a:cubicBezTo>
                    <a:cubicBezTo>
                      <a:pt x="6046" y="71330"/>
                      <a:pt x="12478" y="75295"/>
                      <a:pt x="9773" y="80999"/>
                    </a:cubicBezTo>
                    <a:cubicBezTo>
                      <a:pt x="8668" y="83330"/>
                      <a:pt x="7047" y="85526"/>
                      <a:pt x="6394" y="87973"/>
                    </a:cubicBezTo>
                    <a:cubicBezTo>
                      <a:pt x="6661" y="88041"/>
                      <a:pt x="6928" y="88102"/>
                      <a:pt x="7195" y="88169"/>
                    </a:cubicBezTo>
                    <a:cubicBezTo>
                      <a:pt x="8150" y="84803"/>
                      <a:pt x="11363" y="82190"/>
                      <a:pt x="11466" y="78597"/>
                    </a:cubicBezTo>
                    <a:cubicBezTo>
                      <a:pt x="11596" y="74058"/>
                      <a:pt x="7068" y="70822"/>
                      <a:pt x="4707" y="67449"/>
                    </a:cubicBezTo>
                    <a:cubicBezTo>
                      <a:pt x="2975" y="64970"/>
                      <a:pt x="1573" y="62236"/>
                      <a:pt x="1573" y="59151"/>
                    </a:cubicBezTo>
                    <a:cubicBezTo>
                      <a:pt x="1573" y="55872"/>
                      <a:pt x="4077" y="52596"/>
                      <a:pt x="6111" y="50272"/>
                    </a:cubicBezTo>
                    <a:cubicBezTo>
                      <a:pt x="8203" y="47882"/>
                      <a:pt x="11809" y="44633"/>
                      <a:pt x="10250" y="41027"/>
                    </a:cubicBezTo>
                    <a:cubicBezTo>
                      <a:pt x="8285" y="36480"/>
                      <a:pt x="3212" y="34418"/>
                      <a:pt x="1513" y="29655"/>
                    </a:cubicBezTo>
                    <a:cubicBezTo>
                      <a:pt x="88" y="25662"/>
                      <a:pt x="2102" y="21246"/>
                      <a:pt x="3632" y="17604"/>
                    </a:cubicBezTo>
                    <a:cubicBezTo>
                      <a:pt x="6458" y="10875"/>
                      <a:pt x="7664" y="5042"/>
                      <a:pt x="1244" y="85"/>
                    </a:cubicBezTo>
                    <a:cubicBezTo>
                      <a:pt x="1168" y="26"/>
                      <a:pt x="1092" y="0"/>
                      <a:pt x="1022" y="0"/>
                    </a:cubicBezTo>
                    <a:close/>
                  </a:path>
                </a:pathLst>
              </a:custGeom>
              <a:solidFill>
                <a:srgbClr val="000000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-367675" y="3089750"/>
              <a:ext cx="10194000" cy="3357791"/>
              <a:chOff x="-367675" y="3089750"/>
              <a:chExt cx="10194000" cy="3357791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6647848" y="5144327"/>
                <a:ext cx="115624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8250" h="7178" extrusionOk="0">
                    <a:moveTo>
                      <a:pt x="3442" y="0"/>
                    </a:moveTo>
                    <a:cubicBezTo>
                      <a:pt x="1885" y="0"/>
                      <a:pt x="1" y="2611"/>
                      <a:pt x="2384" y="7178"/>
                    </a:cubicBezTo>
                    <a:cubicBezTo>
                      <a:pt x="2384" y="7178"/>
                      <a:pt x="6605" y="6837"/>
                      <a:pt x="7536" y="4524"/>
                    </a:cubicBezTo>
                    <a:cubicBezTo>
                      <a:pt x="8250" y="2750"/>
                      <a:pt x="6946" y="2062"/>
                      <a:pt x="6015" y="2062"/>
                    </a:cubicBezTo>
                    <a:cubicBezTo>
                      <a:pt x="5732" y="2062"/>
                      <a:pt x="5484" y="2126"/>
                      <a:pt x="5336" y="2242"/>
                    </a:cubicBezTo>
                    <a:cubicBezTo>
                      <a:pt x="5336" y="2242"/>
                      <a:pt x="5295" y="343"/>
                      <a:pt x="3703" y="26"/>
                    </a:cubicBezTo>
                    <a:cubicBezTo>
                      <a:pt x="3618" y="9"/>
                      <a:pt x="3531" y="0"/>
                      <a:pt x="34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601753" y="4881321"/>
                <a:ext cx="159351" cy="133297"/>
              </a:xfrm>
              <a:custGeom>
                <a:avLst/>
                <a:gdLst/>
                <a:ahLst/>
                <a:cxnLst/>
                <a:rect l="l" t="t" r="r" b="b"/>
                <a:pathLst>
                  <a:path w="11370" h="9511" extrusionOk="0">
                    <a:moveTo>
                      <a:pt x="3281" y="1"/>
                    </a:moveTo>
                    <a:cubicBezTo>
                      <a:pt x="2448" y="1"/>
                      <a:pt x="1594" y="490"/>
                      <a:pt x="1113" y="1931"/>
                    </a:cubicBezTo>
                    <a:cubicBezTo>
                      <a:pt x="0" y="5274"/>
                      <a:pt x="4235" y="9510"/>
                      <a:pt x="4235" y="9510"/>
                    </a:cubicBezTo>
                    <a:cubicBezTo>
                      <a:pt x="11369" y="6613"/>
                      <a:pt x="11369" y="1708"/>
                      <a:pt x="9364" y="594"/>
                    </a:cubicBezTo>
                    <a:cubicBezTo>
                      <a:pt x="8927" y="352"/>
                      <a:pt x="8502" y="257"/>
                      <a:pt x="8102" y="257"/>
                    </a:cubicBezTo>
                    <a:cubicBezTo>
                      <a:pt x="6665" y="257"/>
                      <a:pt x="5572" y="1486"/>
                      <a:pt x="5572" y="1486"/>
                    </a:cubicBezTo>
                    <a:cubicBezTo>
                      <a:pt x="5446" y="852"/>
                      <a:pt x="4381" y="1"/>
                      <a:pt x="32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617351" y="4678258"/>
                <a:ext cx="159365" cy="133283"/>
              </a:xfrm>
              <a:custGeom>
                <a:avLst/>
                <a:gdLst/>
                <a:ahLst/>
                <a:cxnLst/>
                <a:rect l="l" t="t" r="r" b="b"/>
                <a:pathLst>
                  <a:path w="11371" h="9510" extrusionOk="0">
                    <a:moveTo>
                      <a:pt x="3282" y="1"/>
                    </a:moveTo>
                    <a:cubicBezTo>
                      <a:pt x="2449" y="1"/>
                      <a:pt x="1596" y="489"/>
                      <a:pt x="1115" y="1930"/>
                    </a:cubicBezTo>
                    <a:cubicBezTo>
                      <a:pt x="0" y="5273"/>
                      <a:pt x="4237" y="9510"/>
                      <a:pt x="4237" y="9510"/>
                    </a:cubicBezTo>
                    <a:cubicBezTo>
                      <a:pt x="11370" y="6612"/>
                      <a:pt x="11370" y="1708"/>
                      <a:pt x="9366" y="593"/>
                    </a:cubicBezTo>
                    <a:cubicBezTo>
                      <a:pt x="8930" y="351"/>
                      <a:pt x="8504" y="256"/>
                      <a:pt x="8105" y="256"/>
                    </a:cubicBezTo>
                    <a:cubicBezTo>
                      <a:pt x="6667" y="256"/>
                      <a:pt x="5574" y="1485"/>
                      <a:pt x="5574" y="1485"/>
                    </a:cubicBezTo>
                    <a:cubicBezTo>
                      <a:pt x="5447" y="851"/>
                      <a:pt x="4382" y="1"/>
                      <a:pt x="3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352370" y="4748095"/>
                <a:ext cx="163471" cy="142294"/>
              </a:xfrm>
              <a:custGeom>
                <a:avLst/>
                <a:gdLst/>
                <a:ahLst/>
                <a:cxnLst/>
                <a:rect l="l" t="t" r="r" b="b"/>
                <a:pathLst>
                  <a:path w="11664" h="10153" extrusionOk="0">
                    <a:moveTo>
                      <a:pt x="6802" y="1"/>
                    </a:moveTo>
                    <a:cubicBezTo>
                      <a:pt x="6675" y="1"/>
                      <a:pt x="6551" y="13"/>
                      <a:pt x="6429" y="37"/>
                    </a:cubicBezTo>
                    <a:cubicBezTo>
                      <a:pt x="4177" y="488"/>
                      <a:pt x="4119" y="3171"/>
                      <a:pt x="4119" y="3171"/>
                    </a:cubicBezTo>
                    <a:cubicBezTo>
                      <a:pt x="3911" y="3007"/>
                      <a:pt x="3560" y="2917"/>
                      <a:pt x="3160" y="2917"/>
                    </a:cubicBezTo>
                    <a:cubicBezTo>
                      <a:pt x="1844" y="2917"/>
                      <a:pt x="0" y="3891"/>
                      <a:pt x="1009" y="6399"/>
                    </a:cubicBezTo>
                    <a:cubicBezTo>
                      <a:pt x="2325" y="9668"/>
                      <a:pt x="8296" y="10152"/>
                      <a:pt x="8296" y="10152"/>
                    </a:cubicBezTo>
                    <a:cubicBezTo>
                      <a:pt x="11664" y="3695"/>
                      <a:pt x="9005" y="1"/>
                      <a:pt x="68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499275" y="5106781"/>
                <a:ext cx="125504" cy="109261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7796" extrusionOk="0">
                    <a:moveTo>
                      <a:pt x="5222" y="0"/>
                    </a:moveTo>
                    <a:cubicBezTo>
                      <a:pt x="5125" y="0"/>
                      <a:pt x="5029" y="10"/>
                      <a:pt x="4936" y="28"/>
                    </a:cubicBezTo>
                    <a:cubicBezTo>
                      <a:pt x="3207" y="374"/>
                      <a:pt x="3161" y="2434"/>
                      <a:pt x="3161" y="2434"/>
                    </a:cubicBezTo>
                    <a:cubicBezTo>
                      <a:pt x="3002" y="2309"/>
                      <a:pt x="2733" y="2240"/>
                      <a:pt x="2426" y="2240"/>
                    </a:cubicBezTo>
                    <a:cubicBezTo>
                      <a:pt x="1416" y="2240"/>
                      <a:pt x="0" y="2987"/>
                      <a:pt x="775" y="4912"/>
                    </a:cubicBezTo>
                    <a:cubicBezTo>
                      <a:pt x="1784" y="7423"/>
                      <a:pt x="6369" y="7796"/>
                      <a:pt x="6369" y="7796"/>
                    </a:cubicBezTo>
                    <a:cubicBezTo>
                      <a:pt x="8955" y="2837"/>
                      <a:pt x="6912" y="0"/>
                      <a:pt x="5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549375" y="4781625"/>
                <a:ext cx="269875" cy="125025"/>
              </a:xfrm>
              <a:custGeom>
                <a:avLst/>
                <a:gdLst/>
                <a:ahLst/>
                <a:cxnLst/>
                <a:rect l="l" t="t" r="r" b="b"/>
                <a:pathLst>
                  <a:path w="10795" h="5001" extrusionOk="0">
                    <a:moveTo>
                      <a:pt x="1699" y="0"/>
                    </a:moveTo>
                    <a:cubicBezTo>
                      <a:pt x="0" y="0"/>
                      <a:pt x="742" y="5000"/>
                      <a:pt x="742" y="5000"/>
                    </a:cubicBezTo>
                    <a:cubicBezTo>
                      <a:pt x="10795" y="2874"/>
                      <a:pt x="3286" y="903"/>
                      <a:pt x="3284" y="903"/>
                    </a:cubicBezTo>
                    <a:cubicBezTo>
                      <a:pt x="2603" y="261"/>
                      <a:pt x="2088" y="0"/>
                      <a:pt x="16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13449" y="4578864"/>
                <a:ext cx="115596" cy="100614"/>
              </a:xfrm>
              <a:custGeom>
                <a:avLst/>
                <a:gdLst/>
                <a:ahLst/>
                <a:cxnLst/>
                <a:rect l="l" t="t" r="r" b="b"/>
                <a:pathLst>
                  <a:path w="8248" h="7179" extrusionOk="0">
                    <a:moveTo>
                      <a:pt x="3440" y="0"/>
                    </a:moveTo>
                    <a:cubicBezTo>
                      <a:pt x="1882" y="0"/>
                      <a:pt x="0" y="2611"/>
                      <a:pt x="2382" y="7178"/>
                    </a:cubicBezTo>
                    <a:cubicBezTo>
                      <a:pt x="2382" y="7178"/>
                      <a:pt x="6603" y="6835"/>
                      <a:pt x="7535" y="4524"/>
                    </a:cubicBezTo>
                    <a:cubicBezTo>
                      <a:pt x="8247" y="2750"/>
                      <a:pt x="6945" y="2062"/>
                      <a:pt x="6015" y="2062"/>
                    </a:cubicBezTo>
                    <a:cubicBezTo>
                      <a:pt x="5732" y="2062"/>
                      <a:pt x="5483" y="2126"/>
                      <a:pt x="5336" y="2242"/>
                    </a:cubicBezTo>
                    <a:cubicBezTo>
                      <a:pt x="5336" y="2242"/>
                      <a:pt x="5293" y="343"/>
                      <a:pt x="3703" y="26"/>
                    </a:cubicBezTo>
                    <a:cubicBezTo>
                      <a:pt x="3617" y="9"/>
                      <a:pt x="3529" y="0"/>
                      <a:pt x="34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" name="Google Shape;28;p2"/>
              <p:cNvGrpSpPr/>
              <p:nvPr/>
            </p:nvGrpSpPr>
            <p:grpSpPr>
              <a:xfrm>
                <a:off x="6357401" y="4321380"/>
                <a:ext cx="572176" cy="1314481"/>
                <a:chOff x="6357401" y="4409666"/>
                <a:chExt cx="572176" cy="1314481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6446901" y="4456967"/>
                  <a:ext cx="297552" cy="1251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1" h="89291" extrusionOk="0">
                      <a:moveTo>
                        <a:pt x="7054" y="1"/>
                      </a:moveTo>
                      <a:cubicBezTo>
                        <a:pt x="6885" y="1"/>
                        <a:pt x="6712" y="85"/>
                        <a:pt x="6633" y="279"/>
                      </a:cubicBezTo>
                      <a:cubicBezTo>
                        <a:pt x="5147" y="3950"/>
                        <a:pt x="7681" y="7730"/>
                        <a:pt x="9724" y="10633"/>
                      </a:cubicBezTo>
                      <a:cubicBezTo>
                        <a:pt x="12484" y="14550"/>
                        <a:pt x="16347" y="17953"/>
                        <a:pt x="18084" y="22494"/>
                      </a:cubicBezTo>
                      <a:cubicBezTo>
                        <a:pt x="21231" y="30708"/>
                        <a:pt x="8859" y="36945"/>
                        <a:pt x="5258" y="42904"/>
                      </a:cubicBezTo>
                      <a:cubicBezTo>
                        <a:pt x="195" y="51282"/>
                        <a:pt x="8341" y="58566"/>
                        <a:pt x="12631" y="65025"/>
                      </a:cubicBezTo>
                      <a:cubicBezTo>
                        <a:pt x="15964" y="70040"/>
                        <a:pt x="15739" y="75816"/>
                        <a:pt x="11096" y="79851"/>
                      </a:cubicBezTo>
                      <a:cubicBezTo>
                        <a:pt x="8541" y="82073"/>
                        <a:pt x="3059" y="84825"/>
                        <a:pt x="3497" y="88891"/>
                      </a:cubicBezTo>
                      <a:cubicBezTo>
                        <a:pt x="3526" y="89157"/>
                        <a:pt x="3750" y="89290"/>
                        <a:pt x="3960" y="89290"/>
                      </a:cubicBezTo>
                      <a:cubicBezTo>
                        <a:pt x="4168" y="89290"/>
                        <a:pt x="4361" y="89158"/>
                        <a:pt x="4332" y="88891"/>
                      </a:cubicBezTo>
                      <a:cubicBezTo>
                        <a:pt x="3848" y="84415"/>
                        <a:pt x="11469" y="81418"/>
                        <a:pt x="13818" y="78348"/>
                      </a:cubicBezTo>
                      <a:cubicBezTo>
                        <a:pt x="16070" y="75402"/>
                        <a:pt x="16416" y="71090"/>
                        <a:pt x="14988" y="67711"/>
                      </a:cubicBezTo>
                      <a:cubicBezTo>
                        <a:pt x="11414" y="59258"/>
                        <a:pt x="0" y="52351"/>
                        <a:pt x="6638" y="42282"/>
                      </a:cubicBezTo>
                      <a:cubicBezTo>
                        <a:pt x="10437" y="36518"/>
                        <a:pt x="19502" y="32539"/>
                        <a:pt x="19383" y="24748"/>
                      </a:cubicBezTo>
                      <a:cubicBezTo>
                        <a:pt x="19326" y="21126"/>
                        <a:pt x="16596" y="18015"/>
                        <a:pt x="14464" y="15353"/>
                      </a:cubicBezTo>
                      <a:cubicBezTo>
                        <a:pt x="11565" y="11731"/>
                        <a:pt x="5343" y="5675"/>
                        <a:pt x="7437" y="504"/>
                      </a:cubicBezTo>
                      <a:cubicBezTo>
                        <a:pt x="7561" y="200"/>
                        <a:pt x="7313" y="1"/>
                        <a:pt x="705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6498224" y="4444283"/>
                  <a:ext cx="431354" cy="1279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78" h="91321" extrusionOk="0">
                      <a:moveTo>
                        <a:pt x="9592" y="1"/>
                      </a:moveTo>
                      <a:cubicBezTo>
                        <a:pt x="9383" y="1"/>
                        <a:pt x="9182" y="135"/>
                        <a:pt x="9198" y="404"/>
                      </a:cubicBezTo>
                      <a:cubicBezTo>
                        <a:pt x="9691" y="8805"/>
                        <a:pt x="17637" y="13501"/>
                        <a:pt x="22542" y="19402"/>
                      </a:cubicBezTo>
                      <a:cubicBezTo>
                        <a:pt x="30777" y="29308"/>
                        <a:pt x="19686" y="37918"/>
                        <a:pt x="13000" y="44540"/>
                      </a:cubicBezTo>
                      <a:cubicBezTo>
                        <a:pt x="10309" y="47205"/>
                        <a:pt x="7857" y="50984"/>
                        <a:pt x="8690" y="54962"/>
                      </a:cubicBezTo>
                      <a:cubicBezTo>
                        <a:pt x="9854" y="60522"/>
                        <a:pt x="15480" y="64254"/>
                        <a:pt x="15741" y="69911"/>
                      </a:cubicBezTo>
                      <a:cubicBezTo>
                        <a:pt x="15994" y="75395"/>
                        <a:pt x="11171" y="79929"/>
                        <a:pt x="6885" y="82453"/>
                      </a:cubicBezTo>
                      <a:cubicBezTo>
                        <a:pt x="3522" y="84432"/>
                        <a:pt x="979" y="86892"/>
                        <a:pt x="73" y="90799"/>
                      </a:cubicBezTo>
                      <a:cubicBezTo>
                        <a:pt x="1" y="91114"/>
                        <a:pt x="264" y="91320"/>
                        <a:pt x="511" y="91320"/>
                      </a:cubicBezTo>
                      <a:cubicBezTo>
                        <a:pt x="675" y="91320"/>
                        <a:pt x="832" y="91230"/>
                        <a:pt x="880" y="91021"/>
                      </a:cubicBezTo>
                      <a:cubicBezTo>
                        <a:pt x="2058" y="85937"/>
                        <a:pt x="6063" y="84128"/>
                        <a:pt x="10041" y="81516"/>
                      </a:cubicBezTo>
                      <a:cubicBezTo>
                        <a:pt x="13156" y="79470"/>
                        <a:pt x="15432" y="75449"/>
                        <a:pt x="16346" y="71933"/>
                      </a:cubicBezTo>
                      <a:cubicBezTo>
                        <a:pt x="17630" y="66998"/>
                        <a:pt x="13834" y="63461"/>
                        <a:pt x="11461" y="59639"/>
                      </a:cubicBezTo>
                      <a:cubicBezTo>
                        <a:pt x="7279" y="52905"/>
                        <a:pt x="10826" y="47709"/>
                        <a:pt x="15884" y="42921"/>
                      </a:cubicBezTo>
                      <a:cubicBezTo>
                        <a:pt x="21045" y="38035"/>
                        <a:pt x="29310" y="30738"/>
                        <a:pt x="25583" y="22708"/>
                      </a:cubicBezTo>
                      <a:cubicBezTo>
                        <a:pt x="21737" y="14422"/>
                        <a:pt x="10614" y="10291"/>
                        <a:pt x="10035" y="404"/>
                      </a:cubicBezTo>
                      <a:cubicBezTo>
                        <a:pt x="10019" y="136"/>
                        <a:pt x="9801" y="1"/>
                        <a:pt x="959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6357401" y="4409666"/>
                  <a:ext cx="247603" cy="1311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67" h="93572" extrusionOk="0">
                      <a:moveTo>
                        <a:pt x="4248" y="0"/>
                      </a:moveTo>
                      <a:cubicBezTo>
                        <a:pt x="4122" y="0"/>
                        <a:pt x="3999" y="62"/>
                        <a:pt x="3921" y="211"/>
                      </a:cubicBezTo>
                      <a:cubicBezTo>
                        <a:pt x="286" y="7154"/>
                        <a:pt x="6578" y="14010"/>
                        <a:pt x="10070" y="19550"/>
                      </a:cubicBezTo>
                      <a:cubicBezTo>
                        <a:pt x="13475" y="24953"/>
                        <a:pt x="13043" y="29765"/>
                        <a:pt x="9776" y="35086"/>
                      </a:cubicBezTo>
                      <a:cubicBezTo>
                        <a:pt x="7365" y="39014"/>
                        <a:pt x="6291" y="43588"/>
                        <a:pt x="6163" y="48153"/>
                      </a:cubicBezTo>
                      <a:cubicBezTo>
                        <a:pt x="5881" y="58238"/>
                        <a:pt x="13367" y="65046"/>
                        <a:pt x="15989" y="74244"/>
                      </a:cubicBezTo>
                      <a:cubicBezTo>
                        <a:pt x="17640" y="80026"/>
                        <a:pt x="13924" y="83407"/>
                        <a:pt x="10695" y="87474"/>
                      </a:cubicBezTo>
                      <a:cubicBezTo>
                        <a:pt x="9085" y="89503"/>
                        <a:pt x="8791" y="91581"/>
                        <a:pt x="10673" y="93450"/>
                      </a:cubicBezTo>
                      <a:cubicBezTo>
                        <a:pt x="10760" y="93536"/>
                        <a:pt x="10858" y="93572"/>
                        <a:pt x="10953" y="93572"/>
                      </a:cubicBezTo>
                      <a:cubicBezTo>
                        <a:pt x="11275" y="93572"/>
                        <a:pt x="11560" y="93153"/>
                        <a:pt x="11264" y="92859"/>
                      </a:cubicBezTo>
                      <a:cubicBezTo>
                        <a:pt x="7977" y="89600"/>
                        <a:pt x="14630" y="84655"/>
                        <a:pt x="16174" y="81798"/>
                      </a:cubicBezTo>
                      <a:cubicBezTo>
                        <a:pt x="17667" y="79039"/>
                        <a:pt x="17323" y="75871"/>
                        <a:pt x="16498" y="72981"/>
                      </a:cubicBezTo>
                      <a:cubicBezTo>
                        <a:pt x="15405" y="69148"/>
                        <a:pt x="13326" y="65804"/>
                        <a:pt x="11294" y="62409"/>
                      </a:cubicBezTo>
                      <a:cubicBezTo>
                        <a:pt x="8575" y="57870"/>
                        <a:pt x="7075" y="53487"/>
                        <a:pt x="6998" y="48153"/>
                      </a:cubicBezTo>
                      <a:cubicBezTo>
                        <a:pt x="6918" y="42727"/>
                        <a:pt x="9022" y="38030"/>
                        <a:pt x="11723" y="33473"/>
                      </a:cubicBezTo>
                      <a:cubicBezTo>
                        <a:pt x="13329" y="30763"/>
                        <a:pt x="13771" y="27722"/>
                        <a:pt x="13201" y="24659"/>
                      </a:cubicBezTo>
                      <a:cubicBezTo>
                        <a:pt x="11712" y="16651"/>
                        <a:pt x="0" y="9496"/>
                        <a:pt x="4642" y="629"/>
                      </a:cubicBezTo>
                      <a:cubicBezTo>
                        <a:pt x="4814" y="303"/>
                        <a:pt x="4526" y="0"/>
                        <a:pt x="42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" name="Google Shape;32;p2"/>
              <p:cNvGrpSpPr/>
              <p:nvPr/>
            </p:nvGrpSpPr>
            <p:grpSpPr>
              <a:xfrm>
                <a:off x="-367675" y="3089750"/>
                <a:ext cx="10194000" cy="3357791"/>
                <a:chOff x="-367675" y="3089750"/>
                <a:chExt cx="10194000" cy="3357791"/>
              </a:xfrm>
            </p:grpSpPr>
            <p:sp>
              <p:nvSpPr>
                <p:cNvPr id="33" name="Google Shape;33;p2"/>
                <p:cNvSpPr/>
                <p:nvPr/>
              </p:nvSpPr>
              <p:spPr>
                <a:xfrm>
                  <a:off x="8415388" y="4411616"/>
                  <a:ext cx="1220200" cy="156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08" h="62717" extrusionOk="0">
                      <a:moveTo>
                        <a:pt x="1626" y="1"/>
                      </a:moveTo>
                      <a:cubicBezTo>
                        <a:pt x="2973" y="3291"/>
                        <a:pt x="1" y="10361"/>
                        <a:pt x="1100" y="14486"/>
                      </a:cubicBezTo>
                      <a:cubicBezTo>
                        <a:pt x="2438" y="19502"/>
                        <a:pt x="5784" y="23848"/>
                        <a:pt x="5784" y="29867"/>
                      </a:cubicBezTo>
                      <a:cubicBezTo>
                        <a:pt x="5784" y="35888"/>
                        <a:pt x="14303" y="41269"/>
                        <a:pt x="18405" y="43424"/>
                      </a:cubicBezTo>
                      <a:cubicBezTo>
                        <a:pt x="22503" y="45584"/>
                        <a:pt x="15815" y="57287"/>
                        <a:pt x="24173" y="62302"/>
                      </a:cubicBezTo>
                      <a:cubicBezTo>
                        <a:pt x="24380" y="62427"/>
                        <a:pt x="24610" y="62541"/>
                        <a:pt x="24851" y="62648"/>
                      </a:cubicBezTo>
                      <a:cubicBezTo>
                        <a:pt x="24999" y="62675"/>
                        <a:pt x="25143" y="62694"/>
                        <a:pt x="25290" y="62716"/>
                      </a:cubicBezTo>
                      <a:cubicBezTo>
                        <a:pt x="39195" y="47243"/>
                        <a:pt x="47921" y="27022"/>
                        <a:pt x="48747" y="4784"/>
                      </a:cubicBezTo>
                      <a:cubicBezTo>
                        <a:pt x="48756" y="4405"/>
                        <a:pt x="48769" y="4024"/>
                        <a:pt x="48778" y="3645"/>
                      </a:cubicBezTo>
                      <a:cubicBezTo>
                        <a:pt x="48798" y="2915"/>
                        <a:pt x="48807" y="2176"/>
                        <a:pt x="48807" y="1443"/>
                      </a:cubicBezTo>
                      <a:lnTo>
                        <a:pt x="48807" y="1208"/>
                      </a:lnTo>
                      <a:cubicBezTo>
                        <a:pt x="48807" y="1124"/>
                        <a:pt x="48807" y="1046"/>
                        <a:pt x="48800" y="965"/>
                      </a:cubicBezTo>
                      <a:cubicBezTo>
                        <a:pt x="48795" y="642"/>
                        <a:pt x="48791" y="319"/>
                        <a:pt x="4878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8292363" y="3994950"/>
                  <a:ext cx="1342625" cy="4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05" h="16979" extrusionOk="0">
                      <a:moveTo>
                        <a:pt x="51877" y="0"/>
                      </a:moveTo>
                      <a:lnTo>
                        <a:pt x="0" y="9456"/>
                      </a:lnTo>
                      <a:cubicBezTo>
                        <a:pt x="0" y="9456"/>
                        <a:pt x="624" y="13808"/>
                        <a:pt x="4998" y="15446"/>
                      </a:cubicBezTo>
                      <a:cubicBezTo>
                        <a:pt x="5772" y="15737"/>
                        <a:pt x="6261" y="16268"/>
                        <a:pt x="6548" y="16979"/>
                      </a:cubicBezTo>
                      <a:lnTo>
                        <a:pt x="53705" y="16979"/>
                      </a:lnTo>
                      <a:cubicBezTo>
                        <a:pt x="53622" y="11168"/>
                        <a:pt x="52994" y="5493"/>
                        <a:pt x="518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</a:t>
                  </a:r>
                  <a:endParaRPr/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8366800" y="3292700"/>
                  <a:ext cx="810500" cy="8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0" h="33605" extrusionOk="0">
                      <a:moveTo>
                        <a:pt x="13043" y="1"/>
                      </a:moveTo>
                      <a:cubicBezTo>
                        <a:pt x="10788" y="1"/>
                        <a:pt x="8611" y="1211"/>
                        <a:pt x="8088" y="5574"/>
                      </a:cubicBezTo>
                      <a:cubicBezTo>
                        <a:pt x="8088" y="5574"/>
                        <a:pt x="7803" y="5529"/>
                        <a:pt x="7357" y="5529"/>
                      </a:cubicBezTo>
                      <a:cubicBezTo>
                        <a:pt x="6083" y="5529"/>
                        <a:pt x="3494" y="5900"/>
                        <a:pt x="2504" y="8766"/>
                      </a:cubicBezTo>
                      <a:cubicBezTo>
                        <a:pt x="1168" y="12632"/>
                        <a:pt x="4900" y="15172"/>
                        <a:pt x="4900" y="15172"/>
                      </a:cubicBezTo>
                      <a:cubicBezTo>
                        <a:pt x="4900" y="15172"/>
                        <a:pt x="1" y="17510"/>
                        <a:pt x="439" y="20947"/>
                      </a:cubicBezTo>
                      <a:cubicBezTo>
                        <a:pt x="876" y="24373"/>
                        <a:pt x="6975" y="24378"/>
                        <a:pt x="7011" y="24378"/>
                      </a:cubicBezTo>
                      <a:cubicBezTo>
                        <a:pt x="7011" y="24378"/>
                        <a:pt x="7011" y="24378"/>
                        <a:pt x="7011" y="24378"/>
                      </a:cubicBezTo>
                      <a:lnTo>
                        <a:pt x="7011" y="24378"/>
                      </a:lnTo>
                      <a:cubicBezTo>
                        <a:pt x="7011" y="24378"/>
                        <a:pt x="3664" y="25796"/>
                        <a:pt x="4210" y="28702"/>
                      </a:cubicBezTo>
                      <a:cubicBezTo>
                        <a:pt x="4581" y="30683"/>
                        <a:pt x="6473" y="31740"/>
                        <a:pt x="8349" y="31740"/>
                      </a:cubicBezTo>
                      <a:cubicBezTo>
                        <a:pt x="9226" y="31740"/>
                        <a:pt x="10100" y="31509"/>
                        <a:pt x="10814" y="31033"/>
                      </a:cubicBezTo>
                      <a:cubicBezTo>
                        <a:pt x="10814" y="31033"/>
                        <a:pt x="11447" y="33605"/>
                        <a:pt x="14281" y="33605"/>
                      </a:cubicBezTo>
                      <a:cubicBezTo>
                        <a:pt x="14904" y="33605"/>
                        <a:pt x="15633" y="33481"/>
                        <a:pt x="16486" y="33177"/>
                      </a:cubicBezTo>
                      <a:cubicBezTo>
                        <a:pt x="21213" y="31496"/>
                        <a:pt x="32419" y="23231"/>
                        <a:pt x="29133" y="11503"/>
                      </a:cubicBezTo>
                      <a:lnTo>
                        <a:pt x="18782" y="1880"/>
                      </a:lnTo>
                      <a:cubicBezTo>
                        <a:pt x="18782" y="1880"/>
                        <a:pt x="15852" y="1"/>
                        <a:pt x="1304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8366800" y="3292700"/>
                  <a:ext cx="810500" cy="8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0" h="33605" extrusionOk="0">
                      <a:moveTo>
                        <a:pt x="13043" y="1"/>
                      </a:moveTo>
                      <a:cubicBezTo>
                        <a:pt x="10788" y="1"/>
                        <a:pt x="8611" y="1211"/>
                        <a:pt x="8088" y="5574"/>
                      </a:cubicBezTo>
                      <a:cubicBezTo>
                        <a:pt x="8088" y="5574"/>
                        <a:pt x="7803" y="5529"/>
                        <a:pt x="7357" y="5529"/>
                      </a:cubicBezTo>
                      <a:cubicBezTo>
                        <a:pt x="6083" y="5529"/>
                        <a:pt x="3494" y="5900"/>
                        <a:pt x="2504" y="8766"/>
                      </a:cubicBezTo>
                      <a:cubicBezTo>
                        <a:pt x="1168" y="12632"/>
                        <a:pt x="4900" y="15172"/>
                        <a:pt x="4900" y="15172"/>
                      </a:cubicBezTo>
                      <a:cubicBezTo>
                        <a:pt x="4900" y="15172"/>
                        <a:pt x="1" y="17510"/>
                        <a:pt x="439" y="20947"/>
                      </a:cubicBezTo>
                      <a:cubicBezTo>
                        <a:pt x="876" y="24373"/>
                        <a:pt x="6975" y="24378"/>
                        <a:pt x="7011" y="24378"/>
                      </a:cubicBezTo>
                      <a:cubicBezTo>
                        <a:pt x="7011" y="24378"/>
                        <a:pt x="7011" y="24378"/>
                        <a:pt x="7011" y="24378"/>
                      </a:cubicBezTo>
                      <a:lnTo>
                        <a:pt x="7011" y="24378"/>
                      </a:lnTo>
                      <a:cubicBezTo>
                        <a:pt x="7011" y="24378"/>
                        <a:pt x="3664" y="25796"/>
                        <a:pt x="4210" y="28702"/>
                      </a:cubicBezTo>
                      <a:cubicBezTo>
                        <a:pt x="4581" y="30683"/>
                        <a:pt x="6473" y="31740"/>
                        <a:pt x="8349" y="31740"/>
                      </a:cubicBezTo>
                      <a:cubicBezTo>
                        <a:pt x="9226" y="31740"/>
                        <a:pt x="10100" y="31509"/>
                        <a:pt x="10814" y="31033"/>
                      </a:cubicBezTo>
                      <a:cubicBezTo>
                        <a:pt x="10814" y="31033"/>
                        <a:pt x="11447" y="33605"/>
                        <a:pt x="14281" y="33605"/>
                      </a:cubicBezTo>
                      <a:cubicBezTo>
                        <a:pt x="14904" y="33605"/>
                        <a:pt x="15633" y="33481"/>
                        <a:pt x="16486" y="33177"/>
                      </a:cubicBezTo>
                      <a:cubicBezTo>
                        <a:pt x="21213" y="31496"/>
                        <a:pt x="32419" y="23231"/>
                        <a:pt x="29133" y="11503"/>
                      </a:cubicBezTo>
                      <a:lnTo>
                        <a:pt x="18782" y="1880"/>
                      </a:lnTo>
                      <a:cubicBezTo>
                        <a:pt x="18782" y="1880"/>
                        <a:pt x="15852" y="1"/>
                        <a:pt x="1304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8584988" y="3089750"/>
                  <a:ext cx="902050" cy="93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2" h="37428" extrusionOk="0">
                      <a:moveTo>
                        <a:pt x="22721" y="0"/>
                      </a:moveTo>
                      <a:cubicBezTo>
                        <a:pt x="20923" y="0"/>
                        <a:pt x="18982" y="1026"/>
                        <a:pt x="17113" y="3973"/>
                      </a:cubicBezTo>
                      <a:cubicBezTo>
                        <a:pt x="17113" y="3973"/>
                        <a:pt x="15486" y="2850"/>
                        <a:pt x="13444" y="2850"/>
                      </a:cubicBezTo>
                      <a:cubicBezTo>
                        <a:pt x="12227" y="2850"/>
                        <a:pt x="10862" y="3249"/>
                        <a:pt x="9606" y="4522"/>
                      </a:cubicBezTo>
                      <a:cubicBezTo>
                        <a:pt x="6244" y="7928"/>
                        <a:pt x="8900" y="12495"/>
                        <a:pt x="8900" y="12495"/>
                      </a:cubicBezTo>
                      <a:cubicBezTo>
                        <a:pt x="8900" y="12495"/>
                        <a:pt x="8900" y="12495"/>
                        <a:pt x="8900" y="12495"/>
                      </a:cubicBezTo>
                      <a:cubicBezTo>
                        <a:pt x="8866" y="12495"/>
                        <a:pt x="2544" y="12500"/>
                        <a:pt x="1274" y="16340"/>
                      </a:cubicBezTo>
                      <a:cubicBezTo>
                        <a:pt x="0" y="20189"/>
                        <a:pt x="6480" y="23281"/>
                        <a:pt x="6480" y="23281"/>
                      </a:cubicBezTo>
                      <a:cubicBezTo>
                        <a:pt x="6480" y="23281"/>
                        <a:pt x="6434" y="23278"/>
                        <a:pt x="6351" y="23278"/>
                      </a:cubicBezTo>
                      <a:cubicBezTo>
                        <a:pt x="5634" y="23278"/>
                        <a:pt x="2137" y="23434"/>
                        <a:pt x="1339" y="26431"/>
                      </a:cubicBezTo>
                      <a:cubicBezTo>
                        <a:pt x="509" y="29546"/>
                        <a:pt x="3543" y="32272"/>
                        <a:pt x="6486" y="32272"/>
                      </a:cubicBezTo>
                      <a:cubicBezTo>
                        <a:pt x="6703" y="32272"/>
                        <a:pt x="6920" y="32257"/>
                        <a:pt x="7135" y="32226"/>
                      </a:cubicBezTo>
                      <a:lnTo>
                        <a:pt x="7135" y="32226"/>
                      </a:lnTo>
                      <a:cubicBezTo>
                        <a:pt x="7135" y="32227"/>
                        <a:pt x="6198" y="36741"/>
                        <a:pt x="12039" y="37354"/>
                      </a:cubicBezTo>
                      <a:cubicBezTo>
                        <a:pt x="12492" y="37402"/>
                        <a:pt x="13007" y="37427"/>
                        <a:pt x="13571" y="37427"/>
                      </a:cubicBezTo>
                      <a:cubicBezTo>
                        <a:pt x="20065" y="37427"/>
                        <a:pt x="33188" y="34043"/>
                        <a:pt x="36081" y="22089"/>
                      </a:cubicBezTo>
                      <a:cubicBezTo>
                        <a:pt x="33101" y="14224"/>
                        <a:pt x="29072" y="6877"/>
                        <a:pt x="24164" y="213"/>
                      </a:cubicBezTo>
                      <a:cubicBezTo>
                        <a:pt x="23697" y="77"/>
                        <a:pt x="23214" y="0"/>
                        <a:pt x="2272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8233963" y="3595700"/>
                  <a:ext cx="1391050" cy="7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42" h="29823" extrusionOk="0">
                      <a:moveTo>
                        <a:pt x="49400" y="1"/>
                      </a:moveTo>
                      <a:cubicBezTo>
                        <a:pt x="44941" y="846"/>
                        <a:pt x="38909" y="2714"/>
                        <a:pt x="34329" y="5301"/>
                      </a:cubicBezTo>
                      <a:cubicBezTo>
                        <a:pt x="24074" y="11099"/>
                        <a:pt x="16265" y="20484"/>
                        <a:pt x="8132" y="21810"/>
                      </a:cubicBezTo>
                      <a:cubicBezTo>
                        <a:pt x="1" y="23136"/>
                        <a:pt x="1506" y="25163"/>
                        <a:pt x="1506" y="25163"/>
                      </a:cubicBezTo>
                      <a:cubicBezTo>
                        <a:pt x="1506" y="25163"/>
                        <a:pt x="1203" y="27041"/>
                        <a:pt x="19001" y="27041"/>
                      </a:cubicBezTo>
                      <a:cubicBezTo>
                        <a:pt x="21448" y="27041"/>
                        <a:pt x="24238" y="27006"/>
                        <a:pt x="27419" y="26925"/>
                      </a:cubicBezTo>
                      <a:lnTo>
                        <a:pt x="27754" y="28708"/>
                      </a:lnTo>
                      <a:lnTo>
                        <a:pt x="28312" y="26701"/>
                      </a:lnTo>
                      <a:lnTo>
                        <a:pt x="28869" y="29823"/>
                      </a:lnTo>
                      <a:lnTo>
                        <a:pt x="29650" y="26701"/>
                      </a:lnTo>
                      <a:lnTo>
                        <a:pt x="30319" y="28597"/>
                      </a:lnTo>
                      <a:lnTo>
                        <a:pt x="30876" y="26590"/>
                      </a:lnTo>
                      <a:cubicBezTo>
                        <a:pt x="30876" y="26590"/>
                        <a:pt x="38567" y="26479"/>
                        <a:pt x="44028" y="26032"/>
                      </a:cubicBezTo>
                      <a:lnTo>
                        <a:pt x="44474" y="27258"/>
                      </a:lnTo>
                      <a:lnTo>
                        <a:pt x="44920" y="25809"/>
                      </a:lnTo>
                      <a:lnTo>
                        <a:pt x="45923" y="29822"/>
                      </a:lnTo>
                      <a:lnTo>
                        <a:pt x="46480" y="25921"/>
                      </a:lnTo>
                      <a:lnTo>
                        <a:pt x="46815" y="28039"/>
                      </a:lnTo>
                      <a:lnTo>
                        <a:pt x="47373" y="25697"/>
                      </a:lnTo>
                      <a:lnTo>
                        <a:pt x="48043" y="26701"/>
                      </a:lnTo>
                      <a:lnTo>
                        <a:pt x="48600" y="25697"/>
                      </a:lnTo>
                      <a:cubicBezTo>
                        <a:pt x="48600" y="25697"/>
                        <a:pt x="52139" y="25651"/>
                        <a:pt x="55641" y="25563"/>
                      </a:cubicBezTo>
                      <a:cubicBezTo>
                        <a:pt x="54782" y="16605"/>
                        <a:pt x="52641" y="8023"/>
                        <a:pt x="4940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   </a:t>
                  </a:r>
                  <a:endParaRPr/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9289863" y="4187175"/>
                  <a:ext cx="37900" cy="3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6" h="1464" extrusionOk="0">
                      <a:moveTo>
                        <a:pt x="932" y="0"/>
                      </a:moveTo>
                      <a:cubicBezTo>
                        <a:pt x="830" y="0"/>
                        <a:pt x="730" y="43"/>
                        <a:pt x="648" y="111"/>
                      </a:cubicBezTo>
                      <a:cubicBezTo>
                        <a:pt x="619" y="104"/>
                        <a:pt x="588" y="101"/>
                        <a:pt x="557" y="101"/>
                      </a:cubicBezTo>
                      <a:cubicBezTo>
                        <a:pt x="456" y="101"/>
                        <a:pt x="351" y="138"/>
                        <a:pt x="269" y="218"/>
                      </a:cubicBezTo>
                      <a:cubicBezTo>
                        <a:pt x="174" y="307"/>
                        <a:pt x="133" y="428"/>
                        <a:pt x="137" y="542"/>
                      </a:cubicBezTo>
                      <a:cubicBezTo>
                        <a:pt x="53" y="629"/>
                        <a:pt x="0" y="746"/>
                        <a:pt x="12" y="868"/>
                      </a:cubicBezTo>
                      <a:cubicBezTo>
                        <a:pt x="23" y="1013"/>
                        <a:pt x="118" y="1119"/>
                        <a:pt x="244" y="1163"/>
                      </a:cubicBezTo>
                      <a:cubicBezTo>
                        <a:pt x="263" y="1296"/>
                        <a:pt x="349" y="1411"/>
                        <a:pt x="487" y="1450"/>
                      </a:cubicBezTo>
                      <a:cubicBezTo>
                        <a:pt x="520" y="1459"/>
                        <a:pt x="553" y="1464"/>
                        <a:pt x="586" y="1464"/>
                      </a:cubicBezTo>
                      <a:cubicBezTo>
                        <a:pt x="688" y="1464"/>
                        <a:pt x="787" y="1421"/>
                        <a:pt x="868" y="1352"/>
                      </a:cubicBezTo>
                      <a:cubicBezTo>
                        <a:pt x="898" y="1359"/>
                        <a:pt x="928" y="1363"/>
                        <a:pt x="959" y="1363"/>
                      </a:cubicBezTo>
                      <a:cubicBezTo>
                        <a:pt x="1061" y="1363"/>
                        <a:pt x="1164" y="1326"/>
                        <a:pt x="1247" y="1245"/>
                      </a:cubicBezTo>
                      <a:cubicBezTo>
                        <a:pt x="1344" y="1156"/>
                        <a:pt x="1384" y="1035"/>
                        <a:pt x="1379" y="920"/>
                      </a:cubicBezTo>
                      <a:cubicBezTo>
                        <a:pt x="1465" y="833"/>
                        <a:pt x="1516" y="717"/>
                        <a:pt x="1505" y="594"/>
                      </a:cubicBezTo>
                      <a:cubicBezTo>
                        <a:pt x="1492" y="449"/>
                        <a:pt x="1399" y="343"/>
                        <a:pt x="1273" y="298"/>
                      </a:cubicBezTo>
                      <a:cubicBezTo>
                        <a:pt x="1255" y="168"/>
                        <a:pt x="1170" y="52"/>
                        <a:pt x="1031" y="14"/>
                      </a:cubicBezTo>
                      <a:cubicBezTo>
                        <a:pt x="999" y="5"/>
                        <a:pt x="965" y="0"/>
                        <a:pt x="9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0" name="Google Shape;40;p2"/>
                <p:cNvGrpSpPr/>
                <p:nvPr/>
              </p:nvGrpSpPr>
              <p:grpSpPr>
                <a:xfrm>
                  <a:off x="8405713" y="4127075"/>
                  <a:ext cx="376975" cy="122600"/>
                  <a:chOff x="8405713" y="4127075"/>
                  <a:chExt cx="376975" cy="122600"/>
                </a:xfrm>
              </p:grpSpPr>
              <p:sp>
                <p:nvSpPr>
                  <p:cNvPr id="41" name="Google Shape;41;p2"/>
                  <p:cNvSpPr/>
                  <p:nvPr/>
                </p:nvSpPr>
                <p:spPr>
                  <a:xfrm>
                    <a:off x="8602463" y="4144150"/>
                    <a:ext cx="54075" cy="50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3" h="2008" extrusionOk="0">
                        <a:moveTo>
                          <a:pt x="1081" y="1"/>
                        </a:moveTo>
                        <a:cubicBezTo>
                          <a:pt x="897" y="1"/>
                          <a:pt x="738" y="83"/>
                          <a:pt x="631" y="205"/>
                        </a:cubicBezTo>
                        <a:cubicBezTo>
                          <a:pt x="458" y="212"/>
                          <a:pt x="293" y="280"/>
                          <a:pt x="185" y="415"/>
                        </a:cubicBezTo>
                        <a:cubicBezTo>
                          <a:pt x="57" y="575"/>
                          <a:pt x="51" y="777"/>
                          <a:pt x="135" y="944"/>
                        </a:cubicBezTo>
                        <a:cubicBezTo>
                          <a:pt x="25" y="1100"/>
                          <a:pt x="1" y="1300"/>
                          <a:pt x="103" y="1474"/>
                        </a:cubicBezTo>
                        <a:cubicBezTo>
                          <a:pt x="202" y="1644"/>
                          <a:pt x="391" y="1736"/>
                          <a:pt x="588" y="1746"/>
                        </a:cubicBezTo>
                        <a:cubicBezTo>
                          <a:pt x="691" y="1900"/>
                          <a:pt x="868" y="2007"/>
                          <a:pt x="1081" y="2007"/>
                        </a:cubicBezTo>
                        <a:cubicBezTo>
                          <a:pt x="1266" y="2007"/>
                          <a:pt x="1424" y="1926"/>
                          <a:pt x="1531" y="1804"/>
                        </a:cubicBezTo>
                        <a:cubicBezTo>
                          <a:pt x="1702" y="1797"/>
                          <a:pt x="1869" y="1729"/>
                          <a:pt x="1978" y="1593"/>
                        </a:cubicBezTo>
                        <a:cubicBezTo>
                          <a:pt x="2106" y="1433"/>
                          <a:pt x="2112" y="1233"/>
                          <a:pt x="2028" y="1064"/>
                        </a:cubicBezTo>
                        <a:cubicBezTo>
                          <a:pt x="2136" y="907"/>
                          <a:pt x="2162" y="707"/>
                          <a:pt x="2059" y="533"/>
                        </a:cubicBezTo>
                        <a:cubicBezTo>
                          <a:pt x="1959" y="363"/>
                          <a:pt x="1772" y="272"/>
                          <a:pt x="1573" y="262"/>
                        </a:cubicBezTo>
                        <a:cubicBezTo>
                          <a:pt x="1471" y="108"/>
                          <a:pt x="1293" y="1"/>
                          <a:pt x="108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" name="Google Shape;42;p2"/>
                  <p:cNvSpPr/>
                  <p:nvPr/>
                </p:nvSpPr>
                <p:spPr>
                  <a:xfrm>
                    <a:off x="8620063" y="4158375"/>
                    <a:ext cx="18825" cy="18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" h="754" extrusionOk="0">
                        <a:moveTo>
                          <a:pt x="377" y="1"/>
                        </a:moveTo>
                        <a:cubicBezTo>
                          <a:pt x="169" y="1"/>
                          <a:pt x="0" y="169"/>
                          <a:pt x="0" y="378"/>
                        </a:cubicBezTo>
                        <a:cubicBezTo>
                          <a:pt x="0" y="585"/>
                          <a:pt x="169" y="753"/>
                          <a:pt x="377" y="753"/>
                        </a:cubicBezTo>
                        <a:cubicBezTo>
                          <a:pt x="584" y="753"/>
                          <a:pt x="753" y="585"/>
                          <a:pt x="753" y="378"/>
                        </a:cubicBezTo>
                        <a:cubicBezTo>
                          <a:pt x="753" y="169"/>
                          <a:pt x="584" y="1"/>
                          <a:pt x="37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8729138" y="4147650"/>
                    <a:ext cx="53550" cy="5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2" h="2061" extrusionOk="0">
                        <a:moveTo>
                          <a:pt x="1323" y="0"/>
                        </a:moveTo>
                        <a:cubicBezTo>
                          <a:pt x="1183" y="0"/>
                          <a:pt x="1044" y="58"/>
                          <a:pt x="933" y="151"/>
                        </a:cubicBezTo>
                        <a:cubicBezTo>
                          <a:pt x="887" y="140"/>
                          <a:pt x="841" y="135"/>
                          <a:pt x="793" y="135"/>
                        </a:cubicBezTo>
                        <a:cubicBezTo>
                          <a:pt x="653" y="135"/>
                          <a:pt x="510" y="185"/>
                          <a:pt x="392" y="292"/>
                        </a:cubicBezTo>
                        <a:cubicBezTo>
                          <a:pt x="257" y="418"/>
                          <a:pt x="196" y="583"/>
                          <a:pt x="198" y="746"/>
                        </a:cubicBezTo>
                        <a:cubicBezTo>
                          <a:pt x="78" y="868"/>
                          <a:pt x="1" y="1029"/>
                          <a:pt x="12" y="1203"/>
                        </a:cubicBezTo>
                        <a:cubicBezTo>
                          <a:pt x="26" y="1408"/>
                          <a:pt x="157" y="1560"/>
                          <a:pt x="334" y="1627"/>
                        </a:cubicBezTo>
                        <a:cubicBezTo>
                          <a:pt x="359" y="1815"/>
                          <a:pt x="475" y="1979"/>
                          <a:pt x="668" y="2037"/>
                        </a:cubicBezTo>
                        <a:cubicBezTo>
                          <a:pt x="718" y="2053"/>
                          <a:pt x="769" y="2060"/>
                          <a:pt x="819" y="2060"/>
                        </a:cubicBezTo>
                        <a:cubicBezTo>
                          <a:pt x="959" y="2060"/>
                          <a:pt x="1098" y="2003"/>
                          <a:pt x="1210" y="1909"/>
                        </a:cubicBezTo>
                        <a:cubicBezTo>
                          <a:pt x="1255" y="1921"/>
                          <a:pt x="1302" y="1926"/>
                          <a:pt x="1350" y="1926"/>
                        </a:cubicBezTo>
                        <a:cubicBezTo>
                          <a:pt x="1490" y="1926"/>
                          <a:pt x="1633" y="1876"/>
                          <a:pt x="1750" y="1769"/>
                        </a:cubicBezTo>
                        <a:cubicBezTo>
                          <a:pt x="1886" y="1643"/>
                          <a:pt x="1947" y="1476"/>
                          <a:pt x="1943" y="1315"/>
                        </a:cubicBezTo>
                        <a:cubicBezTo>
                          <a:pt x="2065" y="1193"/>
                          <a:pt x="2142" y="1032"/>
                          <a:pt x="2131" y="858"/>
                        </a:cubicBezTo>
                        <a:cubicBezTo>
                          <a:pt x="2116" y="653"/>
                          <a:pt x="1985" y="502"/>
                          <a:pt x="1809" y="434"/>
                        </a:cubicBezTo>
                        <a:cubicBezTo>
                          <a:pt x="1785" y="245"/>
                          <a:pt x="1667" y="82"/>
                          <a:pt x="1473" y="23"/>
                        </a:cubicBezTo>
                        <a:cubicBezTo>
                          <a:pt x="1424" y="8"/>
                          <a:pt x="1374" y="0"/>
                          <a:pt x="132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8744463" y="4162950"/>
                    <a:ext cx="20925" cy="18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7" h="753" extrusionOk="0">
                        <a:moveTo>
                          <a:pt x="418" y="0"/>
                        </a:moveTo>
                        <a:cubicBezTo>
                          <a:pt x="328" y="0"/>
                          <a:pt x="236" y="33"/>
                          <a:pt x="164" y="98"/>
                        </a:cubicBezTo>
                        <a:cubicBezTo>
                          <a:pt x="10" y="240"/>
                          <a:pt x="0" y="477"/>
                          <a:pt x="141" y="630"/>
                        </a:cubicBezTo>
                        <a:cubicBezTo>
                          <a:pt x="215" y="711"/>
                          <a:pt x="316" y="752"/>
                          <a:pt x="418" y="752"/>
                        </a:cubicBezTo>
                        <a:cubicBezTo>
                          <a:pt x="509" y="752"/>
                          <a:pt x="600" y="719"/>
                          <a:pt x="673" y="652"/>
                        </a:cubicBezTo>
                        <a:cubicBezTo>
                          <a:pt x="826" y="513"/>
                          <a:pt x="837" y="276"/>
                          <a:pt x="695" y="122"/>
                        </a:cubicBezTo>
                        <a:cubicBezTo>
                          <a:pt x="622" y="41"/>
                          <a:pt x="520" y="0"/>
                          <a:pt x="41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" name="Google Shape;45;p2"/>
                  <p:cNvSpPr/>
                  <p:nvPr/>
                </p:nvSpPr>
                <p:spPr>
                  <a:xfrm>
                    <a:off x="8502738" y="4198175"/>
                    <a:ext cx="53550" cy="51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2" h="2060" extrusionOk="0">
                        <a:moveTo>
                          <a:pt x="1323" y="1"/>
                        </a:moveTo>
                        <a:cubicBezTo>
                          <a:pt x="1183" y="1"/>
                          <a:pt x="1043" y="58"/>
                          <a:pt x="930" y="152"/>
                        </a:cubicBezTo>
                        <a:cubicBezTo>
                          <a:pt x="885" y="140"/>
                          <a:pt x="838" y="135"/>
                          <a:pt x="791" y="135"/>
                        </a:cubicBezTo>
                        <a:cubicBezTo>
                          <a:pt x="652" y="135"/>
                          <a:pt x="509" y="185"/>
                          <a:pt x="392" y="292"/>
                        </a:cubicBezTo>
                        <a:cubicBezTo>
                          <a:pt x="256" y="418"/>
                          <a:pt x="196" y="585"/>
                          <a:pt x="198" y="746"/>
                        </a:cubicBezTo>
                        <a:cubicBezTo>
                          <a:pt x="77" y="868"/>
                          <a:pt x="1" y="1029"/>
                          <a:pt x="12" y="1203"/>
                        </a:cubicBezTo>
                        <a:cubicBezTo>
                          <a:pt x="26" y="1408"/>
                          <a:pt x="157" y="1560"/>
                          <a:pt x="333" y="1627"/>
                        </a:cubicBezTo>
                        <a:cubicBezTo>
                          <a:pt x="357" y="1815"/>
                          <a:pt x="475" y="1979"/>
                          <a:pt x="668" y="2038"/>
                        </a:cubicBezTo>
                        <a:cubicBezTo>
                          <a:pt x="717" y="2053"/>
                          <a:pt x="767" y="2060"/>
                          <a:pt x="817" y="2060"/>
                        </a:cubicBezTo>
                        <a:cubicBezTo>
                          <a:pt x="958" y="2060"/>
                          <a:pt x="1098" y="2003"/>
                          <a:pt x="1210" y="1910"/>
                        </a:cubicBezTo>
                        <a:cubicBezTo>
                          <a:pt x="1255" y="1921"/>
                          <a:pt x="1302" y="1926"/>
                          <a:pt x="1349" y="1926"/>
                        </a:cubicBezTo>
                        <a:cubicBezTo>
                          <a:pt x="1489" y="1926"/>
                          <a:pt x="1632" y="1876"/>
                          <a:pt x="1749" y="1769"/>
                        </a:cubicBezTo>
                        <a:cubicBezTo>
                          <a:pt x="1886" y="1643"/>
                          <a:pt x="1946" y="1475"/>
                          <a:pt x="1943" y="1315"/>
                        </a:cubicBezTo>
                        <a:cubicBezTo>
                          <a:pt x="2065" y="1193"/>
                          <a:pt x="2141" y="1030"/>
                          <a:pt x="2130" y="858"/>
                        </a:cubicBezTo>
                        <a:cubicBezTo>
                          <a:pt x="2116" y="653"/>
                          <a:pt x="1985" y="501"/>
                          <a:pt x="1809" y="434"/>
                        </a:cubicBezTo>
                        <a:cubicBezTo>
                          <a:pt x="1784" y="246"/>
                          <a:pt x="1666" y="82"/>
                          <a:pt x="1473" y="24"/>
                        </a:cubicBezTo>
                        <a:cubicBezTo>
                          <a:pt x="1424" y="8"/>
                          <a:pt x="1373" y="1"/>
                          <a:pt x="132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8518088" y="4213500"/>
                    <a:ext cx="20925" cy="18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7" h="754" extrusionOk="0">
                        <a:moveTo>
                          <a:pt x="418" y="0"/>
                        </a:moveTo>
                        <a:cubicBezTo>
                          <a:pt x="327" y="0"/>
                          <a:pt x="236" y="33"/>
                          <a:pt x="165" y="100"/>
                        </a:cubicBezTo>
                        <a:cubicBezTo>
                          <a:pt x="11" y="241"/>
                          <a:pt x="1" y="479"/>
                          <a:pt x="141" y="631"/>
                        </a:cubicBezTo>
                        <a:cubicBezTo>
                          <a:pt x="216" y="712"/>
                          <a:pt x="317" y="753"/>
                          <a:pt x="419" y="753"/>
                        </a:cubicBezTo>
                        <a:cubicBezTo>
                          <a:pt x="509" y="753"/>
                          <a:pt x="600" y="721"/>
                          <a:pt x="673" y="655"/>
                        </a:cubicBezTo>
                        <a:cubicBezTo>
                          <a:pt x="826" y="513"/>
                          <a:pt x="836" y="276"/>
                          <a:pt x="695" y="122"/>
                        </a:cubicBezTo>
                        <a:cubicBezTo>
                          <a:pt x="621" y="42"/>
                          <a:pt x="519" y="0"/>
                          <a:pt x="41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8405713" y="4177275"/>
                    <a:ext cx="29050" cy="27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2" h="1116" extrusionOk="0">
                        <a:moveTo>
                          <a:pt x="721" y="1"/>
                        </a:moveTo>
                        <a:cubicBezTo>
                          <a:pt x="644" y="1"/>
                          <a:pt x="568" y="33"/>
                          <a:pt x="506" y="83"/>
                        </a:cubicBezTo>
                        <a:cubicBezTo>
                          <a:pt x="481" y="77"/>
                          <a:pt x="456" y="74"/>
                          <a:pt x="430" y="74"/>
                        </a:cubicBezTo>
                        <a:cubicBezTo>
                          <a:pt x="355" y="74"/>
                          <a:pt x="277" y="102"/>
                          <a:pt x="214" y="159"/>
                        </a:cubicBezTo>
                        <a:cubicBezTo>
                          <a:pt x="140" y="227"/>
                          <a:pt x="108" y="318"/>
                          <a:pt x="109" y="405"/>
                        </a:cubicBezTo>
                        <a:cubicBezTo>
                          <a:pt x="43" y="471"/>
                          <a:pt x="1" y="559"/>
                          <a:pt x="8" y="652"/>
                        </a:cubicBezTo>
                        <a:cubicBezTo>
                          <a:pt x="16" y="763"/>
                          <a:pt x="88" y="845"/>
                          <a:pt x="182" y="881"/>
                        </a:cubicBezTo>
                        <a:cubicBezTo>
                          <a:pt x="195" y="983"/>
                          <a:pt x="259" y="1072"/>
                          <a:pt x="364" y="1103"/>
                        </a:cubicBezTo>
                        <a:cubicBezTo>
                          <a:pt x="391" y="1112"/>
                          <a:pt x="418" y="1115"/>
                          <a:pt x="445" y="1115"/>
                        </a:cubicBezTo>
                        <a:cubicBezTo>
                          <a:pt x="521" y="1115"/>
                          <a:pt x="596" y="1085"/>
                          <a:pt x="657" y="1035"/>
                        </a:cubicBezTo>
                        <a:cubicBezTo>
                          <a:pt x="681" y="1040"/>
                          <a:pt x="706" y="1043"/>
                          <a:pt x="731" y="1043"/>
                        </a:cubicBezTo>
                        <a:cubicBezTo>
                          <a:pt x="807" y="1043"/>
                          <a:pt x="885" y="1016"/>
                          <a:pt x="949" y="958"/>
                        </a:cubicBezTo>
                        <a:cubicBezTo>
                          <a:pt x="1023" y="889"/>
                          <a:pt x="1056" y="799"/>
                          <a:pt x="1054" y="710"/>
                        </a:cubicBezTo>
                        <a:cubicBezTo>
                          <a:pt x="1119" y="646"/>
                          <a:pt x="1161" y="557"/>
                          <a:pt x="1155" y="463"/>
                        </a:cubicBezTo>
                        <a:cubicBezTo>
                          <a:pt x="1148" y="352"/>
                          <a:pt x="1077" y="270"/>
                          <a:pt x="982" y="234"/>
                        </a:cubicBezTo>
                        <a:cubicBezTo>
                          <a:pt x="969" y="134"/>
                          <a:pt x="904" y="46"/>
                          <a:pt x="801" y="13"/>
                        </a:cubicBezTo>
                        <a:cubicBezTo>
                          <a:pt x="774" y="5"/>
                          <a:pt x="747" y="1"/>
                          <a:pt x="7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" name="Google Shape;48;p2"/>
                  <p:cNvSpPr/>
                  <p:nvPr/>
                </p:nvSpPr>
                <p:spPr>
                  <a:xfrm>
                    <a:off x="8414063" y="4185575"/>
                    <a:ext cx="11325" cy="10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" h="408" extrusionOk="0">
                        <a:moveTo>
                          <a:pt x="225" y="1"/>
                        </a:moveTo>
                        <a:cubicBezTo>
                          <a:pt x="176" y="1"/>
                          <a:pt x="127" y="18"/>
                          <a:pt x="88" y="54"/>
                        </a:cubicBezTo>
                        <a:cubicBezTo>
                          <a:pt x="5" y="130"/>
                          <a:pt x="1" y="259"/>
                          <a:pt x="77" y="341"/>
                        </a:cubicBezTo>
                        <a:cubicBezTo>
                          <a:pt x="117" y="386"/>
                          <a:pt x="172" y="408"/>
                          <a:pt x="227" y="408"/>
                        </a:cubicBezTo>
                        <a:cubicBezTo>
                          <a:pt x="276" y="408"/>
                          <a:pt x="325" y="390"/>
                          <a:pt x="364" y="355"/>
                        </a:cubicBezTo>
                        <a:cubicBezTo>
                          <a:pt x="447" y="279"/>
                          <a:pt x="452" y="150"/>
                          <a:pt x="377" y="67"/>
                        </a:cubicBezTo>
                        <a:cubicBezTo>
                          <a:pt x="337" y="23"/>
                          <a:pt x="281" y="1"/>
                          <a:pt x="22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8672863" y="4127075"/>
                    <a:ext cx="39700" cy="3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8" h="1395" extrusionOk="0">
                        <a:moveTo>
                          <a:pt x="882" y="1"/>
                        </a:moveTo>
                        <a:cubicBezTo>
                          <a:pt x="803" y="1"/>
                          <a:pt x="728" y="23"/>
                          <a:pt x="663" y="62"/>
                        </a:cubicBezTo>
                        <a:cubicBezTo>
                          <a:pt x="620" y="50"/>
                          <a:pt x="576" y="44"/>
                          <a:pt x="532" y="44"/>
                        </a:cubicBezTo>
                        <a:cubicBezTo>
                          <a:pt x="457" y="44"/>
                          <a:pt x="382" y="63"/>
                          <a:pt x="318" y="106"/>
                        </a:cubicBezTo>
                        <a:cubicBezTo>
                          <a:pt x="195" y="187"/>
                          <a:pt x="149" y="321"/>
                          <a:pt x="167" y="452"/>
                        </a:cubicBezTo>
                        <a:cubicBezTo>
                          <a:pt x="61" y="534"/>
                          <a:pt x="0" y="662"/>
                          <a:pt x="32" y="802"/>
                        </a:cubicBezTo>
                        <a:cubicBezTo>
                          <a:pt x="63" y="939"/>
                          <a:pt x="169" y="1042"/>
                          <a:pt x="299" y="1090"/>
                        </a:cubicBezTo>
                        <a:cubicBezTo>
                          <a:pt x="335" y="1216"/>
                          <a:pt x="432" y="1328"/>
                          <a:pt x="576" y="1374"/>
                        </a:cubicBezTo>
                        <a:cubicBezTo>
                          <a:pt x="620" y="1388"/>
                          <a:pt x="664" y="1394"/>
                          <a:pt x="707" y="1394"/>
                        </a:cubicBezTo>
                        <a:cubicBezTo>
                          <a:pt x="786" y="1394"/>
                          <a:pt x="860" y="1372"/>
                          <a:pt x="924" y="1333"/>
                        </a:cubicBezTo>
                        <a:cubicBezTo>
                          <a:pt x="966" y="1345"/>
                          <a:pt x="1009" y="1351"/>
                          <a:pt x="1052" y="1351"/>
                        </a:cubicBezTo>
                        <a:cubicBezTo>
                          <a:pt x="1129" y="1351"/>
                          <a:pt x="1205" y="1331"/>
                          <a:pt x="1271" y="1287"/>
                        </a:cubicBezTo>
                        <a:cubicBezTo>
                          <a:pt x="1392" y="1207"/>
                          <a:pt x="1440" y="1073"/>
                          <a:pt x="1418" y="941"/>
                        </a:cubicBezTo>
                        <a:cubicBezTo>
                          <a:pt x="1526" y="862"/>
                          <a:pt x="1587" y="733"/>
                          <a:pt x="1554" y="592"/>
                        </a:cubicBezTo>
                        <a:cubicBezTo>
                          <a:pt x="1525" y="456"/>
                          <a:pt x="1417" y="354"/>
                          <a:pt x="1285" y="304"/>
                        </a:cubicBezTo>
                        <a:cubicBezTo>
                          <a:pt x="1251" y="178"/>
                          <a:pt x="1152" y="67"/>
                          <a:pt x="1010" y="21"/>
                        </a:cubicBezTo>
                        <a:cubicBezTo>
                          <a:pt x="967" y="7"/>
                          <a:pt x="924" y="1"/>
                          <a:pt x="88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8685538" y="4136875"/>
                    <a:ext cx="14925" cy="13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7" h="535" extrusionOk="0">
                        <a:moveTo>
                          <a:pt x="297" y="0"/>
                        </a:moveTo>
                        <a:cubicBezTo>
                          <a:pt x="184" y="0"/>
                          <a:pt x="80" y="73"/>
                          <a:pt x="43" y="185"/>
                        </a:cubicBezTo>
                        <a:cubicBezTo>
                          <a:pt x="0" y="326"/>
                          <a:pt x="77" y="476"/>
                          <a:pt x="216" y="521"/>
                        </a:cubicBezTo>
                        <a:cubicBezTo>
                          <a:pt x="243" y="530"/>
                          <a:pt x="271" y="534"/>
                          <a:pt x="298" y="534"/>
                        </a:cubicBezTo>
                        <a:cubicBezTo>
                          <a:pt x="411" y="534"/>
                          <a:pt x="516" y="462"/>
                          <a:pt x="552" y="349"/>
                        </a:cubicBezTo>
                        <a:cubicBezTo>
                          <a:pt x="596" y="209"/>
                          <a:pt x="519" y="59"/>
                          <a:pt x="379" y="13"/>
                        </a:cubicBezTo>
                        <a:cubicBezTo>
                          <a:pt x="352" y="4"/>
                          <a:pt x="324" y="0"/>
                          <a:pt x="2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" name="Google Shape;51;p2"/>
                  <p:cNvSpPr/>
                  <p:nvPr/>
                </p:nvSpPr>
                <p:spPr>
                  <a:xfrm>
                    <a:off x="8577363" y="4213125"/>
                    <a:ext cx="33625" cy="29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5" h="1162" extrusionOk="0">
                        <a:moveTo>
                          <a:pt x="553" y="1"/>
                        </a:moveTo>
                        <a:cubicBezTo>
                          <a:pt x="495" y="1"/>
                          <a:pt x="436" y="15"/>
                          <a:pt x="379" y="46"/>
                        </a:cubicBezTo>
                        <a:cubicBezTo>
                          <a:pt x="280" y="99"/>
                          <a:pt x="220" y="189"/>
                          <a:pt x="198" y="287"/>
                        </a:cubicBezTo>
                        <a:cubicBezTo>
                          <a:pt x="110" y="340"/>
                          <a:pt x="39" y="425"/>
                          <a:pt x="23" y="527"/>
                        </a:cubicBezTo>
                        <a:cubicBezTo>
                          <a:pt x="0" y="651"/>
                          <a:pt x="54" y="759"/>
                          <a:pt x="150" y="824"/>
                        </a:cubicBezTo>
                        <a:cubicBezTo>
                          <a:pt x="138" y="938"/>
                          <a:pt x="181" y="1052"/>
                          <a:pt x="288" y="1116"/>
                        </a:cubicBezTo>
                        <a:cubicBezTo>
                          <a:pt x="339" y="1147"/>
                          <a:pt x="396" y="1161"/>
                          <a:pt x="453" y="1161"/>
                        </a:cubicBezTo>
                        <a:cubicBezTo>
                          <a:pt x="512" y="1161"/>
                          <a:pt x="571" y="1146"/>
                          <a:pt x="626" y="1120"/>
                        </a:cubicBezTo>
                        <a:cubicBezTo>
                          <a:pt x="676" y="1146"/>
                          <a:pt x="733" y="1161"/>
                          <a:pt x="791" y="1161"/>
                        </a:cubicBezTo>
                        <a:cubicBezTo>
                          <a:pt x="849" y="1161"/>
                          <a:pt x="908" y="1147"/>
                          <a:pt x="965" y="1116"/>
                        </a:cubicBezTo>
                        <a:cubicBezTo>
                          <a:pt x="1064" y="1062"/>
                          <a:pt x="1124" y="973"/>
                          <a:pt x="1145" y="876"/>
                        </a:cubicBezTo>
                        <a:cubicBezTo>
                          <a:pt x="1235" y="823"/>
                          <a:pt x="1304" y="738"/>
                          <a:pt x="1323" y="634"/>
                        </a:cubicBezTo>
                        <a:cubicBezTo>
                          <a:pt x="1345" y="512"/>
                          <a:pt x="1291" y="403"/>
                          <a:pt x="1196" y="338"/>
                        </a:cubicBezTo>
                        <a:cubicBezTo>
                          <a:pt x="1206" y="222"/>
                          <a:pt x="1162" y="109"/>
                          <a:pt x="1056" y="46"/>
                        </a:cubicBezTo>
                        <a:cubicBezTo>
                          <a:pt x="1005" y="15"/>
                          <a:pt x="948" y="1"/>
                          <a:pt x="890" y="1"/>
                        </a:cubicBezTo>
                        <a:cubicBezTo>
                          <a:pt x="832" y="1"/>
                          <a:pt x="772" y="15"/>
                          <a:pt x="718" y="41"/>
                        </a:cubicBezTo>
                        <a:cubicBezTo>
                          <a:pt x="668" y="15"/>
                          <a:pt x="611" y="1"/>
                          <a:pt x="55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587213" y="4221150"/>
                    <a:ext cx="13050" cy="1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" h="458" extrusionOk="0">
                        <a:moveTo>
                          <a:pt x="261" y="1"/>
                        </a:moveTo>
                        <a:cubicBezTo>
                          <a:pt x="224" y="1"/>
                          <a:pt x="186" y="10"/>
                          <a:pt x="151" y="29"/>
                        </a:cubicBezTo>
                        <a:cubicBezTo>
                          <a:pt x="39" y="90"/>
                          <a:pt x="0" y="228"/>
                          <a:pt x="59" y="339"/>
                        </a:cubicBezTo>
                        <a:cubicBezTo>
                          <a:pt x="102" y="415"/>
                          <a:pt x="181" y="458"/>
                          <a:pt x="262" y="458"/>
                        </a:cubicBezTo>
                        <a:cubicBezTo>
                          <a:pt x="298" y="458"/>
                          <a:pt x="336" y="449"/>
                          <a:pt x="370" y="431"/>
                        </a:cubicBezTo>
                        <a:cubicBezTo>
                          <a:pt x="482" y="370"/>
                          <a:pt x="522" y="231"/>
                          <a:pt x="461" y="120"/>
                        </a:cubicBezTo>
                        <a:cubicBezTo>
                          <a:pt x="420" y="44"/>
                          <a:pt x="342" y="1"/>
                          <a:pt x="26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669588" y="4177000"/>
                    <a:ext cx="37900" cy="36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6" h="1466" extrusionOk="0">
                        <a:moveTo>
                          <a:pt x="932" y="0"/>
                        </a:moveTo>
                        <a:cubicBezTo>
                          <a:pt x="829" y="0"/>
                          <a:pt x="727" y="43"/>
                          <a:pt x="647" y="113"/>
                        </a:cubicBezTo>
                        <a:cubicBezTo>
                          <a:pt x="617" y="106"/>
                          <a:pt x="586" y="102"/>
                          <a:pt x="555" y="102"/>
                        </a:cubicBezTo>
                        <a:cubicBezTo>
                          <a:pt x="454" y="102"/>
                          <a:pt x="351" y="139"/>
                          <a:pt x="269" y="218"/>
                        </a:cubicBezTo>
                        <a:cubicBezTo>
                          <a:pt x="173" y="308"/>
                          <a:pt x="131" y="428"/>
                          <a:pt x="137" y="543"/>
                        </a:cubicBezTo>
                        <a:cubicBezTo>
                          <a:pt x="54" y="630"/>
                          <a:pt x="0" y="746"/>
                          <a:pt x="11" y="869"/>
                        </a:cubicBezTo>
                        <a:cubicBezTo>
                          <a:pt x="24" y="1015"/>
                          <a:pt x="118" y="1119"/>
                          <a:pt x="244" y="1164"/>
                        </a:cubicBezTo>
                        <a:cubicBezTo>
                          <a:pt x="264" y="1298"/>
                          <a:pt x="347" y="1411"/>
                          <a:pt x="486" y="1451"/>
                        </a:cubicBezTo>
                        <a:cubicBezTo>
                          <a:pt x="519" y="1461"/>
                          <a:pt x="552" y="1465"/>
                          <a:pt x="585" y="1465"/>
                        </a:cubicBezTo>
                        <a:cubicBezTo>
                          <a:pt x="687" y="1465"/>
                          <a:pt x="787" y="1423"/>
                          <a:pt x="869" y="1354"/>
                        </a:cubicBezTo>
                        <a:cubicBezTo>
                          <a:pt x="899" y="1361"/>
                          <a:pt x="930" y="1364"/>
                          <a:pt x="961" y="1364"/>
                        </a:cubicBezTo>
                        <a:cubicBezTo>
                          <a:pt x="1062" y="1364"/>
                          <a:pt x="1165" y="1327"/>
                          <a:pt x="1248" y="1246"/>
                        </a:cubicBezTo>
                        <a:cubicBezTo>
                          <a:pt x="1344" y="1155"/>
                          <a:pt x="1385" y="1036"/>
                          <a:pt x="1379" y="922"/>
                        </a:cubicBezTo>
                        <a:cubicBezTo>
                          <a:pt x="1464" y="835"/>
                          <a:pt x="1516" y="718"/>
                          <a:pt x="1505" y="595"/>
                        </a:cubicBezTo>
                        <a:cubicBezTo>
                          <a:pt x="1493" y="449"/>
                          <a:pt x="1398" y="344"/>
                          <a:pt x="1273" y="299"/>
                        </a:cubicBezTo>
                        <a:cubicBezTo>
                          <a:pt x="1251" y="166"/>
                          <a:pt x="1168" y="53"/>
                          <a:pt x="1029" y="14"/>
                        </a:cubicBezTo>
                        <a:cubicBezTo>
                          <a:pt x="997" y="4"/>
                          <a:pt x="965" y="0"/>
                          <a:pt x="93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" name="Google Shape;54;p2"/>
                  <p:cNvSpPr/>
                  <p:nvPr/>
                </p:nvSpPr>
                <p:spPr>
                  <a:xfrm>
                    <a:off x="8680438" y="4187925"/>
                    <a:ext cx="14775" cy="13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" h="533" extrusionOk="0">
                        <a:moveTo>
                          <a:pt x="296" y="0"/>
                        </a:moveTo>
                        <a:cubicBezTo>
                          <a:pt x="230" y="0"/>
                          <a:pt x="163" y="25"/>
                          <a:pt x="111" y="73"/>
                        </a:cubicBezTo>
                        <a:cubicBezTo>
                          <a:pt x="5" y="175"/>
                          <a:pt x="0" y="343"/>
                          <a:pt x="102" y="450"/>
                        </a:cubicBezTo>
                        <a:cubicBezTo>
                          <a:pt x="154" y="505"/>
                          <a:pt x="224" y="532"/>
                          <a:pt x="295" y="532"/>
                        </a:cubicBezTo>
                        <a:cubicBezTo>
                          <a:pt x="361" y="532"/>
                          <a:pt x="427" y="507"/>
                          <a:pt x="479" y="458"/>
                        </a:cubicBezTo>
                        <a:cubicBezTo>
                          <a:pt x="585" y="358"/>
                          <a:pt x="590" y="189"/>
                          <a:pt x="488" y="82"/>
                        </a:cubicBezTo>
                        <a:cubicBezTo>
                          <a:pt x="436" y="28"/>
                          <a:pt x="366" y="0"/>
                          <a:pt x="2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8525513" y="4156600"/>
                    <a:ext cx="37875" cy="36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5" h="1468" extrusionOk="0">
                        <a:moveTo>
                          <a:pt x="931" y="0"/>
                        </a:moveTo>
                        <a:cubicBezTo>
                          <a:pt x="829" y="0"/>
                          <a:pt x="729" y="43"/>
                          <a:pt x="649" y="113"/>
                        </a:cubicBezTo>
                        <a:cubicBezTo>
                          <a:pt x="620" y="106"/>
                          <a:pt x="589" y="103"/>
                          <a:pt x="559" y="103"/>
                        </a:cubicBezTo>
                        <a:cubicBezTo>
                          <a:pt x="457" y="103"/>
                          <a:pt x="351" y="140"/>
                          <a:pt x="268" y="219"/>
                        </a:cubicBezTo>
                        <a:cubicBezTo>
                          <a:pt x="173" y="309"/>
                          <a:pt x="132" y="429"/>
                          <a:pt x="137" y="545"/>
                        </a:cubicBezTo>
                        <a:cubicBezTo>
                          <a:pt x="53" y="632"/>
                          <a:pt x="1" y="748"/>
                          <a:pt x="11" y="871"/>
                        </a:cubicBezTo>
                        <a:cubicBezTo>
                          <a:pt x="23" y="1017"/>
                          <a:pt x="119" y="1121"/>
                          <a:pt x="243" y="1166"/>
                        </a:cubicBezTo>
                        <a:cubicBezTo>
                          <a:pt x="263" y="1300"/>
                          <a:pt x="347" y="1413"/>
                          <a:pt x="485" y="1453"/>
                        </a:cubicBezTo>
                        <a:cubicBezTo>
                          <a:pt x="518" y="1463"/>
                          <a:pt x="552" y="1467"/>
                          <a:pt x="585" y="1467"/>
                        </a:cubicBezTo>
                        <a:cubicBezTo>
                          <a:pt x="687" y="1467"/>
                          <a:pt x="787" y="1425"/>
                          <a:pt x="867" y="1356"/>
                        </a:cubicBezTo>
                        <a:cubicBezTo>
                          <a:pt x="897" y="1363"/>
                          <a:pt x="928" y="1366"/>
                          <a:pt x="959" y="1366"/>
                        </a:cubicBezTo>
                        <a:cubicBezTo>
                          <a:pt x="1060" y="1366"/>
                          <a:pt x="1164" y="1329"/>
                          <a:pt x="1247" y="1249"/>
                        </a:cubicBezTo>
                        <a:cubicBezTo>
                          <a:pt x="1342" y="1158"/>
                          <a:pt x="1383" y="1039"/>
                          <a:pt x="1378" y="925"/>
                        </a:cubicBezTo>
                        <a:cubicBezTo>
                          <a:pt x="1463" y="838"/>
                          <a:pt x="1514" y="721"/>
                          <a:pt x="1504" y="598"/>
                        </a:cubicBezTo>
                        <a:cubicBezTo>
                          <a:pt x="1492" y="454"/>
                          <a:pt x="1398" y="347"/>
                          <a:pt x="1271" y="302"/>
                        </a:cubicBezTo>
                        <a:cubicBezTo>
                          <a:pt x="1252" y="168"/>
                          <a:pt x="1169" y="53"/>
                          <a:pt x="1031" y="15"/>
                        </a:cubicBezTo>
                        <a:cubicBezTo>
                          <a:pt x="998" y="5"/>
                          <a:pt x="964" y="0"/>
                          <a:pt x="93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8536388" y="4167525"/>
                    <a:ext cx="14750" cy="13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" h="533" extrusionOk="0">
                        <a:moveTo>
                          <a:pt x="295" y="1"/>
                        </a:moveTo>
                        <a:cubicBezTo>
                          <a:pt x="229" y="1"/>
                          <a:pt x="163" y="25"/>
                          <a:pt x="110" y="74"/>
                        </a:cubicBezTo>
                        <a:cubicBezTo>
                          <a:pt x="4" y="176"/>
                          <a:pt x="1" y="344"/>
                          <a:pt x="101" y="451"/>
                        </a:cubicBezTo>
                        <a:cubicBezTo>
                          <a:pt x="154" y="505"/>
                          <a:pt x="224" y="533"/>
                          <a:pt x="295" y="533"/>
                        </a:cubicBezTo>
                        <a:cubicBezTo>
                          <a:pt x="361" y="533"/>
                          <a:pt x="427" y="508"/>
                          <a:pt x="479" y="459"/>
                        </a:cubicBezTo>
                        <a:cubicBezTo>
                          <a:pt x="586" y="359"/>
                          <a:pt x="590" y="190"/>
                          <a:pt x="488" y="83"/>
                        </a:cubicBezTo>
                        <a:cubicBezTo>
                          <a:pt x="436" y="28"/>
                          <a:pt x="366" y="1"/>
                          <a:pt x="29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" name="Google Shape;57;p2"/>
                  <p:cNvSpPr/>
                  <p:nvPr/>
                </p:nvSpPr>
                <p:spPr>
                  <a:xfrm>
                    <a:off x="8468538" y="4181025"/>
                    <a:ext cx="37875" cy="3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5" h="1467" extrusionOk="0">
                        <a:moveTo>
                          <a:pt x="930" y="1"/>
                        </a:moveTo>
                        <a:cubicBezTo>
                          <a:pt x="828" y="1"/>
                          <a:pt x="729" y="44"/>
                          <a:pt x="649" y="114"/>
                        </a:cubicBezTo>
                        <a:cubicBezTo>
                          <a:pt x="619" y="107"/>
                          <a:pt x="589" y="104"/>
                          <a:pt x="558" y="104"/>
                        </a:cubicBezTo>
                        <a:cubicBezTo>
                          <a:pt x="456" y="104"/>
                          <a:pt x="351" y="141"/>
                          <a:pt x="269" y="220"/>
                        </a:cubicBezTo>
                        <a:cubicBezTo>
                          <a:pt x="174" y="310"/>
                          <a:pt x="133" y="430"/>
                          <a:pt x="138" y="546"/>
                        </a:cubicBezTo>
                        <a:cubicBezTo>
                          <a:pt x="52" y="633"/>
                          <a:pt x="1" y="749"/>
                          <a:pt x="12" y="870"/>
                        </a:cubicBezTo>
                        <a:cubicBezTo>
                          <a:pt x="23" y="1016"/>
                          <a:pt x="119" y="1121"/>
                          <a:pt x="244" y="1166"/>
                        </a:cubicBezTo>
                        <a:cubicBezTo>
                          <a:pt x="264" y="1299"/>
                          <a:pt x="348" y="1413"/>
                          <a:pt x="486" y="1453"/>
                        </a:cubicBezTo>
                        <a:cubicBezTo>
                          <a:pt x="519" y="1462"/>
                          <a:pt x="552" y="1467"/>
                          <a:pt x="585" y="1467"/>
                        </a:cubicBezTo>
                        <a:cubicBezTo>
                          <a:pt x="687" y="1467"/>
                          <a:pt x="787" y="1425"/>
                          <a:pt x="868" y="1356"/>
                        </a:cubicBezTo>
                        <a:cubicBezTo>
                          <a:pt x="897" y="1362"/>
                          <a:pt x="927" y="1365"/>
                          <a:pt x="958" y="1365"/>
                        </a:cubicBezTo>
                        <a:cubicBezTo>
                          <a:pt x="1060" y="1365"/>
                          <a:pt x="1164" y="1329"/>
                          <a:pt x="1248" y="1248"/>
                        </a:cubicBezTo>
                        <a:cubicBezTo>
                          <a:pt x="1343" y="1157"/>
                          <a:pt x="1384" y="1038"/>
                          <a:pt x="1379" y="923"/>
                        </a:cubicBezTo>
                        <a:cubicBezTo>
                          <a:pt x="1463" y="836"/>
                          <a:pt x="1515" y="720"/>
                          <a:pt x="1505" y="597"/>
                        </a:cubicBezTo>
                        <a:cubicBezTo>
                          <a:pt x="1492" y="452"/>
                          <a:pt x="1397" y="346"/>
                          <a:pt x="1272" y="301"/>
                        </a:cubicBezTo>
                        <a:cubicBezTo>
                          <a:pt x="1253" y="169"/>
                          <a:pt x="1169" y="54"/>
                          <a:pt x="1031" y="15"/>
                        </a:cubicBezTo>
                        <a:cubicBezTo>
                          <a:pt x="997" y="6"/>
                          <a:pt x="964" y="1"/>
                          <a:pt x="93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8479388" y="4191975"/>
                    <a:ext cx="14800" cy="13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2" h="533" extrusionOk="0">
                        <a:moveTo>
                          <a:pt x="296" y="1"/>
                        </a:moveTo>
                        <a:cubicBezTo>
                          <a:pt x="230" y="1"/>
                          <a:pt x="163" y="25"/>
                          <a:pt x="111" y="74"/>
                        </a:cubicBezTo>
                        <a:cubicBezTo>
                          <a:pt x="5" y="175"/>
                          <a:pt x="1" y="344"/>
                          <a:pt x="102" y="451"/>
                        </a:cubicBezTo>
                        <a:cubicBezTo>
                          <a:pt x="154" y="505"/>
                          <a:pt x="225" y="533"/>
                          <a:pt x="295" y="533"/>
                        </a:cubicBezTo>
                        <a:cubicBezTo>
                          <a:pt x="362" y="533"/>
                          <a:pt x="428" y="508"/>
                          <a:pt x="480" y="459"/>
                        </a:cubicBezTo>
                        <a:cubicBezTo>
                          <a:pt x="586" y="359"/>
                          <a:pt x="592" y="190"/>
                          <a:pt x="489" y="83"/>
                        </a:cubicBezTo>
                        <a:cubicBezTo>
                          <a:pt x="437" y="28"/>
                          <a:pt x="367" y="1"/>
                          <a:pt x="2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8717288" y="4214000"/>
                    <a:ext cx="28650" cy="27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6" h="1106" extrusionOk="0">
                        <a:moveTo>
                          <a:pt x="703" y="0"/>
                        </a:moveTo>
                        <a:cubicBezTo>
                          <a:pt x="627" y="0"/>
                          <a:pt x="552" y="32"/>
                          <a:pt x="491" y="85"/>
                        </a:cubicBezTo>
                        <a:cubicBezTo>
                          <a:pt x="469" y="80"/>
                          <a:pt x="446" y="77"/>
                          <a:pt x="424" y="77"/>
                        </a:cubicBezTo>
                        <a:cubicBezTo>
                          <a:pt x="347" y="77"/>
                          <a:pt x="268" y="106"/>
                          <a:pt x="205" y="166"/>
                        </a:cubicBezTo>
                        <a:cubicBezTo>
                          <a:pt x="133" y="233"/>
                          <a:pt x="102" y="323"/>
                          <a:pt x="106" y="410"/>
                        </a:cubicBezTo>
                        <a:cubicBezTo>
                          <a:pt x="42" y="476"/>
                          <a:pt x="1" y="564"/>
                          <a:pt x="10" y="656"/>
                        </a:cubicBezTo>
                        <a:cubicBezTo>
                          <a:pt x="19" y="766"/>
                          <a:pt x="91" y="846"/>
                          <a:pt x="185" y="878"/>
                        </a:cubicBezTo>
                        <a:cubicBezTo>
                          <a:pt x="200" y="980"/>
                          <a:pt x="265" y="1066"/>
                          <a:pt x="368" y="1095"/>
                        </a:cubicBezTo>
                        <a:cubicBezTo>
                          <a:pt x="393" y="1102"/>
                          <a:pt x="418" y="1106"/>
                          <a:pt x="442" y="1106"/>
                        </a:cubicBezTo>
                        <a:cubicBezTo>
                          <a:pt x="519" y="1106"/>
                          <a:pt x="595" y="1073"/>
                          <a:pt x="656" y="1021"/>
                        </a:cubicBezTo>
                        <a:cubicBezTo>
                          <a:pt x="679" y="1026"/>
                          <a:pt x="702" y="1028"/>
                          <a:pt x="726" y="1028"/>
                        </a:cubicBezTo>
                        <a:cubicBezTo>
                          <a:pt x="802" y="1028"/>
                          <a:pt x="880" y="1001"/>
                          <a:pt x="943" y="940"/>
                        </a:cubicBezTo>
                        <a:cubicBezTo>
                          <a:pt x="1014" y="872"/>
                          <a:pt x="1045" y="783"/>
                          <a:pt x="1041" y="694"/>
                        </a:cubicBezTo>
                        <a:cubicBezTo>
                          <a:pt x="1106" y="630"/>
                          <a:pt x="1146" y="540"/>
                          <a:pt x="1137" y="448"/>
                        </a:cubicBezTo>
                        <a:cubicBezTo>
                          <a:pt x="1127" y="340"/>
                          <a:pt x="1056" y="259"/>
                          <a:pt x="962" y="226"/>
                        </a:cubicBezTo>
                        <a:cubicBezTo>
                          <a:pt x="947" y="126"/>
                          <a:pt x="884" y="41"/>
                          <a:pt x="779" y="11"/>
                        </a:cubicBezTo>
                        <a:cubicBezTo>
                          <a:pt x="754" y="4"/>
                          <a:pt x="729" y="0"/>
                          <a:pt x="70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" name="Google Shape;60;p2"/>
                  <p:cNvSpPr/>
                  <p:nvPr/>
                </p:nvSpPr>
                <p:spPr>
                  <a:xfrm>
                    <a:off x="8725563" y="4222250"/>
                    <a:ext cx="11075" cy="10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3" h="403" extrusionOk="0">
                        <a:moveTo>
                          <a:pt x="222" y="0"/>
                        </a:moveTo>
                        <a:cubicBezTo>
                          <a:pt x="173" y="0"/>
                          <a:pt x="123" y="19"/>
                          <a:pt x="83" y="56"/>
                        </a:cubicBezTo>
                        <a:cubicBezTo>
                          <a:pt x="3" y="133"/>
                          <a:pt x="1" y="260"/>
                          <a:pt x="75" y="340"/>
                        </a:cubicBezTo>
                        <a:cubicBezTo>
                          <a:pt x="114" y="382"/>
                          <a:pt x="167" y="402"/>
                          <a:pt x="220" y="402"/>
                        </a:cubicBezTo>
                        <a:cubicBezTo>
                          <a:pt x="270" y="402"/>
                          <a:pt x="321" y="384"/>
                          <a:pt x="360" y="347"/>
                        </a:cubicBezTo>
                        <a:cubicBezTo>
                          <a:pt x="441" y="270"/>
                          <a:pt x="443" y="143"/>
                          <a:pt x="367" y="62"/>
                        </a:cubicBezTo>
                        <a:cubicBezTo>
                          <a:pt x="328" y="21"/>
                          <a:pt x="275" y="0"/>
                          <a:pt x="22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8433363" y="4220725"/>
                    <a:ext cx="28625" cy="27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5" h="1105" extrusionOk="0">
                        <a:moveTo>
                          <a:pt x="703" y="0"/>
                        </a:moveTo>
                        <a:cubicBezTo>
                          <a:pt x="626" y="0"/>
                          <a:pt x="550" y="32"/>
                          <a:pt x="489" y="85"/>
                        </a:cubicBezTo>
                        <a:cubicBezTo>
                          <a:pt x="467" y="80"/>
                          <a:pt x="444" y="78"/>
                          <a:pt x="421" y="78"/>
                        </a:cubicBezTo>
                        <a:cubicBezTo>
                          <a:pt x="344" y="78"/>
                          <a:pt x="265" y="105"/>
                          <a:pt x="202" y="166"/>
                        </a:cubicBezTo>
                        <a:cubicBezTo>
                          <a:pt x="131" y="234"/>
                          <a:pt x="100" y="325"/>
                          <a:pt x="104" y="410"/>
                        </a:cubicBezTo>
                        <a:cubicBezTo>
                          <a:pt x="40" y="475"/>
                          <a:pt x="1" y="563"/>
                          <a:pt x="9" y="655"/>
                        </a:cubicBezTo>
                        <a:cubicBezTo>
                          <a:pt x="18" y="766"/>
                          <a:pt x="90" y="845"/>
                          <a:pt x="185" y="879"/>
                        </a:cubicBezTo>
                        <a:cubicBezTo>
                          <a:pt x="200" y="978"/>
                          <a:pt x="263" y="1065"/>
                          <a:pt x="367" y="1095"/>
                        </a:cubicBezTo>
                        <a:cubicBezTo>
                          <a:pt x="392" y="1102"/>
                          <a:pt x="417" y="1105"/>
                          <a:pt x="442" y="1105"/>
                        </a:cubicBezTo>
                        <a:cubicBezTo>
                          <a:pt x="520" y="1105"/>
                          <a:pt x="596" y="1073"/>
                          <a:pt x="656" y="1021"/>
                        </a:cubicBezTo>
                        <a:cubicBezTo>
                          <a:pt x="678" y="1026"/>
                          <a:pt x="701" y="1028"/>
                          <a:pt x="724" y="1028"/>
                        </a:cubicBezTo>
                        <a:cubicBezTo>
                          <a:pt x="801" y="1028"/>
                          <a:pt x="880" y="1001"/>
                          <a:pt x="943" y="940"/>
                        </a:cubicBezTo>
                        <a:cubicBezTo>
                          <a:pt x="1014" y="872"/>
                          <a:pt x="1045" y="782"/>
                          <a:pt x="1041" y="695"/>
                        </a:cubicBezTo>
                        <a:cubicBezTo>
                          <a:pt x="1107" y="630"/>
                          <a:pt x="1144" y="542"/>
                          <a:pt x="1137" y="450"/>
                        </a:cubicBezTo>
                        <a:cubicBezTo>
                          <a:pt x="1127" y="339"/>
                          <a:pt x="1056" y="260"/>
                          <a:pt x="961" y="227"/>
                        </a:cubicBezTo>
                        <a:cubicBezTo>
                          <a:pt x="946" y="127"/>
                          <a:pt x="882" y="40"/>
                          <a:pt x="777" y="10"/>
                        </a:cubicBezTo>
                        <a:cubicBezTo>
                          <a:pt x="753" y="3"/>
                          <a:pt x="728" y="0"/>
                          <a:pt x="70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8441538" y="4228975"/>
                    <a:ext cx="11100" cy="10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" h="402" extrusionOk="0">
                        <a:moveTo>
                          <a:pt x="224" y="0"/>
                        </a:moveTo>
                        <a:cubicBezTo>
                          <a:pt x="174" y="0"/>
                          <a:pt x="124" y="19"/>
                          <a:pt x="84" y="56"/>
                        </a:cubicBezTo>
                        <a:cubicBezTo>
                          <a:pt x="4" y="133"/>
                          <a:pt x="0" y="259"/>
                          <a:pt x="77" y="340"/>
                        </a:cubicBezTo>
                        <a:cubicBezTo>
                          <a:pt x="116" y="381"/>
                          <a:pt x="169" y="402"/>
                          <a:pt x="221" y="402"/>
                        </a:cubicBezTo>
                        <a:cubicBezTo>
                          <a:pt x="272" y="402"/>
                          <a:pt x="322" y="383"/>
                          <a:pt x="361" y="346"/>
                        </a:cubicBezTo>
                        <a:cubicBezTo>
                          <a:pt x="442" y="269"/>
                          <a:pt x="444" y="143"/>
                          <a:pt x="368" y="62"/>
                        </a:cubicBezTo>
                        <a:cubicBezTo>
                          <a:pt x="329" y="21"/>
                          <a:pt x="277" y="0"/>
                          <a:pt x="22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 rot="581699">
                  <a:off x="9231604" y="3532812"/>
                  <a:ext cx="222846" cy="507141"/>
                  <a:chOff x="9231563" y="3533225"/>
                  <a:chExt cx="222850" cy="507150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9231563" y="3533225"/>
                    <a:ext cx="222850" cy="507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14" h="20286" extrusionOk="0">
                        <a:moveTo>
                          <a:pt x="4234" y="0"/>
                        </a:moveTo>
                        <a:cubicBezTo>
                          <a:pt x="4233" y="1"/>
                          <a:pt x="0" y="8248"/>
                          <a:pt x="5126" y="20286"/>
                        </a:cubicBezTo>
                        <a:cubicBezTo>
                          <a:pt x="5126" y="20286"/>
                          <a:pt x="8914" y="9364"/>
                          <a:pt x="8246" y="3344"/>
                        </a:cubicBezTo>
                        <a:lnTo>
                          <a:pt x="8246" y="3344"/>
                        </a:lnTo>
                        <a:cubicBezTo>
                          <a:pt x="8246" y="3345"/>
                          <a:pt x="6909" y="8248"/>
                          <a:pt x="6240" y="13152"/>
                        </a:cubicBezTo>
                        <a:cubicBezTo>
                          <a:pt x="6240" y="13152"/>
                          <a:pt x="6240" y="3120"/>
                          <a:pt x="423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9231563" y="3533225"/>
                    <a:ext cx="222850" cy="507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14" h="20286" extrusionOk="0">
                        <a:moveTo>
                          <a:pt x="4234" y="0"/>
                        </a:moveTo>
                        <a:cubicBezTo>
                          <a:pt x="4233" y="1"/>
                          <a:pt x="0" y="8248"/>
                          <a:pt x="5126" y="20286"/>
                        </a:cubicBezTo>
                        <a:cubicBezTo>
                          <a:pt x="5126" y="20286"/>
                          <a:pt x="8914" y="9364"/>
                          <a:pt x="8246" y="3344"/>
                        </a:cubicBezTo>
                        <a:lnTo>
                          <a:pt x="8246" y="3344"/>
                        </a:lnTo>
                        <a:cubicBezTo>
                          <a:pt x="8246" y="3345"/>
                          <a:pt x="6909" y="8248"/>
                          <a:pt x="6240" y="13152"/>
                        </a:cubicBezTo>
                        <a:cubicBezTo>
                          <a:pt x="6240" y="13152"/>
                          <a:pt x="6240" y="3120"/>
                          <a:pt x="423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78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6" name="Google Shape;66;p2"/>
                <p:cNvSpPr/>
                <p:nvPr/>
              </p:nvSpPr>
              <p:spPr>
                <a:xfrm>
                  <a:off x="9064288" y="3444025"/>
                  <a:ext cx="356725" cy="64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9" h="25637" extrusionOk="0">
                      <a:moveTo>
                        <a:pt x="3568" y="1"/>
                      </a:moveTo>
                      <a:cubicBezTo>
                        <a:pt x="3568" y="2"/>
                        <a:pt x="4526" y="10380"/>
                        <a:pt x="6848" y="16813"/>
                      </a:cubicBezTo>
                      <a:lnTo>
                        <a:pt x="6848" y="16813"/>
                      </a:lnTo>
                      <a:cubicBezTo>
                        <a:pt x="5460" y="14177"/>
                        <a:pt x="3096" y="10532"/>
                        <a:pt x="1" y="8918"/>
                      </a:cubicBezTo>
                      <a:lnTo>
                        <a:pt x="1" y="8918"/>
                      </a:lnTo>
                      <a:cubicBezTo>
                        <a:pt x="1" y="8919"/>
                        <a:pt x="3123" y="22962"/>
                        <a:pt x="11149" y="25636"/>
                      </a:cubicBezTo>
                      <a:cubicBezTo>
                        <a:pt x="11149" y="25636"/>
                        <a:pt x="14269" y="16942"/>
                        <a:pt x="35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9064288" y="3444025"/>
                  <a:ext cx="356725" cy="64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9" h="25637" extrusionOk="0">
                      <a:moveTo>
                        <a:pt x="3568" y="1"/>
                      </a:moveTo>
                      <a:cubicBezTo>
                        <a:pt x="3568" y="2"/>
                        <a:pt x="4526" y="10380"/>
                        <a:pt x="6848" y="16813"/>
                      </a:cubicBezTo>
                      <a:lnTo>
                        <a:pt x="6848" y="16813"/>
                      </a:lnTo>
                      <a:cubicBezTo>
                        <a:pt x="5460" y="14177"/>
                        <a:pt x="3096" y="10532"/>
                        <a:pt x="1" y="8918"/>
                      </a:cubicBezTo>
                      <a:lnTo>
                        <a:pt x="1" y="8918"/>
                      </a:lnTo>
                      <a:cubicBezTo>
                        <a:pt x="1" y="8919"/>
                        <a:pt x="3123" y="22962"/>
                        <a:pt x="11149" y="25636"/>
                      </a:cubicBezTo>
                      <a:cubicBezTo>
                        <a:pt x="11149" y="25636"/>
                        <a:pt x="14269" y="16942"/>
                        <a:pt x="356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8" name="Google Shape;68;p2"/>
                <p:cNvGrpSpPr/>
                <p:nvPr/>
              </p:nvGrpSpPr>
              <p:grpSpPr>
                <a:xfrm>
                  <a:off x="8777413" y="3901225"/>
                  <a:ext cx="677000" cy="300125"/>
                  <a:chOff x="8777413" y="3901225"/>
                  <a:chExt cx="677000" cy="300125"/>
                </a:xfrm>
              </p:grpSpPr>
              <p:grpSp>
                <p:nvGrpSpPr>
                  <p:cNvPr id="69" name="Google Shape;69;p2"/>
                  <p:cNvGrpSpPr/>
                  <p:nvPr/>
                </p:nvGrpSpPr>
                <p:grpSpPr>
                  <a:xfrm>
                    <a:off x="8777413" y="3901225"/>
                    <a:ext cx="677000" cy="300125"/>
                    <a:chOff x="8777463" y="3901000"/>
                    <a:chExt cx="677000" cy="300125"/>
                  </a:xfrm>
                </p:grpSpPr>
                <p:sp>
                  <p:nvSpPr>
                    <p:cNvPr id="70" name="Google Shape;70;p2"/>
                    <p:cNvSpPr/>
                    <p:nvPr/>
                  </p:nvSpPr>
                  <p:spPr>
                    <a:xfrm>
                      <a:off x="8777463" y="3981725"/>
                      <a:ext cx="448500" cy="219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40" h="8776" extrusionOk="0">
                          <a:moveTo>
                            <a:pt x="210" y="0"/>
                          </a:moveTo>
                          <a:cubicBezTo>
                            <a:pt x="74" y="0"/>
                            <a:pt x="1" y="2"/>
                            <a:pt x="1" y="2"/>
                          </a:cubicBezTo>
                          <a:cubicBezTo>
                            <a:pt x="3241" y="3231"/>
                            <a:pt x="13258" y="5467"/>
                            <a:pt x="13258" y="5467"/>
                          </a:cubicBezTo>
                          <a:cubicBezTo>
                            <a:pt x="12959" y="5456"/>
                            <a:pt x="12664" y="5451"/>
                            <a:pt x="12376" y="5451"/>
                          </a:cubicBezTo>
                          <a:cubicBezTo>
                            <a:pt x="6444" y="5451"/>
                            <a:pt x="2931" y="7548"/>
                            <a:pt x="2931" y="7548"/>
                          </a:cubicBezTo>
                          <a:cubicBezTo>
                            <a:pt x="5127" y="8482"/>
                            <a:pt x="7747" y="8776"/>
                            <a:pt x="10179" y="8776"/>
                          </a:cubicBezTo>
                          <a:cubicBezTo>
                            <a:pt x="14334" y="8776"/>
                            <a:pt x="17940" y="7917"/>
                            <a:pt x="17940" y="7917"/>
                          </a:cubicBezTo>
                          <a:cubicBezTo>
                            <a:pt x="13401" y="285"/>
                            <a:pt x="1902" y="0"/>
                            <a:pt x="210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1" name="Google Shape;71;p2"/>
                    <p:cNvSpPr/>
                    <p:nvPr/>
                  </p:nvSpPr>
                  <p:spPr>
                    <a:xfrm>
                      <a:off x="9225938" y="3901000"/>
                      <a:ext cx="228525" cy="278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141" h="11146" extrusionOk="0">
                          <a:moveTo>
                            <a:pt x="8248" y="1"/>
                          </a:moveTo>
                          <a:cubicBezTo>
                            <a:pt x="8248" y="1"/>
                            <a:pt x="2676" y="3791"/>
                            <a:pt x="1" y="11146"/>
                          </a:cubicBezTo>
                          <a:cubicBezTo>
                            <a:pt x="1" y="11146"/>
                            <a:pt x="5351" y="10478"/>
                            <a:pt x="9141" y="7356"/>
                          </a:cubicBezTo>
                          <a:lnTo>
                            <a:pt x="9141" y="7356"/>
                          </a:lnTo>
                          <a:cubicBezTo>
                            <a:pt x="9141" y="7356"/>
                            <a:pt x="7259" y="7442"/>
                            <a:pt x="5191" y="8180"/>
                          </a:cubicBezTo>
                          <a:cubicBezTo>
                            <a:pt x="5191" y="8180"/>
                            <a:pt x="8471" y="5128"/>
                            <a:pt x="8248" y="1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72" name="Google Shape;72;p2"/>
                  <p:cNvGrpSpPr/>
                  <p:nvPr/>
                </p:nvGrpSpPr>
                <p:grpSpPr>
                  <a:xfrm>
                    <a:off x="8777413" y="3901225"/>
                    <a:ext cx="677000" cy="300125"/>
                    <a:chOff x="8777463" y="3901000"/>
                    <a:chExt cx="677000" cy="300125"/>
                  </a:xfrm>
                </p:grpSpPr>
                <p:sp>
                  <p:nvSpPr>
                    <p:cNvPr id="73" name="Google Shape;73;p2"/>
                    <p:cNvSpPr/>
                    <p:nvPr/>
                  </p:nvSpPr>
                  <p:spPr>
                    <a:xfrm>
                      <a:off x="8777463" y="3981725"/>
                      <a:ext cx="448500" cy="219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40" h="8776" extrusionOk="0">
                          <a:moveTo>
                            <a:pt x="210" y="0"/>
                          </a:moveTo>
                          <a:cubicBezTo>
                            <a:pt x="74" y="0"/>
                            <a:pt x="1" y="2"/>
                            <a:pt x="1" y="2"/>
                          </a:cubicBezTo>
                          <a:cubicBezTo>
                            <a:pt x="3241" y="3231"/>
                            <a:pt x="13258" y="5467"/>
                            <a:pt x="13258" y="5467"/>
                          </a:cubicBezTo>
                          <a:cubicBezTo>
                            <a:pt x="12959" y="5456"/>
                            <a:pt x="12664" y="5451"/>
                            <a:pt x="12376" y="5451"/>
                          </a:cubicBezTo>
                          <a:cubicBezTo>
                            <a:pt x="6444" y="5451"/>
                            <a:pt x="2931" y="7548"/>
                            <a:pt x="2931" y="7548"/>
                          </a:cubicBezTo>
                          <a:cubicBezTo>
                            <a:pt x="5127" y="8482"/>
                            <a:pt x="7747" y="8776"/>
                            <a:pt x="10179" y="8776"/>
                          </a:cubicBezTo>
                          <a:cubicBezTo>
                            <a:pt x="14334" y="8776"/>
                            <a:pt x="17940" y="7917"/>
                            <a:pt x="17940" y="7917"/>
                          </a:cubicBezTo>
                          <a:cubicBezTo>
                            <a:pt x="13401" y="285"/>
                            <a:pt x="1902" y="0"/>
                            <a:pt x="210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4" name="Google Shape;74;p2"/>
                    <p:cNvSpPr/>
                    <p:nvPr/>
                  </p:nvSpPr>
                  <p:spPr>
                    <a:xfrm>
                      <a:off x="9225938" y="3901000"/>
                      <a:ext cx="228525" cy="278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141" h="11146" extrusionOk="0">
                          <a:moveTo>
                            <a:pt x="8248" y="1"/>
                          </a:moveTo>
                          <a:cubicBezTo>
                            <a:pt x="8248" y="1"/>
                            <a:pt x="2676" y="3791"/>
                            <a:pt x="1" y="11146"/>
                          </a:cubicBezTo>
                          <a:cubicBezTo>
                            <a:pt x="1" y="11146"/>
                            <a:pt x="5351" y="10478"/>
                            <a:pt x="9141" y="7356"/>
                          </a:cubicBezTo>
                          <a:lnTo>
                            <a:pt x="9141" y="7356"/>
                          </a:lnTo>
                          <a:cubicBezTo>
                            <a:pt x="9141" y="7356"/>
                            <a:pt x="7259" y="7442"/>
                            <a:pt x="5191" y="8180"/>
                          </a:cubicBezTo>
                          <a:cubicBezTo>
                            <a:pt x="5191" y="8180"/>
                            <a:pt x="8471" y="5128"/>
                            <a:pt x="8248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75" name="Google Shape;75;p2"/>
                <p:cNvSpPr/>
                <p:nvPr/>
              </p:nvSpPr>
              <p:spPr>
                <a:xfrm>
                  <a:off x="8950688" y="3639100"/>
                  <a:ext cx="409025" cy="5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1" h="21622" extrusionOk="0">
                      <a:moveTo>
                        <a:pt x="1425" y="0"/>
                      </a:moveTo>
                      <a:cubicBezTo>
                        <a:pt x="1425" y="1"/>
                        <a:pt x="7521" y="8739"/>
                        <a:pt x="7816" y="15627"/>
                      </a:cubicBezTo>
                      <a:lnTo>
                        <a:pt x="1" y="9900"/>
                      </a:lnTo>
                      <a:lnTo>
                        <a:pt x="1" y="9900"/>
                      </a:lnTo>
                      <a:cubicBezTo>
                        <a:pt x="1" y="9901"/>
                        <a:pt x="757" y="18502"/>
                        <a:pt x="11011" y="21622"/>
                      </a:cubicBezTo>
                      <a:cubicBezTo>
                        <a:pt x="11011" y="21622"/>
                        <a:pt x="16361" y="15158"/>
                        <a:pt x="14578" y="6687"/>
                      </a:cubicBezTo>
                      <a:lnTo>
                        <a:pt x="14578" y="6687"/>
                      </a:lnTo>
                      <a:cubicBezTo>
                        <a:pt x="14578" y="6688"/>
                        <a:pt x="10414" y="15399"/>
                        <a:pt x="10155" y="18176"/>
                      </a:cubicBezTo>
                      <a:cubicBezTo>
                        <a:pt x="10155" y="18176"/>
                        <a:pt x="10342" y="5795"/>
                        <a:pt x="142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4413056" y="4321380"/>
                  <a:ext cx="4793089" cy="1683451"/>
                  <a:chOff x="4413056" y="4342204"/>
                  <a:chExt cx="4793089" cy="1683451"/>
                </a:xfrm>
              </p:grpSpPr>
              <p:grpSp>
                <p:nvGrpSpPr>
                  <p:cNvPr id="77" name="Google Shape;77;p2"/>
                  <p:cNvGrpSpPr/>
                  <p:nvPr/>
                </p:nvGrpSpPr>
                <p:grpSpPr>
                  <a:xfrm>
                    <a:off x="6356535" y="4342204"/>
                    <a:ext cx="572176" cy="1314481"/>
                    <a:chOff x="6357401" y="4409666"/>
                    <a:chExt cx="572176" cy="1314481"/>
                  </a:xfrm>
                </p:grpSpPr>
                <p:sp>
                  <p:nvSpPr>
                    <p:cNvPr id="78" name="Google Shape;78;p2"/>
                    <p:cNvSpPr/>
                    <p:nvPr/>
                  </p:nvSpPr>
                  <p:spPr>
                    <a:xfrm>
                      <a:off x="6446901" y="4456967"/>
                      <a:ext cx="297552" cy="12514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231" h="89291" extrusionOk="0">
                          <a:moveTo>
                            <a:pt x="7054" y="1"/>
                          </a:moveTo>
                          <a:cubicBezTo>
                            <a:pt x="6885" y="1"/>
                            <a:pt x="6712" y="85"/>
                            <a:pt x="6633" y="279"/>
                          </a:cubicBezTo>
                          <a:cubicBezTo>
                            <a:pt x="5147" y="3950"/>
                            <a:pt x="7681" y="7730"/>
                            <a:pt x="9724" y="10633"/>
                          </a:cubicBezTo>
                          <a:cubicBezTo>
                            <a:pt x="12484" y="14550"/>
                            <a:pt x="16347" y="17953"/>
                            <a:pt x="18084" y="22494"/>
                          </a:cubicBezTo>
                          <a:cubicBezTo>
                            <a:pt x="21231" y="30708"/>
                            <a:pt x="8859" y="36945"/>
                            <a:pt x="5258" y="42904"/>
                          </a:cubicBezTo>
                          <a:cubicBezTo>
                            <a:pt x="195" y="51282"/>
                            <a:pt x="8341" y="58566"/>
                            <a:pt x="12631" y="65025"/>
                          </a:cubicBezTo>
                          <a:cubicBezTo>
                            <a:pt x="15964" y="70040"/>
                            <a:pt x="15739" y="75816"/>
                            <a:pt x="11096" y="79851"/>
                          </a:cubicBezTo>
                          <a:cubicBezTo>
                            <a:pt x="8541" y="82073"/>
                            <a:pt x="3059" y="84825"/>
                            <a:pt x="3497" y="88891"/>
                          </a:cubicBezTo>
                          <a:cubicBezTo>
                            <a:pt x="3526" y="89157"/>
                            <a:pt x="3750" y="89290"/>
                            <a:pt x="3960" y="89290"/>
                          </a:cubicBezTo>
                          <a:cubicBezTo>
                            <a:pt x="4168" y="89290"/>
                            <a:pt x="4361" y="89158"/>
                            <a:pt x="4332" y="88891"/>
                          </a:cubicBezTo>
                          <a:cubicBezTo>
                            <a:pt x="3848" y="84415"/>
                            <a:pt x="11469" y="81418"/>
                            <a:pt x="13818" y="78348"/>
                          </a:cubicBezTo>
                          <a:cubicBezTo>
                            <a:pt x="16070" y="75402"/>
                            <a:pt x="16416" y="71090"/>
                            <a:pt x="14988" y="67711"/>
                          </a:cubicBezTo>
                          <a:cubicBezTo>
                            <a:pt x="11414" y="59258"/>
                            <a:pt x="0" y="52351"/>
                            <a:pt x="6638" y="42282"/>
                          </a:cubicBezTo>
                          <a:cubicBezTo>
                            <a:pt x="10437" y="36518"/>
                            <a:pt x="19502" y="32539"/>
                            <a:pt x="19383" y="24748"/>
                          </a:cubicBezTo>
                          <a:cubicBezTo>
                            <a:pt x="19326" y="21126"/>
                            <a:pt x="16596" y="18015"/>
                            <a:pt x="14464" y="15353"/>
                          </a:cubicBezTo>
                          <a:cubicBezTo>
                            <a:pt x="11565" y="11731"/>
                            <a:pt x="5343" y="5675"/>
                            <a:pt x="7437" y="504"/>
                          </a:cubicBezTo>
                          <a:cubicBezTo>
                            <a:pt x="7561" y="200"/>
                            <a:pt x="7313" y="1"/>
                            <a:pt x="7054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79" name="Google Shape;79;p2"/>
                    <p:cNvSpPr/>
                    <p:nvPr/>
                  </p:nvSpPr>
                  <p:spPr>
                    <a:xfrm>
                      <a:off x="6498224" y="4444283"/>
                      <a:ext cx="431354" cy="12798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778" h="91321" extrusionOk="0">
                          <a:moveTo>
                            <a:pt x="9592" y="1"/>
                          </a:moveTo>
                          <a:cubicBezTo>
                            <a:pt x="9383" y="1"/>
                            <a:pt x="9182" y="135"/>
                            <a:pt x="9198" y="404"/>
                          </a:cubicBezTo>
                          <a:cubicBezTo>
                            <a:pt x="9691" y="8805"/>
                            <a:pt x="17637" y="13501"/>
                            <a:pt x="22542" y="19402"/>
                          </a:cubicBezTo>
                          <a:cubicBezTo>
                            <a:pt x="30777" y="29308"/>
                            <a:pt x="19686" y="37918"/>
                            <a:pt x="13000" y="44540"/>
                          </a:cubicBezTo>
                          <a:cubicBezTo>
                            <a:pt x="10309" y="47205"/>
                            <a:pt x="7857" y="50984"/>
                            <a:pt x="8690" y="54962"/>
                          </a:cubicBezTo>
                          <a:cubicBezTo>
                            <a:pt x="9854" y="60522"/>
                            <a:pt x="15480" y="64254"/>
                            <a:pt x="15741" y="69911"/>
                          </a:cubicBezTo>
                          <a:cubicBezTo>
                            <a:pt x="15994" y="75395"/>
                            <a:pt x="11171" y="79929"/>
                            <a:pt x="6885" y="82453"/>
                          </a:cubicBezTo>
                          <a:cubicBezTo>
                            <a:pt x="3522" y="84432"/>
                            <a:pt x="979" y="86892"/>
                            <a:pt x="73" y="90799"/>
                          </a:cubicBezTo>
                          <a:cubicBezTo>
                            <a:pt x="1" y="91114"/>
                            <a:pt x="264" y="91320"/>
                            <a:pt x="511" y="91320"/>
                          </a:cubicBezTo>
                          <a:cubicBezTo>
                            <a:pt x="675" y="91320"/>
                            <a:pt x="832" y="91230"/>
                            <a:pt x="880" y="91021"/>
                          </a:cubicBezTo>
                          <a:cubicBezTo>
                            <a:pt x="2058" y="85937"/>
                            <a:pt x="6063" y="84128"/>
                            <a:pt x="10041" y="81516"/>
                          </a:cubicBezTo>
                          <a:cubicBezTo>
                            <a:pt x="13156" y="79470"/>
                            <a:pt x="15432" y="75449"/>
                            <a:pt x="16346" y="71933"/>
                          </a:cubicBezTo>
                          <a:cubicBezTo>
                            <a:pt x="17630" y="66998"/>
                            <a:pt x="13834" y="63461"/>
                            <a:pt x="11461" y="59639"/>
                          </a:cubicBezTo>
                          <a:cubicBezTo>
                            <a:pt x="7279" y="52905"/>
                            <a:pt x="10826" y="47709"/>
                            <a:pt x="15884" y="42921"/>
                          </a:cubicBezTo>
                          <a:cubicBezTo>
                            <a:pt x="21045" y="38035"/>
                            <a:pt x="29310" y="30738"/>
                            <a:pt x="25583" y="22708"/>
                          </a:cubicBezTo>
                          <a:cubicBezTo>
                            <a:pt x="21737" y="14422"/>
                            <a:pt x="10614" y="10291"/>
                            <a:pt x="10035" y="404"/>
                          </a:cubicBezTo>
                          <a:cubicBezTo>
                            <a:pt x="10019" y="136"/>
                            <a:pt x="9801" y="1"/>
                            <a:pt x="9592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" name="Google Shape;80;p2"/>
                    <p:cNvSpPr/>
                    <p:nvPr/>
                  </p:nvSpPr>
                  <p:spPr>
                    <a:xfrm>
                      <a:off x="6357401" y="4409666"/>
                      <a:ext cx="247603" cy="13114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667" h="93572" extrusionOk="0">
                          <a:moveTo>
                            <a:pt x="4248" y="0"/>
                          </a:moveTo>
                          <a:cubicBezTo>
                            <a:pt x="4122" y="0"/>
                            <a:pt x="3999" y="62"/>
                            <a:pt x="3921" y="211"/>
                          </a:cubicBezTo>
                          <a:cubicBezTo>
                            <a:pt x="286" y="7154"/>
                            <a:pt x="6578" y="14010"/>
                            <a:pt x="10070" y="19550"/>
                          </a:cubicBezTo>
                          <a:cubicBezTo>
                            <a:pt x="13475" y="24953"/>
                            <a:pt x="13043" y="29765"/>
                            <a:pt x="9776" y="35086"/>
                          </a:cubicBezTo>
                          <a:cubicBezTo>
                            <a:pt x="7365" y="39014"/>
                            <a:pt x="6291" y="43588"/>
                            <a:pt x="6163" y="48153"/>
                          </a:cubicBezTo>
                          <a:cubicBezTo>
                            <a:pt x="5881" y="58238"/>
                            <a:pt x="13367" y="65046"/>
                            <a:pt x="15989" y="74244"/>
                          </a:cubicBezTo>
                          <a:cubicBezTo>
                            <a:pt x="17640" y="80026"/>
                            <a:pt x="13924" y="83407"/>
                            <a:pt x="10695" y="87474"/>
                          </a:cubicBezTo>
                          <a:cubicBezTo>
                            <a:pt x="9085" y="89503"/>
                            <a:pt x="8791" y="91581"/>
                            <a:pt x="10673" y="93450"/>
                          </a:cubicBezTo>
                          <a:cubicBezTo>
                            <a:pt x="10760" y="93536"/>
                            <a:pt x="10858" y="93572"/>
                            <a:pt x="10953" y="93572"/>
                          </a:cubicBezTo>
                          <a:cubicBezTo>
                            <a:pt x="11275" y="93572"/>
                            <a:pt x="11560" y="93153"/>
                            <a:pt x="11264" y="92859"/>
                          </a:cubicBezTo>
                          <a:cubicBezTo>
                            <a:pt x="7977" y="89600"/>
                            <a:pt x="14630" y="84655"/>
                            <a:pt x="16174" y="81798"/>
                          </a:cubicBezTo>
                          <a:cubicBezTo>
                            <a:pt x="17667" y="79039"/>
                            <a:pt x="17323" y="75871"/>
                            <a:pt x="16498" y="72981"/>
                          </a:cubicBezTo>
                          <a:cubicBezTo>
                            <a:pt x="15405" y="69148"/>
                            <a:pt x="13326" y="65804"/>
                            <a:pt x="11294" y="62409"/>
                          </a:cubicBezTo>
                          <a:cubicBezTo>
                            <a:pt x="8575" y="57870"/>
                            <a:pt x="7075" y="53487"/>
                            <a:pt x="6998" y="48153"/>
                          </a:cubicBezTo>
                          <a:cubicBezTo>
                            <a:pt x="6918" y="42727"/>
                            <a:pt x="9022" y="38030"/>
                            <a:pt x="11723" y="33473"/>
                          </a:cubicBezTo>
                          <a:cubicBezTo>
                            <a:pt x="13329" y="30763"/>
                            <a:pt x="13771" y="27722"/>
                            <a:pt x="13201" y="24659"/>
                          </a:cubicBezTo>
                          <a:cubicBezTo>
                            <a:pt x="11712" y="16651"/>
                            <a:pt x="0" y="9496"/>
                            <a:pt x="4642" y="629"/>
                          </a:cubicBezTo>
                          <a:cubicBezTo>
                            <a:pt x="4814" y="303"/>
                            <a:pt x="4526" y="0"/>
                            <a:pt x="4248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81" name="Google Shape;81;p2"/>
                  <p:cNvGrpSpPr/>
                  <p:nvPr/>
                </p:nvGrpSpPr>
                <p:grpSpPr>
                  <a:xfrm>
                    <a:off x="4413056" y="4599588"/>
                    <a:ext cx="4793089" cy="1426067"/>
                    <a:chOff x="4413056" y="4599588"/>
                    <a:chExt cx="4793089" cy="1426067"/>
                  </a:xfrm>
                </p:grpSpPr>
                <p:grpSp>
                  <p:nvGrpSpPr>
                    <p:cNvPr id="82" name="Google Shape;82;p2"/>
                    <p:cNvGrpSpPr/>
                    <p:nvPr/>
                  </p:nvGrpSpPr>
                  <p:grpSpPr>
                    <a:xfrm>
                      <a:off x="7867168" y="4679968"/>
                      <a:ext cx="513387" cy="622354"/>
                      <a:chOff x="7881143" y="4565018"/>
                      <a:chExt cx="513387" cy="622354"/>
                    </a:xfrm>
                  </p:grpSpPr>
                  <p:grpSp>
                    <p:nvGrpSpPr>
                      <p:cNvPr id="83" name="Google Shape;83;p2"/>
                      <p:cNvGrpSpPr/>
                      <p:nvPr/>
                    </p:nvGrpSpPr>
                    <p:grpSpPr>
                      <a:xfrm>
                        <a:off x="7881143" y="4565018"/>
                        <a:ext cx="513387" cy="622354"/>
                        <a:chOff x="7900693" y="4566205"/>
                        <a:chExt cx="513387" cy="622354"/>
                      </a:xfrm>
                    </p:grpSpPr>
                    <p:sp>
                      <p:nvSpPr>
                        <p:cNvPr id="84" name="Google Shape;84;p2"/>
                        <p:cNvSpPr/>
                        <p:nvPr/>
                      </p:nvSpPr>
                      <p:spPr>
                        <a:xfrm>
                          <a:off x="8148059" y="4781599"/>
                          <a:ext cx="266021" cy="40621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7797" h="27176" extrusionOk="0">
                              <a:moveTo>
                                <a:pt x="7774" y="0"/>
                              </a:moveTo>
                              <a:cubicBezTo>
                                <a:pt x="2014" y="0"/>
                                <a:pt x="4767" y="10761"/>
                                <a:pt x="3922" y="13927"/>
                              </a:cubicBezTo>
                              <a:cubicBezTo>
                                <a:pt x="2808" y="19124"/>
                                <a:pt x="1" y="23240"/>
                                <a:pt x="3209" y="27175"/>
                              </a:cubicBezTo>
                              <a:cubicBezTo>
                                <a:pt x="3745" y="26911"/>
                                <a:pt x="4279" y="26644"/>
                                <a:pt x="4810" y="26370"/>
                              </a:cubicBezTo>
                              <a:cubicBezTo>
                                <a:pt x="4422" y="18575"/>
                                <a:pt x="17796" y="1666"/>
                                <a:pt x="8827" y="105"/>
                              </a:cubicBezTo>
                              <a:cubicBezTo>
                                <a:pt x="8448" y="34"/>
                                <a:pt x="8097" y="0"/>
                                <a:pt x="777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5" name="Google Shape;85;p2"/>
                        <p:cNvSpPr/>
                        <p:nvPr/>
                      </p:nvSpPr>
                      <p:spPr>
                        <a:xfrm>
                          <a:off x="8033397" y="4566205"/>
                          <a:ext cx="233256" cy="62112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5605" h="41554" extrusionOk="0">
                              <a:moveTo>
                                <a:pt x="5657" y="1"/>
                              </a:moveTo>
                              <a:cubicBezTo>
                                <a:pt x="4025" y="1"/>
                                <a:pt x="2539" y="1018"/>
                                <a:pt x="2007" y="3148"/>
                              </a:cubicBezTo>
                              <a:cubicBezTo>
                                <a:pt x="1115" y="6046"/>
                                <a:pt x="4014" y="7605"/>
                                <a:pt x="4014" y="10504"/>
                              </a:cubicBezTo>
                              <a:cubicBezTo>
                                <a:pt x="4014" y="13848"/>
                                <a:pt x="1339" y="17637"/>
                                <a:pt x="892" y="20980"/>
                              </a:cubicBezTo>
                              <a:cubicBezTo>
                                <a:pt x="1" y="26108"/>
                                <a:pt x="3122" y="26999"/>
                                <a:pt x="6242" y="29897"/>
                              </a:cubicBezTo>
                              <a:cubicBezTo>
                                <a:pt x="8473" y="31904"/>
                                <a:pt x="8473" y="33241"/>
                                <a:pt x="8694" y="36139"/>
                              </a:cubicBezTo>
                              <a:cubicBezTo>
                                <a:pt x="8852" y="39135"/>
                                <a:pt x="9682" y="40126"/>
                                <a:pt x="10941" y="41553"/>
                              </a:cubicBezTo>
                              <a:cubicBezTo>
                                <a:pt x="11322" y="41365"/>
                                <a:pt x="11703" y="41180"/>
                                <a:pt x="12080" y="40987"/>
                              </a:cubicBezTo>
                              <a:cubicBezTo>
                                <a:pt x="12041" y="37644"/>
                                <a:pt x="13826" y="34111"/>
                                <a:pt x="12484" y="31235"/>
                              </a:cubicBezTo>
                              <a:cubicBezTo>
                                <a:pt x="10479" y="26108"/>
                                <a:pt x="1561" y="25217"/>
                                <a:pt x="4014" y="18306"/>
                              </a:cubicBezTo>
                              <a:cubicBezTo>
                                <a:pt x="5796" y="12956"/>
                                <a:pt x="15604" y="7606"/>
                                <a:pt x="8917" y="1363"/>
                              </a:cubicBezTo>
                              <a:cubicBezTo>
                                <a:pt x="7929" y="465"/>
                                <a:pt x="6759" y="1"/>
                                <a:pt x="565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86" name="Google Shape;86;p2"/>
                        <p:cNvSpPr/>
                        <p:nvPr/>
                      </p:nvSpPr>
                      <p:spPr>
                        <a:xfrm>
                          <a:off x="7900693" y="4750030"/>
                          <a:ext cx="306857" cy="43853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529" h="29338" extrusionOk="0">
                              <a:moveTo>
                                <a:pt x="3777" y="0"/>
                              </a:moveTo>
                              <a:cubicBezTo>
                                <a:pt x="2739" y="0"/>
                                <a:pt x="1949" y="2071"/>
                                <a:pt x="1522" y="3778"/>
                              </a:cubicBezTo>
                              <a:cubicBezTo>
                                <a:pt x="855" y="6453"/>
                                <a:pt x="185" y="8905"/>
                                <a:pt x="185" y="11804"/>
                              </a:cubicBezTo>
                              <a:cubicBezTo>
                                <a:pt x="1" y="21809"/>
                                <a:pt x="15357" y="22580"/>
                                <a:pt x="19655" y="29337"/>
                              </a:cubicBezTo>
                              <a:cubicBezTo>
                                <a:pt x="19947" y="29195"/>
                                <a:pt x="20238" y="29051"/>
                                <a:pt x="20529" y="28903"/>
                              </a:cubicBezTo>
                              <a:cubicBezTo>
                                <a:pt x="19845" y="27333"/>
                                <a:pt x="18872" y="25710"/>
                                <a:pt x="18019" y="24286"/>
                              </a:cubicBezTo>
                              <a:cubicBezTo>
                                <a:pt x="16681" y="21835"/>
                                <a:pt x="12446" y="19828"/>
                                <a:pt x="10217" y="18045"/>
                              </a:cubicBezTo>
                              <a:cubicBezTo>
                                <a:pt x="7320" y="16039"/>
                                <a:pt x="5314" y="13810"/>
                                <a:pt x="5089" y="10243"/>
                              </a:cubicBezTo>
                              <a:cubicBezTo>
                                <a:pt x="4867" y="7790"/>
                                <a:pt x="6650" y="4670"/>
                                <a:pt x="5758" y="2440"/>
                              </a:cubicBezTo>
                              <a:cubicBezTo>
                                <a:pt x="5032" y="666"/>
                                <a:pt x="4365" y="0"/>
                                <a:pt x="3777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sp>
                    <p:nvSpPr>
                      <p:cNvPr id="87" name="Google Shape;87;p2"/>
                      <p:cNvSpPr/>
                      <p:nvPr/>
                    </p:nvSpPr>
                    <p:spPr>
                      <a:xfrm>
                        <a:off x="8013847" y="4565018"/>
                        <a:ext cx="233256" cy="62112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605" h="41554" extrusionOk="0">
                            <a:moveTo>
                              <a:pt x="5657" y="1"/>
                            </a:moveTo>
                            <a:cubicBezTo>
                              <a:pt x="4025" y="1"/>
                              <a:pt x="2539" y="1018"/>
                              <a:pt x="2007" y="3148"/>
                            </a:cubicBezTo>
                            <a:cubicBezTo>
                              <a:pt x="1115" y="6046"/>
                              <a:pt x="4014" y="7605"/>
                              <a:pt x="4014" y="10504"/>
                            </a:cubicBezTo>
                            <a:cubicBezTo>
                              <a:pt x="4014" y="13848"/>
                              <a:pt x="1339" y="17637"/>
                              <a:pt x="892" y="20980"/>
                            </a:cubicBezTo>
                            <a:cubicBezTo>
                              <a:pt x="1" y="26108"/>
                              <a:pt x="3122" y="26999"/>
                              <a:pt x="6242" y="29897"/>
                            </a:cubicBezTo>
                            <a:cubicBezTo>
                              <a:pt x="8473" y="31904"/>
                              <a:pt x="8473" y="33241"/>
                              <a:pt x="8694" y="36139"/>
                            </a:cubicBezTo>
                            <a:cubicBezTo>
                              <a:pt x="8852" y="39135"/>
                              <a:pt x="9682" y="40126"/>
                              <a:pt x="10941" y="41553"/>
                            </a:cubicBezTo>
                            <a:cubicBezTo>
                              <a:pt x="11322" y="41365"/>
                              <a:pt x="11703" y="41180"/>
                              <a:pt x="12080" y="40987"/>
                            </a:cubicBezTo>
                            <a:cubicBezTo>
                              <a:pt x="12041" y="37644"/>
                              <a:pt x="13826" y="34111"/>
                              <a:pt x="12484" y="31235"/>
                            </a:cubicBezTo>
                            <a:cubicBezTo>
                              <a:pt x="10479" y="26108"/>
                              <a:pt x="1561" y="25217"/>
                              <a:pt x="4014" y="18306"/>
                            </a:cubicBezTo>
                            <a:cubicBezTo>
                              <a:pt x="5796" y="12956"/>
                              <a:pt x="15604" y="7606"/>
                              <a:pt x="8917" y="1363"/>
                            </a:cubicBezTo>
                            <a:cubicBezTo>
                              <a:pt x="7929" y="465"/>
                              <a:pt x="6759" y="1"/>
                              <a:pt x="5657" y="1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786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88" name="Google Shape;88;p2"/>
                    <p:cNvGrpSpPr/>
                    <p:nvPr/>
                  </p:nvGrpSpPr>
                  <p:grpSpPr>
                    <a:xfrm>
                      <a:off x="4413056" y="4599588"/>
                      <a:ext cx="513390" cy="643076"/>
                      <a:chOff x="4413056" y="4599588"/>
                      <a:chExt cx="513390" cy="643076"/>
                    </a:xfrm>
                  </p:grpSpPr>
                  <p:sp>
                    <p:nvSpPr>
                      <p:cNvPr id="89" name="Google Shape;89;p2"/>
                      <p:cNvSpPr/>
                      <p:nvPr/>
                    </p:nvSpPr>
                    <p:spPr>
                      <a:xfrm>
                        <a:off x="4803027" y="4661078"/>
                        <a:ext cx="123419" cy="58158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581" h="35724" extrusionOk="0">
                            <a:moveTo>
                              <a:pt x="2583" y="1"/>
                            </a:moveTo>
                            <a:cubicBezTo>
                              <a:pt x="2472" y="1"/>
                              <a:pt x="2355" y="5"/>
                              <a:pt x="2231" y="14"/>
                            </a:cubicBezTo>
                            <a:cubicBezTo>
                              <a:pt x="5575" y="1574"/>
                              <a:pt x="1785" y="2689"/>
                              <a:pt x="1338" y="4473"/>
                            </a:cubicBezTo>
                            <a:cubicBezTo>
                              <a:pt x="892" y="7594"/>
                              <a:pt x="4238" y="7148"/>
                              <a:pt x="4238" y="9823"/>
                            </a:cubicBezTo>
                            <a:cubicBezTo>
                              <a:pt x="4238" y="12051"/>
                              <a:pt x="2008" y="12498"/>
                              <a:pt x="2453" y="14948"/>
                            </a:cubicBezTo>
                            <a:cubicBezTo>
                              <a:pt x="2676" y="16064"/>
                              <a:pt x="4459" y="16064"/>
                              <a:pt x="4238" y="17624"/>
                            </a:cubicBezTo>
                            <a:cubicBezTo>
                              <a:pt x="4013" y="18961"/>
                              <a:pt x="1785" y="18961"/>
                              <a:pt x="1338" y="20076"/>
                            </a:cubicBezTo>
                            <a:cubicBezTo>
                              <a:pt x="224" y="22527"/>
                              <a:pt x="2453" y="22751"/>
                              <a:pt x="2008" y="25203"/>
                            </a:cubicBezTo>
                            <a:cubicBezTo>
                              <a:pt x="1785" y="27433"/>
                              <a:pt x="1" y="26541"/>
                              <a:pt x="447" y="29661"/>
                            </a:cubicBezTo>
                            <a:cubicBezTo>
                              <a:pt x="670" y="30329"/>
                              <a:pt x="1785" y="30776"/>
                              <a:pt x="1785" y="31891"/>
                            </a:cubicBezTo>
                            <a:cubicBezTo>
                              <a:pt x="1785" y="32782"/>
                              <a:pt x="447" y="33005"/>
                              <a:pt x="447" y="33674"/>
                            </a:cubicBezTo>
                            <a:cubicBezTo>
                              <a:pt x="383" y="34448"/>
                              <a:pt x="321" y="35106"/>
                              <a:pt x="348" y="35666"/>
                            </a:cubicBezTo>
                            <a:cubicBezTo>
                              <a:pt x="698" y="35687"/>
                              <a:pt x="1048" y="35707"/>
                              <a:pt x="1399" y="35723"/>
                            </a:cubicBezTo>
                            <a:cubicBezTo>
                              <a:pt x="1745" y="34897"/>
                              <a:pt x="3196" y="35050"/>
                              <a:pt x="3568" y="34120"/>
                            </a:cubicBezTo>
                            <a:cubicBezTo>
                              <a:pt x="3790" y="32783"/>
                              <a:pt x="3568" y="32336"/>
                              <a:pt x="3568" y="31221"/>
                            </a:cubicBezTo>
                            <a:cubicBezTo>
                              <a:pt x="3568" y="30331"/>
                              <a:pt x="2898" y="29439"/>
                              <a:pt x="3123" y="28324"/>
                            </a:cubicBezTo>
                            <a:cubicBezTo>
                              <a:pt x="3345" y="27209"/>
                              <a:pt x="5128" y="26762"/>
                              <a:pt x="5352" y="25426"/>
                            </a:cubicBezTo>
                            <a:cubicBezTo>
                              <a:pt x="5575" y="24312"/>
                              <a:pt x="4014" y="23641"/>
                              <a:pt x="4237" y="22751"/>
                            </a:cubicBezTo>
                            <a:cubicBezTo>
                              <a:pt x="4460" y="21638"/>
                              <a:pt x="5128" y="21413"/>
                              <a:pt x="5352" y="20298"/>
                            </a:cubicBezTo>
                            <a:cubicBezTo>
                              <a:pt x="6020" y="18294"/>
                              <a:pt x="6244" y="18069"/>
                              <a:pt x="6244" y="16064"/>
                            </a:cubicBezTo>
                            <a:cubicBezTo>
                              <a:pt x="6244" y="15173"/>
                              <a:pt x="5799" y="14281"/>
                              <a:pt x="5799" y="13166"/>
                            </a:cubicBezTo>
                            <a:cubicBezTo>
                              <a:pt x="6019" y="11829"/>
                              <a:pt x="7581" y="11159"/>
                              <a:pt x="7357" y="9822"/>
                            </a:cubicBezTo>
                            <a:cubicBezTo>
                              <a:pt x="7133" y="8037"/>
                              <a:pt x="5128" y="6255"/>
                              <a:pt x="4683" y="4249"/>
                            </a:cubicBezTo>
                            <a:cubicBezTo>
                              <a:pt x="4255" y="2537"/>
                              <a:pt x="5266" y="1"/>
                              <a:pt x="2583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0" name="Google Shape;90;p2"/>
                      <p:cNvSpPr/>
                      <p:nvPr/>
                    </p:nvSpPr>
                    <p:spPr>
                      <a:xfrm>
                        <a:off x="4413056" y="4740296"/>
                        <a:ext cx="223655" cy="48149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738" h="29576" extrusionOk="0">
                            <a:moveTo>
                              <a:pt x="1301" y="0"/>
                            </a:moveTo>
                            <a:cubicBezTo>
                              <a:pt x="948" y="0"/>
                              <a:pt x="523" y="114"/>
                              <a:pt x="1" y="378"/>
                            </a:cubicBezTo>
                            <a:cubicBezTo>
                              <a:pt x="3688" y="524"/>
                              <a:pt x="622" y="3017"/>
                              <a:pt x="901" y="4834"/>
                            </a:cubicBezTo>
                            <a:cubicBezTo>
                              <a:pt x="1695" y="7885"/>
                              <a:pt x="4607" y="6183"/>
                              <a:pt x="5639" y="8649"/>
                            </a:cubicBezTo>
                            <a:cubicBezTo>
                              <a:pt x="6501" y="10706"/>
                              <a:pt x="4617" y="11979"/>
                              <a:pt x="5975" y="14069"/>
                            </a:cubicBezTo>
                            <a:cubicBezTo>
                              <a:pt x="6611" y="15011"/>
                              <a:pt x="8255" y="14321"/>
                              <a:pt x="8653" y="15846"/>
                            </a:cubicBezTo>
                            <a:cubicBezTo>
                              <a:pt x="8964" y="17166"/>
                              <a:pt x="6908" y="18027"/>
                              <a:pt x="6926" y="19228"/>
                            </a:cubicBezTo>
                            <a:cubicBezTo>
                              <a:pt x="6845" y="21921"/>
                              <a:pt x="8988" y="21265"/>
                              <a:pt x="9524" y="23699"/>
                            </a:cubicBezTo>
                            <a:cubicBezTo>
                              <a:pt x="10179" y="25840"/>
                              <a:pt x="8191" y="25709"/>
                              <a:pt x="9808" y="28414"/>
                            </a:cubicBezTo>
                            <a:cubicBezTo>
                              <a:pt x="10055" y="28700"/>
                              <a:pt x="10514" y="28828"/>
                              <a:pt x="10954" y="29042"/>
                            </a:cubicBezTo>
                            <a:cubicBezTo>
                              <a:pt x="11877" y="29233"/>
                              <a:pt x="12804" y="29412"/>
                              <a:pt x="13737" y="29575"/>
                            </a:cubicBezTo>
                            <a:cubicBezTo>
                              <a:pt x="13596" y="29304"/>
                              <a:pt x="13444" y="29023"/>
                              <a:pt x="13289" y="28648"/>
                            </a:cubicBezTo>
                            <a:cubicBezTo>
                              <a:pt x="12947" y="27825"/>
                              <a:pt x="11985" y="27260"/>
                              <a:pt x="11760" y="26145"/>
                            </a:cubicBezTo>
                            <a:cubicBezTo>
                              <a:pt x="11535" y="25030"/>
                              <a:pt x="13008" y="23931"/>
                              <a:pt x="12697" y="22612"/>
                            </a:cubicBezTo>
                            <a:cubicBezTo>
                              <a:pt x="12472" y="21497"/>
                              <a:pt x="10775" y="21483"/>
                              <a:pt x="10635" y="20574"/>
                            </a:cubicBezTo>
                            <a:cubicBezTo>
                              <a:pt x="10410" y="19459"/>
                              <a:pt x="10941" y="18996"/>
                              <a:pt x="10716" y="17883"/>
                            </a:cubicBezTo>
                            <a:cubicBezTo>
                              <a:pt x="10557" y="15774"/>
                              <a:pt x="10676" y="15483"/>
                              <a:pt x="9902" y="13632"/>
                            </a:cubicBezTo>
                            <a:cubicBezTo>
                              <a:pt x="9558" y="12809"/>
                              <a:pt x="8802" y="12160"/>
                              <a:pt x="8371" y="11131"/>
                            </a:cubicBezTo>
                            <a:cubicBezTo>
                              <a:pt x="8060" y="9811"/>
                              <a:pt x="9241" y="8592"/>
                              <a:pt x="8519" y="7444"/>
                            </a:cubicBezTo>
                            <a:cubicBezTo>
                              <a:pt x="7625" y="5884"/>
                              <a:pt x="5085" y="5016"/>
                              <a:pt x="3899" y="3337"/>
                            </a:cubicBezTo>
                            <a:cubicBezTo>
                              <a:pt x="3006" y="2139"/>
                              <a:pt x="2834" y="0"/>
                              <a:pt x="130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1" name="Google Shape;91;p2"/>
                      <p:cNvSpPr/>
                      <p:nvPr/>
                    </p:nvSpPr>
                    <p:spPr>
                      <a:xfrm>
                        <a:off x="4683255" y="4599588"/>
                        <a:ext cx="163354" cy="64156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34" h="39408" extrusionOk="0">
                            <a:moveTo>
                              <a:pt x="4236" y="0"/>
                            </a:moveTo>
                            <a:cubicBezTo>
                              <a:pt x="8248" y="3567"/>
                              <a:pt x="1" y="5797"/>
                              <a:pt x="892" y="9809"/>
                            </a:cubicBezTo>
                            <a:cubicBezTo>
                              <a:pt x="1115" y="11592"/>
                              <a:pt x="2898" y="12707"/>
                              <a:pt x="3122" y="14266"/>
                            </a:cubicBezTo>
                            <a:cubicBezTo>
                              <a:pt x="3567" y="16719"/>
                              <a:pt x="1784" y="18503"/>
                              <a:pt x="1784" y="20731"/>
                            </a:cubicBezTo>
                            <a:cubicBezTo>
                              <a:pt x="2007" y="22959"/>
                              <a:pt x="3789" y="23184"/>
                              <a:pt x="4236" y="25414"/>
                            </a:cubicBezTo>
                            <a:cubicBezTo>
                              <a:pt x="4459" y="27418"/>
                              <a:pt x="2231" y="28758"/>
                              <a:pt x="2453" y="30986"/>
                            </a:cubicBezTo>
                            <a:cubicBezTo>
                              <a:pt x="2676" y="32992"/>
                              <a:pt x="4905" y="34553"/>
                              <a:pt x="5574" y="36560"/>
                            </a:cubicBezTo>
                            <a:cubicBezTo>
                              <a:pt x="6092" y="37906"/>
                              <a:pt x="5987" y="38721"/>
                              <a:pt x="6148" y="39345"/>
                            </a:cubicBezTo>
                            <a:cubicBezTo>
                              <a:pt x="6477" y="39369"/>
                              <a:pt x="6810" y="39386"/>
                              <a:pt x="7141" y="39407"/>
                            </a:cubicBezTo>
                            <a:cubicBezTo>
                              <a:pt x="6693" y="38121"/>
                              <a:pt x="8196" y="36643"/>
                              <a:pt x="8026" y="34777"/>
                            </a:cubicBezTo>
                            <a:cubicBezTo>
                              <a:pt x="7803" y="32102"/>
                              <a:pt x="6020" y="31655"/>
                              <a:pt x="6466" y="28758"/>
                            </a:cubicBezTo>
                            <a:cubicBezTo>
                              <a:pt x="6688" y="27643"/>
                              <a:pt x="8026" y="26751"/>
                              <a:pt x="7803" y="25414"/>
                            </a:cubicBezTo>
                            <a:cubicBezTo>
                              <a:pt x="7581" y="24299"/>
                              <a:pt x="6243" y="23853"/>
                              <a:pt x="5796" y="22516"/>
                            </a:cubicBezTo>
                            <a:cubicBezTo>
                              <a:pt x="4681" y="19841"/>
                              <a:pt x="6466" y="19171"/>
                              <a:pt x="7133" y="16496"/>
                            </a:cubicBezTo>
                            <a:cubicBezTo>
                              <a:pt x="7579" y="13599"/>
                              <a:pt x="5796" y="13152"/>
                              <a:pt x="5129" y="10701"/>
                            </a:cubicBezTo>
                            <a:cubicBezTo>
                              <a:pt x="3344" y="6019"/>
                              <a:pt x="10033" y="2899"/>
                              <a:pt x="4236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2" name="Google Shape;92;p2"/>
                      <p:cNvSpPr/>
                      <p:nvPr/>
                    </p:nvSpPr>
                    <p:spPr>
                      <a:xfrm>
                        <a:off x="4512706" y="4697610"/>
                        <a:ext cx="215010" cy="53655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207" h="32958" extrusionOk="0">
                            <a:moveTo>
                              <a:pt x="7357" y="1"/>
                            </a:moveTo>
                            <a:cubicBezTo>
                              <a:pt x="0" y="225"/>
                              <a:pt x="7134" y="6243"/>
                              <a:pt x="7357" y="9140"/>
                            </a:cubicBezTo>
                            <a:cubicBezTo>
                              <a:pt x="7357" y="10032"/>
                              <a:pt x="6242" y="10925"/>
                              <a:pt x="6466" y="11816"/>
                            </a:cubicBezTo>
                            <a:cubicBezTo>
                              <a:pt x="6689" y="12930"/>
                              <a:pt x="8471" y="13375"/>
                              <a:pt x="8471" y="14268"/>
                            </a:cubicBezTo>
                            <a:cubicBezTo>
                              <a:pt x="8471" y="16497"/>
                              <a:pt x="6243" y="17388"/>
                              <a:pt x="6466" y="19840"/>
                            </a:cubicBezTo>
                            <a:cubicBezTo>
                              <a:pt x="6466" y="20509"/>
                              <a:pt x="8026" y="20731"/>
                              <a:pt x="8249" y="21623"/>
                            </a:cubicBezTo>
                            <a:cubicBezTo>
                              <a:pt x="8249" y="22961"/>
                              <a:pt x="6689" y="23629"/>
                              <a:pt x="6689" y="24743"/>
                            </a:cubicBezTo>
                            <a:cubicBezTo>
                              <a:pt x="6912" y="27196"/>
                              <a:pt x="8695" y="28088"/>
                              <a:pt x="9364" y="30318"/>
                            </a:cubicBezTo>
                            <a:cubicBezTo>
                              <a:pt x="9546" y="31143"/>
                              <a:pt x="9241" y="31818"/>
                              <a:pt x="9049" y="32435"/>
                            </a:cubicBezTo>
                            <a:cubicBezTo>
                              <a:pt x="10307" y="32635"/>
                              <a:pt x="11575" y="32809"/>
                              <a:pt x="12850" y="32957"/>
                            </a:cubicBezTo>
                            <a:cubicBezTo>
                              <a:pt x="12581" y="32022"/>
                              <a:pt x="13207" y="30636"/>
                              <a:pt x="12707" y="28754"/>
                            </a:cubicBezTo>
                            <a:cubicBezTo>
                              <a:pt x="12262" y="26749"/>
                              <a:pt x="10477" y="26526"/>
                              <a:pt x="10477" y="24298"/>
                            </a:cubicBezTo>
                            <a:cubicBezTo>
                              <a:pt x="10700" y="23406"/>
                              <a:pt x="12037" y="22513"/>
                              <a:pt x="12037" y="21176"/>
                            </a:cubicBezTo>
                            <a:cubicBezTo>
                              <a:pt x="12037" y="19840"/>
                              <a:pt x="10700" y="19616"/>
                              <a:pt x="10700" y="18503"/>
                            </a:cubicBezTo>
                            <a:cubicBezTo>
                              <a:pt x="10700" y="16496"/>
                              <a:pt x="11369" y="14936"/>
                              <a:pt x="11369" y="12930"/>
                            </a:cubicBezTo>
                            <a:cubicBezTo>
                              <a:pt x="11147" y="12262"/>
                              <a:pt x="10255" y="11147"/>
                              <a:pt x="10032" y="10255"/>
                            </a:cubicBezTo>
                            <a:cubicBezTo>
                              <a:pt x="10032" y="9586"/>
                              <a:pt x="11592" y="8694"/>
                              <a:pt x="11369" y="7580"/>
                            </a:cubicBezTo>
                            <a:cubicBezTo>
                              <a:pt x="11147" y="5796"/>
                              <a:pt x="2229" y="2230"/>
                              <a:pt x="7357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grpSp>
                  <p:nvGrpSpPr>
                    <p:cNvPr id="93" name="Google Shape;93;p2"/>
                    <p:cNvGrpSpPr/>
                    <p:nvPr/>
                  </p:nvGrpSpPr>
                  <p:grpSpPr>
                    <a:xfrm>
                      <a:off x="8536393" y="5277422"/>
                      <a:ext cx="669752" cy="748233"/>
                      <a:chOff x="8523243" y="4655672"/>
                      <a:chExt cx="669752" cy="748233"/>
                    </a:xfrm>
                  </p:grpSpPr>
                  <p:sp>
                    <p:nvSpPr>
                      <p:cNvPr id="94" name="Google Shape;94;p2"/>
                      <p:cNvSpPr/>
                      <p:nvPr/>
                    </p:nvSpPr>
                    <p:spPr>
                      <a:xfrm>
                        <a:off x="8735509" y="4678616"/>
                        <a:ext cx="372873" cy="67058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3841" h="42876" extrusionOk="0">
                            <a:moveTo>
                              <a:pt x="510" y="1"/>
                            </a:moveTo>
                            <a:cubicBezTo>
                              <a:pt x="264" y="1"/>
                              <a:pt x="0" y="207"/>
                              <a:pt x="70" y="524"/>
                            </a:cubicBezTo>
                            <a:cubicBezTo>
                              <a:pt x="1352" y="6342"/>
                              <a:pt x="6408" y="5652"/>
                              <a:pt x="10726" y="8083"/>
                            </a:cubicBezTo>
                            <a:cubicBezTo>
                              <a:pt x="14614" y="10269"/>
                              <a:pt x="13519" y="14560"/>
                              <a:pt x="12573" y="17982"/>
                            </a:cubicBezTo>
                            <a:cubicBezTo>
                              <a:pt x="11949" y="20234"/>
                              <a:pt x="12595" y="21988"/>
                              <a:pt x="14226" y="23583"/>
                            </a:cubicBezTo>
                            <a:cubicBezTo>
                              <a:pt x="16266" y="25581"/>
                              <a:pt x="19239" y="26375"/>
                              <a:pt x="21337" y="28322"/>
                            </a:cubicBezTo>
                            <a:cubicBezTo>
                              <a:pt x="23490" y="30323"/>
                              <a:pt x="22914" y="34392"/>
                              <a:pt x="22695" y="36990"/>
                            </a:cubicBezTo>
                            <a:cubicBezTo>
                              <a:pt x="22530" y="38941"/>
                              <a:pt x="22539" y="41115"/>
                              <a:pt x="23111" y="42875"/>
                            </a:cubicBezTo>
                            <a:cubicBezTo>
                              <a:pt x="23320" y="42622"/>
                              <a:pt x="23523" y="42365"/>
                              <a:pt x="23729" y="42112"/>
                            </a:cubicBezTo>
                            <a:cubicBezTo>
                              <a:pt x="22839" y="38721"/>
                              <a:pt x="23841" y="33630"/>
                              <a:pt x="23478" y="30950"/>
                            </a:cubicBezTo>
                            <a:cubicBezTo>
                              <a:pt x="22853" y="26301"/>
                              <a:pt x="17092" y="25219"/>
                              <a:pt x="14216" y="22403"/>
                            </a:cubicBezTo>
                            <a:cubicBezTo>
                              <a:pt x="11853" y="20089"/>
                              <a:pt x="14097" y="16997"/>
                              <a:pt x="14372" y="14400"/>
                            </a:cubicBezTo>
                            <a:cubicBezTo>
                              <a:pt x="14586" y="12391"/>
                              <a:pt x="14146" y="10173"/>
                              <a:pt x="12691" y="8658"/>
                            </a:cubicBezTo>
                            <a:cubicBezTo>
                              <a:pt x="8971" y="4792"/>
                              <a:pt x="2262" y="6589"/>
                              <a:pt x="876" y="301"/>
                            </a:cubicBezTo>
                            <a:cubicBezTo>
                              <a:pt x="829" y="92"/>
                              <a:pt x="673" y="1"/>
                              <a:pt x="51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5" name="Google Shape;95;p2"/>
                      <p:cNvSpPr/>
                      <p:nvPr/>
                    </p:nvSpPr>
                    <p:spPr>
                      <a:xfrm>
                        <a:off x="8984279" y="4694319"/>
                        <a:ext cx="200599" cy="58334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2826" h="37298" extrusionOk="0">
                            <a:moveTo>
                              <a:pt x="647" y="0"/>
                            </a:moveTo>
                            <a:cubicBezTo>
                              <a:pt x="178" y="0"/>
                              <a:pt x="0" y="730"/>
                              <a:pt x="503" y="814"/>
                            </a:cubicBezTo>
                            <a:cubicBezTo>
                              <a:pt x="4043" y="1407"/>
                              <a:pt x="6246" y="4026"/>
                              <a:pt x="7353" y="7295"/>
                            </a:cubicBezTo>
                            <a:cubicBezTo>
                              <a:pt x="8216" y="9844"/>
                              <a:pt x="6490" y="12593"/>
                              <a:pt x="6901" y="15234"/>
                            </a:cubicBezTo>
                            <a:cubicBezTo>
                              <a:pt x="7128" y="16699"/>
                              <a:pt x="8150" y="17945"/>
                              <a:pt x="9055" y="19055"/>
                            </a:cubicBezTo>
                            <a:cubicBezTo>
                              <a:pt x="11469" y="22014"/>
                              <a:pt x="12615" y="24871"/>
                              <a:pt x="11008" y="28550"/>
                            </a:cubicBezTo>
                            <a:cubicBezTo>
                              <a:pt x="9826" y="31256"/>
                              <a:pt x="8889" y="33554"/>
                              <a:pt x="10248" y="36380"/>
                            </a:cubicBezTo>
                            <a:cubicBezTo>
                              <a:pt x="10401" y="36700"/>
                              <a:pt x="10568" y="37006"/>
                              <a:pt x="10744" y="37297"/>
                            </a:cubicBezTo>
                            <a:cubicBezTo>
                              <a:pt x="10942" y="37024"/>
                              <a:pt x="11145" y="36753"/>
                              <a:pt x="11340" y="36476"/>
                            </a:cubicBezTo>
                            <a:cubicBezTo>
                              <a:pt x="10537" y="35115"/>
                              <a:pt x="10131" y="33687"/>
                              <a:pt x="10573" y="31799"/>
                            </a:cubicBezTo>
                            <a:cubicBezTo>
                              <a:pt x="11142" y="29376"/>
                              <a:pt x="12633" y="27569"/>
                              <a:pt x="12746" y="25011"/>
                            </a:cubicBezTo>
                            <a:cubicBezTo>
                              <a:pt x="12826" y="23178"/>
                              <a:pt x="11816" y="21102"/>
                              <a:pt x="10690" y="19721"/>
                            </a:cubicBezTo>
                            <a:cubicBezTo>
                              <a:pt x="9845" y="18685"/>
                              <a:pt x="8974" y="17688"/>
                              <a:pt x="8277" y="16541"/>
                            </a:cubicBezTo>
                            <a:cubicBezTo>
                              <a:pt x="6890" y="14264"/>
                              <a:pt x="8083" y="11602"/>
                              <a:pt x="8408" y="9215"/>
                            </a:cubicBezTo>
                            <a:cubicBezTo>
                              <a:pt x="8991" y="4926"/>
                              <a:pt x="4624" y="660"/>
                              <a:pt x="727" y="7"/>
                            </a:cubicBezTo>
                            <a:cubicBezTo>
                              <a:pt x="699" y="2"/>
                              <a:pt x="673" y="0"/>
                              <a:pt x="64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6" name="Google Shape;96;p2"/>
                      <p:cNvSpPr/>
                      <p:nvPr/>
                    </p:nvSpPr>
                    <p:spPr>
                      <a:xfrm>
                        <a:off x="8538868" y="4892962"/>
                        <a:ext cx="519780" cy="51094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234" h="32669" extrusionOk="0">
                            <a:moveTo>
                              <a:pt x="943" y="0"/>
                            </a:moveTo>
                            <a:cubicBezTo>
                              <a:pt x="783" y="0"/>
                              <a:pt x="636" y="92"/>
                              <a:pt x="605" y="303"/>
                            </a:cubicBezTo>
                            <a:cubicBezTo>
                              <a:pt x="1" y="4420"/>
                              <a:pt x="3337" y="5071"/>
                              <a:pt x="6747" y="5263"/>
                            </a:cubicBezTo>
                            <a:cubicBezTo>
                              <a:pt x="9706" y="5429"/>
                              <a:pt x="12395" y="5318"/>
                              <a:pt x="14701" y="7456"/>
                            </a:cubicBezTo>
                            <a:cubicBezTo>
                              <a:pt x="17003" y="9594"/>
                              <a:pt x="16577" y="13318"/>
                              <a:pt x="17522" y="16069"/>
                            </a:cubicBezTo>
                            <a:cubicBezTo>
                              <a:pt x="18119" y="17812"/>
                              <a:pt x="19664" y="19209"/>
                              <a:pt x="21361" y="19856"/>
                            </a:cubicBezTo>
                            <a:cubicBezTo>
                              <a:pt x="23053" y="20501"/>
                              <a:pt x="24672" y="20890"/>
                              <a:pt x="26450" y="21214"/>
                            </a:cubicBezTo>
                            <a:cubicBezTo>
                              <a:pt x="30503" y="21952"/>
                              <a:pt x="31028" y="25223"/>
                              <a:pt x="31216" y="28772"/>
                            </a:cubicBezTo>
                            <a:cubicBezTo>
                              <a:pt x="31312" y="30591"/>
                              <a:pt x="31833" y="31825"/>
                              <a:pt x="32630" y="32669"/>
                            </a:cubicBezTo>
                            <a:cubicBezTo>
                              <a:pt x="32832" y="32449"/>
                              <a:pt x="33032" y="32226"/>
                              <a:pt x="33234" y="32003"/>
                            </a:cubicBezTo>
                            <a:cubicBezTo>
                              <a:pt x="31191" y="29413"/>
                              <a:pt x="32550" y="25264"/>
                              <a:pt x="30549" y="22467"/>
                            </a:cubicBezTo>
                            <a:cubicBezTo>
                              <a:pt x="29312" y="20739"/>
                              <a:pt x="26935" y="20444"/>
                              <a:pt x="25023" y="20114"/>
                            </a:cubicBezTo>
                            <a:cubicBezTo>
                              <a:pt x="21359" y="19479"/>
                              <a:pt x="18604" y="17720"/>
                              <a:pt x="17824" y="13989"/>
                            </a:cubicBezTo>
                            <a:cubicBezTo>
                              <a:pt x="17125" y="10645"/>
                              <a:pt x="16756" y="6568"/>
                              <a:pt x="12942" y="5214"/>
                            </a:cubicBezTo>
                            <a:cubicBezTo>
                              <a:pt x="9643" y="4044"/>
                              <a:pt x="619" y="5925"/>
                              <a:pt x="1412" y="527"/>
                            </a:cubicBezTo>
                            <a:cubicBezTo>
                              <a:pt x="1458" y="209"/>
                              <a:pt x="1185" y="0"/>
                              <a:pt x="943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7" name="Google Shape;97;p2"/>
                      <p:cNvSpPr/>
                      <p:nvPr/>
                    </p:nvSpPr>
                    <p:spPr>
                      <a:xfrm>
                        <a:off x="8767290" y="4701091"/>
                        <a:ext cx="26588" cy="5544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00" h="3545" extrusionOk="0">
                            <a:moveTo>
                              <a:pt x="1046" y="0"/>
                            </a:moveTo>
                            <a:cubicBezTo>
                              <a:pt x="894" y="0"/>
                              <a:pt x="698" y="157"/>
                              <a:pt x="446" y="534"/>
                            </a:cubicBezTo>
                            <a:cubicBezTo>
                              <a:pt x="1" y="1202"/>
                              <a:pt x="892" y="3096"/>
                              <a:pt x="1338" y="3432"/>
                            </a:cubicBezTo>
                            <a:lnTo>
                              <a:pt x="1338" y="3545"/>
                            </a:lnTo>
                            <a:cubicBezTo>
                              <a:pt x="1519" y="2910"/>
                              <a:pt x="1700" y="0"/>
                              <a:pt x="1046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8" name="Google Shape;98;p2"/>
                      <p:cNvSpPr/>
                      <p:nvPr/>
                    </p:nvSpPr>
                    <p:spPr>
                      <a:xfrm>
                        <a:off x="8708030" y="4693662"/>
                        <a:ext cx="48812" cy="3196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21" h="2044" extrusionOk="0">
                            <a:moveTo>
                              <a:pt x="147" y="0"/>
                            </a:moveTo>
                            <a:cubicBezTo>
                              <a:pt x="98" y="0"/>
                              <a:pt x="49" y="2"/>
                              <a:pt x="0" y="7"/>
                            </a:cubicBezTo>
                            <a:cubicBezTo>
                              <a:pt x="0" y="1116"/>
                              <a:pt x="1646" y="2044"/>
                              <a:pt x="2702" y="2044"/>
                            </a:cubicBezTo>
                            <a:cubicBezTo>
                              <a:pt x="2811" y="2044"/>
                              <a:pt x="2915" y="2034"/>
                              <a:pt x="3010" y="2013"/>
                            </a:cubicBezTo>
                            <a:lnTo>
                              <a:pt x="3120" y="2013"/>
                            </a:lnTo>
                            <a:cubicBezTo>
                              <a:pt x="2479" y="1263"/>
                              <a:pt x="1322" y="0"/>
                              <a:pt x="14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99" name="Google Shape;99;p2"/>
                      <p:cNvSpPr/>
                      <p:nvPr/>
                    </p:nvSpPr>
                    <p:spPr>
                      <a:xfrm>
                        <a:off x="8773624" y="4768264"/>
                        <a:ext cx="54677" cy="1401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96" h="896" extrusionOk="0">
                            <a:moveTo>
                              <a:pt x="1782" y="1"/>
                            </a:moveTo>
                            <a:cubicBezTo>
                              <a:pt x="1238" y="1"/>
                              <a:pt x="709" y="29"/>
                              <a:pt x="598" y="140"/>
                            </a:cubicBezTo>
                            <a:cubicBezTo>
                              <a:pt x="1" y="678"/>
                              <a:pt x="684" y="895"/>
                              <a:pt x="1550" y="895"/>
                            </a:cubicBezTo>
                            <a:cubicBezTo>
                              <a:pt x="2299" y="895"/>
                              <a:pt x="3186" y="733"/>
                              <a:pt x="3496" y="474"/>
                            </a:cubicBezTo>
                            <a:lnTo>
                              <a:pt x="3050" y="29"/>
                            </a:lnTo>
                            <a:cubicBezTo>
                              <a:pt x="2882" y="29"/>
                              <a:pt x="2325" y="1"/>
                              <a:pt x="1782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0" name="Google Shape;100;p2"/>
                      <p:cNvSpPr/>
                      <p:nvPr/>
                    </p:nvSpPr>
                    <p:spPr>
                      <a:xfrm>
                        <a:off x="8842237" y="4736922"/>
                        <a:ext cx="32922" cy="4923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05" h="3148" extrusionOk="0">
                            <a:moveTo>
                              <a:pt x="1360" y="0"/>
                            </a:moveTo>
                            <a:cubicBezTo>
                              <a:pt x="1188" y="0"/>
                              <a:pt x="962" y="138"/>
                              <a:pt x="670" y="472"/>
                            </a:cubicBezTo>
                            <a:cubicBezTo>
                              <a:pt x="1" y="1254"/>
                              <a:pt x="1226" y="2590"/>
                              <a:pt x="1338" y="2925"/>
                            </a:cubicBezTo>
                            <a:lnTo>
                              <a:pt x="1562" y="3148"/>
                            </a:lnTo>
                            <a:cubicBezTo>
                              <a:pt x="1833" y="2604"/>
                              <a:pt x="2105" y="0"/>
                              <a:pt x="136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1" name="Google Shape;101;p2"/>
                      <p:cNvSpPr/>
                      <p:nvPr/>
                    </p:nvSpPr>
                    <p:spPr>
                      <a:xfrm>
                        <a:off x="8866760" y="4809179"/>
                        <a:ext cx="50455" cy="2371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226" h="1516" extrusionOk="0">
                            <a:moveTo>
                              <a:pt x="1547" y="0"/>
                            </a:moveTo>
                            <a:cubicBezTo>
                              <a:pt x="869" y="0"/>
                              <a:pt x="229" y="138"/>
                              <a:pt x="106" y="757"/>
                            </a:cubicBezTo>
                            <a:cubicBezTo>
                              <a:pt x="0" y="1318"/>
                              <a:pt x="214" y="1515"/>
                              <a:pt x="574" y="1515"/>
                            </a:cubicBezTo>
                            <a:cubicBezTo>
                              <a:pt x="1361" y="1515"/>
                              <a:pt x="2844" y="575"/>
                              <a:pt x="3225" y="423"/>
                            </a:cubicBezTo>
                            <a:lnTo>
                              <a:pt x="3003" y="88"/>
                            </a:lnTo>
                            <a:cubicBezTo>
                              <a:pt x="2656" y="88"/>
                              <a:pt x="2089" y="0"/>
                              <a:pt x="154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2" name="Google Shape;102;p2"/>
                      <p:cNvSpPr/>
                      <p:nvPr/>
                    </p:nvSpPr>
                    <p:spPr>
                      <a:xfrm>
                        <a:off x="8934638" y="4788284"/>
                        <a:ext cx="34252" cy="519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90" h="3320" extrusionOk="0">
                            <a:moveTo>
                              <a:pt x="1065" y="0"/>
                            </a:moveTo>
                            <a:cubicBezTo>
                              <a:pt x="957" y="0"/>
                              <a:pt x="826" y="27"/>
                              <a:pt x="670" y="86"/>
                            </a:cubicBezTo>
                            <a:cubicBezTo>
                              <a:pt x="0" y="421"/>
                              <a:pt x="446" y="2092"/>
                              <a:pt x="446" y="2761"/>
                            </a:cubicBezTo>
                            <a:lnTo>
                              <a:pt x="670" y="3320"/>
                            </a:lnTo>
                            <a:cubicBezTo>
                              <a:pt x="873" y="2912"/>
                              <a:pt x="2189" y="0"/>
                              <a:pt x="1065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3" name="Google Shape;103;p2"/>
                      <p:cNvSpPr/>
                      <p:nvPr/>
                    </p:nvSpPr>
                    <p:spPr>
                      <a:xfrm>
                        <a:off x="8920687" y="4865013"/>
                        <a:ext cx="32735" cy="4318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093" h="2761" extrusionOk="0">
                            <a:moveTo>
                              <a:pt x="498" y="1"/>
                            </a:moveTo>
                            <a:cubicBezTo>
                              <a:pt x="311" y="1"/>
                              <a:pt x="167" y="185"/>
                              <a:pt x="113" y="643"/>
                            </a:cubicBezTo>
                            <a:cubicBezTo>
                              <a:pt x="1" y="1424"/>
                              <a:pt x="1449" y="2315"/>
                              <a:pt x="1896" y="2648"/>
                            </a:cubicBezTo>
                            <a:lnTo>
                              <a:pt x="2008" y="2761"/>
                            </a:lnTo>
                            <a:cubicBezTo>
                              <a:pt x="2092" y="1829"/>
                              <a:pt x="1086" y="1"/>
                              <a:pt x="498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4" name="Google Shape;104;p2"/>
                      <p:cNvSpPr/>
                      <p:nvPr/>
                    </p:nvSpPr>
                    <p:spPr>
                      <a:xfrm>
                        <a:off x="8941598" y="4916876"/>
                        <a:ext cx="47092" cy="3662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011" h="2342" extrusionOk="0">
                            <a:moveTo>
                              <a:pt x="2119" y="1"/>
                            </a:moveTo>
                            <a:lnTo>
                              <a:pt x="2119" y="1"/>
                            </a:lnTo>
                            <a:cubicBezTo>
                              <a:pt x="1116" y="112"/>
                              <a:pt x="1" y="1115"/>
                              <a:pt x="112" y="2118"/>
                            </a:cubicBezTo>
                            <a:lnTo>
                              <a:pt x="223" y="2342"/>
                            </a:lnTo>
                            <a:cubicBezTo>
                              <a:pt x="1226" y="1895"/>
                              <a:pt x="3010" y="1672"/>
                              <a:pt x="2119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5" name="Google Shape;105;p2"/>
                      <p:cNvSpPr/>
                      <p:nvPr/>
                    </p:nvSpPr>
                    <p:spPr>
                      <a:xfrm>
                        <a:off x="8891065" y="4961497"/>
                        <a:ext cx="47076" cy="4083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010" h="2611" extrusionOk="0">
                            <a:moveTo>
                              <a:pt x="1139" y="0"/>
                            </a:moveTo>
                            <a:cubicBezTo>
                              <a:pt x="941" y="0"/>
                              <a:pt x="743" y="112"/>
                              <a:pt x="557" y="380"/>
                            </a:cubicBezTo>
                            <a:cubicBezTo>
                              <a:pt x="0" y="1384"/>
                              <a:pt x="2340" y="2499"/>
                              <a:pt x="2786" y="2610"/>
                            </a:cubicBezTo>
                            <a:lnTo>
                              <a:pt x="3010" y="2610"/>
                            </a:lnTo>
                            <a:cubicBezTo>
                              <a:pt x="2919" y="2156"/>
                              <a:pt x="2014" y="0"/>
                              <a:pt x="1139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6" name="Google Shape;106;p2"/>
                      <p:cNvSpPr/>
                      <p:nvPr/>
                    </p:nvSpPr>
                    <p:spPr>
                      <a:xfrm>
                        <a:off x="8953828" y="4974400"/>
                        <a:ext cx="38334" cy="5929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451" h="3791" extrusionOk="0">
                            <a:moveTo>
                              <a:pt x="1001" y="1"/>
                            </a:moveTo>
                            <a:lnTo>
                              <a:pt x="1001" y="1"/>
                            </a:lnTo>
                            <a:cubicBezTo>
                              <a:pt x="0" y="1004"/>
                              <a:pt x="0" y="2453"/>
                              <a:pt x="222" y="3790"/>
                            </a:cubicBezTo>
                            <a:lnTo>
                              <a:pt x="333" y="3790"/>
                            </a:lnTo>
                            <a:cubicBezTo>
                              <a:pt x="891" y="2676"/>
                              <a:pt x="2450" y="1116"/>
                              <a:pt x="100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7" name="Google Shape;107;p2"/>
                      <p:cNvSpPr/>
                      <p:nvPr/>
                    </p:nvSpPr>
                    <p:spPr>
                      <a:xfrm>
                        <a:off x="8934638" y="5055039"/>
                        <a:ext cx="66251" cy="2339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236" h="1496" extrusionOk="0">
                            <a:moveTo>
                              <a:pt x="825" y="1"/>
                            </a:moveTo>
                            <a:cubicBezTo>
                              <a:pt x="531" y="1"/>
                              <a:pt x="252" y="58"/>
                              <a:pt x="0" y="195"/>
                            </a:cubicBezTo>
                            <a:cubicBezTo>
                              <a:pt x="207" y="1229"/>
                              <a:pt x="1267" y="1495"/>
                              <a:pt x="2336" y="1495"/>
                            </a:cubicBezTo>
                            <a:cubicBezTo>
                              <a:pt x="2995" y="1495"/>
                              <a:pt x="3657" y="1394"/>
                              <a:pt x="4125" y="1310"/>
                            </a:cubicBezTo>
                            <a:lnTo>
                              <a:pt x="4235" y="1310"/>
                            </a:lnTo>
                            <a:cubicBezTo>
                              <a:pt x="3349" y="866"/>
                              <a:pt x="1970" y="1"/>
                              <a:pt x="825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8" name="Google Shape;108;p2"/>
                      <p:cNvSpPr/>
                      <p:nvPr/>
                    </p:nvSpPr>
                    <p:spPr>
                      <a:xfrm>
                        <a:off x="9025866" y="5040979"/>
                        <a:ext cx="41274" cy="502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639" h="3214" extrusionOk="0">
                            <a:moveTo>
                              <a:pt x="890" y="0"/>
                            </a:moveTo>
                            <a:cubicBezTo>
                              <a:pt x="1" y="0"/>
                              <a:pt x="137" y="2319"/>
                              <a:pt x="521" y="2989"/>
                            </a:cubicBezTo>
                            <a:lnTo>
                              <a:pt x="631" y="3213"/>
                            </a:lnTo>
                            <a:cubicBezTo>
                              <a:pt x="1078" y="2655"/>
                              <a:pt x="2638" y="982"/>
                              <a:pt x="1412" y="203"/>
                            </a:cubicBezTo>
                            <a:cubicBezTo>
                              <a:pt x="1208" y="62"/>
                              <a:pt x="1036" y="0"/>
                              <a:pt x="89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09" name="Google Shape;109;p2"/>
                      <p:cNvSpPr/>
                      <p:nvPr/>
                    </p:nvSpPr>
                    <p:spPr>
                      <a:xfrm>
                        <a:off x="9014809" y="5111656"/>
                        <a:ext cx="64531" cy="2142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26" h="1370" extrusionOk="0">
                            <a:moveTo>
                              <a:pt x="1417" y="1"/>
                            </a:moveTo>
                            <a:cubicBezTo>
                              <a:pt x="1138" y="1"/>
                              <a:pt x="910" y="74"/>
                              <a:pt x="781" y="254"/>
                            </a:cubicBezTo>
                            <a:cubicBezTo>
                              <a:pt x="0" y="1113"/>
                              <a:pt x="1686" y="1370"/>
                              <a:pt x="2954" y="1370"/>
                            </a:cubicBezTo>
                            <a:cubicBezTo>
                              <a:pt x="3495" y="1370"/>
                              <a:pt x="3959" y="1323"/>
                              <a:pt x="4125" y="1257"/>
                            </a:cubicBezTo>
                            <a:cubicBezTo>
                              <a:pt x="3868" y="827"/>
                              <a:pt x="2354" y="1"/>
                              <a:pt x="1417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0" name="Google Shape;110;p2"/>
                      <p:cNvSpPr/>
                      <p:nvPr/>
                    </p:nvSpPr>
                    <p:spPr>
                      <a:xfrm>
                        <a:off x="9098467" y="5139840"/>
                        <a:ext cx="57336" cy="3695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666" h="2363" extrusionOk="0">
                            <a:moveTo>
                              <a:pt x="1443" y="1"/>
                            </a:moveTo>
                            <a:cubicBezTo>
                              <a:pt x="741" y="1"/>
                              <a:pt x="114" y="1002"/>
                              <a:pt x="114" y="1795"/>
                            </a:cubicBezTo>
                            <a:lnTo>
                              <a:pt x="1" y="2351"/>
                            </a:lnTo>
                            <a:cubicBezTo>
                              <a:pt x="72" y="2358"/>
                              <a:pt x="153" y="2362"/>
                              <a:pt x="240" y="2362"/>
                            </a:cubicBezTo>
                            <a:cubicBezTo>
                              <a:pt x="1378" y="2362"/>
                              <a:pt x="3665" y="1683"/>
                              <a:pt x="2008" y="234"/>
                            </a:cubicBezTo>
                            <a:cubicBezTo>
                              <a:pt x="1821" y="71"/>
                              <a:pt x="1630" y="1"/>
                              <a:pt x="1443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1" name="Google Shape;111;p2"/>
                      <p:cNvSpPr/>
                      <p:nvPr/>
                    </p:nvSpPr>
                    <p:spPr>
                      <a:xfrm>
                        <a:off x="9054910" y="5199788"/>
                        <a:ext cx="40117" cy="396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65" h="2532" extrusionOk="0">
                            <a:moveTo>
                              <a:pt x="757" y="1"/>
                            </a:moveTo>
                            <a:cubicBezTo>
                              <a:pt x="534" y="1"/>
                              <a:pt x="283" y="59"/>
                              <a:pt x="1" y="191"/>
                            </a:cubicBezTo>
                            <a:cubicBezTo>
                              <a:pt x="1" y="1518"/>
                              <a:pt x="1424" y="2186"/>
                              <a:pt x="2535" y="2415"/>
                            </a:cubicBezTo>
                            <a:lnTo>
                              <a:pt x="2535" y="2415"/>
                            </a:lnTo>
                            <a:cubicBezTo>
                              <a:pt x="2256" y="1323"/>
                              <a:pt x="1817" y="1"/>
                              <a:pt x="757" y="1"/>
                            </a:cubicBezTo>
                            <a:close/>
                            <a:moveTo>
                              <a:pt x="2535" y="2415"/>
                            </a:moveTo>
                            <a:cubicBezTo>
                              <a:pt x="2545" y="2454"/>
                              <a:pt x="2555" y="2493"/>
                              <a:pt x="2565" y="2531"/>
                            </a:cubicBezTo>
                            <a:lnTo>
                              <a:pt x="2565" y="2421"/>
                            </a:lnTo>
                            <a:cubicBezTo>
                              <a:pt x="2555" y="2419"/>
                              <a:pt x="2545" y="2417"/>
                              <a:pt x="2535" y="2415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2" name="Google Shape;112;p2"/>
                      <p:cNvSpPr/>
                      <p:nvPr/>
                    </p:nvSpPr>
                    <p:spPr>
                      <a:xfrm>
                        <a:off x="9096778" y="5236651"/>
                        <a:ext cx="64484" cy="393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23" h="2516" extrusionOk="0">
                            <a:moveTo>
                              <a:pt x="1878" y="1"/>
                            </a:moveTo>
                            <a:cubicBezTo>
                              <a:pt x="891" y="1"/>
                              <a:pt x="184" y="1785"/>
                              <a:pt x="0" y="2516"/>
                            </a:cubicBezTo>
                            <a:lnTo>
                              <a:pt x="111" y="2404"/>
                            </a:lnTo>
                            <a:cubicBezTo>
                              <a:pt x="891" y="2404"/>
                              <a:pt x="4123" y="1623"/>
                              <a:pt x="2563" y="286"/>
                            </a:cubicBezTo>
                            <a:cubicBezTo>
                              <a:pt x="2323" y="86"/>
                              <a:pt x="2094" y="1"/>
                              <a:pt x="1878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3" name="Google Shape;113;p2"/>
                      <p:cNvSpPr/>
                      <p:nvPr/>
                    </p:nvSpPr>
                    <p:spPr>
                      <a:xfrm>
                        <a:off x="8938470" y="4697040"/>
                        <a:ext cx="69739" cy="2421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459" h="1548" extrusionOk="0">
                            <a:moveTo>
                              <a:pt x="1168" y="0"/>
                            </a:moveTo>
                            <a:cubicBezTo>
                              <a:pt x="654" y="0"/>
                              <a:pt x="224" y="136"/>
                              <a:pt x="0" y="533"/>
                            </a:cubicBezTo>
                            <a:cubicBezTo>
                              <a:pt x="468" y="1262"/>
                              <a:pt x="1188" y="1548"/>
                              <a:pt x="1946" y="1548"/>
                            </a:cubicBezTo>
                            <a:cubicBezTo>
                              <a:pt x="2850" y="1548"/>
                              <a:pt x="3808" y="1141"/>
                              <a:pt x="4458" y="593"/>
                            </a:cubicBezTo>
                            <a:lnTo>
                              <a:pt x="4458" y="593"/>
                            </a:lnTo>
                            <a:lnTo>
                              <a:pt x="4213" y="633"/>
                            </a:lnTo>
                            <a:cubicBezTo>
                              <a:pt x="3491" y="520"/>
                              <a:pt x="2171" y="0"/>
                              <a:pt x="1168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4" name="Google Shape;114;p2"/>
                      <p:cNvSpPr/>
                      <p:nvPr/>
                    </p:nvSpPr>
                    <p:spPr>
                      <a:xfrm>
                        <a:off x="8992396" y="4655672"/>
                        <a:ext cx="48609" cy="5203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08" h="3327" extrusionOk="0">
                            <a:moveTo>
                              <a:pt x="1210" y="1"/>
                            </a:moveTo>
                            <a:cubicBezTo>
                              <a:pt x="0" y="1"/>
                              <a:pt x="576" y="2600"/>
                              <a:pt x="878" y="3105"/>
                            </a:cubicBezTo>
                            <a:lnTo>
                              <a:pt x="1100" y="3327"/>
                            </a:lnTo>
                            <a:cubicBezTo>
                              <a:pt x="1325" y="2547"/>
                              <a:pt x="3107" y="539"/>
                              <a:pt x="1658" y="94"/>
                            </a:cubicBezTo>
                            <a:cubicBezTo>
                              <a:pt x="1487" y="30"/>
                              <a:pt x="1339" y="1"/>
                              <a:pt x="121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5" name="Google Shape;115;p2"/>
                      <p:cNvSpPr/>
                      <p:nvPr/>
                    </p:nvSpPr>
                    <p:spPr>
                      <a:xfrm>
                        <a:off x="9004439" y="4729055"/>
                        <a:ext cx="60965" cy="2192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898" h="1402" extrusionOk="0">
                            <a:moveTo>
                              <a:pt x="913" y="0"/>
                            </a:moveTo>
                            <a:cubicBezTo>
                              <a:pt x="572" y="0"/>
                              <a:pt x="312" y="113"/>
                              <a:pt x="220" y="419"/>
                            </a:cubicBezTo>
                            <a:cubicBezTo>
                              <a:pt x="1" y="1218"/>
                              <a:pt x="1392" y="1402"/>
                              <a:pt x="2542" y="1402"/>
                            </a:cubicBezTo>
                            <a:cubicBezTo>
                              <a:pt x="3157" y="1402"/>
                              <a:pt x="3703" y="1349"/>
                              <a:pt x="3898" y="1310"/>
                            </a:cubicBezTo>
                            <a:lnTo>
                              <a:pt x="3673" y="864"/>
                            </a:lnTo>
                            <a:cubicBezTo>
                              <a:pt x="3270" y="784"/>
                              <a:pt x="1812" y="0"/>
                              <a:pt x="913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6" name="Google Shape;116;p2"/>
                      <p:cNvSpPr/>
                      <p:nvPr/>
                    </p:nvSpPr>
                    <p:spPr>
                      <a:xfrm>
                        <a:off x="9100234" y="4752155"/>
                        <a:ext cx="41665" cy="3752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664" h="2399" extrusionOk="0">
                            <a:moveTo>
                              <a:pt x="1785" y="0"/>
                            </a:moveTo>
                            <a:cubicBezTo>
                              <a:pt x="1597" y="0"/>
                              <a:pt x="1339" y="83"/>
                              <a:pt x="1004" y="280"/>
                            </a:cubicBezTo>
                            <a:cubicBezTo>
                              <a:pt x="224" y="725"/>
                              <a:pt x="112" y="1616"/>
                              <a:pt x="1" y="2174"/>
                            </a:cubicBezTo>
                            <a:lnTo>
                              <a:pt x="225" y="2398"/>
                            </a:lnTo>
                            <a:cubicBezTo>
                              <a:pt x="336" y="2286"/>
                              <a:pt x="559" y="2286"/>
                              <a:pt x="559" y="2062"/>
                            </a:cubicBezTo>
                            <a:cubicBezTo>
                              <a:pt x="2027" y="1787"/>
                              <a:pt x="2664" y="0"/>
                              <a:pt x="1785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7" name="Google Shape;117;p2"/>
                      <p:cNvSpPr/>
                      <p:nvPr/>
                    </p:nvSpPr>
                    <p:spPr>
                      <a:xfrm>
                        <a:off x="9063621" y="4827274"/>
                        <a:ext cx="38381" cy="4080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454" h="2609" extrusionOk="0">
                            <a:moveTo>
                              <a:pt x="676" y="1"/>
                            </a:moveTo>
                            <a:cubicBezTo>
                              <a:pt x="567" y="1"/>
                              <a:pt x="453" y="15"/>
                              <a:pt x="335" y="44"/>
                            </a:cubicBezTo>
                            <a:cubicBezTo>
                              <a:pt x="1" y="1384"/>
                              <a:pt x="1338" y="2051"/>
                              <a:pt x="2342" y="2608"/>
                            </a:cubicBezTo>
                            <a:lnTo>
                              <a:pt x="2453" y="2496"/>
                            </a:lnTo>
                            <a:cubicBezTo>
                              <a:pt x="2453" y="1480"/>
                              <a:pt x="1805" y="1"/>
                              <a:pt x="676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8" name="Google Shape;118;p2"/>
                      <p:cNvSpPr/>
                      <p:nvPr/>
                    </p:nvSpPr>
                    <p:spPr>
                      <a:xfrm>
                        <a:off x="9093274" y="4888864"/>
                        <a:ext cx="52316" cy="4372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45" h="2796" extrusionOk="0">
                            <a:moveTo>
                              <a:pt x="2265" y="1"/>
                            </a:moveTo>
                            <a:cubicBezTo>
                              <a:pt x="1407" y="1"/>
                              <a:pt x="140" y="1641"/>
                              <a:pt x="224" y="2572"/>
                            </a:cubicBezTo>
                            <a:lnTo>
                              <a:pt x="2" y="2793"/>
                            </a:lnTo>
                            <a:lnTo>
                              <a:pt x="2" y="2793"/>
                            </a:lnTo>
                            <a:cubicBezTo>
                              <a:pt x="676" y="2126"/>
                              <a:pt x="3345" y="2013"/>
                              <a:pt x="2900" y="565"/>
                            </a:cubicBezTo>
                            <a:cubicBezTo>
                              <a:pt x="2766" y="164"/>
                              <a:pt x="2536" y="1"/>
                              <a:pt x="2265" y="1"/>
                            </a:cubicBezTo>
                            <a:close/>
                            <a:moveTo>
                              <a:pt x="2" y="2793"/>
                            </a:moveTo>
                            <a:cubicBezTo>
                              <a:pt x="2" y="2794"/>
                              <a:pt x="1" y="2795"/>
                              <a:pt x="0" y="2795"/>
                            </a:cubicBezTo>
                            <a:lnTo>
                              <a:pt x="2" y="2793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19" name="Google Shape;119;p2"/>
                      <p:cNvSpPr/>
                      <p:nvPr/>
                    </p:nvSpPr>
                    <p:spPr>
                      <a:xfrm>
                        <a:off x="9085611" y="4979107"/>
                        <a:ext cx="56492" cy="3192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612" h="2041" extrusionOk="0">
                            <a:moveTo>
                              <a:pt x="365" y="1"/>
                            </a:moveTo>
                            <a:cubicBezTo>
                              <a:pt x="87" y="1"/>
                              <a:pt x="1" y="223"/>
                              <a:pt x="267" y="815"/>
                            </a:cubicBezTo>
                            <a:cubicBezTo>
                              <a:pt x="621" y="1433"/>
                              <a:pt x="1955" y="1631"/>
                              <a:pt x="2826" y="1631"/>
                            </a:cubicBezTo>
                            <a:cubicBezTo>
                              <a:pt x="2945" y="1631"/>
                              <a:pt x="3055" y="1627"/>
                              <a:pt x="3153" y="1620"/>
                            </a:cubicBezTo>
                            <a:lnTo>
                              <a:pt x="3153" y="1620"/>
                            </a:lnTo>
                            <a:cubicBezTo>
                              <a:pt x="2396" y="1002"/>
                              <a:pt x="952" y="1"/>
                              <a:pt x="365" y="1"/>
                            </a:cubicBezTo>
                            <a:close/>
                            <a:moveTo>
                              <a:pt x="3388" y="1594"/>
                            </a:moveTo>
                            <a:cubicBezTo>
                              <a:pt x="3322" y="1605"/>
                              <a:pt x="3243" y="1614"/>
                              <a:pt x="3153" y="1620"/>
                            </a:cubicBezTo>
                            <a:lnTo>
                              <a:pt x="3153" y="1620"/>
                            </a:lnTo>
                            <a:cubicBezTo>
                              <a:pt x="3385" y="1810"/>
                              <a:pt x="3553" y="1963"/>
                              <a:pt x="3611" y="2040"/>
                            </a:cubicBezTo>
                            <a:lnTo>
                              <a:pt x="3388" y="1594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0" name="Google Shape;120;p2"/>
                      <p:cNvSpPr/>
                      <p:nvPr/>
                    </p:nvSpPr>
                    <p:spPr>
                      <a:xfrm>
                        <a:off x="9158102" y="4988272"/>
                        <a:ext cx="34533" cy="5413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208" h="3461" extrusionOk="0">
                            <a:moveTo>
                              <a:pt x="1636" y="1"/>
                            </a:moveTo>
                            <a:cubicBezTo>
                              <a:pt x="1" y="1"/>
                              <a:pt x="425" y="2150"/>
                              <a:pt x="425" y="3238"/>
                            </a:cubicBezTo>
                            <a:lnTo>
                              <a:pt x="647" y="3460"/>
                            </a:lnTo>
                            <a:cubicBezTo>
                              <a:pt x="1316" y="2345"/>
                              <a:pt x="2207" y="1454"/>
                              <a:pt x="1762" y="5"/>
                            </a:cubicBezTo>
                            <a:cubicBezTo>
                              <a:pt x="1719" y="2"/>
                              <a:pt x="1677" y="1"/>
                              <a:pt x="1636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1" name="Google Shape;121;p2"/>
                      <p:cNvSpPr/>
                      <p:nvPr/>
                    </p:nvSpPr>
                    <p:spPr>
                      <a:xfrm>
                        <a:off x="9121161" y="5057558"/>
                        <a:ext cx="52316" cy="5111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45" h="3268" extrusionOk="0">
                            <a:moveTo>
                              <a:pt x="1651" y="0"/>
                            </a:moveTo>
                            <a:cubicBezTo>
                              <a:pt x="1519" y="0"/>
                              <a:pt x="1378" y="45"/>
                              <a:pt x="1226" y="146"/>
                            </a:cubicBezTo>
                            <a:cubicBezTo>
                              <a:pt x="1" y="925"/>
                              <a:pt x="2676" y="3044"/>
                              <a:pt x="3122" y="3267"/>
                            </a:cubicBezTo>
                            <a:lnTo>
                              <a:pt x="3345" y="3267"/>
                            </a:lnTo>
                            <a:cubicBezTo>
                              <a:pt x="3147" y="2773"/>
                              <a:pt x="2686" y="0"/>
                              <a:pt x="165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2" name="Google Shape;122;p2"/>
                      <p:cNvSpPr/>
                      <p:nvPr/>
                    </p:nvSpPr>
                    <p:spPr>
                      <a:xfrm>
                        <a:off x="9159525" y="5137462"/>
                        <a:ext cx="33470" cy="2264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40" h="1448" extrusionOk="0">
                            <a:moveTo>
                              <a:pt x="1281" y="0"/>
                            </a:moveTo>
                            <a:cubicBezTo>
                              <a:pt x="969" y="0"/>
                              <a:pt x="549" y="273"/>
                              <a:pt x="111" y="1056"/>
                            </a:cubicBezTo>
                            <a:lnTo>
                              <a:pt x="0" y="1390"/>
                            </a:lnTo>
                            <a:cubicBezTo>
                              <a:pt x="218" y="1430"/>
                              <a:pt x="413" y="1448"/>
                              <a:pt x="587" y="1448"/>
                            </a:cubicBezTo>
                            <a:cubicBezTo>
                              <a:pt x="2139" y="1448"/>
                              <a:pt x="1999" y="0"/>
                              <a:pt x="128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3" name="Google Shape;123;p2"/>
                      <p:cNvSpPr/>
                      <p:nvPr/>
                    </p:nvSpPr>
                    <p:spPr>
                      <a:xfrm>
                        <a:off x="8523322" y="4854535"/>
                        <a:ext cx="32672" cy="599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089" h="3836" extrusionOk="0">
                            <a:moveTo>
                              <a:pt x="1279" y="1"/>
                            </a:moveTo>
                            <a:cubicBezTo>
                              <a:pt x="1129" y="1"/>
                              <a:pt x="947" y="97"/>
                              <a:pt x="726" y="321"/>
                            </a:cubicBezTo>
                            <a:cubicBezTo>
                              <a:pt x="0" y="1169"/>
                              <a:pt x="1231" y="2840"/>
                              <a:pt x="1938" y="3502"/>
                            </a:cubicBezTo>
                            <a:lnTo>
                              <a:pt x="1938" y="3502"/>
                            </a:lnTo>
                            <a:cubicBezTo>
                              <a:pt x="1954" y="2550"/>
                              <a:pt x="2047" y="1"/>
                              <a:pt x="1279" y="1"/>
                            </a:cubicBezTo>
                            <a:close/>
                            <a:moveTo>
                              <a:pt x="1938" y="3502"/>
                            </a:moveTo>
                            <a:lnTo>
                              <a:pt x="1938" y="3502"/>
                            </a:lnTo>
                            <a:cubicBezTo>
                              <a:pt x="1935" y="3672"/>
                              <a:pt x="1935" y="3790"/>
                              <a:pt x="1942" y="3835"/>
                            </a:cubicBezTo>
                            <a:lnTo>
                              <a:pt x="2088" y="3635"/>
                            </a:lnTo>
                            <a:cubicBezTo>
                              <a:pt x="2042" y="3597"/>
                              <a:pt x="1991" y="3553"/>
                              <a:pt x="1938" y="3502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4" name="Google Shape;124;p2"/>
                      <p:cNvSpPr/>
                      <p:nvPr/>
                    </p:nvSpPr>
                    <p:spPr>
                      <a:xfrm>
                        <a:off x="8551129" y="4887254"/>
                        <a:ext cx="43604" cy="2441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788" h="1561" extrusionOk="0">
                            <a:moveTo>
                              <a:pt x="2452" y="1"/>
                            </a:moveTo>
                            <a:cubicBezTo>
                              <a:pt x="1561" y="1"/>
                              <a:pt x="557" y="557"/>
                              <a:pt x="112" y="1338"/>
                            </a:cubicBezTo>
                            <a:lnTo>
                              <a:pt x="0" y="1560"/>
                            </a:lnTo>
                            <a:cubicBezTo>
                              <a:pt x="891" y="1225"/>
                              <a:pt x="2787" y="1225"/>
                              <a:pt x="2452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5" name="Google Shape;125;p2"/>
                      <p:cNvSpPr/>
                      <p:nvPr/>
                    </p:nvSpPr>
                    <p:spPr>
                      <a:xfrm>
                        <a:off x="8523243" y="4928653"/>
                        <a:ext cx="48844" cy="2661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23" h="1702" extrusionOk="0">
                            <a:moveTo>
                              <a:pt x="301" y="0"/>
                            </a:moveTo>
                            <a:cubicBezTo>
                              <a:pt x="199" y="0"/>
                              <a:pt x="99" y="9"/>
                              <a:pt x="1" y="29"/>
                            </a:cubicBezTo>
                            <a:cubicBezTo>
                              <a:pt x="112" y="1032"/>
                              <a:pt x="1895" y="1701"/>
                              <a:pt x="2898" y="1701"/>
                            </a:cubicBezTo>
                            <a:lnTo>
                              <a:pt x="3122" y="1701"/>
                            </a:lnTo>
                            <a:cubicBezTo>
                              <a:pt x="2511" y="989"/>
                              <a:pt x="1346" y="0"/>
                              <a:pt x="30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6" name="Google Shape;126;p2"/>
                      <p:cNvSpPr/>
                      <p:nvPr/>
                    </p:nvSpPr>
                    <p:spPr>
                      <a:xfrm>
                        <a:off x="8591653" y="4912152"/>
                        <a:ext cx="27464" cy="5530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56" h="3536" extrusionOk="0">
                            <a:moveTo>
                              <a:pt x="939" y="1"/>
                            </a:moveTo>
                            <a:cubicBezTo>
                              <a:pt x="796" y="1"/>
                              <a:pt x="625" y="154"/>
                              <a:pt x="418" y="525"/>
                            </a:cubicBezTo>
                            <a:cubicBezTo>
                              <a:pt x="1" y="1359"/>
                              <a:pt x="1047" y="2973"/>
                              <a:pt x="1640" y="3269"/>
                            </a:cubicBezTo>
                            <a:lnTo>
                              <a:pt x="1640" y="3269"/>
                            </a:lnTo>
                            <a:cubicBezTo>
                              <a:pt x="1620" y="2360"/>
                              <a:pt x="1500" y="1"/>
                              <a:pt x="939" y="1"/>
                            </a:cubicBezTo>
                            <a:close/>
                            <a:moveTo>
                              <a:pt x="1640" y="3269"/>
                            </a:moveTo>
                            <a:lnTo>
                              <a:pt x="1640" y="3269"/>
                            </a:lnTo>
                            <a:cubicBezTo>
                              <a:pt x="1642" y="3383"/>
                              <a:pt x="1643" y="3475"/>
                              <a:pt x="1643" y="3535"/>
                            </a:cubicBezTo>
                            <a:lnTo>
                              <a:pt x="1756" y="3311"/>
                            </a:lnTo>
                            <a:cubicBezTo>
                              <a:pt x="1720" y="3304"/>
                              <a:pt x="1681" y="3290"/>
                              <a:pt x="1640" y="3269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7" name="Google Shape;127;p2"/>
                      <p:cNvSpPr/>
                      <p:nvPr/>
                    </p:nvSpPr>
                    <p:spPr>
                      <a:xfrm>
                        <a:off x="8626671" y="4974400"/>
                        <a:ext cx="44762" cy="2037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862" h="1303" extrusionOk="0">
                            <a:moveTo>
                              <a:pt x="2638" y="1"/>
                            </a:moveTo>
                            <a:cubicBezTo>
                              <a:pt x="2526" y="23"/>
                              <a:pt x="2351" y="28"/>
                              <a:pt x="2143" y="28"/>
                            </a:cubicBezTo>
                            <a:cubicBezTo>
                              <a:pt x="2008" y="28"/>
                              <a:pt x="1860" y="26"/>
                              <a:pt x="1707" y="26"/>
                            </a:cubicBezTo>
                            <a:cubicBezTo>
                              <a:pt x="921" y="26"/>
                              <a:pt x="1" y="75"/>
                              <a:pt x="75" y="670"/>
                            </a:cubicBezTo>
                            <a:cubicBezTo>
                              <a:pt x="113" y="1133"/>
                              <a:pt x="406" y="1302"/>
                              <a:pt x="791" y="1302"/>
                            </a:cubicBezTo>
                            <a:cubicBezTo>
                              <a:pt x="1517" y="1302"/>
                              <a:pt x="2571" y="700"/>
                              <a:pt x="2862" y="337"/>
                            </a:cubicBezTo>
                            <a:lnTo>
                              <a:pt x="2638" y="1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8" name="Google Shape;128;p2"/>
                      <p:cNvSpPr/>
                      <p:nvPr/>
                    </p:nvSpPr>
                    <p:spPr>
                      <a:xfrm>
                        <a:off x="8676656" y="4922850"/>
                        <a:ext cx="37567" cy="5333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402" h="3410" extrusionOk="0">
                            <a:moveTo>
                              <a:pt x="1402" y="1"/>
                            </a:moveTo>
                            <a:cubicBezTo>
                              <a:pt x="1316" y="1"/>
                              <a:pt x="1221" y="21"/>
                              <a:pt x="1116" y="65"/>
                            </a:cubicBezTo>
                            <a:cubicBezTo>
                              <a:pt x="1" y="511"/>
                              <a:pt x="1225" y="2740"/>
                              <a:pt x="1783" y="3297"/>
                            </a:cubicBezTo>
                            <a:lnTo>
                              <a:pt x="2117" y="3409"/>
                            </a:lnTo>
                            <a:cubicBezTo>
                              <a:pt x="2117" y="2793"/>
                              <a:pt x="2402" y="1"/>
                              <a:pt x="1402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29" name="Google Shape;129;p2"/>
                      <p:cNvSpPr/>
                      <p:nvPr/>
                    </p:nvSpPr>
                    <p:spPr>
                      <a:xfrm>
                        <a:off x="8712268" y="4996546"/>
                        <a:ext cx="55037" cy="2278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519" h="1457" extrusionOk="0">
                            <a:moveTo>
                              <a:pt x="1470" y="1"/>
                            </a:moveTo>
                            <a:cubicBezTo>
                              <a:pt x="910" y="1"/>
                              <a:pt x="431" y="94"/>
                              <a:pt x="286" y="480"/>
                            </a:cubicBezTo>
                            <a:cubicBezTo>
                              <a:pt x="0" y="1215"/>
                              <a:pt x="267" y="1457"/>
                              <a:pt x="748" y="1457"/>
                            </a:cubicBezTo>
                            <a:cubicBezTo>
                              <a:pt x="1581" y="1457"/>
                              <a:pt x="3053" y="733"/>
                              <a:pt x="3406" y="592"/>
                            </a:cubicBezTo>
                            <a:lnTo>
                              <a:pt x="3519" y="35"/>
                            </a:lnTo>
                            <a:lnTo>
                              <a:pt x="3519" y="35"/>
                            </a:lnTo>
                            <a:cubicBezTo>
                              <a:pt x="3394" y="70"/>
                              <a:pt x="3234" y="83"/>
                              <a:pt x="3053" y="83"/>
                            </a:cubicBezTo>
                            <a:cubicBezTo>
                              <a:pt x="2594" y="83"/>
                              <a:pt x="1996" y="1"/>
                              <a:pt x="1470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30" name="Google Shape;130;p2"/>
                      <p:cNvSpPr/>
                      <p:nvPr/>
                    </p:nvSpPr>
                    <p:spPr>
                      <a:xfrm>
                        <a:off x="8788201" y="4986583"/>
                        <a:ext cx="41868" cy="4362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677" h="2789" extrusionOk="0">
                            <a:moveTo>
                              <a:pt x="1115" y="1"/>
                            </a:moveTo>
                            <a:cubicBezTo>
                              <a:pt x="1" y="1"/>
                              <a:pt x="1" y="1895"/>
                              <a:pt x="224" y="2565"/>
                            </a:cubicBezTo>
                            <a:lnTo>
                              <a:pt x="336" y="2788"/>
                            </a:lnTo>
                            <a:cubicBezTo>
                              <a:pt x="558" y="2231"/>
                              <a:pt x="2676" y="1"/>
                              <a:pt x="1115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31" name="Google Shape;131;p2"/>
                      <p:cNvSpPr/>
                      <p:nvPr/>
                    </p:nvSpPr>
                    <p:spPr>
                      <a:xfrm>
                        <a:off x="8742892" y="5062422"/>
                        <a:ext cx="61027" cy="5145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902" h="3290" extrusionOk="0">
                            <a:moveTo>
                              <a:pt x="1365" y="1"/>
                            </a:moveTo>
                            <a:cubicBezTo>
                              <a:pt x="1157" y="1"/>
                              <a:pt x="958" y="116"/>
                              <a:pt x="781" y="392"/>
                            </a:cubicBezTo>
                            <a:cubicBezTo>
                              <a:pt x="0" y="1618"/>
                              <a:pt x="3233" y="2845"/>
                              <a:pt x="3901" y="3290"/>
                            </a:cubicBezTo>
                            <a:lnTo>
                              <a:pt x="3791" y="2956"/>
                            </a:lnTo>
                            <a:cubicBezTo>
                              <a:pt x="3514" y="2498"/>
                              <a:pt x="2334" y="1"/>
                              <a:pt x="1365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32" name="Google Shape;132;p2"/>
                      <p:cNvSpPr/>
                      <p:nvPr/>
                    </p:nvSpPr>
                    <p:spPr>
                      <a:xfrm>
                        <a:off x="8814351" y="5085960"/>
                        <a:ext cx="36629" cy="6451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342" h="4125" extrusionOk="0">
                            <a:moveTo>
                              <a:pt x="1004" y="0"/>
                            </a:moveTo>
                            <a:cubicBezTo>
                              <a:pt x="1" y="0"/>
                              <a:pt x="446" y="3233"/>
                              <a:pt x="558" y="3901"/>
                            </a:cubicBezTo>
                            <a:lnTo>
                              <a:pt x="558" y="4125"/>
                            </a:lnTo>
                            <a:cubicBezTo>
                              <a:pt x="671" y="3679"/>
                              <a:pt x="2342" y="0"/>
                              <a:pt x="1004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33" name="Google Shape;133;p2"/>
                      <p:cNvSpPr/>
                      <p:nvPr/>
                    </p:nvSpPr>
                    <p:spPr>
                      <a:xfrm>
                        <a:off x="8794582" y="5175733"/>
                        <a:ext cx="73836" cy="2447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21" h="1565" extrusionOk="0">
                            <a:moveTo>
                              <a:pt x="611" y="0"/>
                            </a:moveTo>
                            <a:cubicBezTo>
                              <a:pt x="211" y="0"/>
                              <a:pt x="1" y="168"/>
                              <a:pt x="150" y="616"/>
                            </a:cubicBezTo>
                            <a:cubicBezTo>
                              <a:pt x="377" y="1295"/>
                              <a:pt x="1879" y="1564"/>
                              <a:pt x="3068" y="1564"/>
                            </a:cubicBezTo>
                            <a:cubicBezTo>
                              <a:pt x="3636" y="1564"/>
                              <a:pt x="4133" y="1503"/>
                              <a:pt x="4385" y="1395"/>
                            </a:cubicBezTo>
                            <a:lnTo>
                              <a:pt x="4721" y="1506"/>
                            </a:lnTo>
                            <a:cubicBezTo>
                              <a:pt x="4230" y="1261"/>
                              <a:pt x="1707" y="0"/>
                              <a:pt x="611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34" name="Google Shape;134;p2"/>
                      <p:cNvSpPr/>
                      <p:nvPr/>
                    </p:nvSpPr>
                    <p:spPr>
                      <a:xfrm>
                        <a:off x="8878850" y="5156981"/>
                        <a:ext cx="33141" cy="5104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119" h="3264" extrusionOk="0">
                            <a:moveTo>
                              <a:pt x="1054" y="1"/>
                            </a:moveTo>
                            <a:cubicBezTo>
                              <a:pt x="734" y="1"/>
                              <a:pt x="455" y="222"/>
                              <a:pt x="335" y="700"/>
                            </a:cubicBezTo>
                            <a:cubicBezTo>
                              <a:pt x="0" y="1480"/>
                              <a:pt x="1449" y="2928"/>
                              <a:pt x="1896" y="3263"/>
                            </a:cubicBezTo>
                            <a:lnTo>
                              <a:pt x="1896" y="3040"/>
                            </a:lnTo>
                            <a:cubicBezTo>
                              <a:pt x="1896" y="2483"/>
                              <a:pt x="2119" y="812"/>
                              <a:pt x="1896" y="476"/>
                            </a:cubicBezTo>
                            <a:cubicBezTo>
                              <a:pt x="1638" y="167"/>
                              <a:pt x="1331" y="1"/>
                              <a:pt x="1054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35" name="Google Shape;135;p2"/>
                      <p:cNvSpPr/>
                      <p:nvPr/>
                    </p:nvSpPr>
                    <p:spPr>
                      <a:xfrm>
                        <a:off x="8910224" y="5214974"/>
                        <a:ext cx="57555" cy="225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680" h="1444" extrusionOk="0">
                            <a:moveTo>
                              <a:pt x="3344" y="223"/>
                            </a:moveTo>
                            <a:cubicBezTo>
                              <a:pt x="2788" y="335"/>
                              <a:pt x="0" y="1"/>
                              <a:pt x="336" y="1002"/>
                            </a:cubicBezTo>
                            <a:cubicBezTo>
                              <a:pt x="433" y="1326"/>
                              <a:pt x="690" y="1443"/>
                              <a:pt x="1025" y="1443"/>
                            </a:cubicBezTo>
                            <a:cubicBezTo>
                              <a:pt x="1843" y="1443"/>
                              <a:pt x="3126" y="748"/>
                              <a:pt x="3680" y="668"/>
                            </a:cubicBezTo>
                            <a:lnTo>
                              <a:pt x="3344" y="223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36" name="Google Shape;136;p2"/>
                      <p:cNvSpPr/>
                      <p:nvPr/>
                    </p:nvSpPr>
                    <p:spPr>
                      <a:xfrm>
                        <a:off x="8998793" y="5193250"/>
                        <a:ext cx="21270" cy="5137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60" h="3285" extrusionOk="0">
                            <a:moveTo>
                              <a:pt x="453" y="1"/>
                            </a:moveTo>
                            <a:cubicBezTo>
                              <a:pt x="0" y="1"/>
                              <a:pt x="5" y="2024"/>
                              <a:pt x="357" y="2727"/>
                            </a:cubicBezTo>
                            <a:lnTo>
                              <a:pt x="581" y="3284"/>
                            </a:lnTo>
                            <a:cubicBezTo>
                              <a:pt x="691" y="2614"/>
                              <a:pt x="1360" y="1388"/>
                              <a:pt x="915" y="497"/>
                            </a:cubicBezTo>
                            <a:cubicBezTo>
                              <a:pt x="727" y="145"/>
                              <a:pt x="573" y="1"/>
                              <a:pt x="453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37" name="Google Shape;137;p2"/>
                      <p:cNvSpPr/>
                      <p:nvPr/>
                    </p:nvSpPr>
                    <p:spPr>
                      <a:xfrm>
                        <a:off x="8987454" y="5266352"/>
                        <a:ext cx="39600" cy="5495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32" h="3514" extrusionOk="0">
                            <a:moveTo>
                              <a:pt x="227" y="0"/>
                            </a:moveTo>
                            <a:cubicBezTo>
                              <a:pt x="70" y="0"/>
                              <a:pt x="1" y="269"/>
                              <a:pt x="79" y="951"/>
                            </a:cubicBezTo>
                            <a:cubicBezTo>
                              <a:pt x="180" y="2154"/>
                              <a:pt x="1543" y="2726"/>
                              <a:pt x="2303" y="3235"/>
                            </a:cubicBezTo>
                            <a:lnTo>
                              <a:pt x="2303" y="3235"/>
                            </a:lnTo>
                            <a:cubicBezTo>
                              <a:pt x="1875" y="2270"/>
                              <a:pt x="682" y="0"/>
                              <a:pt x="227" y="0"/>
                            </a:cubicBezTo>
                            <a:close/>
                            <a:moveTo>
                              <a:pt x="2303" y="3235"/>
                            </a:moveTo>
                            <a:lnTo>
                              <a:pt x="2303" y="3235"/>
                            </a:lnTo>
                            <a:cubicBezTo>
                              <a:pt x="2353" y="3347"/>
                              <a:pt x="2392" y="3442"/>
                              <a:pt x="2419" y="3513"/>
                            </a:cubicBezTo>
                            <a:lnTo>
                              <a:pt x="2531" y="3403"/>
                            </a:lnTo>
                            <a:cubicBezTo>
                              <a:pt x="2464" y="3347"/>
                              <a:pt x="2387" y="3291"/>
                              <a:pt x="2303" y="3235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-367675" y="3301156"/>
                  <a:ext cx="10194000" cy="3146384"/>
                  <a:chOff x="-367675" y="3301156"/>
                  <a:chExt cx="10194000" cy="3146384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-271188" y="4416931"/>
                    <a:ext cx="400" cy="1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" h="674" extrusionOk="0">
                        <a:moveTo>
                          <a:pt x="9" y="1"/>
                        </a:moveTo>
                        <a:cubicBezTo>
                          <a:pt x="6" y="161"/>
                          <a:pt x="6" y="324"/>
                          <a:pt x="3" y="487"/>
                        </a:cubicBezTo>
                        <a:lnTo>
                          <a:pt x="3" y="487"/>
                        </a:lnTo>
                        <a:cubicBezTo>
                          <a:pt x="7" y="325"/>
                          <a:pt x="13" y="164"/>
                          <a:pt x="15" y="1"/>
                        </a:cubicBezTo>
                        <a:close/>
                        <a:moveTo>
                          <a:pt x="3" y="487"/>
                        </a:moveTo>
                        <a:lnTo>
                          <a:pt x="3" y="487"/>
                        </a:lnTo>
                        <a:cubicBezTo>
                          <a:pt x="2" y="549"/>
                          <a:pt x="1" y="611"/>
                          <a:pt x="0" y="673"/>
                        </a:cubicBezTo>
                        <a:cubicBezTo>
                          <a:pt x="2" y="611"/>
                          <a:pt x="3" y="549"/>
                          <a:pt x="3" y="487"/>
                        </a:cubicBezTo>
                        <a:close/>
                      </a:path>
                    </a:pathLst>
                  </a:custGeom>
                  <a:solidFill>
                    <a:srgbClr val="FFAD6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40" name="Google Shape;140;p2"/>
                  <p:cNvGrpSpPr/>
                  <p:nvPr/>
                </p:nvGrpSpPr>
                <p:grpSpPr>
                  <a:xfrm>
                    <a:off x="-271532" y="3301156"/>
                    <a:ext cx="1461100" cy="3146384"/>
                    <a:chOff x="-271532" y="3301156"/>
                    <a:chExt cx="1461100" cy="3146384"/>
                  </a:xfrm>
                </p:grpSpPr>
                <p:grpSp>
                  <p:nvGrpSpPr>
                    <p:cNvPr id="141" name="Google Shape;141;p2"/>
                    <p:cNvGrpSpPr/>
                    <p:nvPr/>
                  </p:nvGrpSpPr>
                  <p:grpSpPr>
                    <a:xfrm>
                      <a:off x="-271532" y="4158406"/>
                      <a:ext cx="1461100" cy="2289134"/>
                      <a:chOff x="-271532" y="4158406"/>
                      <a:chExt cx="1461100" cy="2289134"/>
                    </a:xfrm>
                  </p:grpSpPr>
                  <p:sp>
                    <p:nvSpPr>
                      <p:cNvPr id="142" name="Google Shape;142;p2"/>
                      <p:cNvSpPr/>
                      <p:nvPr/>
                    </p:nvSpPr>
                    <p:spPr>
                      <a:xfrm>
                        <a:off x="-270813" y="4158406"/>
                        <a:ext cx="1122500" cy="2585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4900" h="10342" extrusionOk="0">
                            <a:moveTo>
                              <a:pt x="728" y="0"/>
                            </a:moveTo>
                            <a:cubicBezTo>
                              <a:pt x="294" y="3390"/>
                              <a:pt x="49" y="6843"/>
                              <a:pt x="0" y="10342"/>
                            </a:cubicBezTo>
                            <a:lnTo>
                              <a:pt x="39699" y="10342"/>
                            </a:lnTo>
                            <a:cubicBezTo>
                              <a:pt x="40050" y="9713"/>
                              <a:pt x="40441" y="9118"/>
                              <a:pt x="40886" y="8554"/>
                            </a:cubicBezTo>
                            <a:cubicBezTo>
                              <a:pt x="44899" y="3428"/>
                              <a:pt x="43114" y="1869"/>
                              <a:pt x="43114" y="1869"/>
                            </a:cubicBezTo>
                            <a:lnTo>
                              <a:pt x="728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143" name="Google Shape;143;p2"/>
                      <p:cNvSpPr/>
                      <p:nvPr/>
                    </p:nvSpPr>
                    <p:spPr>
                      <a:xfrm>
                        <a:off x="-271532" y="4415591"/>
                        <a:ext cx="1461100" cy="20319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8444" h="81278" extrusionOk="0">
                            <a:moveTo>
                              <a:pt x="20" y="1"/>
                            </a:moveTo>
                            <a:cubicBezTo>
                              <a:pt x="15" y="111"/>
                              <a:pt x="15" y="223"/>
                              <a:pt x="15" y="337"/>
                            </a:cubicBezTo>
                            <a:cubicBezTo>
                              <a:pt x="15" y="448"/>
                              <a:pt x="15" y="563"/>
                              <a:pt x="10" y="674"/>
                            </a:cubicBezTo>
                            <a:cubicBezTo>
                              <a:pt x="6" y="895"/>
                              <a:pt x="1" y="1117"/>
                              <a:pt x="1" y="1344"/>
                            </a:cubicBezTo>
                            <a:cubicBezTo>
                              <a:pt x="1" y="1744"/>
                              <a:pt x="5" y="2146"/>
                              <a:pt x="10" y="2543"/>
                            </a:cubicBezTo>
                            <a:cubicBezTo>
                              <a:pt x="15" y="2936"/>
                              <a:pt x="19" y="3323"/>
                              <a:pt x="34" y="3715"/>
                            </a:cubicBezTo>
                            <a:cubicBezTo>
                              <a:pt x="61" y="4896"/>
                              <a:pt x="111" y="6073"/>
                              <a:pt x="185" y="7242"/>
                            </a:cubicBezTo>
                            <a:cubicBezTo>
                              <a:pt x="218" y="7739"/>
                              <a:pt x="255" y="8233"/>
                              <a:pt x="292" y="8727"/>
                            </a:cubicBezTo>
                            <a:cubicBezTo>
                              <a:pt x="2775" y="39875"/>
                              <a:pt x="20790" y="66640"/>
                              <a:pt x="46590" y="81278"/>
                            </a:cubicBezTo>
                            <a:cubicBezTo>
                              <a:pt x="51988" y="76409"/>
                              <a:pt x="57462" y="69378"/>
                              <a:pt x="57762" y="62483"/>
                            </a:cubicBezTo>
                            <a:cubicBezTo>
                              <a:pt x="58444" y="46614"/>
                              <a:pt x="54061" y="46924"/>
                              <a:pt x="47376" y="43914"/>
                            </a:cubicBezTo>
                            <a:cubicBezTo>
                              <a:pt x="40689" y="40905"/>
                              <a:pt x="39351" y="25187"/>
                              <a:pt x="38012" y="17832"/>
                            </a:cubicBezTo>
                            <a:cubicBezTo>
                              <a:pt x="36830" y="11320"/>
                              <a:pt x="37003" y="4815"/>
                              <a:pt x="39725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sp>
                  <p:nvSpPr>
                    <p:cNvPr id="144" name="Google Shape;144;p2"/>
                    <p:cNvSpPr/>
                    <p:nvPr/>
                  </p:nvSpPr>
                  <p:spPr>
                    <a:xfrm>
                      <a:off x="-121038" y="3308156"/>
                      <a:ext cx="805450" cy="7299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218" h="29196" extrusionOk="0">
                          <a:moveTo>
                            <a:pt x="12590" y="0"/>
                          </a:moveTo>
                          <a:cubicBezTo>
                            <a:pt x="9333" y="0"/>
                            <a:pt x="8046" y="3321"/>
                            <a:pt x="8046" y="3321"/>
                          </a:cubicBezTo>
                          <a:cubicBezTo>
                            <a:pt x="6792" y="2778"/>
                            <a:pt x="5728" y="2537"/>
                            <a:pt x="4813" y="2507"/>
                          </a:cubicBezTo>
                          <a:cubicBezTo>
                            <a:pt x="2995" y="5901"/>
                            <a:pt x="1387" y="9424"/>
                            <a:pt x="0" y="13057"/>
                          </a:cubicBezTo>
                          <a:lnTo>
                            <a:pt x="2573" y="24490"/>
                          </a:lnTo>
                          <a:cubicBezTo>
                            <a:pt x="5954" y="27977"/>
                            <a:pt x="10018" y="29196"/>
                            <a:pt x="13927" y="29196"/>
                          </a:cubicBezTo>
                          <a:cubicBezTo>
                            <a:pt x="19822" y="29196"/>
                            <a:pt x="25364" y="26422"/>
                            <a:pt x="27669" y="24474"/>
                          </a:cubicBezTo>
                          <a:cubicBezTo>
                            <a:pt x="31502" y="21234"/>
                            <a:pt x="28670" y="18495"/>
                            <a:pt x="28670" y="18495"/>
                          </a:cubicBezTo>
                          <a:cubicBezTo>
                            <a:pt x="31090" y="17311"/>
                            <a:pt x="32217" y="13550"/>
                            <a:pt x="29981" y="11616"/>
                          </a:cubicBezTo>
                          <a:cubicBezTo>
                            <a:pt x="29294" y="11020"/>
                            <a:pt x="28542" y="10813"/>
                            <a:pt x="27831" y="10813"/>
                          </a:cubicBezTo>
                          <a:cubicBezTo>
                            <a:pt x="26231" y="10813"/>
                            <a:pt x="24835" y="11858"/>
                            <a:pt x="24835" y="11858"/>
                          </a:cubicBezTo>
                          <a:cubicBezTo>
                            <a:pt x="24835" y="11858"/>
                            <a:pt x="27928" y="6562"/>
                            <a:pt x="25179" y="4452"/>
                          </a:cubicBezTo>
                          <a:cubicBezTo>
                            <a:pt x="24474" y="3911"/>
                            <a:pt x="23654" y="3710"/>
                            <a:pt x="22825" y="3710"/>
                          </a:cubicBezTo>
                          <a:cubicBezTo>
                            <a:pt x="20423" y="3710"/>
                            <a:pt x="17944" y="5399"/>
                            <a:pt x="17944" y="5399"/>
                          </a:cubicBezTo>
                          <a:cubicBezTo>
                            <a:pt x="17944" y="5399"/>
                            <a:pt x="17627" y="897"/>
                            <a:pt x="13614" y="104"/>
                          </a:cubicBezTo>
                          <a:cubicBezTo>
                            <a:pt x="13253" y="33"/>
                            <a:pt x="12912" y="0"/>
                            <a:pt x="12590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" name="Google Shape;145;p2"/>
                    <p:cNvSpPr/>
                    <p:nvPr/>
                  </p:nvSpPr>
                  <p:spPr>
                    <a:xfrm>
                      <a:off x="-263988" y="3709056"/>
                      <a:ext cx="1111825" cy="6269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473" h="25078" extrusionOk="0">
                          <a:moveTo>
                            <a:pt x="32481" y="1"/>
                          </a:moveTo>
                          <a:lnTo>
                            <a:pt x="30870" y="5834"/>
                          </a:lnTo>
                          <a:lnTo>
                            <a:pt x="29443" y="5135"/>
                          </a:lnTo>
                          <a:lnTo>
                            <a:pt x="29629" y="7457"/>
                          </a:lnTo>
                          <a:cubicBezTo>
                            <a:pt x="26535" y="6282"/>
                            <a:pt x="13511" y="4634"/>
                            <a:pt x="3353" y="3446"/>
                          </a:cubicBezTo>
                          <a:cubicBezTo>
                            <a:pt x="3291" y="3666"/>
                            <a:pt x="3210" y="3887"/>
                            <a:pt x="3120" y="4108"/>
                          </a:cubicBezTo>
                          <a:cubicBezTo>
                            <a:pt x="1633" y="9233"/>
                            <a:pt x="577" y="14545"/>
                            <a:pt x="1" y="19997"/>
                          </a:cubicBezTo>
                          <a:cubicBezTo>
                            <a:pt x="7632" y="20353"/>
                            <a:pt x="16429" y="20731"/>
                            <a:pt x="16429" y="20731"/>
                          </a:cubicBezTo>
                          <a:lnTo>
                            <a:pt x="17766" y="24074"/>
                          </a:lnTo>
                          <a:lnTo>
                            <a:pt x="18435" y="20731"/>
                          </a:lnTo>
                          <a:lnTo>
                            <a:pt x="19772" y="25077"/>
                          </a:lnTo>
                          <a:lnTo>
                            <a:pt x="20776" y="20396"/>
                          </a:lnTo>
                          <a:lnTo>
                            <a:pt x="22448" y="23404"/>
                          </a:lnTo>
                          <a:lnTo>
                            <a:pt x="23116" y="21063"/>
                          </a:lnTo>
                          <a:cubicBezTo>
                            <a:pt x="23470" y="21014"/>
                            <a:pt x="24031" y="20993"/>
                            <a:pt x="24743" y="20993"/>
                          </a:cubicBezTo>
                          <a:cubicBezTo>
                            <a:pt x="28484" y="20993"/>
                            <a:pt x="36410" y="21568"/>
                            <a:pt x="40516" y="21568"/>
                          </a:cubicBezTo>
                          <a:cubicBezTo>
                            <a:pt x="41782" y="21568"/>
                            <a:pt x="42684" y="21514"/>
                            <a:pt x="42989" y="21370"/>
                          </a:cubicBezTo>
                          <a:cubicBezTo>
                            <a:pt x="44473" y="20677"/>
                            <a:pt x="42846" y="18391"/>
                            <a:pt x="40489" y="17516"/>
                          </a:cubicBezTo>
                          <a:cubicBezTo>
                            <a:pt x="38130" y="16640"/>
                            <a:pt x="37162" y="13375"/>
                            <a:pt x="37162" y="13375"/>
                          </a:cubicBezTo>
                          <a:lnTo>
                            <a:pt x="38833" y="11704"/>
                          </a:lnTo>
                          <a:lnTo>
                            <a:pt x="36188" y="10132"/>
                          </a:lnTo>
                          <a:lnTo>
                            <a:pt x="38165" y="6354"/>
                          </a:lnTo>
                          <a:lnTo>
                            <a:pt x="33735" y="8572"/>
                          </a:lnTo>
                          <a:lnTo>
                            <a:pt x="34486" y="2341"/>
                          </a:lnTo>
                          <a:lnTo>
                            <a:pt x="32481" y="7357"/>
                          </a:lnTo>
                          <a:lnTo>
                            <a:pt x="32481" y="1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" name="Google Shape;146;p2"/>
                    <p:cNvSpPr/>
                    <p:nvPr/>
                  </p:nvSpPr>
                  <p:spPr>
                    <a:xfrm>
                      <a:off x="275987" y="3941506"/>
                      <a:ext cx="260825" cy="1932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33" h="7729" extrusionOk="0">
                          <a:moveTo>
                            <a:pt x="6765" y="0"/>
                          </a:moveTo>
                          <a:cubicBezTo>
                            <a:pt x="4577" y="0"/>
                            <a:pt x="1740" y="1737"/>
                            <a:pt x="1740" y="1737"/>
                          </a:cubicBezTo>
                          <a:cubicBezTo>
                            <a:pt x="1740" y="1737"/>
                            <a:pt x="1" y="3692"/>
                            <a:pt x="1121" y="6309"/>
                          </a:cubicBezTo>
                          <a:cubicBezTo>
                            <a:pt x="1546" y="7302"/>
                            <a:pt x="2875" y="7729"/>
                            <a:pt x="4404" y="7729"/>
                          </a:cubicBezTo>
                          <a:cubicBezTo>
                            <a:pt x="6907" y="7729"/>
                            <a:pt x="9946" y="6586"/>
                            <a:pt x="10432" y="4914"/>
                          </a:cubicBezTo>
                          <a:cubicBezTo>
                            <a:pt x="10432" y="4914"/>
                            <a:pt x="10301" y="1803"/>
                            <a:pt x="8259" y="400"/>
                          </a:cubicBezTo>
                          <a:cubicBezTo>
                            <a:pt x="7842" y="114"/>
                            <a:pt x="7325" y="0"/>
                            <a:pt x="6765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7" name="Google Shape;147;p2"/>
                    <p:cNvSpPr/>
                    <p:nvPr/>
                  </p:nvSpPr>
                  <p:spPr>
                    <a:xfrm>
                      <a:off x="-246813" y="3485181"/>
                      <a:ext cx="512250" cy="670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490" h="26830" extrusionOk="0">
                          <a:moveTo>
                            <a:pt x="10275" y="0"/>
                          </a:moveTo>
                          <a:cubicBezTo>
                            <a:pt x="9071" y="0"/>
                            <a:pt x="7918" y="526"/>
                            <a:pt x="6975" y="1150"/>
                          </a:cubicBezTo>
                          <a:cubicBezTo>
                            <a:pt x="3702" y="8336"/>
                            <a:pt x="1332" y="16020"/>
                            <a:pt x="0" y="24054"/>
                          </a:cubicBezTo>
                          <a:cubicBezTo>
                            <a:pt x="201" y="24090"/>
                            <a:pt x="412" y="24123"/>
                            <a:pt x="648" y="24134"/>
                          </a:cubicBezTo>
                          <a:cubicBezTo>
                            <a:pt x="648" y="24134"/>
                            <a:pt x="2063" y="26156"/>
                            <a:pt x="7013" y="26156"/>
                          </a:cubicBezTo>
                          <a:cubicBezTo>
                            <a:pt x="7260" y="26156"/>
                            <a:pt x="7517" y="26151"/>
                            <a:pt x="7783" y="26140"/>
                          </a:cubicBezTo>
                          <a:cubicBezTo>
                            <a:pt x="7783" y="26140"/>
                            <a:pt x="9794" y="26829"/>
                            <a:pt x="11905" y="26829"/>
                          </a:cubicBezTo>
                          <a:cubicBezTo>
                            <a:pt x="13291" y="26829"/>
                            <a:pt x="14720" y="26532"/>
                            <a:pt x="15651" y="25548"/>
                          </a:cubicBezTo>
                          <a:cubicBezTo>
                            <a:pt x="15651" y="25548"/>
                            <a:pt x="20489" y="23018"/>
                            <a:pt x="19821" y="17892"/>
                          </a:cubicBezTo>
                          <a:cubicBezTo>
                            <a:pt x="19151" y="12765"/>
                            <a:pt x="13133" y="12366"/>
                            <a:pt x="13133" y="12366"/>
                          </a:cubicBezTo>
                          <a:cubicBezTo>
                            <a:pt x="13133" y="12366"/>
                            <a:pt x="18261" y="8530"/>
                            <a:pt x="14249" y="2511"/>
                          </a:cubicBezTo>
                          <a:cubicBezTo>
                            <a:pt x="13004" y="644"/>
                            <a:pt x="11608" y="0"/>
                            <a:pt x="10275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8" name="Google Shape;148;p2"/>
                    <p:cNvSpPr/>
                    <p:nvPr/>
                  </p:nvSpPr>
                  <p:spPr>
                    <a:xfrm>
                      <a:off x="265437" y="3301156"/>
                      <a:ext cx="336675" cy="846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67" h="33854" extrusionOk="0">
                          <a:moveTo>
                            <a:pt x="6198" y="1"/>
                          </a:moveTo>
                          <a:cubicBezTo>
                            <a:pt x="6197" y="2"/>
                            <a:pt x="0" y="8145"/>
                            <a:pt x="1917" y="33853"/>
                          </a:cubicBezTo>
                          <a:cubicBezTo>
                            <a:pt x="1917" y="33853"/>
                            <a:pt x="13466" y="17570"/>
                            <a:pt x="6198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9" name="Google Shape;149;p2"/>
                    <p:cNvSpPr/>
                    <p:nvPr/>
                  </p:nvSpPr>
                  <p:spPr>
                    <a:xfrm>
                      <a:off x="726487" y="4165206"/>
                      <a:ext cx="53525" cy="51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1" h="2061" extrusionOk="0">
                          <a:moveTo>
                            <a:pt x="1324" y="1"/>
                          </a:moveTo>
                          <a:cubicBezTo>
                            <a:pt x="1183" y="1"/>
                            <a:pt x="1044" y="58"/>
                            <a:pt x="931" y="151"/>
                          </a:cubicBezTo>
                          <a:cubicBezTo>
                            <a:pt x="886" y="140"/>
                            <a:pt x="840" y="134"/>
                            <a:pt x="793" y="134"/>
                          </a:cubicBezTo>
                          <a:cubicBezTo>
                            <a:pt x="653" y="134"/>
                            <a:pt x="509" y="185"/>
                            <a:pt x="392" y="292"/>
                          </a:cubicBezTo>
                          <a:cubicBezTo>
                            <a:pt x="256" y="417"/>
                            <a:pt x="195" y="585"/>
                            <a:pt x="199" y="747"/>
                          </a:cubicBezTo>
                          <a:cubicBezTo>
                            <a:pt x="77" y="868"/>
                            <a:pt x="1" y="1030"/>
                            <a:pt x="12" y="1204"/>
                          </a:cubicBezTo>
                          <a:cubicBezTo>
                            <a:pt x="25" y="1408"/>
                            <a:pt x="156" y="1561"/>
                            <a:pt x="332" y="1628"/>
                          </a:cubicBezTo>
                          <a:cubicBezTo>
                            <a:pt x="358" y="1815"/>
                            <a:pt x="474" y="1979"/>
                            <a:pt x="667" y="2038"/>
                          </a:cubicBezTo>
                          <a:cubicBezTo>
                            <a:pt x="717" y="2053"/>
                            <a:pt x="767" y="2061"/>
                            <a:pt x="817" y="2061"/>
                          </a:cubicBezTo>
                          <a:cubicBezTo>
                            <a:pt x="958" y="2061"/>
                            <a:pt x="1096" y="2004"/>
                            <a:pt x="1209" y="1910"/>
                          </a:cubicBezTo>
                          <a:cubicBezTo>
                            <a:pt x="1254" y="1921"/>
                            <a:pt x="1300" y="1926"/>
                            <a:pt x="1347" y="1926"/>
                          </a:cubicBezTo>
                          <a:cubicBezTo>
                            <a:pt x="1487" y="1926"/>
                            <a:pt x="1631" y="1876"/>
                            <a:pt x="1748" y="1769"/>
                          </a:cubicBezTo>
                          <a:cubicBezTo>
                            <a:pt x="1884" y="1644"/>
                            <a:pt x="1946" y="1476"/>
                            <a:pt x="1942" y="1313"/>
                          </a:cubicBezTo>
                          <a:cubicBezTo>
                            <a:pt x="2064" y="1192"/>
                            <a:pt x="2140" y="1031"/>
                            <a:pt x="2129" y="857"/>
                          </a:cubicBezTo>
                          <a:cubicBezTo>
                            <a:pt x="2115" y="652"/>
                            <a:pt x="1984" y="501"/>
                            <a:pt x="1808" y="433"/>
                          </a:cubicBezTo>
                          <a:cubicBezTo>
                            <a:pt x="1785" y="246"/>
                            <a:pt x="1667" y="82"/>
                            <a:pt x="1473" y="23"/>
                          </a:cubicBezTo>
                          <a:cubicBezTo>
                            <a:pt x="1424" y="8"/>
                            <a:pt x="1374" y="1"/>
                            <a:pt x="1324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0" name="Google Shape;150;p2"/>
                    <p:cNvSpPr/>
                    <p:nvPr/>
                  </p:nvSpPr>
                  <p:spPr>
                    <a:xfrm>
                      <a:off x="741837" y="4180556"/>
                      <a:ext cx="20925" cy="188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37" h="753" extrusionOk="0">
                          <a:moveTo>
                            <a:pt x="419" y="0"/>
                          </a:moveTo>
                          <a:cubicBezTo>
                            <a:pt x="328" y="0"/>
                            <a:pt x="237" y="33"/>
                            <a:pt x="165" y="99"/>
                          </a:cubicBezTo>
                          <a:cubicBezTo>
                            <a:pt x="11" y="241"/>
                            <a:pt x="1" y="478"/>
                            <a:pt x="142" y="631"/>
                          </a:cubicBezTo>
                          <a:cubicBezTo>
                            <a:pt x="216" y="712"/>
                            <a:pt x="317" y="753"/>
                            <a:pt x="418" y="753"/>
                          </a:cubicBezTo>
                          <a:cubicBezTo>
                            <a:pt x="509" y="753"/>
                            <a:pt x="600" y="720"/>
                            <a:pt x="673" y="653"/>
                          </a:cubicBezTo>
                          <a:cubicBezTo>
                            <a:pt x="826" y="513"/>
                            <a:pt x="836" y="274"/>
                            <a:pt x="696" y="121"/>
                          </a:cubicBezTo>
                          <a:cubicBezTo>
                            <a:pt x="621" y="41"/>
                            <a:pt x="520" y="0"/>
                            <a:pt x="419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1" name="Google Shape;151;p2"/>
                    <p:cNvSpPr/>
                    <p:nvPr/>
                  </p:nvSpPr>
                  <p:spPr>
                    <a:xfrm>
                      <a:off x="783687" y="4209406"/>
                      <a:ext cx="33675" cy="290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7" h="1162" extrusionOk="0">
                          <a:moveTo>
                            <a:pt x="893" y="1"/>
                          </a:moveTo>
                          <a:cubicBezTo>
                            <a:pt x="834" y="1"/>
                            <a:pt x="774" y="15"/>
                            <a:pt x="719" y="42"/>
                          </a:cubicBezTo>
                          <a:cubicBezTo>
                            <a:pt x="669" y="16"/>
                            <a:pt x="613" y="2"/>
                            <a:pt x="554" y="2"/>
                          </a:cubicBezTo>
                          <a:cubicBezTo>
                            <a:pt x="496" y="2"/>
                            <a:pt x="437" y="16"/>
                            <a:pt x="381" y="47"/>
                          </a:cubicBezTo>
                          <a:cubicBezTo>
                            <a:pt x="282" y="101"/>
                            <a:pt x="222" y="190"/>
                            <a:pt x="201" y="287"/>
                          </a:cubicBezTo>
                          <a:cubicBezTo>
                            <a:pt x="112" y="340"/>
                            <a:pt x="42" y="425"/>
                            <a:pt x="23" y="528"/>
                          </a:cubicBezTo>
                          <a:cubicBezTo>
                            <a:pt x="1" y="652"/>
                            <a:pt x="57" y="760"/>
                            <a:pt x="150" y="825"/>
                          </a:cubicBezTo>
                          <a:cubicBezTo>
                            <a:pt x="139" y="941"/>
                            <a:pt x="182" y="1053"/>
                            <a:pt x="289" y="1117"/>
                          </a:cubicBezTo>
                          <a:cubicBezTo>
                            <a:pt x="340" y="1147"/>
                            <a:pt x="397" y="1162"/>
                            <a:pt x="454" y="1162"/>
                          </a:cubicBezTo>
                          <a:cubicBezTo>
                            <a:pt x="513" y="1162"/>
                            <a:pt x="572" y="1147"/>
                            <a:pt x="627" y="1121"/>
                          </a:cubicBezTo>
                          <a:cubicBezTo>
                            <a:pt x="677" y="1147"/>
                            <a:pt x="734" y="1162"/>
                            <a:pt x="792" y="1162"/>
                          </a:cubicBezTo>
                          <a:cubicBezTo>
                            <a:pt x="850" y="1162"/>
                            <a:pt x="909" y="1147"/>
                            <a:pt x="965" y="1117"/>
                          </a:cubicBezTo>
                          <a:cubicBezTo>
                            <a:pt x="1065" y="1064"/>
                            <a:pt x="1124" y="974"/>
                            <a:pt x="1147" y="876"/>
                          </a:cubicBezTo>
                          <a:cubicBezTo>
                            <a:pt x="1236" y="823"/>
                            <a:pt x="1305" y="738"/>
                            <a:pt x="1324" y="634"/>
                          </a:cubicBezTo>
                          <a:cubicBezTo>
                            <a:pt x="1346" y="511"/>
                            <a:pt x="1291" y="401"/>
                            <a:pt x="1196" y="338"/>
                          </a:cubicBezTo>
                          <a:cubicBezTo>
                            <a:pt x="1209" y="223"/>
                            <a:pt x="1164" y="108"/>
                            <a:pt x="1059" y="46"/>
                          </a:cubicBezTo>
                          <a:cubicBezTo>
                            <a:pt x="1008" y="15"/>
                            <a:pt x="951" y="1"/>
                            <a:pt x="893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" name="Google Shape;152;p2"/>
                    <p:cNvSpPr/>
                    <p:nvPr/>
                  </p:nvSpPr>
                  <p:spPr>
                    <a:xfrm>
                      <a:off x="793587" y="4217456"/>
                      <a:ext cx="13075" cy="11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23" h="458" extrusionOk="0">
                          <a:moveTo>
                            <a:pt x="262" y="0"/>
                          </a:moveTo>
                          <a:cubicBezTo>
                            <a:pt x="225" y="0"/>
                            <a:pt x="187" y="10"/>
                            <a:pt x="152" y="29"/>
                          </a:cubicBezTo>
                          <a:cubicBezTo>
                            <a:pt x="41" y="88"/>
                            <a:pt x="0" y="228"/>
                            <a:pt x="61" y="338"/>
                          </a:cubicBezTo>
                          <a:cubicBezTo>
                            <a:pt x="103" y="415"/>
                            <a:pt x="181" y="458"/>
                            <a:pt x="262" y="458"/>
                          </a:cubicBezTo>
                          <a:cubicBezTo>
                            <a:pt x="299" y="458"/>
                            <a:pt x="337" y="449"/>
                            <a:pt x="372" y="429"/>
                          </a:cubicBezTo>
                          <a:cubicBezTo>
                            <a:pt x="481" y="369"/>
                            <a:pt x="522" y="230"/>
                            <a:pt x="461" y="119"/>
                          </a:cubicBezTo>
                          <a:cubicBezTo>
                            <a:pt x="420" y="43"/>
                            <a:pt x="343" y="0"/>
                            <a:pt x="262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3" name="Google Shape;153;p2"/>
                    <p:cNvSpPr/>
                    <p:nvPr/>
                  </p:nvSpPr>
                  <p:spPr>
                    <a:xfrm>
                      <a:off x="677662" y="4205706"/>
                      <a:ext cx="28625" cy="27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5" h="1107" extrusionOk="0">
                          <a:moveTo>
                            <a:pt x="705" y="0"/>
                          </a:moveTo>
                          <a:cubicBezTo>
                            <a:pt x="627" y="0"/>
                            <a:pt x="551" y="33"/>
                            <a:pt x="489" y="85"/>
                          </a:cubicBezTo>
                          <a:cubicBezTo>
                            <a:pt x="467" y="80"/>
                            <a:pt x="445" y="78"/>
                            <a:pt x="422" y="78"/>
                          </a:cubicBezTo>
                          <a:cubicBezTo>
                            <a:pt x="345" y="78"/>
                            <a:pt x="266" y="106"/>
                            <a:pt x="203" y="166"/>
                          </a:cubicBezTo>
                          <a:cubicBezTo>
                            <a:pt x="132" y="234"/>
                            <a:pt x="100" y="325"/>
                            <a:pt x="104" y="410"/>
                          </a:cubicBezTo>
                          <a:cubicBezTo>
                            <a:pt x="40" y="475"/>
                            <a:pt x="1" y="564"/>
                            <a:pt x="9" y="656"/>
                          </a:cubicBezTo>
                          <a:cubicBezTo>
                            <a:pt x="18" y="766"/>
                            <a:pt x="90" y="845"/>
                            <a:pt x="185" y="880"/>
                          </a:cubicBezTo>
                          <a:cubicBezTo>
                            <a:pt x="201" y="980"/>
                            <a:pt x="263" y="1067"/>
                            <a:pt x="367" y="1096"/>
                          </a:cubicBezTo>
                          <a:cubicBezTo>
                            <a:pt x="393" y="1103"/>
                            <a:pt x="419" y="1107"/>
                            <a:pt x="444" y="1107"/>
                          </a:cubicBezTo>
                          <a:cubicBezTo>
                            <a:pt x="521" y="1107"/>
                            <a:pt x="596" y="1075"/>
                            <a:pt x="656" y="1022"/>
                          </a:cubicBezTo>
                          <a:cubicBezTo>
                            <a:pt x="679" y="1027"/>
                            <a:pt x="702" y="1030"/>
                            <a:pt x="725" y="1030"/>
                          </a:cubicBezTo>
                          <a:cubicBezTo>
                            <a:pt x="802" y="1030"/>
                            <a:pt x="880" y="1002"/>
                            <a:pt x="943" y="941"/>
                          </a:cubicBezTo>
                          <a:cubicBezTo>
                            <a:pt x="1015" y="874"/>
                            <a:pt x="1045" y="783"/>
                            <a:pt x="1041" y="696"/>
                          </a:cubicBezTo>
                          <a:cubicBezTo>
                            <a:pt x="1107" y="630"/>
                            <a:pt x="1145" y="542"/>
                            <a:pt x="1137" y="450"/>
                          </a:cubicBezTo>
                          <a:cubicBezTo>
                            <a:pt x="1127" y="341"/>
                            <a:pt x="1057" y="260"/>
                            <a:pt x="961" y="228"/>
                          </a:cubicBezTo>
                          <a:cubicBezTo>
                            <a:pt x="945" y="127"/>
                            <a:pt x="883" y="41"/>
                            <a:pt x="779" y="11"/>
                          </a:cubicBezTo>
                          <a:cubicBezTo>
                            <a:pt x="755" y="4"/>
                            <a:pt x="730" y="0"/>
                            <a:pt x="705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4" name="Google Shape;154;p2"/>
                    <p:cNvSpPr/>
                    <p:nvPr/>
                  </p:nvSpPr>
                  <p:spPr>
                    <a:xfrm>
                      <a:off x="685887" y="4213956"/>
                      <a:ext cx="11075" cy="10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3" h="404" extrusionOk="0">
                          <a:moveTo>
                            <a:pt x="223" y="1"/>
                          </a:moveTo>
                          <a:cubicBezTo>
                            <a:pt x="173" y="1"/>
                            <a:pt x="123" y="20"/>
                            <a:pt x="84" y="57"/>
                          </a:cubicBezTo>
                          <a:cubicBezTo>
                            <a:pt x="3" y="134"/>
                            <a:pt x="1" y="261"/>
                            <a:pt x="76" y="341"/>
                          </a:cubicBezTo>
                          <a:cubicBezTo>
                            <a:pt x="115" y="382"/>
                            <a:pt x="168" y="403"/>
                            <a:pt x="221" y="403"/>
                          </a:cubicBezTo>
                          <a:cubicBezTo>
                            <a:pt x="271" y="403"/>
                            <a:pt x="321" y="385"/>
                            <a:pt x="360" y="348"/>
                          </a:cubicBezTo>
                          <a:cubicBezTo>
                            <a:pt x="441" y="271"/>
                            <a:pt x="443" y="144"/>
                            <a:pt x="368" y="64"/>
                          </a:cubicBezTo>
                          <a:cubicBezTo>
                            <a:pt x="329" y="22"/>
                            <a:pt x="276" y="1"/>
                            <a:pt x="223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5" name="Google Shape;155;p2"/>
                    <p:cNvSpPr/>
                    <p:nvPr/>
                  </p:nvSpPr>
                  <p:spPr>
                    <a:xfrm>
                      <a:off x="-246813" y="3485181"/>
                      <a:ext cx="512250" cy="670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490" h="26830" extrusionOk="0">
                          <a:moveTo>
                            <a:pt x="10275" y="0"/>
                          </a:moveTo>
                          <a:cubicBezTo>
                            <a:pt x="9071" y="0"/>
                            <a:pt x="7918" y="526"/>
                            <a:pt x="6975" y="1150"/>
                          </a:cubicBezTo>
                          <a:cubicBezTo>
                            <a:pt x="3702" y="8336"/>
                            <a:pt x="1332" y="16020"/>
                            <a:pt x="0" y="24054"/>
                          </a:cubicBezTo>
                          <a:cubicBezTo>
                            <a:pt x="201" y="24090"/>
                            <a:pt x="412" y="24123"/>
                            <a:pt x="648" y="24134"/>
                          </a:cubicBezTo>
                          <a:cubicBezTo>
                            <a:pt x="648" y="24134"/>
                            <a:pt x="2063" y="26156"/>
                            <a:pt x="7013" y="26156"/>
                          </a:cubicBezTo>
                          <a:cubicBezTo>
                            <a:pt x="7260" y="26156"/>
                            <a:pt x="7517" y="26151"/>
                            <a:pt x="7783" y="26140"/>
                          </a:cubicBezTo>
                          <a:cubicBezTo>
                            <a:pt x="7783" y="26140"/>
                            <a:pt x="9794" y="26829"/>
                            <a:pt x="11905" y="26829"/>
                          </a:cubicBezTo>
                          <a:cubicBezTo>
                            <a:pt x="13291" y="26829"/>
                            <a:pt x="14720" y="26532"/>
                            <a:pt x="15651" y="25548"/>
                          </a:cubicBezTo>
                          <a:cubicBezTo>
                            <a:pt x="15651" y="25548"/>
                            <a:pt x="20489" y="23018"/>
                            <a:pt x="19821" y="17892"/>
                          </a:cubicBezTo>
                          <a:cubicBezTo>
                            <a:pt x="19151" y="12765"/>
                            <a:pt x="13133" y="12366"/>
                            <a:pt x="13133" y="12366"/>
                          </a:cubicBezTo>
                          <a:cubicBezTo>
                            <a:pt x="13133" y="12366"/>
                            <a:pt x="18261" y="8530"/>
                            <a:pt x="14249" y="2511"/>
                          </a:cubicBezTo>
                          <a:cubicBezTo>
                            <a:pt x="13004" y="644"/>
                            <a:pt x="11608" y="0"/>
                            <a:pt x="10275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6" name="Google Shape;156;p2"/>
                    <p:cNvSpPr/>
                    <p:nvPr/>
                  </p:nvSpPr>
                  <p:spPr>
                    <a:xfrm rot="-319135">
                      <a:off x="84998" y="3472652"/>
                      <a:ext cx="223501" cy="68327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40" h="27331" extrusionOk="0">
                          <a:moveTo>
                            <a:pt x="7068" y="1"/>
                          </a:moveTo>
                          <a:cubicBezTo>
                            <a:pt x="7067" y="1"/>
                            <a:pt x="1" y="7602"/>
                            <a:pt x="8939" y="27331"/>
                          </a:cubicBezTo>
                          <a:cubicBezTo>
                            <a:pt x="8939" y="27331"/>
                            <a:pt x="8929" y="9274"/>
                            <a:pt x="7068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7" name="Google Shape;157;p2"/>
                    <p:cNvSpPr/>
                    <p:nvPr/>
                  </p:nvSpPr>
                  <p:spPr>
                    <a:xfrm>
                      <a:off x="235412" y="4042906"/>
                      <a:ext cx="418400" cy="158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736" h="6338" extrusionOk="0">
                          <a:moveTo>
                            <a:pt x="11567" y="1"/>
                          </a:moveTo>
                          <a:cubicBezTo>
                            <a:pt x="9899" y="1"/>
                            <a:pt x="9348" y="428"/>
                            <a:pt x="8071" y="428"/>
                          </a:cubicBezTo>
                          <a:cubicBezTo>
                            <a:pt x="7653" y="428"/>
                            <a:pt x="7158" y="383"/>
                            <a:pt x="6521" y="261"/>
                          </a:cubicBezTo>
                          <a:cubicBezTo>
                            <a:pt x="6085" y="179"/>
                            <a:pt x="5622" y="139"/>
                            <a:pt x="5157" y="139"/>
                          </a:cubicBezTo>
                          <a:cubicBezTo>
                            <a:pt x="2614" y="139"/>
                            <a:pt x="0" y="1311"/>
                            <a:pt x="1310" y="2942"/>
                          </a:cubicBezTo>
                          <a:cubicBezTo>
                            <a:pt x="1310" y="2942"/>
                            <a:pt x="2358" y="4871"/>
                            <a:pt x="6370" y="5707"/>
                          </a:cubicBezTo>
                          <a:cubicBezTo>
                            <a:pt x="8231" y="6094"/>
                            <a:pt x="9444" y="6338"/>
                            <a:pt x="10478" y="6338"/>
                          </a:cubicBezTo>
                          <a:cubicBezTo>
                            <a:pt x="11673" y="6338"/>
                            <a:pt x="12627" y="6012"/>
                            <a:pt x="14061" y="5205"/>
                          </a:cubicBezTo>
                          <a:cubicBezTo>
                            <a:pt x="16736" y="3700"/>
                            <a:pt x="15065" y="189"/>
                            <a:pt x="12221" y="21"/>
                          </a:cubicBezTo>
                          <a:cubicBezTo>
                            <a:pt x="11985" y="7"/>
                            <a:pt x="11768" y="1"/>
                            <a:pt x="11567" y="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8" name="Google Shape;158;p2"/>
                    <p:cNvSpPr/>
                    <p:nvPr/>
                  </p:nvSpPr>
                  <p:spPr>
                    <a:xfrm>
                      <a:off x="146137" y="4025456"/>
                      <a:ext cx="208500" cy="120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340" h="4814" extrusionOk="0">
                          <a:moveTo>
                            <a:pt x="4454" y="1"/>
                          </a:moveTo>
                          <a:cubicBezTo>
                            <a:pt x="4008" y="1"/>
                            <a:pt x="2023" y="29"/>
                            <a:pt x="1664" y="525"/>
                          </a:cubicBezTo>
                          <a:cubicBezTo>
                            <a:pt x="1258" y="1084"/>
                            <a:pt x="0" y="3958"/>
                            <a:pt x="1140" y="4713"/>
                          </a:cubicBezTo>
                          <a:cubicBezTo>
                            <a:pt x="1140" y="4713"/>
                            <a:pt x="1896" y="4813"/>
                            <a:pt x="2962" y="4813"/>
                          </a:cubicBezTo>
                          <a:cubicBezTo>
                            <a:pt x="3850" y="4813"/>
                            <a:pt x="4953" y="4744"/>
                            <a:pt x="6011" y="4489"/>
                          </a:cubicBezTo>
                          <a:cubicBezTo>
                            <a:pt x="8340" y="3928"/>
                            <a:pt x="4543" y="1"/>
                            <a:pt x="4543" y="1"/>
                          </a:cubicBezTo>
                          <a:cubicBezTo>
                            <a:pt x="4543" y="1"/>
                            <a:pt x="4511" y="1"/>
                            <a:pt x="4454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-367675" y="4351400"/>
                    <a:ext cx="10194000" cy="935700"/>
                  </a:xfrm>
                  <a:prstGeom prst="doubleWave">
                    <a:avLst>
                      <a:gd name="adj1" fmla="val 6250"/>
                      <a:gd name="adj2" fmla="val -222"/>
                    </a:avLst>
                  </a:prstGeom>
                  <a:solidFill>
                    <a:srgbClr val="000000">
                      <a:alpha val="178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60" name="Google Shape;160;p2"/>
              <p:cNvGrpSpPr/>
              <p:nvPr/>
            </p:nvGrpSpPr>
            <p:grpSpPr>
              <a:xfrm>
                <a:off x="2169313" y="4473844"/>
                <a:ext cx="822600" cy="370431"/>
                <a:chOff x="2169313" y="5452144"/>
                <a:chExt cx="822600" cy="370431"/>
              </a:xfrm>
            </p:grpSpPr>
            <p:sp>
              <p:nvSpPr>
                <p:cNvPr id="161" name="Google Shape;161;p2"/>
                <p:cNvSpPr/>
                <p:nvPr/>
              </p:nvSpPr>
              <p:spPr>
                <a:xfrm>
                  <a:off x="2169313" y="5452144"/>
                  <a:ext cx="304725" cy="16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9" h="6773" extrusionOk="0">
                      <a:moveTo>
                        <a:pt x="508" y="0"/>
                      </a:moveTo>
                      <a:cubicBezTo>
                        <a:pt x="508" y="1"/>
                        <a:pt x="1" y="4572"/>
                        <a:pt x="4402" y="6773"/>
                      </a:cubicBezTo>
                      <a:lnTo>
                        <a:pt x="12189" y="6773"/>
                      </a:lnTo>
                      <a:lnTo>
                        <a:pt x="50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>
                  <a:off x="2171388" y="5619063"/>
                  <a:ext cx="304750" cy="1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0" h="6772" extrusionOk="0">
                      <a:moveTo>
                        <a:pt x="4402" y="1"/>
                      </a:moveTo>
                      <a:cubicBezTo>
                        <a:pt x="0" y="2200"/>
                        <a:pt x="509" y="6772"/>
                        <a:pt x="509" y="6772"/>
                      </a:cubicBezTo>
                      <a:lnTo>
                        <a:pt x="1219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>
                  <a:off x="2377238" y="5457450"/>
                  <a:ext cx="579800" cy="3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2" h="12893" extrusionOk="0">
                      <a:moveTo>
                        <a:pt x="14004" y="1"/>
                      </a:moveTo>
                      <a:cubicBezTo>
                        <a:pt x="13255" y="1"/>
                        <a:pt x="12478" y="60"/>
                        <a:pt x="11680" y="186"/>
                      </a:cubicBezTo>
                      <a:cubicBezTo>
                        <a:pt x="5356" y="1186"/>
                        <a:pt x="1" y="6366"/>
                        <a:pt x="1" y="6366"/>
                      </a:cubicBezTo>
                      <a:cubicBezTo>
                        <a:pt x="1" y="6366"/>
                        <a:pt x="5874" y="11648"/>
                        <a:pt x="12188" y="12714"/>
                      </a:cubicBezTo>
                      <a:cubicBezTo>
                        <a:pt x="12905" y="12835"/>
                        <a:pt x="13608" y="12892"/>
                        <a:pt x="14290" y="12892"/>
                      </a:cubicBezTo>
                      <a:cubicBezTo>
                        <a:pt x="19318" y="12892"/>
                        <a:pt x="23192" y="9782"/>
                        <a:pt x="23192" y="6366"/>
                      </a:cubicBezTo>
                      <a:cubicBezTo>
                        <a:pt x="23192" y="2966"/>
                        <a:pt x="19295" y="1"/>
                        <a:pt x="1400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64" name="Google Shape;164;p2"/>
                <p:cNvGrpSpPr/>
                <p:nvPr/>
              </p:nvGrpSpPr>
              <p:grpSpPr>
                <a:xfrm>
                  <a:off x="2488163" y="5457650"/>
                  <a:ext cx="258000" cy="321800"/>
                  <a:chOff x="2488163" y="5457650"/>
                  <a:chExt cx="258000" cy="321800"/>
                </a:xfrm>
              </p:grpSpPr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2658688" y="5457650"/>
                    <a:ext cx="87475" cy="32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9" h="12872" extrusionOk="0">
                        <a:moveTo>
                          <a:pt x="2670" y="0"/>
                        </a:moveTo>
                        <a:cubicBezTo>
                          <a:pt x="2354" y="0"/>
                          <a:pt x="2033" y="11"/>
                          <a:pt x="1707" y="34"/>
                        </a:cubicBezTo>
                        <a:cubicBezTo>
                          <a:pt x="280" y="4244"/>
                          <a:pt x="0" y="8482"/>
                          <a:pt x="1036" y="12718"/>
                        </a:cubicBezTo>
                        <a:cubicBezTo>
                          <a:pt x="1641" y="12815"/>
                          <a:pt x="2233" y="12861"/>
                          <a:pt x="2813" y="12872"/>
                        </a:cubicBezTo>
                        <a:cubicBezTo>
                          <a:pt x="1626" y="8574"/>
                          <a:pt x="1935" y="4288"/>
                          <a:pt x="3499" y="24"/>
                        </a:cubicBezTo>
                        <a:cubicBezTo>
                          <a:pt x="3227" y="8"/>
                          <a:pt x="2951" y="0"/>
                          <a:pt x="267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6" name="Google Shape;166;p2"/>
                  <p:cNvSpPr/>
                  <p:nvPr/>
                </p:nvSpPr>
                <p:spPr>
                  <a:xfrm>
                    <a:off x="2568788" y="5466550"/>
                    <a:ext cx="78200" cy="297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8" h="11890" extrusionOk="0">
                        <a:moveTo>
                          <a:pt x="3127" y="1"/>
                        </a:moveTo>
                        <a:lnTo>
                          <a:pt x="3127" y="1"/>
                        </a:lnTo>
                        <a:cubicBezTo>
                          <a:pt x="2472" y="145"/>
                          <a:pt x="1831" y="330"/>
                          <a:pt x="1205" y="547"/>
                        </a:cubicBezTo>
                        <a:cubicBezTo>
                          <a:pt x="189" y="4098"/>
                          <a:pt x="0" y="7665"/>
                          <a:pt x="736" y="11232"/>
                        </a:cubicBezTo>
                        <a:cubicBezTo>
                          <a:pt x="1346" y="11481"/>
                          <a:pt x="1970" y="11701"/>
                          <a:pt x="2608" y="11889"/>
                        </a:cubicBezTo>
                        <a:cubicBezTo>
                          <a:pt x="1572" y="7913"/>
                          <a:pt x="1802" y="3947"/>
                          <a:pt x="312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2488163" y="5499475"/>
                    <a:ext cx="63100" cy="227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4" h="9100" extrusionOk="0">
                        <a:moveTo>
                          <a:pt x="2524" y="0"/>
                        </a:moveTo>
                        <a:lnTo>
                          <a:pt x="2524" y="0"/>
                        </a:lnTo>
                        <a:cubicBezTo>
                          <a:pt x="1837" y="319"/>
                          <a:pt x="1183" y="662"/>
                          <a:pt x="570" y="1016"/>
                        </a:cubicBezTo>
                        <a:cubicBezTo>
                          <a:pt x="100" y="3366"/>
                          <a:pt x="0" y="5724"/>
                          <a:pt x="297" y="8081"/>
                        </a:cubicBezTo>
                        <a:cubicBezTo>
                          <a:pt x="881" y="8429"/>
                          <a:pt x="1500" y="8772"/>
                          <a:pt x="2152" y="9100"/>
                        </a:cubicBezTo>
                        <a:cubicBezTo>
                          <a:pt x="1572" y="6059"/>
                          <a:pt x="1722" y="3025"/>
                          <a:pt x="252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68" name="Google Shape;168;p2"/>
                <p:cNvSpPr/>
                <p:nvPr/>
              </p:nvSpPr>
              <p:spPr>
                <a:xfrm>
                  <a:off x="2540238" y="5706600"/>
                  <a:ext cx="208750" cy="1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0" h="4639" extrusionOk="0">
                      <a:moveTo>
                        <a:pt x="3016" y="1"/>
                      </a:moveTo>
                      <a:cubicBezTo>
                        <a:pt x="1" y="1509"/>
                        <a:pt x="349" y="4639"/>
                        <a:pt x="349" y="4639"/>
                      </a:cubicBezTo>
                      <a:lnTo>
                        <a:pt x="835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"/>
                <p:cNvSpPr/>
                <p:nvPr/>
              </p:nvSpPr>
              <p:spPr>
                <a:xfrm>
                  <a:off x="2766613" y="5464525"/>
                  <a:ext cx="190425" cy="30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12365" extrusionOk="0">
                      <a:moveTo>
                        <a:pt x="1121" y="1"/>
                      </a:moveTo>
                      <a:cubicBezTo>
                        <a:pt x="415" y="1801"/>
                        <a:pt x="0" y="3938"/>
                        <a:pt x="0" y="6236"/>
                      </a:cubicBezTo>
                      <a:cubicBezTo>
                        <a:pt x="0" y="8488"/>
                        <a:pt x="400" y="10584"/>
                        <a:pt x="1081" y="12364"/>
                      </a:cubicBezTo>
                      <a:cubicBezTo>
                        <a:pt x="4906" y="11573"/>
                        <a:pt x="7617" y="8938"/>
                        <a:pt x="7617" y="6083"/>
                      </a:cubicBezTo>
                      <a:cubicBezTo>
                        <a:pt x="7617" y="3294"/>
                        <a:pt x="4985" y="807"/>
                        <a:pt x="11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2"/>
                <p:cNvSpPr/>
                <p:nvPr/>
              </p:nvSpPr>
              <p:spPr>
                <a:xfrm>
                  <a:off x="2927113" y="5586900"/>
                  <a:ext cx="64800" cy="6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2" h="2592" extrusionOk="0">
                      <a:moveTo>
                        <a:pt x="1048" y="1"/>
                      </a:moveTo>
                      <a:cubicBezTo>
                        <a:pt x="1047" y="1"/>
                        <a:pt x="1047" y="1"/>
                        <a:pt x="1046" y="1"/>
                      </a:cubicBezTo>
                      <a:cubicBezTo>
                        <a:pt x="470" y="1"/>
                        <a:pt x="1" y="580"/>
                        <a:pt x="1" y="1296"/>
                      </a:cubicBezTo>
                      <a:cubicBezTo>
                        <a:pt x="1" y="2012"/>
                        <a:pt x="469" y="2591"/>
                        <a:pt x="1046" y="2591"/>
                      </a:cubicBezTo>
                      <a:cubicBezTo>
                        <a:pt x="1623" y="2591"/>
                        <a:pt x="2509" y="2175"/>
                        <a:pt x="2091" y="1296"/>
                      </a:cubicBezTo>
                      <a:cubicBezTo>
                        <a:pt x="2592" y="585"/>
                        <a:pt x="1625" y="1"/>
                        <a:pt x="104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2"/>
                <p:cNvSpPr/>
                <p:nvPr/>
              </p:nvSpPr>
              <p:spPr>
                <a:xfrm>
                  <a:off x="2849813" y="5574350"/>
                  <a:ext cx="27200" cy="2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088" extrusionOk="0">
                      <a:moveTo>
                        <a:pt x="544" y="0"/>
                      </a:moveTo>
                      <a:cubicBezTo>
                        <a:pt x="244" y="0"/>
                        <a:pt x="1" y="243"/>
                        <a:pt x="1" y="544"/>
                      </a:cubicBezTo>
                      <a:cubicBezTo>
                        <a:pt x="1" y="846"/>
                        <a:pt x="244" y="1088"/>
                        <a:pt x="544" y="1088"/>
                      </a:cubicBezTo>
                      <a:cubicBezTo>
                        <a:pt x="844" y="1088"/>
                        <a:pt x="1087" y="845"/>
                        <a:pt x="1087" y="544"/>
                      </a:cubicBezTo>
                      <a:cubicBezTo>
                        <a:pt x="1087" y="243"/>
                        <a:pt x="843" y="0"/>
                        <a:pt x="5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" name="Google Shape;172;p2"/>
              <p:cNvGrpSpPr/>
              <p:nvPr/>
            </p:nvGrpSpPr>
            <p:grpSpPr>
              <a:xfrm>
                <a:off x="2955313" y="4905050"/>
                <a:ext cx="463825" cy="205300"/>
                <a:chOff x="2955313" y="5883350"/>
                <a:chExt cx="463825" cy="205300"/>
              </a:xfrm>
            </p:grpSpPr>
            <p:sp>
              <p:nvSpPr>
                <p:cNvPr id="173" name="Google Shape;173;p2"/>
                <p:cNvSpPr/>
                <p:nvPr/>
              </p:nvSpPr>
              <p:spPr>
                <a:xfrm>
                  <a:off x="3249113" y="5883350"/>
                  <a:ext cx="170025" cy="9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1" h="3779" extrusionOk="0">
                      <a:moveTo>
                        <a:pt x="6518" y="0"/>
                      </a:moveTo>
                      <a:lnTo>
                        <a:pt x="0" y="3779"/>
                      </a:lnTo>
                      <a:lnTo>
                        <a:pt x="4346" y="3779"/>
                      </a:lnTo>
                      <a:cubicBezTo>
                        <a:pt x="6801" y="2551"/>
                        <a:pt x="6518" y="1"/>
                        <a:pt x="651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2"/>
                <p:cNvSpPr/>
                <p:nvPr/>
              </p:nvSpPr>
              <p:spPr>
                <a:xfrm>
                  <a:off x="3247863" y="5975419"/>
                  <a:ext cx="170075" cy="9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3" h="3779" extrusionOk="0">
                      <a:moveTo>
                        <a:pt x="1" y="1"/>
                      </a:moveTo>
                      <a:lnTo>
                        <a:pt x="6519" y="3779"/>
                      </a:lnTo>
                      <a:cubicBezTo>
                        <a:pt x="6519" y="3779"/>
                        <a:pt x="6803" y="1228"/>
                        <a:pt x="43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2"/>
                <p:cNvSpPr/>
                <p:nvPr/>
              </p:nvSpPr>
              <p:spPr>
                <a:xfrm>
                  <a:off x="2979588" y="5888400"/>
                  <a:ext cx="323550" cy="17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2" h="7194" extrusionOk="0">
                      <a:moveTo>
                        <a:pt x="5125" y="1"/>
                      </a:moveTo>
                      <a:cubicBezTo>
                        <a:pt x="2173" y="1"/>
                        <a:pt x="0" y="1655"/>
                        <a:pt x="0" y="3552"/>
                      </a:cubicBezTo>
                      <a:cubicBezTo>
                        <a:pt x="0" y="5458"/>
                        <a:pt x="2161" y="7193"/>
                        <a:pt x="4966" y="7193"/>
                      </a:cubicBezTo>
                      <a:cubicBezTo>
                        <a:pt x="5347" y="7193"/>
                        <a:pt x="5739" y="7161"/>
                        <a:pt x="6140" y="7094"/>
                      </a:cubicBezTo>
                      <a:cubicBezTo>
                        <a:pt x="9663" y="6499"/>
                        <a:pt x="12941" y="3552"/>
                        <a:pt x="12941" y="3552"/>
                      </a:cubicBezTo>
                      <a:cubicBezTo>
                        <a:pt x="12941" y="3552"/>
                        <a:pt x="9953" y="661"/>
                        <a:pt x="6422" y="104"/>
                      </a:cubicBezTo>
                      <a:cubicBezTo>
                        <a:pt x="5977" y="34"/>
                        <a:pt x="5543" y="1"/>
                        <a:pt x="512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76" name="Google Shape;176;p2"/>
                <p:cNvGrpSpPr/>
                <p:nvPr/>
              </p:nvGrpSpPr>
              <p:grpSpPr>
                <a:xfrm>
                  <a:off x="3097238" y="5888525"/>
                  <a:ext cx="143950" cy="179550"/>
                  <a:chOff x="3097238" y="5888525"/>
                  <a:chExt cx="143950" cy="179550"/>
                </a:xfrm>
              </p:grpSpPr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3097238" y="5888525"/>
                    <a:ext cx="48800" cy="17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2" h="7182" extrusionOk="0">
                        <a:moveTo>
                          <a:pt x="474" y="0"/>
                        </a:moveTo>
                        <a:cubicBezTo>
                          <a:pt x="314" y="0"/>
                          <a:pt x="156" y="5"/>
                          <a:pt x="0" y="13"/>
                        </a:cubicBezTo>
                        <a:cubicBezTo>
                          <a:pt x="874" y="2393"/>
                          <a:pt x="1045" y="4784"/>
                          <a:pt x="383" y="7182"/>
                        </a:cubicBezTo>
                        <a:cubicBezTo>
                          <a:pt x="707" y="7177"/>
                          <a:pt x="1037" y="7150"/>
                          <a:pt x="1375" y="7097"/>
                        </a:cubicBezTo>
                        <a:cubicBezTo>
                          <a:pt x="1952" y="4734"/>
                          <a:pt x="1796" y="2368"/>
                          <a:pt x="1000" y="19"/>
                        </a:cubicBezTo>
                        <a:cubicBezTo>
                          <a:pt x="822" y="6"/>
                          <a:pt x="647" y="0"/>
                          <a:pt x="47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" name="Google Shape;178;p2"/>
                  <p:cNvSpPr/>
                  <p:nvPr/>
                </p:nvSpPr>
                <p:spPr>
                  <a:xfrm>
                    <a:off x="3152538" y="5893450"/>
                    <a:ext cx="43675" cy="16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7" h="6635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741" y="2205"/>
                          <a:pt x="870" y="4418"/>
                          <a:pt x="291" y="6635"/>
                        </a:cubicBezTo>
                        <a:cubicBezTo>
                          <a:pt x="646" y="6529"/>
                          <a:pt x="996" y="6406"/>
                          <a:pt x="1336" y="6268"/>
                        </a:cubicBezTo>
                        <a:cubicBezTo>
                          <a:pt x="1747" y="4279"/>
                          <a:pt x="1641" y="2288"/>
                          <a:pt x="1074" y="307"/>
                        </a:cubicBezTo>
                        <a:cubicBezTo>
                          <a:pt x="726" y="186"/>
                          <a:pt x="367" y="83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3205963" y="5911850"/>
                    <a:ext cx="35225" cy="127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9" h="5080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449" y="1687"/>
                          <a:pt x="533" y="3381"/>
                          <a:pt x="208" y="5079"/>
                        </a:cubicBezTo>
                        <a:cubicBezTo>
                          <a:pt x="572" y="4896"/>
                          <a:pt x="918" y="4705"/>
                          <a:pt x="1243" y="4511"/>
                        </a:cubicBezTo>
                        <a:cubicBezTo>
                          <a:pt x="1409" y="3194"/>
                          <a:pt x="1353" y="1880"/>
                          <a:pt x="1091" y="568"/>
                        </a:cubicBezTo>
                        <a:cubicBezTo>
                          <a:pt x="749" y="370"/>
                          <a:pt x="385" y="179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80" name="Google Shape;180;p2"/>
                <p:cNvSpPr/>
                <p:nvPr/>
              </p:nvSpPr>
              <p:spPr>
                <a:xfrm>
                  <a:off x="3095663" y="6023950"/>
                  <a:ext cx="116500" cy="6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0" h="2588" extrusionOk="0">
                      <a:moveTo>
                        <a:pt x="1" y="1"/>
                      </a:moveTo>
                      <a:lnTo>
                        <a:pt x="4465" y="2588"/>
                      </a:lnTo>
                      <a:cubicBezTo>
                        <a:pt x="4465" y="2588"/>
                        <a:pt x="4660" y="842"/>
                        <a:pt x="29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2"/>
                <p:cNvSpPr/>
                <p:nvPr/>
              </p:nvSpPr>
              <p:spPr>
                <a:xfrm>
                  <a:off x="2979588" y="5892325"/>
                  <a:ext cx="106275" cy="17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1" h="6901" extrusionOk="0">
                      <a:moveTo>
                        <a:pt x="3625" y="1"/>
                      </a:moveTo>
                      <a:cubicBezTo>
                        <a:pt x="1469" y="450"/>
                        <a:pt x="0" y="1838"/>
                        <a:pt x="0" y="3395"/>
                      </a:cubicBezTo>
                      <a:cubicBezTo>
                        <a:pt x="0" y="4989"/>
                        <a:pt x="1512" y="6459"/>
                        <a:pt x="3647" y="6901"/>
                      </a:cubicBezTo>
                      <a:cubicBezTo>
                        <a:pt x="4028" y="5908"/>
                        <a:pt x="4251" y="4738"/>
                        <a:pt x="4251" y="3481"/>
                      </a:cubicBezTo>
                      <a:cubicBezTo>
                        <a:pt x="4251" y="2197"/>
                        <a:pt x="4019" y="1005"/>
                        <a:pt x="36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2"/>
                <p:cNvSpPr/>
                <p:nvPr/>
              </p:nvSpPr>
              <p:spPr>
                <a:xfrm>
                  <a:off x="2955313" y="5957200"/>
                  <a:ext cx="50250" cy="5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0" h="2011" extrusionOk="0">
                      <a:moveTo>
                        <a:pt x="1201" y="0"/>
                      </a:moveTo>
                      <a:cubicBezTo>
                        <a:pt x="752" y="0"/>
                        <a:pt x="1" y="455"/>
                        <a:pt x="390" y="1005"/>
                      </a:cubicBezTo>
                      <a:cubicBezTo>
                        <a:pt x="66" y="1686"/>
                        <a:pt x="752" y="2010"/>
                        <a:pt x="1201" y="2010"/>
                      </a:cubicBezTo>
                      <a:cubicBezTo>
                        <a:pt x="1647" y="2010"/>
                        <a:pt x="2010" y="1559"/>
                        <a:pt x="2010" y="1005"/>
                      </a:cubicBezTo>
                      <a:cubicBezTo>
                        <a:pt x="2010" y="451"/>
                        <a:pt x="1647" y="0"/>
                        <a:pt x="12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2"/>
                <p:cNvSpPr/>
                <p:nvPr/>
              </p:nvSpPr>
              <p:spPr>
                <a:xfrm>
                  <a:off x="3029163" y="5961400"/>
                  <a:ext cx="14700" cy="1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586" extrusionOk="0">
                      <a:moveTo>
                        <a:pt x="295" y="0"/>
                      </a:moveTo>
                      <a:cubicBezTo>
                        <a:pt x="132" y="0"/>
                        <a:pt x="1" y="132"/>
                        <a:pt x="1" y="293"/>
                      </a:cubicBezTo>
                      <a:cubicBezTo>
                        <a:pt x="1" y="455"/>
                        <a:pt x="132" y="586"/>
                        <a:pt x="295" y="586"/>
                      </a:cubicBezTo>
                      <a:cubicBezTo>
                        <a:pt x="456" y="586"/>
                        <a:pt x="587" y="455"/>
                        <a:pt x="587" y="293"/>
                      </a:cubicBezTo>
                      <a:cubicBezTo>
                        <a:pt x="587" y="132"/>
                        <a:pt x="456" y="0"/>
                        <a:pt x="29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" name="Google Shape;184;p2"/>
              <p:cNvGrpSpPr/>
              <p:nvPr/>
            </p:nvGrpSpPr>
            <p:grpSpPr>
              <a:xfrm>
                <a:off x="1215450" y="4185436"/>
                <a:ext cx="5579266" cy="276110"/>
                <a:chOff x="1215450" y="4185590"/>
                <a:chExt cx="5579266" cy="276110"/>
              </a:xfrm>
            </p:grpSpPr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1215450" y="4188600"/>
                  <a:ext cx="517625" cy="273100"/>
                  <a:chOff x="1215450" y="4188600"/>
                  <a:chExt cx="517625" cy="273100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1225875" y="4339100"/>
                    <a:ext cx="507200" cy="122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88" h="4904" extrusionOk="0">
                        <a:moveTo>
                          <a:pt x="10144" y="1"/>
                        </a:moveTo>
                        <a:cubicBezTo>
                          <a:pt x="4542" y="1"/>
                          <a:pt x="1" y="1249"/>
                          <a:pt x="1" y="2787"/>
                        </a:cubicBezTo>
                        <a:cubicBezTo>
                          <a:pt x="1" y="3769"/>
                          <a:pt x="3264" y="4903"/>
                          <a:pt x="6149" y="4903"/>
                        </a:cubicBezTo>
                        <a:cubicBezTo>
                          <a:pt x="7788" y="4903"/>
                          <a:pt x="9306" y="4537"/>
                          <a:pt x="10033" y="3568"/>
                        </a:cubicBezTo>
                        <a:cubicBezTo>
                          <a:pt x="10942" y="4312"/>
                          <a:pt x="12587" y="4608"/>
                          <a:pt x="14297" y="4608"/>
                        </a:cubicBezTo>
                        <a:cubicBezTo>
                          <a:pt x="17199" y="4608"/>
                          <a:pt x="20287" y="3755"/>
                          <a:pt x="20287" y="2787"/>
                        </a:cubicBezTo>
                        <a:cubicBezTo>
                          <a:pt x="20287" y="1249"/>
                          <a:pt x="15746" y="1"/>
                          <a:pt x="10144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87" name="Google Shape;187;p2"/>
                  <p:cNvGrpSpPr/>
                  <p:nvPr/>
                </p:nvGrpSpPr>
                <p:grpSpPr>
                  <a:xfrm>
                    <a:off x="1215450" y="4188600"/>
                    <a:ext cx="495350" cy="218950"/>
                    <a:chOff x="1215450" y="4188600"/>
                    <a:chExt cx="495350" cy="218950"/>
                  </a:xfrm>
                </p:grpSpPr>
                <p:sp>
                  <p:nvSpPr>
                    <p:cNvPr id="188" name="Google Shape;188;p2"/>
                    <p:cNvSpPr/>
                    <p:nvPr/>
                  </p:nvSpPr>
                  <p:spPr>
                    <a:xfrm>
                      <a:off x="1215450" y="4188600"/>
                      <a:ext cx="495350" cy="2189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814" h="8758" extrusionOk="0">
                          <a:moveTo>
                            <a:pt x="9851" y="0"/>
                          </a:moveTo>
                          <a:cubicBezTo>
                            <a:pt x="1" y="6047"/>
                            <a:pt x="9990" y="8758"/>
                            <a:pt x="9990" y="8758"/>
                          </a:cubicBezTo>
                          <a:cubicBezTo>
                            <a:pt x="19813" y="4878"/>
                            <a:pt x="9851" y="1"/>
                            <a:pt x="9851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89" name="Google Shape;189;p2"/>
                    <p:cNvSpPr/>
                    <p:nvPr/>
                  </p:nvSpPr>
                  <p:spPr>
                    <a:xfrm>
                      <a:off x="1338575" y="4188600"/>
                      <a:ext cx="255075" cy="2189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203" h="8758" extrusionOk="0">
                          <a:moveTo>
                            <a:pt x="4926" y="0"/>
                          </a:moveTo>
                          <a:lnTo>
                            <a:pt x="4926" y="0"/>
                          </a:lnTo>
                          <a:cubicBezTo>
                            <a:pt x="1" y="4841"/>
                            <a:pt x="5065" y="8758"/>
                            <a:pt x="5065" y="8758"/>
                          </a:cubicBezTo>
                          <a:cubicBezTo>
                            <a:pt x="10203" y="4539"/>
                            <a:pt x="4926" y="1"/>
                            <a:pt x="4926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90" name="Google Shape;190;p2"/>
                <p:cNvGrpSpPr/>
                <p:nvPr/>
              </p:nvGrpSpPr>
              <p:grpSpPr>
                <a:xfrm>
                  <a:off x="6229646" y="4185590"/>
                  <a:ext cx="565071" cy="235410"/>
                  <a:chOff x="6229646" y="4185590"/>
                  <a:chExt cx="565071" cy="235410"/>
                </a:xfrm>
              </p:grpSpPr>
              <p:sp>
                <p:nvSpPr>
                  <p:cNvPr id="191" name="Google Shape;191;p2"/>
                  <p:cNvSpPr/>
                  <p:nvPr/>
                </p:nvSpPr>
                <p:spPr>
                  <a:xfrm>
                    <a:off x="6229646" y="4313757"/>
                    <a:ext cx="565071" cy="107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319" h="7652" extrusionOk="0">
                        <a:moveTo>
                          <a:pt x="17651" y="0"/>
                        </a:moveTo>
                        <a:cubicBezTo>
                          <a:pt x="11155" y="0"/>
                          <a:pt x="5269" y="499"/>
                          <a:pt x="3383" y="1562"/>
                        </a:cubicBezTo>
                        <a:cubicBezTo>
                          <a:pt x="1" y="3467"/>
                          <a:pt x="7040" y="4511"/>
                          <a:pt x="13422" y="4511"/>
                        </a:cubicBezTo>
                        <a:cubicBezTo>
                          <a:pt x="16064" y="4511"/>
                          <a:pt x="18595" y="4332"/>
                          <a:pt x="20226" y="3961"/>
                        </a:cubicBezTo>
                        <a:lnTo>
                          <a:pt x="20226" y="3961"/>
                        </a:lnTo>
                        <a:cubicBezTo>
                          <a:pt x="20225" y="3961"/>
                          <a:pt x="16160" y="6555"/>
                          <a:pt x="20977" y="7412"/>
                        </a:cubicBezTo>
                        <a:cubicBezTo>
                          <a:pt x="21880" y="7572"/>
                          <a:pt x="23130" y="7652"/>
                          <a:pt x="24559" y="7652"/>
                        </a:cubicBezTo>
                        <a:cubicBezTo>
                          <a:pt x="30755" y="7652"/>
                          <a:pt x="40318" y="6158"/>
                          <a:pt x="39604" y="3308"/>
                        </a:cubicBezTo>
                        <a:cubicBezTo>
                          <a:pt x="39070" y="1181"/>
                          <a:pt x="27640" y="0"/>
                          <a:pt x="1765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92" name="Google Shape;192;p2"/>
                  <p:cNvGrpSpPr/>
                  <p:nvPr/>
                </p:nvGrpSpPr>
                <p:grpSpPr>
                  <a:xfrm>
                    <a:off x="6399746" y="4185590"/>
                    <a:ext cx="263902" cy="173071"/>
                    <a:chOff x="6399746" y="4185590"/>
                    <a:chExt cx="263902" cy="173071"/>
                  </a:xfrm>
                </p:grpSpPr>
                <p:sp>
                  <p:nvSpPr>
                    <p:cNvPr id="193" name="Google Shape;193;p2"/>
                    <p:cNvSpPr/>
                    <p:nvPr/>
                  </p:nvSpPr>
                  <p:spPr>
                    <a:xfrm>
                      <a:off x="6399746" y="4222127"/>
                      <a:ext cx="154095" cy="13401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995" h="9562" extrusionOk="0">
                          <a:moveTo>
                            <a:pt x="1187" y="1"/>
                          </a:moveTo>
                          <a:lnTo>
                            <a:pt x="1187" y="1"/>
                          </a:lnTo>
                          <a:cubicBezTo>
                            <a:pt x="0" y="9464"/>
                            <a:pt x="8638" y="9561"/>
                            <a:pt x="8994" y="9561"/>
                          </a:cubicBezTo>
                          <a:cubicBezTo>
                            <a:pt x="9001" y="9561"/>
                            <a:pt x="9005" y="9561"/>
                            <a:pt x="9005" y="9561"/>
                          </a:cubicBezTo>
                          <a:cubicBezTo>
                            <a:pt x="10994" y="398"/>
                            <a:pt x="1188" y="1"/>
                            <a:pt x="1187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4" name="Google Shape;194;p2"/>
                    <p:cNvSpPr/>
                    <p:nvPr/>
                  </p:nvSpPr>
                  <p:spPr>
                    <a:xfrm>
                      <a:off x="6486681" y="4207972"/>
                      <a:ext cx="176967" cy="1506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627" h="10752" extrusionOk="0">
                          <a:moveTo>
                            <a:pt x="9444" y="0"/>
                          </a:moveTo>
                          <a:lnTo>
                            <a:pt x="9444" y="0"/>
                          </a:lnTo>
                          <a:cubicBezTo>
                            <a:pt x="1" y="2371"/>
                            <a:pt x="3366" y="10751"/>
                            <a:pt x="3366" y="10751"/>
                          </a:cubicBezTo>
                          <a:cubicBezTo>
                            <a:pt x="12626" y="9286"/>
                            <a:pt x="9444" y="1"/>
                            <a:pt x="9444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5" name="Google Shape;195;p2"/>
                    <p:cNvSpPr/>
                    <p:nvPr/>
                  </p:nvSpPr>
                  <p:spPr>
                    <a:xfrm>
                      <a:off x="6427173" y="4185590"/>
                      <a:ext cx="201690" cy="1730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391" h="12349" extrusionOk="0">
                          <a:moveTo>
                            <a:pt x="6947" y="0"/>
                          </a:moveTo>
                          <a:lnTo>
                            <a:pt x="6947" y="0"/>
                          </a:lnTo>
                          <a:cubicBezTo>
                            <a:pt x="0" y="6823"/>
                            <a:pt x="7145" y="12348"/>
                            <a:pt x="7145" y="12348"/>
                          </a:cubicBezTo>
                          <a:cubicBezTo>
                            <a:pt x="14390" y="6399"/>
                            <a:pt x="6947" y="0"/>
                            <a:pt x="6947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</p:grpSp>
      <p:sp>
        <p:nvSpPr>
          <p:cNvPr id="196" name="Google Shape;196;p2"/>
          <p:cNvSpPr txBox="1">
            <a:spLocks noGrp="1"/>
          </p:cNvSpPr>
          <p:nvPr>
            <p:ph type="title" idx="3"/>
          </p:nvPr>
        </p:nvSpPr>
        <p:spPr>
          <a:xfrm>
            <a:off x="2475525" y="2594100"/>
            <a:ext cx="41931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/>
              <a:buNone/>
              <a:defRPr sz="44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9">
    <p:bg>
      <p:bgPr>
        <a:solidFill>
          <a:schemeClr val="dk2"/>
        </a:solidFill>
        <a:effectLst/>
      </p:bgPr>
    </p:bg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25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Fredoka One"/>
              <a:buNone/>
              <a:defRPr sz="3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943" name="Google Shape;943;p25"/>
          <p:cNvGrpSpPr/>
          <p:nvPr/>
        </p:nvGrpSpPr>
        <p:grpSpPr>
          <a:xfrm>
            <a:off x="-375662" y="153850"/>
            <a:ext cx="10340125" cy="6374061"/>
            <a:chOff x="-375662" y="153850"/>
            <a:chExt cx="10340125" cy="6374061"/>
          </a:xfrm>
        </p:grpSpPr>
        <p:sp>
          <p:nvSpPr>
            <p:cNvPr id="944" name="Google Shape;944;p25"/>
            <p:cNvSpPr/>
            <p:nvPr/>
          </p:nvSpPr>
          <p:spPr>
            <a:xfrm>
              <a:off x="-375662" y="992300"/>
              <a:ext cx="1833250" cy="550700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5"/>
            <p:cNvSpPr/>
            <p:nvPr/>
          </p:nvSpPr>
          <p:spPr>
            <a:xfrm>
              <a:off x="8131213" y="153850"/>
              <a:ext cx="1833250" cy="550700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5"/>
            <p:cNvSpPr/>
            <p:nvPr/>
          </p:nvSpPr>
          <p:spPr>
            <a:xfrm flipH="1">
              <a:off x="-159437" y="4686434"/>
              <a:ext cx="9462880" cy="1841477"/>
            </a:xfrm>
            <a:custGeom>
              <a:avLst/>
              <a:gdLst/>
              <a:ahLst/>
              <a:cxnLst/>
              <a:rect l="l" t="t" r="r" b="b"/>
              <a:pathLst>
                <a:path w="193713" h="43449" extrusionOk="0">
                  <a:moveTo>
                    <a:pt x="152820" y="1"/>
                  </a:moveTo>
                  <a:cubicBezTo>
                    <a:pt x="140399" y="1"/>
                    <a:pt x="127894" y="1071"/>
                    <a:pt x="115472" y="2409"/>
                  </a:cubicBezTo>
                  <a:cubicBezTo>
                    <a:pt x="75999" y="6660"/>
                    <a:pt x="35973" y="13772"/>
                    <a:pt x="1" y="30570"/>
                  </a:cubicBezTo>
                  <a:lnTo>
                    <a:pt x="1" y="43382"/>
                  </a:lnTo>
                  <a:lnTo>
                    <a:pt x="193712" y="43449"/>
                  </a:lnTo>
                  <a:lnTo>
                    <a:pt x="193712" y="5069"/>
                  </a:lnTo>
                  <a:cubicBezTo>
                    <a:pt x="180336" y="1323"/>
                    <a:pt x="166630" y="1"/>
                    <a:pt x="1528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      </a:t>
              </a: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solidFill>
          <a:schemeClr val="dk2"/>
        </a:solidFill>
        <a:effectLst/>
      </p:bgPr>
    </p:bg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29"/>
          <p:cNvSpPr txBox="1">
            <a:spLocks noGrp="1"/>
          </p:cNvSpPr>
          <p:nvPr>
            <p:ph type="subTitle" idx="1"/>
          </p:nvPr>
        </p:nvSpPr>
        <p:spPr>
          <a:xfrm>
            <a:off x="2488300" y="3001575"/>
            <a:ext cx="4160400" cy="94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70" name="Google Shape;1070;p29"/>
          <p:cNvSpPr txBox="1">
            <a:spLocks noGrp="1"/>
          </p:cNvSpPr>
          <p:nvPr>
            <p:ph type="title"/>
          </p:nvPr>
        </p:nvSpPr>
        <p:spPr>
          <a:xfrm>
            <a:off x="2204350" y="1331100"/>
            <a:ext cx="4728300" cy="153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0"/>
              <a:buFont typeface="Fredoka One"/>
              <a:buNone/>
              <a:defRPr sz="10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1071" name="Google Shape;1071;p29"/>
          <p:cNvGrpSpPr/>
          <p:nvPr/>
        </p:nvGrpSpPr>
        <p:grpSpPr>
          <a:xfrm>
            <a:off x="-824455" y="85788"/>
            <a:ext cx="10179423" cy="5207835"/>
            <a:chOff x="-824455" y="85788"/>
            <a:chExt cx="10179423" cy="5207835"/>
          </a:xfrm>
        </p:grpSpPr>
        <p:sp>
          <p:nvSpPr>
            <p:cNvPr id="1072" name="Google Shape;1072;p29"/>
            <p:cNvSpPr/>
            <p:nvPr/>
          </p:nvSpPr>
          <p:spPr>
            <a:xfrm>
              <a:off x="767320" y="85800"/>
              <a:ext cx="2073222" cy="62278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318000" y="85788"/>
              <a:ext cx="1040775" cy="1040775"/>
            </a:xfrm>
            <a:custGeom>
              <a:avLst/>
              <a:gdLst/>
              <a:ahLst/>
              <a:cxnLst/>
              <a:rect l="l" t="t" r="r" b="b"/>
              <a:pathLst>
                <a:path w="41631" h="41631" extrusionOk="0">
                  <a:moveTo>
                    <a:pt x="20815" y="0"/>
                  </a:moveTo>
                  <a:cubicBezTo>
                    <a:pt x="9319" y="0"/>
                    <a:pt x="1" y="9319"/>
                    <a:pt x="1" y="20815"/>
                  </a:cubicBezTo>
                  <a:cubicBezTo>
                    <a:pt x="1" y="32312"/>
                    <a:pt x="9319" y="41630"/>
                    <a:pt x="20815" y="41630"/>
                  </a:cubicBezTo>
                  <a:cubicBezTo>
                    <a:pt x="32312" y="41630"/>
                    <a:pt x="41630" y="32312"/>
                    <a:pt x="41630" y="20815"/>
                  </a:cubicBezTo>
                  <a:cubicBezTo>
                    <a:pt x="41630" y="9320"/>
                    <a:pt x="32311" y="0"/>
                    <a:pt x="20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 flipH="1">
              <a:off x="-824455" y="730725"/>
              <a:ext cx="2073222" cy="62278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6136697" y="4159345"/>
              <a:ext cx="3218270" cy="113427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bg>
      <p:bgPr>
        <a:solidFill>
          <a:schemeClr val="dk2"/>
        </a:solidFill>
        <a:effectLst/>
      </p:bgPr>
    </p:bg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34"/>
          <p:cNvSpPr txBox="1">
            <a:spLocks noGrp="1"/>
          </p:cNvSpPr>
          <p:nvPr>
            <p:ph type="subTitle" idx="1"/>
          </p:nvPr>
        </p:nvSpPr>
        <p:spPr>
          <a:xfrm>
            <a:off x="751325" y="2763825"/>
            <a:ext cx="2560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 b="1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 b="1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 b="1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 b="1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 b="1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 b="1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 b="1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 b="1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365" name="Google Shape;1365;p34"/>
          <p:cNvSpPr txBox="1">
            <a:spLocks noGrp="1"/>
          </p:cNvSpPr>
          <p:nvPr>
            <p:ph type="subTitle" idx="2"/>
          </p:nvPr>
        </p:nvSpPr>
        <p:spPr>
          <a:xfrm>
            <a:off x="775025" y="3081825"/>
            <a:ext cx="2512800" cy="8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66" name="Google Shape;1366;p34"/>
          <p:cNvSpPr txBox="1">
            <a:spLocks noGrp="1"/>
          </p:cNvSpPr>
          <p:nvPr>
            <p:ph type="subTitle" idx="3"/>
          </p:nvPr>
        </p:nvSpPr>
        <p:spPr>
          <a:xfrm>
            <a:off x="5842968" y="2763825"/>
            <a:ext cx="2560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367" name="Google Shape;1367;p34"/>
          <p:cNvSpPr txBox="1">
            <a:spLocks noGrp="1"/>
          </p:cNvSpPr>
          <p:nvPr>
            <p:ph type="subTitle" idx="4"/>
          </p:nvPr>
        </p:nvSpPr>
        <p:spPr>
          <a:xfrm>
            <a:off x="5865768" y="3081825"/>
            <a:ext cx="2514600" cy="8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68" name="Google Shape;1368;p34"/>
          <p:cNvSpPr txBox="1">
            <a:spLocks noGrp="1"/>
          </p:cNvSpPr>
          <p:nvPr>
            <p:ph type="subTitle" idx="5"/>
          </p:nvPr>
        </p:nvSpPr>
        <p:spPr>
          <a:xfrm>
            <a:off x="3291900" y="2763825"/>
            <a:ext cx="2560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Fredoka One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369" name="Google Shape;1369;p34"/>
          <p:cNvSpPr txBox="1">
            <a:spLocks noGrp="1"/>
          </p:cNvSpPr>
          <p:nvPr>
            <p:ph type="subTitle" idx="6"/>
          </p:nvPr>
        </p:nvSpPr>
        <p:spPr>
          <a:xfrm>
            <a:off x="3325201" y="3081825"/>
            <a:ext cx="2514600" cy="8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370" name="Google Shape;1370;p34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Fredoka One"/>
              <a:buNone/>
              <a:defRPr sz="3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1371" name="Google Shape;1371;p34"/>
          <p:cNvGrpSpPr/>
          <p:nvPr/>
        </p:nvGrpSpPr>
        <p:grpSpPr>
          <a:xfrm>
            <a:off x="-3034572" y="3868240"/>
            <a:ext cx="9636036" cy="3341509"/>
            <a:chOff x="-3178472" y="3740340"/>
            <a:chExt cx="9636036" cy="3341509"/>
          </a:xfrm>
        </p:grpSpPr>
        <p:sp>
          <p:nvSpPr>
            <p:cNvPr id="1372" name="Google Shape;1372;p34"/>
            <p:cNvSpPr/>
            <p:nvPr/>
          </p:nvSpPr>
          <p:spPr>
            <a:xfrm rot="556083">
              <a:off x="-3091914" y="4490334"/>
              <a:ext cx="9462920" cy="1841522"/>
            </a:xfrm>
            <a:custGeom>
              <a:avLst/>
              <a:gdLst/>
              <a:ahLst/>
              <a:cxnLst/>
              <a:rect l="l" t="t" r="r" b="b"/>
              <a:pathLst>
                <a:path w="193713" h="43449" extrusionOk="0">
                  <a:moveTo>
                    <a:pt x="152820" y="1"/>
                  </a:moveTo>
                  <a:cubicBezTo>
                    <a:pt x="140399" y="1"/>
                    <a:pt x="127894" y="1071"/>
                    <a:pt x="115472" y="2409"/>
                  </a:cubicBezTo>
                  <a:cubicBezTo>
                    <a:pt x="75999" y="6660"/>
                    <a:pt x="35973" y="13772"/>
                    <a:pt x="1" y="30570"/>
                  </a:cubicBezTo>
                  <a:lnTo>
                    <a:pt x="1" y="43382"/>
                  </a:lnTo>
                  <a:lnTo>
                    <a:pt x="193712" y="43449"/>
                  </a:lnTo>
                  <a:lnTo>
                    <a:pt x="193712" y="5069"/>
                  </a:lnTo>
                  <a:cubicBezTo>
                    <a:pt x="180336" y="1323"/>
                    <a:pt x="166630" y="1"/>
                    <a:pt x="152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73" name="Google Shape;1373;p34"/>
            <p:cNvSpPr/>
            <p:nvPr/>
          </p:nvSpPr>
          <p:spPr>
            <a:xfrm>
              <a:off x="4" y="3740347"/>
              <a:ext cx="785434" cy="101780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bg>
      <p:bgPr>
        <a:solidFill>
          <a:schemeClr val="dk2"/>
        </a:solidFill>
        <a:effectLst/>
      </p:bgPr>
    </p:bg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37"/>
          <p:cNvSpPr txBox="1">
            <a:spLocks noGrp="1"/>
          </p:cNvSpPr>
          <p:nvPr>
            <p:ph type="subTitle" idx="1"/>
          </p:nvPr>
        </p:nvSpPr>
        <p:spPr>
          <a:xfrm>
            <a:off x="2860050" y="1783913"/>
            <a:ext cx="3434700" cy="10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9" name="Google Shape;1409;p37"/>
          <p:cNvSpPr txBox="1"/>
          <p:nvPr/>
        </p:nvSpPr>
        <p:spPr>
          <a:xfrm>
            <a:off x="2036550" y="3361900"/>
            <a:ext cx="5070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, and includes icons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z="1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and infographics &amp; images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10" name="Google Shape;1410;p37"/>
          <p:cNvSpPr txBox="1">
            <a:spLocks noGrp="1"/>
          </p:cNvSpPr>
          <p:nvPr>
            <p:ph type="title"/>
          </p:nvPr>
        </p:nvSpPr>
        <p:spPr>
          <a:xfrm>
            <a:off x="2441725" y="976500"/>
            <a:ext cx="4298400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Fredoka One"/>
              <a:buNone/>
              <a:defRPr sz="6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411" name="Google Shape;1411;p37"/>
          <p:cNvGrpSpPr/>
          <p:nvPr/>
        </p:nvGrpSpPr>
        <p:grpSpPr>
          <a:xfrm>
            <a:off x="-2678075" y="3077313"/>
            <a:ext cx="16341353" cy="5119804"/>
            <a:chOff x="-2678075" y="3077313"/>
            <a:chExt cx="16341353" cy="5119804"/>
          </a:xfrm>
        </p:grpSpPr>
        <p:sp>
          <p:nvSpPr>
            <p:cNvPr id="1412" name="Google Shape;1412;p37"/>
            <p:cNvSpPr/>
            <p:nvPr/>
          </p:nvSpPr>
          <p:spPr>
            <a:xfrm>
              <a:off x="-205613" y="3077313"/>
              <a:ext cx="9593017" cy="3104782"/>
            </a:xfrm>
            <a:custGeom>
              <a:avLst/>
              <a:gdLst/>
              <a:ahLst/>
              <a:cxnLst/>
              <a:rect l="l" t="t" r="r" b="b"/>
              <a:pathLst>
                <a:path w="188904" h="61799" extrusionOk="0">
                  <a:moveTo>
                    <a:pt x="6187" y="1"/>
                  </a:moveTo>
                  <a:cubicBezTo>
                    <a:pt x="2875" y="1"/>
                    <a:pt x="0" y="772"/>
                    <a:pt x="0" y="772"/>
                  </a:cubicBezTo>
                  <a:lnTo>
                    <a:pt x="0" y="61799"/>
                  </a:lnTo>
                  <a:lnTo>
                    <a:pt x="188903" y="61799"/>
                  </a:lnTo>
                  <a:lnTo>
                    <a:pt x="188903" y="886"/>
                  </a:lnTo>
                  <a:cubicBezTo>
                    <a:pt x="188903" y="886"/>
                    <a:pt x="188662" y="876"/>
                    <a:pt x="188235" y="876"/>
                  </a:cubicBezTo>
                  <a:cubicBezTo>
                    <a:pt x="185678" y="876"/>
                    <a:pt x="176478" y="1212"/>
                    <a:pt x="172935" y="5902"/>
                  </a:cubicBezTo>
                  <a:cubicBezTo>
                    <a:pt x="168801" y="11376"/>
                    <a:pt x="168379" y="14538"/>
                    <a:pt x="155697" y="15700"/>
                  </a:cubicBezTo>
                  <a:cubicBezTo>
                    <a:pt x="143613" y="16805"/>
                    <a:pt x="139163" y="28337"/>
                    <a:pt x="128531" y="28337"/>
                  </a:cubicBezTo>
                  <a:cubicBezTo>
                    <a:pt x="128005" y="28337"/>
                    <a:pt x="127464" y="28309"/>
                    <a:pt x="126906" y="28250"/>
                  </a:cubicBezTo>
                  <a:cubicBezTo>
                    <a:pt x="119986" y="27516"/>
                    <a:pt x="115377" y="25965"/>
                    <a:pt x="109626" y="25965"/>
                  </a:cubicBezTo>
                  <a:cubicBezTo>
                    <a:pt x="105541" y="25965"/>
                    <a:pt x="100880" y="26747"/>
                    <a:pt x="94404" y="29162"/>
                  </a:cubicBezTo>
                  <a:cubicBezTo>
                    <a:pt x="90150" y="30749"/>
                    <a:pt x="86203" y="31400"/>
                    <a:pt x="82627" y="31400"/>
                  </a:cubicBezTo>
                  <a:cubicBezTo>
                    <a:pt x="73096" y="31400"/>
                    <a:pt x="66198" y="26776"/>
                    <a:pt x="63124" y="22920"/>
                  </a:cubicBezTo>
                  <a:cubicBezTo>
                    <a:pt x="58897" y="17618"/>
                    <a:pt x="57865" y="16905"/>
                    <a:pt x="50725" y="15423"/>
                  </a:cubicBezTo>
                  <a:cubicBezTo>
                    <a:pt x="43587" y="13941"/>
                    <a:pt x="42929" y="12287"/>
                    <a:pt x="39077" y="8012"/>
                  </a:cubicBezTo>
                  <a:cubicBezTo>
                    <a:pt x="36987" y="5691"/>
                    <a:pt x="34812" y="4462"/>
                    <a:pt x="32360" y="4462"/>
                  </a:cubicBezTo>
                  <a:cubicBezTo>
                    <a:pt x="30295" y="4462"/>
                    <a:pt x="28033" y="5333"/>
                    <a:pt x="25457" y="7157"/>
                  </a:cubicBezTo>
                  <a:cubicBezTo>
                    <a:pt x="24063" y="8144"/>
                    <a:pt x="22899" y="8552"/>
                    <a:pt x="21868" y="8552"/>
                  </a:cubicBezTo>
                  <a:cubicBezTo>
                    <a:pt x="18731" y="8552"/>
                    <a:pt x="16828" y="4772"/>
                    <a:pt x="13434" y="2026"/>
                  </a:cubicBezTo>
                  <a:cubicBezTo>
                    <a:pt x="11484" y="449"/>
                    <a:pt x="8709" y="1"/>
                    <a:pt x="6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7"/>
            <p:cNvSpPr/>
            <p:nvPr/>
          </p:nvSpPr>
          <p:spPr>
            <a:xfrm rot="-614414">
              <a:off x="-2489627" y="4684833"/>
              <a:ext cx="7922904" cy="283056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7"/>
            <p:cNvSpPr/>
            <p:nvPr/>
          </p:nvSpPr>
          <p:spPr>
            <a:xfrm rot="319248">
              <a:off x="4135313" y="4359896"/>
              <a:ext cx="9462975" cy="1841482"/>
            </a:xfrm>
            <a:custGeom>
              <a:avLst/>
              <a:gdLst/>
              <a:ahLst/>
              <a:cxnLst/>
              <a:rect l="l" t="t" r="r" b="b"/>
              <a:pathLst>
                <a:path w="193713" h="43449" extrusionOk="0">
                  <a:moveTo>
                    <a:pt x="152820" y="1"/>
                  </a:moveTo>
                  <a:cubicBezTo>
                    <a:pt x="140399" y="1"/>
                    <a:pt x="127894" y="1071"/>
                    <a:pt x="115472" y="2409"/>
                  </a:cubicBezTo>
                  <a:cubicBezTo>
                    <a:pt x="75999" y="6660"/>
                    <a:pt x="35973" y="13772"/>
                    <a:pt x="1" y="30570"/>
                  </a:cubicBezTo>
                  <a:lnTo>
                    <a:pt x="1" y="43382"/>
                  </a:lnTo>
                  <a:lnTo>
                    <a:pt x="193712" y="43449"/>
                  </a:lnTo>
                  <a:lnTo>
                    <a:pt x="193712" y="5069"/>
                  </a:lnTo>
                  <a:cubicBezTo>
                    <a:pt x="180336" y="1323"/>
                    <a:pt x="166630" y="1"/>
                    <a:pt x="152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grpSp>
          <p:nvGrpSpPr>
            <p:cNvPr id="1415" name="Google Shape;1415;p37"/>
            <p:cNvGrpSpPr/>
            <p:nvPr/>
          </p:nvGrpSpPr>
          <p:grpSpPr>
            <a:xfrm>
              <a:off x="169773" y="4571493"/>
              <a:ext cx="546340" cy="1144005"/>
              <a:chOff x="-190602" y="4255105"/>
              <a:chExt cx="546340" cy="1144005"/>
            </a:xfrm>
          </p:grpSpPr>
          <p:sp>
            <p:nvSpPr>
              <p:cNvPr id="1416" name="Google Shape;1416;p37"/>
              <p:cNvSpPr/>
              <p:nvPr/>
            </p:nvSpPr>
            <p:spPr>
              <a:xfrm flipH="1">
                <a:off x="-190602" y="4255105"/>
                <a:ext cx="460942" cy="394756"/>
              </a:xfrm>
              <a:custGeom>
                <a:avLst/>
                <a:gdLst/>
                <a:ahLst/>
                <a:cxnLst/>
                <a:rect l="l" t="t" r="r" b="b"/>
                <a:pathLst>
                  <a:path w="19404" h="16791" extrusionOk="0">
                    <a:moveTo>
                      <a:pt x="7221" y="0"/>
                    </a:moveTo>
                    <a:cubicBezTo>
                      <a:pt x="6664" y="0"/>
                      <a:pt x="6306" y="659"/>
                      <a:pt x="6124" y="1214"/>
                    </a:cubicBezTo>
                    <a:cubicBezTo>
                      <a:pt x="5140" y="4205"/>
                      <a:pt x="4516" y="7313"/>
                      <a:pt x="4268" y="10451"/>
                    </a:cubicBezTo>
                    <a:cubicBezTo>
                      <a:pt x="3768" y="8123"/>
                      <a:pt x="3123" y="5827"/>
                      <a:pt x="2339" y="3579"/>
                    </a:cubicBezTo>
                    <a:cubicBezTo>
                      <a:pt x="2182" y="3127"/>
                      <a:pt x="1882" y="2590"/>
                      <a:pt x="1429" y="2590"/>
                    </a:cubicBezTo>
                    <a:cubicBezTo>
                      <a:pt x="1399" y="2590"/>
                      <a:pt x="1369" y="2592"/>
                      <a:pt x="1339" y="2597"/>
                    </a:cubicBezTo>
                    <a:cubicBezTo>
                      <a:pt x="1146" y="2627"/>
                      <a:pt x="983" y="2755"/>
                      <a:pt x="850" y="2899"/>
                    </a:cubicBezTo>
                    <a:cubicBezTo>
                      <a:pt x="0" y="3821"/>
                      <a:pt x="195" y="5266"/>
                      <a:pt x="494" y="6482"/>
                    </a:cubicBezTo>
                    <a:cubicBezTo>
                      <a:pt x="933" y="8270"/>
                      <a:pt x="1480" y="10029"/>
                      <a:pt x="2131" y="11750"/>
                    </a:cubicBezTo>
                    <a:cubicBezTo>
                      <a:pt x="2709" y="13272"/>
                      <a:pt x="3418" y="14831"/>
                      <a:pt x="4710" y="15823"/>
                    </a:cubicBezTo>
                    <a:cubicBezTo>
                      <a:pt x="5613" y="16515"/>
                      <a:pt x="6647" y="16791"/>
                      <a:pt x="7702" y="16791"/>
                    </a:cubicBezTo>
                    <a:cubicBezTo>
                      <a:pt x="8714" y="16791"/>
                      <a:pt x="9744" y="16537"/>
                      <a:pt x="10696" y="16153"/>
                    </a:cubicBezTo>
                    <a:cubicBezTo>
                      <a:pt x="13138" y="15167"/>
                      <a:pt x="15546" y="14189"/>
                      <a:pt x="17772" y="12765"/>
                    </a:cubicBezTo>
                    <a:cubicBezTo>
                      <a:pt x="18559" y="12260"/>
                      <a:pt x="19403" y="11568"/>
                      <a:pt x="19400" y="10632"/>
                    </a:cubicBezTo>
                    <a:cubicBezTo>
                      <a:pt x="19385" y="10244"/>
                      <a:pt x="18981" y="10102"/>
                      <a:pt x="18413" y="10102"/>
                    </a:cubicBezTo>
                    <a:cubicBezTo>
                      <a:pt x="17471" y="10102"/>
                      <a:pt x="16076" y="10492"/>
                      <a:pt x="15249" y="10796"/>
                    </a:cubicBezTo>
                    <a:cubicBezTo>
                      <a:pt x="13921" y="11285"/>
                      <a:pt x="12729" y="12074"/>
                      <a:pt x="11552" y="12858"/>
                    </a:cubicBezTo>
                    <a:cubicBezTo>
                      <a:pt x="12843" y="11786"/>
                      <a:pt x="14083" y="10655"/>
                      <a:pt x="15270" y="9470"/>
                    </a:cubicBezTo>
                    <a:cubicBezTo>
                      <a:pt x="16319" y="8423"/>
                      <a:pt x="17371" y="7244"/>
                      <a:pt x="17618" y="5782"/>
                    </a:cubicBezTo>
                    <a:cubicBezTo>
                      <a:pt x="17646" y="5612"/>
                      <a:pt x="17662" y="5429"/>
                      <a:pt x="17590" y="5273"/>
                    </a:cubicBezTo>
                    <a:cubicBezTo>
                      <a:pt x="17492" y="5061"/>
                      <a:pt x="17300" y="4980"/>
                      <a:pt x="17078" y="4980"/>
                    </a:cubicBezTo>
                    <a:cubicBezTo>
                      <a:pt x="16771" y="4980"/>
                      <a:pt x="16404" y="5136"/>
                      <a:pt x="16141" y="5321"/>
                    </a:cubicBezTo>
                    <a:cubicBezTo>
                      <a:pt x="13579" y="7130"/>
                      <a:pt x="11456" y="9479"/>
                      <a:pt x="9356" y="11809"/>
                    </a:cubicBezTo>
                    <a:cubicBezTo>
                      <a:pt x="10747" y="8873"/>
                      <a:pt x="12171" y="5788"/>
                      <a:pt x="12043" y="2541"/>
                    </a:cubicBezTo>
                    <a:cubicBezTo>
                      <a:pt x="12036" y="2372"/>
                      <a:pt x="12017" y="2185"/>
                      <a:pt x="11890" y="2071"/>
                    </a:cubicBezTo>
                    <a:cubicBezTo>
                      <a:pt x="11813" y="2001"/>
                      <a:pt x="11711" y="1976"/>
                      <a:pt x="11606" y="1976"/>
                    </a:cubicBezTo>
                    <a:cubicBezTo>
                      <a:pt x="11529" y="1976"/>
                      <a:pt x="11450" y="1989"/>
                      <a:pt x="11377" y="2010"/>
                    </a:cubicBezTo>
                    <a:cubicBezTo>
                      <a:pt x="10536" y="2253"/>
                      <a:pt x="10107" y="3164"/>
                      <a:pt x="9796" y="3982"/>
                    </a:cubicBezTo>
                    <a:cubicBezTo>
                      <a:pt x="9022" y="6020"/>
                      <a:pt x="8331" y="8088"/>
                      <a:pt x="7726" y="10185"/>
                    </a:cubicBezTo>
                    <a:cubicBezTo>
                      <a:pt x="7750" y="7906"/>
                      <a:pt x="7774" y="5627"/>
                      <a:pt x="7798" y="3349"/>
                    </a:cubicBezTo>
                    <a:cubicBezTo>
                      <a:pt x="7809" y="2213"/>
                      <a:pt x="8264" y="351"/>
                      <a:pt x="7318" y="7"/>
                    </a:cubicBezTo>
                    <a:cubicBezTo>
                      <a:pt x="7285" y="2"/>
                      <a:pt x="7252" y="0"/>
                      <a:pt x="72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7"/>
              <p:cNvSpPr/>
              <p:nvPr/>
            </p:nvSpPr>
            <p:spPr>
              <a:xfrm flipH="1">
                <a:off x="-164541" y="4646414"/>
                <a:ext cx="312283" cy="327424"/>
              </a:xfrm>
              <a:custGeom>
                <a:avLst/>
                <a:gdLst/>
                <a:ahLst/>
                <a:cxnLst/>
                <a:rect l="l" t="t" r="r" b="b"/>
                <a:pathLst>
                  <a:path w="13146" h="13927" extrusionOk="0">
                    <a:moveTo>
                      <a:pt x="13146" y="1"/>
                    </a:moveTo>
                    <a:lnTo>
                      <a:pt x="13146" y="1"/>
                    </a:lnTo>
                    <a:cubicBezTo>
                      <a:pt x="9977" y="1406"/>
                      <a:pt x="6751" y="2849"/>
                      <a:pt x="4178" y="5173"/>
                    </a:cubicBezTo>
                    <a:cubicBezTo>
                      <a:pt x="2047" y="7098"/>
                      <a:pt x="345" y="9787"/>
                      <a:pt x="123" y="12703"/>
                    </a:cubicBezTo>
                    <a:cubicBezTo>
                      <a:pt x="64" y="13475"/>
                      <a:pt x="0" y="13927"/>
                      <a:pt x="711" y="13927"/>
                    </a:cubicBezTo>
                    <a:cubicBezTo>
                      <a:pt x="758" y="13927"/>
                      <a:pt x="808" y="13925"/>
                      <a:pt x="862" y="13921"/>
                    </a:cubicBezTo>
                    <a:cubicBezTo>
                      <a:pt x="1643" y="13865"/>
                      <a:pt x="2682" y="13236"/>
                      <a:pt x="3382" y="12915"/>
                    </a:cubicBezTo>
                    <a:cubicBezTo>
                      <a:pt x="5017" y="12164"/>
                      <a:pt x="6575" y="11230"/>
                      <a:pt x="7942" y="10055"/>
                    </a:cubicBezTo>
                    <a:cubicBezTo>
                      <a:pt x="10146" y="8159"/>
                      <a:pt x="11844" y="5580"/>
                      <a:pt x="12317" y="2712"/>
                    </a:cubicBezTo>
                    <a:cubicBezTo>
                      <a:pt x="12474" y="1766"/>
                      <a:pt x="12525" y="730"/>
                      <a:pt x="13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7"/>
              <p:cNvSpPr/>
              <p:nvPr/>
            </p:nvSpPr>
            <p:spPr>
              <a:xfrm flipH="1">
                <a:off x="145079" y="4523062"/>
                <a:ext cx="210659" cy="354789"/>
              </a:xfrm>
              <a:custGeom>
                <a:avLst/>
                <a:gdLst/>
                <a:ahLst/>
                <a:cxnLst/>
                <a:rect l="l" t="t" r="r" b="b"/>
                <a:pathLst>
                  <a:path w="8868" h="15091" extrusionOk="0">
                    <a:moveTo>
                      <a:pt x="1" y="0"/>
                    </a:moveTo>
                    <a:cubicBezTo>
                      <a:pt x="273" y="3041"/>
                      <a:pt x="559" y="6136"/>
                      <a:pt x="1730" y="8955"/>
                    </a:cubicBezTo>
                    <a:cubicBezTo>
                      <a:pt x="2791" y="11507"/>
                      <a:pt x="4886" y="14232"/>
                      <a:pt x="7675" y="15004"/>
                    </a:cubicBezTo>
                    <a:cubicBezTo>
                      <a:pt x="7891" y="15063"/>
                      <a:pt x="8064" y="15091"/>
                      <a:pt x="8201" y="15091"/>
                    </a:cubicBezTo>
                    <a:cubicBezTo>
                      <a:pt x="8867" y="15091"/>
                      <a:pt x="8701" y="14446"/>
                      <a:pt x="8410" y="13651"/>
                    </a:cubicBezTo>
                    <a:cubicBezTo>
                      <a:pt x="7898" y="12250"/>
                      <a:pt x="7395" y="10832"/>
                      <a:pt x="6807" y="9462"/>
                    </a:cubicBezTo>
                    <a:cubicBezTo>
                      <a:pt x="6215" y="8083"/>
                      <a:pt x="5616" y="6692"/>
                      <a:pt x="4736" y="5475"/>
                    </a:cubicBezTo>
                    <a:cubicBezTo>
                      <a:pt x="3319" y="3517"/>
                      <a:pt x="1224" y="2085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7"/>
              <p:cNvSpPr/>
              <p:nvPr/>
            </p:nvSpPr>
            <p:spPr>
              <a:xfrm flipH="1">
                <a:off x="-43867" y="4645191"/>
                <a:ext cx="256198" cy="753919"/>
              </a:xfrm>
              <a:custGeom>
                <a:avLst/>
                <a:gdLst/>
                <a:ahLst/>
                <a:cxnLst/>
                <a:rect l="l" t="t" r="r" b="b"/>
                <a:pathLst>
                  <a:path w="10785" h="32068" extrusionOk="0">
                    <a:moveTo>
                      <a:pt x="3377" y="1"/>
                    </a:moveTo>
                    <a:cubicBezTo>
                      <a:pt x="3273" y="1"/>
                      <a:pt x="3169" y="57"/>
                      <a:pt x="3123" y="181"/>
                    </a:cubicBezTo>
                    <a:cubicBezTo>
                      <a:pt x="3012" y="500"/>
                      <a:pt x="2900" y="868"/>
                      <a:pt x="2807" y="1191"/>
                    </a:cubicBezTo>
                    <a:cubicBezTo>
                      <a:pt x="1" y="11607"/>
                      <a:pt x="3880" y="23585"/>
                      <a:pt x="10271" y="31962"/>
                    </a:cubicBezTo>
                    <a:cubicBezTo>
                      <a:pt x="10324" y="32031"/>
                      <a:pt x="10404" y="32068"/>
                      <a:pt x="10484" y="32068"/>
                    </a:cubicBezTo>
                    <a:cubicBezTo>
                      <a:pt x="10544" y="32068"/>
                      <a:pt x="10604" y="32048"/>
                      <a:pt x="10653" y="32007"/>
                    </a:cubicBezTo>
                    <a:cubicBezTo>
                      <a:pt x="10768" y="31914"/>
                      <a:pt x="10785" y="31745"/>
                      <a:pt x="10692" y="31629"/>
                    </a:cubicBezTo>
                    <a:cubicBezTo>
                      <a:pt x="3827" y="23149"/>
                      <a:pt x="2365" y="12412"/>
                      <a:pt x="3494" y="1846"/>
                    </a:cubicBezTo>
                    <a:cubicBezTo>
                      <a:pt x="3544" y="1334"/>
                      <a:pt x="3602" y="808"/>
                      <a:pt x="3648" y="296"/>
                    </a:cubicBezTo>
                    <a:cubicBezTo>
                      <a:pt x="3661" y="108"/>
                      <a:pt x="3519" y="1"/>
                      <a:pt x="33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7"/>
              <p:cNvSpPr/>
              <p:nvPr/>
            </p:nvSpPr>
            <p:spPr>
              <a:xfrm flipH="1">
                <a:off x="17017" y="4569868"/>
                <a:ext cx="182652" cy="121171"/>
              </a:xfrm>
              <a:custGeom>
                <a:avLst/>
                <a:gdLst/>
                <a:ahLst/>
                <a:cxnLst/>
                <a:rect l="l" t="t" r="r" b="b"/>
                <a:pathLst>
                  <a:path w="7689" h="5154" extrusionOk="0">
                    <a:moveTo>
                      <a:pt x="1122" y="1"/>
                    </a:moveTo>
                    <a:cubicBezTo>
                      <a:pt x="927" y="1"/>
                      <a:pt x="732" y="17"/>
                      <a:pt x="539" y="49"/>
                    </a:cubicBezTo>
                    <a:cubicBezTo>
                      <a:pt x="383" y="75"/>
                      <a:pt x="216" y="119"/>
                      <a:pt x="116" y="241"/>
                    </a:cubicBezTo>
                    <a:cubicBezTo>
                      <a:pt x="1" y="377"/>
                      <a:pt x="0" y="574"/>
                      <a:pt x="16" y="750"/>
                    </a:cubicBezTo>
                    <a:cubicBezTo>
                      <a:pt x="99" y="1655"/>
                      <a:pt x="487" y="2501"/>
                      <a:pt x="870" y="3326"/>
                    </a:cubicBezTo>
                    <a:cubicBezTo>
                      <a:pt x="1061" y="3738"/>
                      <a:pt x="2257" y="5147"/>
                      <a:pt x="2710" y="5153"/>
                    </a:cubicBezTo>
                    <a:cubicBezTo>
                      <a:pt x="2727" y="5153"/>
                      <a:pt x="2743" y="5153"/>
                      <a:pt x="2760" y="5153"/>
                    </a:cubicBezTo>
                    <a:cubicBezTo>
                      <a:pt x="4291" y="5153"/>
                      <a:pt x="5522" y="4124"/>
                      <a:pt x="6655" y="3663"/>
                    </a:cubicBezTo>
                    <a:cubicBezTo>
                      <a:pt x="7134" y="3467"/>
                      <a:pt x="7689" y="3125"/>
                      <a:pt x="7650" y="2608"/>
                    </a:cubicBezTo>
                    <a:cubicBezTo>
                      <a:pt x="7614" y="2131"/>
                      <a:pt x="7087" y="1859"/>
                      <a:pt x="6619" y="1765"/>
                    </a:cubicBezTo>
                    <a:cubicBezTo>
                      <a:pt x="6150" y="1672"/>
                      <a:pt x="5626" y="1642"/>
                      <a:pt x="5288" y="1304"/>
                    </a:cubicBezTo>
                    <a:cubicBezTo>
                      <a:pt x="5086" y="1103"/>
                      <a:pt x="4988" y="826"/>
                      <a:pt x="4848" y="580"/>
                    </a:cubicBezTo>
                    <a:cubicBezTo>
                      <a:pt x="4706" y="334"/>
                      <a:pt x="4482" y="95"/>
                      <a:pt x="4199" y="87"/>
                    </a:cubicBezTo>
                    <a:cubicBezTo>
                      <a:pt x="4194" y="87"/>
                      <a:pt x="4188" y="87"/>
                      <a:pt x="4183" y="87"/>
                    </a:cubicBezTo>
                    <a:cubicBezTo>
                      <a:pt x="3892" y="87"/>
                      <a:pt x="3651" y="322"/>
                      <a:pt x="3368" y="398"/>
                    </a:cubicBezTo>
                    <a:cubicBezTo>
                      <a:pt x="3295" y="417"/>
                      <a:pt x="3223" y="425"/>
                      <a:pt x="3150" y="425"/>
                    </a:cubicBezTo>
                    <a:cubicBezTo>
                      <a:pt x="2855" y="425"/>
                      <a:pt x="2558" y="289"/>
                      <a:pt x="2272" y="191"/>
                    </a:cubicBezTo>
                    <a:cubicBezTo>
                      <a:pt x="1902" y="65"/>
                      <a:pt x="1512" y="1"/>
                      <a:pt x="11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1" name="Google Shape;1421;p37"/>
            <p:cNvGrpSpPr/>
            <p:nvPr/>
          </p:nvGrpSpPr>
          <p:grpSpPr>
            <a:xfrm>
              <a:off x="7875324" y="4324833"/>
              <a:ext cx="1059758" cy="818673"/>
              <a:chOff x="206924" y="4453733"/>
              <a:chExt cx="1059758" cy="818673"/>
            </a:xfrm>
          </p:grpSpPr>
          <p:sp>
            <p:nvSpPr>
              <p:cNvPr id="1422" name="Google Shape;1422;p37"/>
              <p:cNvSpPr/>
              <p:nvPr/>
            </p:nvSpPr>
            <p:spPr>
              <a:xfrm flipH="1">
                <a:off x="779613" y="4634777"/>
                <a:ext cx="236647" cy="522416"/>
              </a:xfrm>
              <a:custGeom>
                <a:avLst/>
                <a:gdLst/>
                <a:ahLst/>
                <a:cxnLst/>
                <a:rect l="l" t="t" r="r" b="b"/>
                <a:pathLst>
                  <a:path w="9962" h="22221" extrusionOk="0">
                    <a:moveTo>
                      <a:pt x="299" y="1"/>
                    </a:moveTo>
                    <a:cubicBezTo>
                      <a:pt x="280" y="1"/>
                      <a:pt x="262" y="3"/>
                      <a:pt x="243" y="6"/>
                    </a:cubicBezTo>
                    <a:cubicBezTo>
                      <a:pt x="97" y="37"/>
                      <a:pt x="0" y="181"/>
                      <a:pt x="30" y="329"/>
                    </a:cubicBezTo>
                    <a:cubicBezTo>
                      <a:pt x="421" y="2289"/>
                      <a:pt x="868" y="4235"/>
                      <a:pt x="1413" y="6159"/>
                    </a:cubicBezTo>
                    <a:cubicBezTo>
                      <a:pt x="2788" y="10965"/>
                      <a:pt x="4516" y="15781"/>
                      <a:pt x="7484" y="19854"/>
                    </a:cubicBezTo>
                    <a:cubicBezTo>
                      <a:pt x="7973" y="20511"/>
                      <a:pt x="8489" y="21149"/>
                      <a:pt x="9054" y="21742"/>
                    </a:cubicBezTo>
                    <a:cubicBezTo>
                      <a:pt x="9179" y="21873"/>
                      <a:pt x="9323" y="22019"/>
                      <a:pt x="9454" y="22144"/>
                    </a:cubicBezTo>
                    <a:cubicBezTo>
                      <a:pt x="9506" y="22193"/>
                      <a:pt x="9575" y="22221"/>
                      <a:pt x="9646" y="22221"/>
                    </a:cubicBezTo>
                    <a:cubicBezTo>
                      <a:pt x="9686" y="22221"/>
                      <a:pt x="9727" y="22212"/>
                      <a:pt x="9765" y="22193"/>
                    </a:cubicBezTo>
                    <a:cubicBezTo>
                      <a:pt x="9904" y="22126"/>
                      <a:pt x="9961" y="21960"/>
                      <a:pt x="9894" y="21822"/>
                    </a:cubicBezTo>
                    <a:cubicBezTo>
                      <a:pt x="9839" y="21708"/>
                      <a:pt x="9781" y="21595"/>
                      <a:pt x="9721" y="21484"/>
                    </a:cubicBezTo>
                    <a:lnTo>
                      <a:pt x="9633" y="21319"/>
                    </a:lnTo>
                    <a:lnTo>
                      <a:pt x="9544" y="21155"/>
                    </a:lnTo>
                    <a:cubicBezTo>
                      <a:pt x="8242" y="18782"/>
                      <a:pt x="6798" y="16495"/>
                      <a:pt x="5527" y="14105"/>
                    </a:cubicBezTo>
                    <a:cubicBezTo>
                      <a:pt x="3149" y="9786"/>
                      <a:pt x="1326" y="5122"/>
                      <a:pt x="569" y="232"/>
                    </a:cubicBezTo>
                    <a:cubicBezTo>
                      <a:pt x="547" y="97"/>
                      <a:pt x="430" y="1"/>
                      <a:pt x="2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7"/>
              <p:cNvSpPr/>
              <p:nvPr/>
            </p:nvSpPr>
            <p:spPr>
              <a:xfrm flipH="1">
                <a:off x="954426" y="4531924"/>
                <a:ext cx="106731" cy="174021"/>
              </a:xfrm>
              <a:custGeom>
                <a:avLst/>
                <a:gdLst/>
                <a:ahLst/>
                <a:cxnLst/>
                <a:rect l="l" t="t" r="r" b="b"/>
                <a:pathLst>
                  <a:path w="4493" h="7402" extrusionOk="0">
                    <a:moveTo>
                      <a:pt x="1715" y="1"/>
                    </a:moveTo>
                    <a:cubicBezTo>
                      <a:pt x="1683" y="1"/>
                      <a:pt x="1651" y="2"/>
                      <a:pt x="1619" y="4"/>
                    </a:cubicBezTo>
                    <a:cubicBezTo>
                      <a:pt x="1030" y="49"/>
                      <a:pt x="527" y="499"/>
                      <a:pt x="278" y="1036"/>
                    </a:cubicBezTo>
                    <a:cubicBezTo>
                      <a:pt x="32" y="1571"/>
                      <a:pt x="1" y="2184"/>
                      <a:pt x="33" y="2774"/>
                    </a:cubicBezTo>
                    <a:cubicBezTo>
                      <a:pt x="101" y="3996"/>
                      <a:pt x="630" y="7402"/>
                      <a:pt x="2298" y="7402"/>
                    </a:cubicBezTo>
                    <a:cubicBezTo>
                      <a:pt x="2340" y="7402"/>
                      <a:pt x="2382" y="7400"/>
                      <a:pt x="2425" y="7395"/>
                    </a:cubicBezTo>
                    <a:cubicBezTo>
                      <a:pt x="4493" y="7183"/>
                      <a:pt x="3996" y="3972"/>
                      <a:pt x="3758" y="2711"/>
                    </a:cubicBezTo>
                    <a:cubicBezTo>
                      <a:pt x="3641" y="2088"/>
                      <a:pt x="3513" y="1452"/>
                      <a:pt x="3177" y="916"/>
                    </a:cubicBezTo>
                    <a:cubicBezTo>
                      <a:pt x="2859" y="408"/>
                      <a:pt x="2310" y="1"/>
                      <a:pt x="17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7"/>
              <p:cNvSpPr/>
              <p:nvPr/>
            </p:nvSpPr>
            <p:spPr>
              <a:xfrm flipH="1">
                <a:off x="685951" y="4651727"/>
                <a:ext cx="72643" cy="493169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20977" extrusionOk="0">
                    <a:moveTo>
                      <a:pt x="311" y="1"/>
                    </a:moveTo>
                    <a:cubicBezTo>
                      <a:pt x="282" y="1"/>
                      <a:pt x="252" y="6"/>
                      <a:pt x="223" y="16"/>
                    </a:cubicBezTo>
                    <a:cubicBezTo>
                      <a:pt x="80" y="63"/>
                      <a:pt x="1" y="217"/>
                      <a:pt x="49" y="361"/>
                    </a:cubicBezTo>
                    <a:cubicBezTo>
                      <a:pt x="1100" y="3622"/>
                      <a:pt x="1598" y="7055"/>
                      <a:pt x="1613" y="10477"/>
                    </a:cubicBezTo>
                    <a:cubicBezTo>
                      <a:pt x="1639" y="13034"/>
                      <a:pt x="1457" y="15577"/>
                      <a:pt x="1316" y="18128"/>
                    </a:cubicBezTo>
                    <a:cubicBezTo>
                      <a:pt x="1283" y="18770"/>
                      <a:pt x="1256" y="19411"/>
                      <a:pt x="1248" y="20055"/>
                    </a:cubicBezTo>
                    <a:cubicBezTo>
                      <a:pt x="1244" y="20266"/>
                      <a:pt x="1242" y="20496"/>
                      <a:pt x="1250" y="20706"/>
                    </a:cubicBezTo>
                    <a:cubicBezTo>
                      <a:pt x="1258" y="20880"/>
                      <a:pt x="1394" y="20976"/>
                      <a:pt x="1532" y="20976"/>
                    </a:cubicBezTo>
                    <a:cubicBezTo>
                      <a:pt x="1636" y="20976"/>
                      <a:pt x="1741" y="20921"/>
                      <a:pt x="1790" y="20800"/>
                    </a:cubicBezTo>
                    <a:cubicBezTo>
                      <a:pt x="1867" y="20603"/>
                      <a:pt x="1941" y="20375"/>
                      <a:pt x="2005" y="20176"/>
                    </a:cubicBezTo>
                    <a:cubicBezTo>
                      <a:pt x="2197" y="19547"/>
                      <a:pt x="2344" y="18906"/>
                      <a:pt x="2462" y="18259"/>
                    </a:cubicBezTo>
                    <a:cubicBezTo>
                      <a:pt x="3058" y="14806"/>
                      <a:pt x="2786" y="11267"/>
                      <a:pt x="2236" y="7828"/>
                    </a:cubicBezTo>
                    <a:cubicBezTo>
                      <a:pt x="1833" y="5254"/>
                      <a:pt x="1265" y="2712"/>
                      <a:pt x="572" y="202"/>
                    </a:cubicBezTo>
                    <a:cubicBezTo>
                      <a:pt x="539" y="81"/>
                      <a:pt x="430" y="1"/>
                      <a:pt x="3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7"/>
              <p:cNvSpPr/>
              <p:nvPr/>
            </p:nvSpPr>
            <p:spPr>
              <a:xfrm flipH="1">
                <a:off x="711249" y="4606754"/>
                <a:ext cx="72667" cy="97284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4138" extrusionOk="0">
                    <a:moveTo>
                      <a:pt x="901" y="0"/>
                    </a:moveTo>
                    <a:cubicBezTo>
                      <a:pt x="798" y="0"/>
                      <a:pt x="696" y="18"/>
                      <a:pt x="600" y="58"/>
                    </a:cubicBezTo>
                    <a:cubicBezTo>
                      <a:pt x="263" y="198"/>
                      <a:pt x="67" y="569"/>
                      <a:pt x="35" y="931"/>
                    </a:cubicBezTo>
                    <a:cubicBezTo>
                      <a:pt x="1" y="1295"/>
                      <a:pt x="99" y="1655"/>
                      <a:pt x="201" y="2006"/>
                    </a:cubicBezTo>
                    <a:cubicBezTo>
                      <a:pt x="384" y="2644"/>
                      <a:pt x="866" y="4138"/>
                      <a:pt x="1768" y="4138"/>
                    </a:cubicBezTo>
                    <a:cubicBezTo>
                      <a:pt x="1874" y="4138"/>
                      <a:pt x="1986" y="4117"/>
                      <a:pt x="2103" y="4072"/>
                    </a:cubicBezTo>
                    <a:cubicBezTo>
                      <a:pt x="3059" y="3706"/>
                      <a:pt x="2424" y="1735"/>
                      <a:pt x="2135" y="1071"/>
                    </a:cubicBezTo>
                    <a:cubicBezTo>
                      <a:pt x="1998" y="759"/>
                      <a:pt x="1824" y="452"/>
                      <a:pt x="1558" y="241"/>
                    </a:cubicBezTo>
                    <a:cubicBezTo>
                      <a:pt x="1372" y="94"/>
                      <a:pt x="1134" y="0"/>
                      <a:pt x="9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7"/>
              <p:cNvSpPr/>
              <p:nvPr/>
            </p:nvSpPr>
            <p:spPr>
              <a:xfrm flipH="1">
                <a:off x="441586" y="4593283"/>
                <a:ext cx="76182" cy="493193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20978" extrusionOk="0">
                    <a:moveTo>
                      <a:pt x="2897" y="0"/>
                    </a:moveTo>
                    <a:cubicBezTo>
                      <a:pt x="2777" y="0"/>
                      <a:pt x="2667" y="80"/>
                      <a:pt x="2634" y="202"/>
                    </a:cubicBezTo>
                    <a:cubicBezTo>
                      <a:pt x="2177" y="1877"/>
                      <a:pt x="1761" y="3560"/>
                      <a:pt x="1427" y="5263"/>
                    </a:cubicBezTo>
                    <a:cubicBezTo>
                      <a:pt x="605" y="9525"/>
                      <a:pt x="1" y="13938"/>
                      <a:pt x="744" y="18259"/>
                    </a:cubicBezTo>
                    <a:cubicBezTo>
                      <a:pt x="872" y="18959"/>
                      <a:pt x="1034" y="19656"/>
                      <a:pt x="1253" y="20333"/>
                    </a:cubicBezTo>
                    <a:cubicBezTo>
                      <a:pt x="1303" y="20483"/>
                      <a:pt x="1362" y="20652"/>
                      <a:pt x="1418" y="20800"/>
                    </a:cubicBezTo>
                    <a:cubicBezTo>
                      <a:pt x="1456" y="20898"/>
                      <a:pt x="1551" y="20972"/>
                      <a:pt x="1665" y="20977"/>
                    </a:cubicBezTo>
                    <a:cubicBezTo>
                      <a:pt x="1669" y="20977"/>
                      <a:pt x="1673" y="20977"/>
                      <a:pt x="1676" y="20977"/>
                    </a:cubicBezTo>
                    <a:cubicBezTo>
                      <a:pt x="1825" y="20977"/>
                      <a:pt x="1950" y="20861"/>
                      <a:pt x="1956" y="20711"/>
                    </a:cubicBezTo>
                    <a:cubicBezTo>
                      <a:pt x="1961" y="20599"/>
                      <a:pt x="1962" y="20489"/>
                      <a:pt x="1962" y="20379"/>
                    </a:cubicBezTo>
                    <a:lnTo>
                      <a:pt x="1961" y="20216"/>
                    </a:lnTo>
                    <a:lnTo>
                      <a:pt x="1958" y="20055"/>
                    </a:lnTo>
                    <a:cubicBezTo>
                      <a:pt x="1920" y="17710"/>
                      <a:pt x="1689" y="15377"/>
                      <a:pt x="1628" y="13033"/>
                    </a:cubicBezTo>
                    <a:cubicBezTo>
                      <a:pt x="1446" y="8764"/>
                      <a:pt x="1822" y="4437"/>
                      <a:pt x="3158" y="359"/>
                    </a:cubicBezTo>
                    <a:cubicBezTo>
                      <a:pt x="3206" y="213"/>
                      <a:pt x="3120" y="51"/>
                      <a:pt x="2970" y="10"/>
                    </a:cubicBezTo>
                    <a:cubicBezTo>
                      <a:pt x="2946" y="3"/>
                      <a:pt x="2921" y="0"/>
                      <a:pt x="2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7"/>
              <p:cNvSpPr/>
              <p:nvPr/>
            </p:nvSpPr>
            <p:spPr>
              <a:xfrm flipH="1">
                <a:off x="396001" y="4506347"/>
                <a:ext cx="102075" cy="13657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5809" extrusionOk="0">
                    <a:moveTo>
                      <a:pt x="3031" y="1"/>
                    </a:moveTo>
                    <a:cubicBezTo>
                      <a:pt x="2704" y="1"/>
                      <a:pt x="2370" y="132"/>
                      <a:pt x="2110" y="339"/>
                    </a:cubicBezTo>
                    <a:cubicBezTo>
                      <a:pt x="1735" y="636"/>
                      <a:pt x="1490" y="1066"/>
                      <a:pt x="1298" y="1505"/>
                    </a:cubicBezTo>
                    <a:cubicBezTo>
                      <a:pt x="892" y="2436"/>
                      <a:pt x="0" y="5201"/>
                      <a:pt x="1346" y="5716"/>
                    </a:cubicBezTo>
                    <a:cubicBezTo>
                      <a:pt x="1511" y="5780"/>
                      <a:pt x="1668" y="5809"/>
                      <a:pt x="1817" y="5809"/>
                    </a:cubicBezTo>
                    <a:cubicBezTo>
                      <a:pt x="3081" y="5809"/>
                      <a:pt x="3757" y="3710"/>
                      <a:pt x="4015" y="2817"/>
                    </a:cubicBezTo>
                    <a:cubicBezTo>
                      <a:pt x="4157" y="2325"/>
                      <a:pt x="4297" y="1818"/>
                      <a:pt x="4249" y="1309"/>
                    </a:cubicBezTo>
                    <a:cubicBezTo>
                      <a:pt x="4201" y="798"/>
                      <a:pt x="3928" y="278"/>
                      <a:pt x="3454" y="83"/>
                    </a:cubicBezTo>
                    <a:cubicBezTo>
                      <a:pt x="3319" y="26"/>
                      <a:pt x="3176" y="1"/>
                      <a:pt x="30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7"/>
              <p:cNvSpPr/>
              <p:nvPr/>
            </p:nvSpPr>
            <p:spPr>
              <a:xfrm flipH="1">
                <a:off x="206924" y="4453733"/>
                <a:ext cx="1059758" cy="790148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3609" extrusionOk="0">
                    <a:moveTo>
                      <a:pt x="29833" y="0"/>
                    </a:moveTo>
                    <a:cubicBezTo>
                      <a:pt x="28568" y="0"/>
                      <a:pt x="27739" y="1730"/>
                      <a:pt x="27453" y="3110"/>
                    </a:cubicBezTo>
                    <a:cubicBezTo>
                      <a:pt x="26111" y="9576"/>
                      <a:pt x="24941" y="16078"/>
                      <a:pt x="23940" y="22603"/>
                    </a:cubicBezTo>
                    <a:cubicBezTo>
                      <a:pt x="23032" y="18577"/>
                      <a:pt x="22059" y="14409"/>
                      <a:pt x="19544" y="11134"/>
                    </a:cubicBezTo>
                    <a:cubicBezTo>
                      <a:pt x="19098" y="10553"/>
                      <a:pt x="18457" y="9960"/>
                      <a:pt x="17768" y="9960"/>
                    </a:cubicBezTo>
                    <a:cubicBezTo>
                      <a:pt x="17655" y="9960"/>
                      <a:pt x="17539" y="9977"/>
                      <a:pt x="17423" y="10012"/>
                    </a:cubicBezTo>
                    <a:cubicBezTo>
                      <a:pt x="16686" y="10237"/>
                      <a:pt x="16381" y="11098"/>
                      <a:pt x="16205" y="11850"/>
                    </a:cubicBezTo>
                    <a:cubicBezTo>
                      <a:pt x="15508" y="14810"/>
                      <a:pt x="15153" y="17849"/>
                      <a:pt x="15151" y="20889"/>
                    </a:cubicBezTo>
                    <a:cubicBezTo>
                      <a:pt x="13006" y="18628"/>
                      <a:pt x="10861" y="16364"/>
                      <a:pt x="8715" y="14101"/>
                    </a:cubicBezTo>
                    <a:cubicBezTo>
                      <a:pt x="7092" y="12387"/>
                      <a:pt x="5180" y="10548"/>
                      <a:pt x="2832" y="10548"/>
                    </a:cubicBezTo>
                    <a:cubicBezTo>
                      <a:pt x="2804" y="10548"/>
                      <a:pt x="2776" y="10548"/>
                      <a:pt x="2749" y="10548"/>
                    </a:cubicBezTo>
                    <a:cubicBezTo>
                      <a:pt x="2176" y="10560"/>
                      <a:pt x="1587" y="10694"/>
                      <a:pt x="1131" y="11040"/>
                    </a:cubicBezTo>
                    <a:cubicBezTo>
                      <a:pt x="206" y="11740"/>
                      <a:pt x="68" y="13057"/>
                      <a:pt x="57" y="14215"/>
                    </a:cubicBezTo>
                    <a:cubicBezTo>
                      <a:pt x="1" y="20960"/>
                      <a:pt x="1719" y="27712"/>
                      <a:pt x="4993" y="33609"/>
                    </a:cubicBezTo>
                    <a:lnTo>
                      <a:pt x="34600" y="33120"/>
                    </a:lnTo>
                    <a:cubicBezTo>
                      <a:pt x="39383" y="25503"/>
                      <a:pt x="44611" y="8952"/>
                      <a:pt x="42441" y="7626"/>
                    </a:cubicBezTo>
                    <a:cubicBezTo>
                      <a:pt x="42028" y="7305"/>
                      <a:pt x="41525" y="7164"/>
                      <a:pt x="41006" y="7164"/>
                    </a:cubicBezTo>
                    <a:cubicBezTo>
                      <a:pt x="40325" y="7164"/>
                      <a:pt x="39617" y="7408"/>
                      <a:pt x="39058" y="7809"/>
                    </a:cubicBezTo>
                    <a:cubicBezTo>
                      <a:pt x="38073" y="8514"/>
                      <a:pt x="37440" y="9597"/>
                      <a:pt x="36836" y="10647"/>
                    </a:cubicBezTo>
                    <a:cubicBezTo>
                      <a:pt x="34590" y="14549"/>
                      <a:pt x="32346" y="18450"/>
                      <a:pt x="30100" y="22352"/>
                    </a:cubicBezTo>
                    <a:cubicBezTo>
                      <a:pt x="31449" y="15995"/>
                      <a:pt x="31989" y="9469"/>
                      <a:pt x="31702" y="2979"/>
                    </a:cubicBezTo>
                    <a:cubicBezTo>
                      <a:pt x="31650" y="1815"/>
                      <a:pt x="31368" y="380"/>
                      <a:pt x="30247" y="60"/>
                    </a:cubicBezTo>
                    <a:cubicBezTo>
                      <a:pt x="30104" y="19"/>
                      <a:pt x="29966" y="0"/>
                      <a:pt x="298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7"/>
              <p:cNvSpPr/>
              <p:nvPr/>
            </p:nvSpPr>
            <p:spPr>
              <a:xfrm flipH="1">
                <a:off x="400457" y="4855127"/>
                <a:ext cx="786338" cy="417279"/>
              </a:xfrm>
              <a:custGeom>
                <a:avLst/>
                <a:gdLst/>
                <a:ahLst/>
                <a:cxnLst/>
                <a:rect l="l" t="t" r="r" b="b"/>
                <a:pathLst>
                  <a:path w="33102" h="17749" extrusionOk="0">
                    <a:moveTo>
                      <a:pt x="2654" y="1"/>
                    </a:moveTo>
                    <a:cubicBezTo>
                      <a:pt x="2516" y="1"/>
                      <a:pt x="2377" y="13"/>
                      <a:pt x="2237" y="40"/>
                    </a:cubicBezTo>
                    <a:cubicBezTo>
                      <a:pt x="1180" y="244"/>
                      <a:pt x="426" y="1257"/>
                      <a:pt x="212" y="2312"/>
                    </a:cubicBezTo>
                    <a:cubicBezTo>
                      <a:pt x="0" y="3364"/>
                      <a:pt x="225" y="4455"/>
                      <a:pt x="498" y="5497"/>
                    </a:cubicBezTo>
                    <a:cubicBezTo>
                      <a:pt x="1275" y="8456"/>
                      <a:pt x="2455" y="11307"/>
                      <a:pt x="3986" y="13955"/>
                    </a:cubicBezTo>
                    <a:cubicBezTo>
                      <a:pt x="5793" y="17076"/>
                      <a:pt x="6468" y="17467"/>
                      <a:pt x="10053" y="17599"/>
                    </a:cubicBezTo>
                    <a:cubicBezTo>
                      <a:pt x="12778" y="17699"/>
                      <a:pt x="15505" y="17749"/>
                      <a:pt x="18232" y="17749"/>
                    </a:cubicBezTo>
                    <a:cubicBezTo>
                      <a:pt x="22527" y="17749"/>
                      <a:pt x="26822" y="17625"/>
                      <a:pt x="31110" y="17377"/>
                    </a:cubicBezTo>
                    <a:cubicBezTo>
                      <a:pt x="32562" y="12593"/>
                      <a:pt x="33101" y="7535"/>
                      <a:pt x="32690" y="2552"/>
                    </a:cubicBezTo>
                    <a:cubicBezTo>
                      <a:pt x="32686" y="2552"/>
                      <a:pt x="32681" y="2552"/>
                      <a:pt x="32677" y="2552"/>
                    </a:cubicBezTo>
                    <a:cubicBezTo>
                      <a:pt x="29601" y="2552"/>
                      <a:pt x="27577" y="5667"/>
                      <a:pt x="26153" y="8397"/>
                    </a:cubicBezTo>
                    <a:cubicBezTo>
                      <a:pt x="25963" y="6001"/>
                      <a:pt x="25487" y="3628"/>
                      <a:pt x="24739" y="1344"/>
                    </a:cubicBezTo>
                    <a:cubicBezTo>
                      <a:pt x="24647" y="1059"/>
                      <a:pt x="24515" y="742"/>
                      <a:pt x="24231" y="648"/>
                    </a:cubicBezTo>
                    <a:cubicBezTo>
                      <a:pt x="24178" y="631"/>
                      <a:pt x="24125" y="623"/>
                      <a:pt x="24073" y="623"/>
                    </a:cubicBezTo>
                    <a:cubicBezTo>
                      <a:pt x="23757" y="623"/>
                      <a:pt x="23469" y="917"/>
                      <a:pt x="23264" y="1188"/>
                    </a:cubicBezTo>
                    <a:cubicBezTo>
                      <a:pt x="21613" y="3385"/>
                      <a:pt x="20277" y="5819"/>
                      <a:pt x="19312" y="8392"/>
                    </a:cubicBezTo>
                    <a:cubicBezTo>
                      <a:pt x="18521" y="6947"/>
                      <a:pt x="17663" y="5536"/>
                      <a:pt x="16749" y="4165"/>
                    </a:cubicBezTo>
                    <a:cubicBezTo>
                      <a:pt x="16541" y="3854"/>
                      <a:pt x="16300" y="3523"/>
                      <a:pt x="15941" y="3425"/>
                    </a:cubicBezTo>
                    <a:cubicBezTo>
                      <a:pt x="15868" y="3405"/>
                      <a:pt x="15795" y="3395"/>
                      <a:pt x="15724" y="3395"/>
                    </a:cubicBezTo>
                    <a:cubicBezTo>
                      <a:pt x="15226" y="3395"/>
                      <a:pt x="14777" y="3848"/>
                      <a:pt x="14493" y="4294"/>
                    </a:cubicBezTo>
                    <a:cubicBezTo>
                      <a:pt x="13557" y="5759"/>
                      <a:pt x="13193" y="7579"/>
                      <a:pt x="13494" y="9291"/>
                    </a:cubicBezTo>
                    <a:cubicBezTo>
                      <a:pt x="11067" y="6365"/>
                      <a:pt x="8346" y="3684"/>
                      <a:pt x="5386" y="1299"/>
                    </a:cubicBezTo>
                    <a:cubicBezTo>
                      <a:pt x="4587" y="655"/>
                      <a:pt x="3648" y="1"/>
                      <a:pt x="26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0" name="Google Shape;1430;p37"/>
            <p:cNvGrpSpPr/>
            <p:nvPr/>
          </p:nvGrpSpPr>
          <p:grpSpPr>
            <a:xfrm>
              <a:off x="6908720" y="4644322"/>
              <a:ext cx="391486" cy="461342"/>
              <a:chOff x="6695" y="4548947"/>
              <a:chExt cx="391486" cy="461342"/>
            </a:xfrm>
          </p:grpSpPr>
          <p:sp>
            <p:nvSpPr>
              <p:cNvPr id="1431" name="Google Shape;1431;p37"/>
              <p:cNvSpPr/>
              <p:nvPr/>
            </p:nvSpPr>
            <p:spPr>
              <a:xfrm>
                <a:off x="130450" y="4867279"/>
                <a:ext cx="161826" cy="77462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1762" extrusionOk="0">
                    <a:moveTo>
                      <a:pt x="1658" y="0"/>
                    </a:moveTo>
                    <a:cubicBezTo>
                      <a:pt x="1105" y="0"/>
                      <a:pt x="511" y="179"/>
                      <a:pt x="0" y="734"/>
                    </a:cubicBezTo>
                    <a:cubicBezTo>
                      <a:pt x="0" y="734"/>
                      <a:pt x="891" y="1762"/>
                      <a:pt x="2157" y="1762"/>
                    </a:cubicBezTo>
                    <a:cubicBezTo>
                      <a:pt x="2623" y="1762"/>
                      <a:pt x="3139" y="1623"/>
                      <a:pt x="3680" y="1242"/>
                    </a:cubicBezTo>
                    <a:lnTo>
                      <a:pt x="3532" y="589"/>
                    </a:lnTo>
                    <a:cubicBezTo>
                      <a:pt x="3532" y="589"/>
                      <a:pt x="2661" y="0"/>
                      <a:pt x="16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7"/>
              <p:cNvSpPr/>
              <p:nvPr/>
            </p:nvSpPr>
            <p:spPr>
              <a:xfrm>
                <a:off x="279175" y="4772144"/>
                <a:ext cx="119006" cy="133822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3044" extrusionOk="0">
                    <a:moveTo>
                      <a:pt x="2583" y="0"/>
                    </a:moveTo>
                    <a:cubicBezTo>
                      <a:pt x="977" y="0"/>
                      <a:pt x="1" y="2217"/>
                      <a:pt x="1" y="2217"/>
                    </a:cubicBezTo>
                    <a:cubicBezTo>
                      <a:pt x="89" y="2493"/>
                      <a:pt x="215" y="3043"/>
                      <a:pt x="216" y="3043"/>
                    </a:cubicBezTo>
                    <a:cubicBezTo>
                      <a:pt x="216" y="3043"/>
                      <a:pt x="216" y="3043"/>
                      <a:pt x="216" y="3043"/>
                    </a:cubicBezTo>
                    <a:cubicBezTo>
                      <a:pt x="2706" y="2762"/>
                      <a:pt x="2637" y="1"/>
                      <a:pt x="2637" y="1"/>
                    </a:cubicBezTo>
                    <a:cubicBezTo>
                      <a:pt x="2619" y="0"/>
                      <a:pt x="2601" y="0"/>
                      <a:pt x="25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37"/>
              <p:cNvSpPr/>
              <p:nvPr/>
            </p:nvSpPr>
            <p:spPr>
              <a:xfrm>
                <a:off x="199075" y="4729017"/>
                <a:ext cx="104147" cy="281272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6398" fill="none" extrusionOk="0">
                    <a:moveTo>
                      <a:pt x="2368" y="6397"/>
                    </a:moveTo>
                    <a:cubicBezTo>
                      <a:pt x="2368" y="6397"/>
                      <a:pt x="2267" y="2116"/>
                      <a:pt x="1" y="0"/>
                    </a:cubicBezTo>
                  </a:path>
                </a:pathLst>
              </a:custGeom>
              <a:noFill/>
              <a:ln w="78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37"/>
              <p:cNvSpPr/>
              <p:nvPr/>
            </p:nvSpPr>
            <p:spPr>
              <a:xfrm>
                <a:off x="6695" y="4548947"/>
                <a:ext cx="354645" cy="280129"/>
              </a:xfrm>
              <a:custGeom>
                <a:avLst/>
                <a:gdLst/>
                <a:ahLst/>
                <a:cxnLst/>
                <a:rect l="l" t="t" r="r" b="b"/>
                <a:pathLst>
                  <a:path w="8067" h="6372" extrusionOk="0">
                    <a:moveTo>
                      <a:pt x="5519" y="1"/>
                    </a:moveTo>
                    <a:cubicBezTo>
                      <a:pt x="4837" y="1"/>
                      <a:pt x="4151" y="490"/>
                      <a:pt x="3948" y="1665"/>
                    </a:cubicBezTo>
                    <a:cubicBezTo>
                      <a:pt x="3948" y="1665"/>
                      <a:pt x="3174" y="119"/>
                      <a:pt x="2061" y="119"/>
                    </a:cubicBezTo>
                    <a:cubicBezTo>
                      <a:pt x="1880" y="119"/>
                      <a:pt x="1690" y="160"/>
                      <a:pt x="1493" y="255"/>
                    </a:cubicBezTo>
                    <a:cubicBezTo>
                      <a:pt x="0" y="973"/>
                      <a:pt x="1361" y="3127"/>
                      <a:pt x="2305" y="3409"/>
                    </a:cubicBezTo>
                    <a:cubicBezTo>
                      <a:pt x="2305" y="3409"/>
                      <a:pt x="1341" y="4354"/>
                      <a:pt x="1852" y="5714"/>
                    </a:cubicBezTo>
                    <a:cubicBezTo>
                      <a:pt x="2021" y="6164"/>
                      <a:pt x="2430" y="6371"/>
                      <a:pt x="2880" y="6371"/>
                    </a:cubicBezTo>
                    <a:cubicBezTo>
                      <a:pt x="3788" y="6371"/>
                      <a:pt x="4865" y="5528"/>
                      <a:pt x="4478" y="4146"/>
                    </a:cubicBezTo>
                    <a:lnTo>
                      <a:pt x="4478" y="4146"/>
                    </a:lnTo>
                    <a:cubicBezTo>
                      <a:pt x="4478" y="4147"/>
                      <a:pt x="4964" y="4889"/>
                      <a:pt x="5890" y="4889"/>
                    </a:cubicBezTo>
                    <a:cubicBezTo>
                      <a:pt x="6117" y="4889"/>
                      <a:pt x="6371" y="4844"/>
                      <a:pt x="6650" y="4733"/>
                    </a:cubicBezTo>
                    <a:cubicBezTo>
                      <a:pt x="8067" y="4166"/>
                      <a:pt x="7682" y="2353"/>
                      <a:pt x="6495" y="2238"/>
                    </a:cubicBezTo>
                    <a:cubicBezTo>
                      <a:pt x="6495" y="2238"/>
                      <a:pt x="7482" y="1555"/>
                      <a:pt x="6745" y="614"/>
                    </a:cubicBezTo>
                    <a:cubicBezTo>
                      <a:pt x="6440" y="225"/>
                      <a:pt x="5980" y="1"/>
                      <a:pt x="5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37"/>
              <p:cNvSpPr/>
              <p:nvPr/>
            </p:nvSpPr>
            <p:spPr>
              <a:xfrm>
                <a:off x="138143" y="4639334"/>
                <a:ext cx="100322" cy="10023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280" extrusionOk="0">
                    <a:moveTo>
                      <a:pt x="1141" y="0"/>
                    </a:moveTo>
                    <a:cubicBezTo>
                      <a:pt x="511" y="0"/>
                      <a:pt x="0" y="510"/>
                      <a:pt x="0" y="1139"/>
                    </a:cubicBezTo>
                    <a:cubicBezTo>
                      <a:pt x="0" y="1769"/>
                      <a:pt x="511" y="2280"/>
                      <a:pt x="1141" y="2280"/>
                    </a:cubicBezTo>
                    <a:cubicBezTo>
                      <a:pt x="1770" y="2280"/>
                      <a:pt x="2281" y="1769"/>
                      <a:pt x="2281" y="1139"/>
                    </a:cubicBezTo>
                    <a:cubicBezTo>
                      <a:pt x="2281" y="510"/>
                      <a:pt x="1770" y="0"/>
                      <a:pt x="11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6" name="Google Shape;1436;p37"/>
            <p:cNvGrpSpPr/>
            <p:nvPr/>
          </p:nvGrpSpPr>
          <p:grpSpPr>
            <a:xfrm>
              <a:off x="737397" y="3783635"/>
              <a:ext cx="1349845" cy="1195576"/>
              <a:chOff x="1056422" y="3416835"/>
              <a:chExt cx="1349845" cy="1195576"/>
            </a:xfrm>
          </p:grpSpPr>
          <p:sp>
            <p:nvSpPr>
              <p:cNvPr id="1437" name="Google Shape;1437;p37"/>
              <p:cNvSpPr/>
              <p:nvPr/>
            </p:nvSpPr>
            <p:spPr>
              <a:xfrm>
                <a:off x="1104043" y="4347511"/>
                <a:ext cx="1193400" cy="264900"/>
              </a:xfrm>
              <a:prstGeom prst="ellipse">
                <a:avLst/>
              </a:prstGeom>
              <a:solidFill>
                <a:srgbClr val="000000">
                  <a:alpha val="33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37"/>
              <p:cNvSpPr/>
              <p:nvPr/>
            </p:nvSpPr>
            <p:spPr>
              <a:xfrm>
                <a:off x="1259672" y="4077833"/>
                <a:ext cx="239949" cy="430016"/>
              </a:xfrm>
              <a:custGeom>
                <a:avLst/>
                <a:gdLst/>
                <a:ahLst/>
                <a:cxnLst/>
                <a:rect l="l" t="t" r="r" b="b"/>
                <a:pathLst>
                  <a:path w="12473" h="22353" extrusionOk="0">
                    <a:moveTo>
                      <a:pt x="1" y="1"/>
                    </a:moveTo>
                    <a:cubicBezTo>
                      <a:pt x="1" y="1"/>
                      <a:pt x="2169" y="8728"/>
                      <a:pt x="3860" y="13332"/>
                    </a:cubicBezTo>
                    <a:cubicBezTo>
                      <a:pt x="5552" y="17935"/>
                      <a:pt x="4991" y="22058"/>
                      <a:pt x="4991" y="22058"/>
                    </a:cubicBezTo>
                    <a:cubicBezTo>
                      <a:pt x="4991" y="22058"/>
                      <a:pt x="6512" y="22353"/>
                      <a:pt x="8146" y="22353"/>
                    </a:cubicBezTo>
                    <a:cubicBezTo>
                      <a:pt x="9944" y="22353"/>
                      <a:pt x="11878" y="21997"/>
                      <a:pt x="12083" y="20505"/>
                    </a:cubicBezTo>
                    <a:cubicBezTo>
                      <a:pt x="12473" y="17654"/>
                      <a:pt x="10173" y="1"/>
                      <a:pt x="10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7"/>
              <p:cNvSpPr/>
              <p:nvPr/>
            </p:nvSpPr>
            <p:spPr>
              <a:xfrm>
                <a:off x="1352572" y="4406995"/>
                <a:ext cx="141107" cy="100862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5243" extrusionOk="0">
                    <a:moveTo>
                      <a:pt x="1" y="1"/>
                    </a:moveTo>
                    <a:cubicBezTo>
                      <a:pt x="444" y="2862"/>
                      <a:pt x="162" y="4948"/>
                      <a:pt x="162" y="4948"/>
                    </a:cubicBezTo>
                    <a:cubicBezTo>
                      <a:pt x="162" y="4948"/>
                      <a:pt x="1683" y="5243"/>
                      <a:pt x="3317" y="5243"/>
                    </a:cubicBezTo>
                    <a:cubicBezTo>
                      <a:pt x="5115" y="5243"/>
                      <a:pt x="7049" y="4887"/>
                      <a:pt x="7254" y="3395"/>
                    </a:cubicBezTo>
                    <a:cubicBezTo>
                      <a:pt x="7335" y="2803"/>
                      <a:pt x="7300" y="1575"/>
                      <a:pt x="71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37"/>
              <p:cNvSpPr/>
              <p:nvPr/>
            </p:nvSpPr>
            <p:spPr>
              <a:xfrm>
                <a:off x="1733119" y="4045840"/>
                <a:ext cx="239949" cy="429997"/>
              </a:xfrm>
              <a:custGeom>
                <a:avLst/>
                <a:gdLst/>
                <a:ahLst/>
                <a:cxnLst/>
                <a:rect l="l" t="t" r="r" b="b"/>
                <a:pathLst>
                  <a:path w="12473" h="22352" extrusionOk="0">
                    <a:moveTo>
                      <a:pt x="1" y="0"/>
                    </a:moveTo>
                    <a:cubicBezTo>
                      <a:pt x="1" y="0"/>
                      <a:pt x="2169" y="8727"/>
                      <a:pt x="3860" y="13331"/>
                    </a:cubicBezTo>
                    <a:cubicBezTo>
                      <a:pt x="5552" y="17934"/>
                      <a:pt x="4990" y="22057"/>
                      <a:pt x="4990" y="22057"/>
                    </a:cubicBezTo>
                    <a:cubicBezTo>
                      <a:pt x="4990" y="22057"/>
                      <a:pt x="6511" y="22351"/>
                      <a:pt x="8146" y="22351"/>
                    </a:cubicBezTo>
                    <a:cubicBezTo>
                      <a:pt x="9943" y="22351"/>
                      <a:pt x="11878" y="21996"/>
                      <a:pt x="12083" y="20504"/>
                    </a:cubicBezTo>
                    <a:cubicBezTo>
                      <a:pt x="12473" y="17652"/>
                      <a:pt x="10173" y="0"/>
                      <a:pt x="10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37"/>
              <p:cNvSpPr/>
              <p:nvPr/>
            </p:nvSpPr>
            <p:spPr>
              <a:xfrm>
                <a:off x="1826019" y="4374983"/>
                <a:ext cx="141107" cy="100862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5243" extrusionOk="0">
                    <a:moveTo>
                      <a:pt x="1" y="1"/>
                    </a:moveTo>
                    <a:cubicBezTo>
                      <a:pt x="444" y="2862"/>
                      <a:pt x="161" y="4948"/>
                      <a:pt x="161" y="4948"/>
                    </a:cubicBezTo>
                    <a:cubicBezTo>
                      <a:pt x="161" y="4948"/>
                      <a:pt x="1682" y="5242"/>
                      <a:pt x="3317" y="5242"/>
                    </a:cubicBezTo>
                    <a:cubicBezTo>
                      <a:pt x="5114" y="5242"/>
                      <a:pt x="7049" y="4887"/>
                      <a:pt x="7254" y="3395"/>
                    </a:cubicBezTo>
                    <a:cubicBezTo>
                      <a:pt x="7334" y="2803"/>
                      <a:pt x="7300" y="1575"/>
                      <a:pt x="71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37"/>
              <p:cNvSpPr/>
              <p:nvPr/>
            </p:nvSpPr>
            <p:spPr>
              <a:xfrm>
                <a:off x="1929096" y="4056498"/>
                <a:ext cx="239969" cy="429997"/>
              </a:xfrm>
              <a:custGeom>
                <a:avLst/>
                <a:gdLst/>
                <a:ahLst/>
                <a:cxnLst/>
                <a:rect l="l" t="t" r="r" b="b"/>
                <a:pathLst>
                  <a:path w="12474" h="22352" extrusionOk="0">
                    <a:moveTo>
                      <a:pt x="1" y="1"/>
                    </a:moveTo>
                    <a:cubicBezTo>
                      <a:pt x="1" y="1"/>
                      <a:pt x="2170" y="8727"/>
                      <a:pt x="3861" y="13331"/>
                    </a:cubicBezTo>
                    <a:cubicBezTo>
                      <a:pt x="5552" y="17934"/>
                      <a:pt x="4992" y="22057"/>
                      <a:pt x="4992" y="22057"/>
                    </a:cubicBezTo>
                    <a:cubicBezTo>
                      <a:pt x="4992" y="22057"/>
                      <a:pt x="6513" y="22352"/>
                      <a:pt x="8148" y="22352"/>
                    </a:cubicBezTo>
                    <a:cubicBezTo>
                      <a:pt x="9945" y="22352"/>
                      <a:pt x="11879" y="21996"/>
                      <a:pt x="12084" y="20504"/>
                    </a:cubicBezTo>
                    <a:cubicBezTo>
                      <a:pt x="12474" y="17652"/>
                      <a:pt x="10174" y="1"/>
                      <a:pt x="10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37"/>
              <p:cNvSpPr/>
              <p:nvPr/>
            </p:nvSpPr>
            <p:spPr>
              <a:xfrm>
                <a:off x="2022016" y="4385660"/>
                <a:ext cx="141126" cy="100881"/>
              </a:xfrm>
              <a:custGeom>
                <a:avLst/>
                <a:gdLst/>
                <a:ahLst/>
                <a:cxnLst/>
                <a:rect l="l" t="t" r="r" b="b"/>
                <a:pathLst>
                  <a:path w="7336" h="5244" extrusionOk="0">
                    <a:moveTo>
                      <a:pt x="1" y="1"/>
                    </a:moveTo>
                    <a:cubicBezTo>
                      <a:pt x="445" y="2862"/>
                      <a:pt x="163" y="4949"/>
                      <a:pt x="163" y="4949"/>
                    </a:cubicBezTo>
                    <a:cubicBezTo>
                      <a:pt x="163" y="4949"/>
                      <a:pt x="1683" y="5243"/>
                      <a:pt x="3318" y="5243"/>
                    </a:cubicBezTo>
                    <a:cubicBezTo>
                      <a:pt x="5115" y="5243"/>
                      <a:pt x="7050" y="4888"/>
                      <a:pt x="7255" y="3395"/>
                    </a:cubicBezTo>
                    <a:cubicBezTo>
                      <a:pt x="7336" y="2804"/>
                      <a:pt x="7301" y="1576"/>
                      <a:pt x="71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37"/>
              <p:cNvSpPr/>
              <p:nvPr/>
            </p:nvSpPr>
            <p:spPr>
              <a:xfrm>
                <a:off x="2103681" y="3725989"/>
                <a:ext cx="302587" cy="229542"/>
              </a:xfrm>
              <a:custGeom>
                <a:avLst/>
                <a:gdLst/>
                <a:ahLst/>
                <a:cxnLst/>
                <a:rect l="l" t="t" r="r" b="b"/>
                <a:pathLst>
                  <a:path w="15729" h="11932" extrusionOk="0">
                    <a:moveTo>
                      <a:pt x="9425" y="1"/>
                    </a:moveTo>
                    <a:lnTo>
                      <a:pt x="8054" y="1131"/>
                    </a:lnTo>
                    <a:cubicBezTo>
                      <a:pt x="8054" y="1131"/>
                      <a:pt x="11451" y="6321"/>
                      <a:pt x="7551" y="9107"/>
                    </a:cubicBezTo>
                    <a:cubicBezTo>
                      <a:pt x="6598" y="9788"/>
                      <a:pt x="5742" y="10045"/>
                      <a:pt x="4990" y="10045"/>
                    </a:cubicBezTo>
                    <a:cubicBezTo>
                      <a:pt x="2665" y="10045"/>
                      <a:pt x="1352" y="7579"/>
                      <a:pt x="1352" y="7579"/>
                    </a:cubicBezTo>
                    <a:lnTo>
                      <a:pt x="1" y="8441"/>
                    </a:lnTo>
                    <a:cubicBezTo>
                      <a:pt x="1" y="8441"/>
                      <a:pt x="1052" y="11931"/>
                      <a:pt x="5102" y="11931"/>
                    </a:cubicBezTo>
                    <a:cubicBezTo>
                      <a:pt x="6102" y="11931"/>
                      <a:pt x="7286" y="11718"/>
                      <a:pt x="8682" y="11186"/>
                    </a:cubicBezTo>
                    <a:cubicBezTo>
                      <a:pt x="15728" y="8503"/>
                      <a:pt x="9425" y="1"/>
                      <a:pt x="94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37"/>
              <p:cNvSpPr/>
              <p:nvPr/>
            </p:nvSpPr>
            <p:spPr>
              <a:xfrm>
                <a:off x="1192512" y="3700095"/>
                <a:ext cx="1036670" cy="547076"/>
              </a:xfrm>
              <a:custGeom>
                <a:avLst/>
                <a:gdLst/>
                <a:ahLst/>
                <a:cxnLst/>
                <a:rect l="l" t="t" r="r" b="b"/>
                <a:pathLst>
                  <a:path w="53888" h="28438" extrusionOk="0">
                    <a:moveTo>
                      <a:pt x="18989" y="1"/>
                    </a:moveTo>
                    <a:cubicBezTo>
                      <a:pt x="12067" y="1"/>
                      <a:pt x="6448" y="816"/>
                      <a:pt x="5613" y="2709"/>
                    </a:cubicBezTo>
                    <a:cubicBezTo>
                      <a:pt x="3841" y="6725"/>
                      <a:pt x="3492" y="10402"/>
                      <a:pt x="3492" y="10402"/>
                    </a:cubicBezTo>
                    <a:cubicBezTo>
                      <a:pt x="3492" y="10402"/>
                      <a:pt x="1" y="23104"/>
                      <a:pt x="8449" y="26491"/>
                    </a:cubicBezTo>
                    <a:cubicBezTo>
                      <a:pt x="11812" y="27839"/>
                      <a:pt x="18078" y="28438"/>
                      <a:pt x="24628" y="28438"/>
                    </a:cubicBezTo>
                    <a:cubicBezTo>
                      <a:pt x="34528" y="28438"/>
                      <a:pt x="45077" y="27072"/>
                      <a:pt x="47245" y="24864"/>
                    </a:cubicBezTo>
                    <a:cubicBezTo>
                      <a:pt x="51290" y="20745"/>
                      <a:pt x="53887" y="5889"/>
                      <a:pt x="42296" y="2709"/>
                    </a:cubicBezTo>
                    <a:cubicBezTo>
                      <a:pt x="36166" y="1027"/>
                      <a:pt x="26757" y="1"/>
                      <a:pt x="189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7"/>
              <p:cNvSpPr/>
              <p:nvPr/>
            </p:nvSpPr>
            <p:spPr>
              <a:xfrm>
                <a:off x="1612112" y="3700307"/>
                <a:ext cx="344563" cy="220366"/>
              </a:xfrm>
              <a:custGeom>
                <a:avLst/>
                <a:gdLst/>
                <a:ahLst/>
                <a:cxnLst/>
                <a:rect l="l" t="t" r="r" b="b"/>
                <a:pathLst>
                  <a:path w="17911" h="1145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92" y="3738"/>
                      <a:pt x="1913" y="10591"/>
                      <a:pt x="5761" y="11317"/>
                    </a:cubicBezTo>
                    <a:cubicBezTo>
                      <a:pt x="6262" y="11411"/>
                      <a:pt x="6712" y="11454"/>
                      <a:pt x="7118" y="11454"/>
                    </a:cubicBezTo>
                    <a:cubicBezTo>
                      <a:pt x="11028" y="11454"/>
                      <a:pt x="10935" y="7446"/>
                      <a:pt x="14356" y="6533"/>
                    </a:cubicBezTo>
                    <a:cubicBezTo>
                      <a:pt x="16002" y="6094"/>
                      <a:pt x="17145" y="4123"/>
                      <a:pt x="17911" y="2041"/>
                    </a:cubicBezTo>
                    <a:cubicBezTo>
                      <a:pt x="12729" y="912"/>
                      <a:pt x="6071" y="180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7"/>
              <p:cNvSpPr/>
              <p:nvPr/>
            </p:nvSpPr>
            <p:spPr>
              <a:xfrm>
                <a:off x="1870844" y="3851440"/>
                <a:ext cx="131527" cy="98938"/>
              </a:xfrm>
              <a:custGeom>
                <a:avLst/>
                <a:gdLst/>
                <a:ahLst/>
                <a:cxnLst/>
                <a:rect l="l" t="t" r="r" b="b"/>
                <a:pathLst>
                  <a:path w="6837" h="5143" extrusionOk="0">
                    <a:moveTo>
                      <a:pt x="3005" y="1"/>
                    </a:moveTo>
                    <a:cubicBezTo>
                      <a:pt x="731" y="1"/>
                      <a:pt x="1" y="4443"/>
                      <a:pt x="2542" y="5072"/>
                    </a:cubicBezTo>
                    <a:cubicBezTo>
                      <a:pt x="2736" y="5120"/>
                      <a:pt x="2925" y="5142"/>
                      <a:pt x="3108" y="5142"/>
                    </a:cubicBezTo>
                    <a:cubicBezTo>
                      <a:pt x="5533" y="5142"/>
                      <a:pt x="6837" y="1186"/>
                      <a:pt x="3644" y="111"/>
                    </a:cubicBezTo>
                    <a:cubicBezTo>
                      <a:pt x="3420" y="35"/>
                      <a:pt x="3206" y="1"/>
                      <a:pt x="30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7"/>
              <p:cNvSpPr/>
              <p:nvPr/>
            </p:nvSpPr>
            <p:spPr>
              <a:xfrm>
                <a:off x="2026629" y="3766940"/>
                <a:ext cx="131969" cy="142896"/>
              </a:xfrm>
              <a:custGeom>
                <a:avLst/>
                <a:gdLst/>
                <a:ahLst/>
                <a:cxnLst/>
                <a:rect l="l" t="t" r="r" b="b"/>
                <a:pathLst>
                  <a:path w="6860" h="7428" extrusionOk="0">
                    <a:moveTo>
                      <a:pt x="1045" y="1"/>
                    </a:moveTo>
                    <a:lnTo>
                      <a:pt x="1045" y="1"/>
                    </a:lnTo>
                    <a:cubicBezTo>
                      <a:pt x="315" y="1027"/>
                      <a:pt x="1" y="2545"/>
                      <a:pt x="1114" y="4761"/>
                    </a:cubicBezTo>
                    <a:cubicBezTo>
                      <a:pt x="2139" y="6804"/>
                      <a:pt x="3693" y="7428"/>
                      <a:pt x="5212" y="7428"/>
                    </a:cubicBezTo>
                    <a:cubicBezTo>
                      <a:pt x="5775" y="7428"/>
                      <a:pt x="6334" y="7342"/>
                      <a:pt x="6859" y="7211"/>
                    </a:cubicBezTo>
                    <a:cubicBezTo>
                      <a:pt x="6273" y="4153"/>
                      <a:pt x="4607" y="1457"/>
                      <a:pt x="1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7"/>
              <p:cNvSpPr/>
              <p:nvPr/>
            </p:nvSpPr>
            <p:spPr>
              <a:xfrm>
                <a:off x="1246090" y="3953190"/>
                <a:ext cx="344563" cy="292006"/>
              </a:xfrm>
              <a:custGeom>
                <a:avLst/>
                <a:gdLst/>
                <a:ahLst/>
                <a:cxnLst/>
                <a:rect l="l" t="t" r="r" b="b"/>
                <a:pathLst>
                  <a:path w="17911" h="15179" extrusionOk="0">
                    <a:moveTo>
                      <a:pt x="5203" y="0"/>
                    </a:moveTo>
                    <a:cubicBezTo>
                      <a:pt x="2775" y="0"/>
                      <a:pt x="2304" y="1842"/>
                      <a:pt x="0" y="3532"/>
                    </a:cubicBezTo>
                    <a:cubicBezTo>
                      <a:pt x="95" y="7250"/>
                      <a:pt x="1246" y="11567"/>
                      <a:pt x="5662" y="13337"/>
                    </a:cubicBezTo>
                    <a:cubicBezTo>
                      <a:pt x="7773" y="14183"/>
                      <a:pt x="11130" y="14801"/>
                      <a:pt x="15009" y="15179"/>
                    </a:cubicBezTo>
                    <a:cubicBezTo>
                      <a:pt x="17910" y="14167"/>
                      <a:pt x="8839" y="12719"/>
                      <a:pt x="10001" y="10476"/>
                    </a:cubicBezTo>
                    <a:cubicBezTo>
                      <a:pt x="11689" y="7218"/>
                      <a:pt x="12283" y="1220"/>
                      <a:pt x="6391" y="122"/>
                    </a:cubicBezTo>
                    <a:cubicBezTo>
                      <a:pt x="5946" y="39"/>
                      <a:pt x="5554" y="0"/>
                      <a:pt x="5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7"/>
              <p:cNvSpPr/>
              <p:nvPr/>
            </p:nvSpPr>
            <p:spPr>
              <a:xfrm>
                <a:off x="1615267" y="4015386"/>
                <a:ext cx="121023" cy="78893"/>
              </a:xfrm>
              <a:custGeom>
                <a:avLst/>
                <a:gdLst/>
                <a:ahLst/>
                <a:cxnLst/>
                <a:rect l="l" t="t" r="r" b="b"/>
                <a:pathLst>
                  <a:path w="6291" h="4101" extrusionOk="0">
                    <a:moveTo>
                      <a:pt x="2384" y="0"/>
                    </a:moveTo>
                    <a:cubicBezTo>
                      <a:pt x="1421" y="0"/>
                      <a:pt x="0" y="1723"/>
                      <a:pt x="2261" y="3601"/>
                    </a:cubicBezTo>
                    <a:cubicBezTo>
                      <a:pt x="2684" y="3953"/>
                      <a:pt x="3109" y="4101"/>
                      <a:pt x="3496" y="4101"/>
                    </a:cubicBezTo>
                    <a:cubicBezTo>
                      <a:pt x="5298" y="4101"/>
                      <a:pt x="6291" y="889"/>
                      <a:pt x="2549" y="19"/>
                    </a:cubicBezTo>
                    <a:cubicBezTo>
                      <a:pt x="2496" y="6"/>
                      <a:pt x="2441" y="0"/>
                      <a:pt x="23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37"/>
              <p:cNvSpPr/>
              <p:nvPr/>
            </p:nvSpPr>
            <p:spPr>
              <a:xfrm>
                <a:off x="1466942" y="4088491"/>
                <a:ext cx="226233" cy="429997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2352" extrusionOk="0">
                    <a:moveTo>
                      <a:pt x="5021" y="1"/>
                    </a:moveTo>
                    <a:lnTo>
                      <a:pt x="4233" y="2"/>
                    </a:lnTo>
                    <a:cubicBezTo>
                      <a:pt x="1781" y="2"/>
                      <a:pt x="1" y="2330"/>
                      <a:pt x="644" y="4695"/>
                    </a:cubicBezTo>
                    <a:cubicBezTo>
                      <a:pt x="1407" y="7498"/>
                      <a:pt x="2404" y="10961"/>
                      <a:pt x="3275" y="13331"/>
                    </a:cubicBezTo>
                    <a:cubicBezTo>
                      <a:pt x="4966" y="17934"/>
                      <a:pt x="4406" y="22057"/>
                      <a:pt x="4406" y="22057"/>
                    </a:cubicBezTo>
                    <a:cubicBezTo>
                      <a:pt x="4406" y="22057"/>
                      <a:pt x="5927" y="22352"/>
                      <a:pt x="7562" y="22352"/>
                    </a:cubicBezTo>
                    <a:cubicBezTo>
                      <a:pt x="9359" y="22352"/>
                      <a:pt x="11293" y="21996"/>
                      <a:pt x="11498" y="20504"/>
                    </a:cubicBezTo>
                    <a:cubicBezTo>
                      <a:pt x="11760" y="18587"/>
                      <a:pt x="10806" y="9984"/>
                      <a:pt x="10153" y="4550"/>
                    </a:cubicBezTo>
                    <a:cubicBezTo>
                      <a:pt x="9841" y="1953"/>
                      <a:pt x="7638" y="1"/>
                      <a:pt x="50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7"/>
              <p:cNvSpPr/>
              <p:nvPr/>
            </p:nvSpPr>
            <p:spPr>
              <a:xfrm>
                <a:off x="1548569" y="4417672"/>
                <a:ext cx="141126" cy="100881"/>
              </a:xfrm>
              <a:custGeom>
                <a:avLst/>
                <a:gdLst/>
                <a:ahLst/>
                <a:cxnLst/>
                <a:rect l="l" t="t" r="r" b="b"/>
                <a:pathLst>
                  <a:path w="7336" h="5244" extrusionOk="0">
                    <a:moveTo>
                      <a:pt x="1" y="1"/>
                    </a:moveTo>
                    <a:cubicBezTo>
                      <a:pt x="445" y="2862"/>
                      <a:pt x="163" y="4950"/>
                      <a:pt x="163" y="4950"/>
                    </a:cubicBezTo>
                    <a:cubicBezTo>
                      <a:pt x="163" y="4950"/>
                      <a:pt x="1683" y="5244"/>
                      <a:pt x="3318" y="5244"/>
                    </a:cubicBezTo>
                    <a:cubicBezTo>
                      <a:pt x="5115" y="5244"/>
                      <a:pt x="7050" y="4888"/>
                      <a:pt x="7255" y="3395"/>
                    </a:cubicBezTo>
                    <a:cubicBezTo>
                      <a:pt x="7336" y="2804"/>
                      <a:pt x="7301" y="1576"/>
                      <a:pt x="71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37"/>
              <p:cNvSpPr/>
              <p:nvPr/>
            </p:nvSpPr>
            <p:spPr>
              <a:xfrm>
                <a:off x="1233624" y="3788551"/>
                <a:ext cx="312109" cy="130065"/>
              </a:xfrm>
              <a:custGeom>
                <a:avLst/>
                <a:gdLst/>
                <a:ahLst/>
                <a:cxnLst/>
                <a:rect l="l" t="t" r="r" b="b"/>
                <a:pathLst>
                  <a:path w="16224" h="6761" extrusionOk="0">
                    <a:moveTo>
                      <a:pt x="14897" y="0"/>
                    </a:moveTo>
                    <a:lnTo>
                      <a:pt x="661" y="4506"/>
                    </a:lnTo>
                    <a:cubicBezTo>
                      <a:pt x="661" y="4506"/>
                      <a:pt x="0" y="6264"/>
                      <a:pt x="1388" y="6654"/>
                    </a:cubicBezTo>
                    <a:cubicBezTo>
                      <a:pt x="1640" y="6725"/>
                      <a:pt x="2287" y="6761"/>
                      <a:pt x="3177" y="6761"/>
                    </a:cubicBezTo>
                    <a:cubicBezTo>
                      <a:pt x="7194" y="6761"/>
                      <a:pt x="16166" y="6031"/>
                      <a:pt x="16192" y="4506"/>
                    </a:cubicBezTo>
                    <a:cubicBezTo>
                      <a:pt x="16223" y="2644"/>
                      <a:pt x="14897" y="0"/>
                      <a:pt x="148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37"/>
              <p:cNvSpPr/>
              <p:nvPr/>
            </p:nvSpPr>
            <p:spPr>
              <a:xfrm>
                <a:off x="1288260" y="3904887"/>
                <a:ext cx="149745" cy="147532"/>
              </a:xfrm>
              <a:custGeom>
                <a:avLst/>
                <a:gdLst/>
                <a:ahLst/>
                <a:cxnLst/>
                <a:rect l="l" t="t" r="r" b="b"/>
                <a:pathLst>
                  <a:path w="7784" h="7669" extrusionOk="0">
                    <a:moveTo>
                      <a:pt x="3762" y="0"/>
                    </a:moveTo>
                    <a:cubicBezTo>
                      <a:pt x="3692" y="0"/>
                      <a:pt x="3620" y="2"/>
                      <a:pt x="3547" y="6"/>
                    </a:cubicBezTo>
                    <a:cubicBezTo>
                      <a:pt x="2122" y="77"/>
                      <a:pt x="817" y="646"/>
                      <a:pt x="509" y="3421"/>
                    </a:cubicBezTo>
                    <a:cubicBezTo>
                      <a:pt x="201" y="6197"/>
                      <a:pt x="1" y="6197"/>
                      <a:pt x="100" y="6480"/>
                    </a:cubicBezTo>
                    <a:cubicBezTo>
                      <a:pt x="196" y="6750"/>
                      <a:pt x="1387" y="7668"/>
                      <a:pt x="3498" y="7668"/>
                    </a:cubicBezTo>
                    <a:cubicBezTo>
                      <a:pt x="3612" y="7668"/>
                      <a:pt x="3729" y="7666"/>
                      <a:pt x="3849" y="7660"/>
                    </a:cubicBezTo>
                    <a:cubicBezTo>
                      <a:pt x="6179" y="7548"/>
                      <a:pt x="6911" y="7192"/>
                      <a:pt x="6865" y="6552"/>
                    </a:cubicBezTo>
                    <a:cubicBezTo>
                      <a:pt x="6819" y="5923"/>
                      <a:pt x="7783" y="0"/>
                      <a:pt x="37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37"/>
              <p:cNvSpPr/>
              <p:nvPr/>
            </p:nvSpPr>
            <p:spPr>
              <a:xfrm>
                <a:off x="1289625" y="4023547"/>
                <a:ext cx="131623" cy="28895"/>
              </a:xfrm>
              <a:custGeom>
                <a:avLst/>
                <a:gdLst/>
                <a:ahLst/>
                <a:cxnLst/>
                <a:rect l="l" t="t" r="r" b="b"/>
                <a:pathLst>
                  <a:path w="6842" h="1502" extrusionOk="0">
                    <a:moveTo>
                      <a:pt x="2805" y="0"/>
                    </a:moveTo>
                    <a:cubicBezTo>
                      <a:pt x="1752" y="0"/>
                      <a:pt x="766" y="52"/>
                      <a:pt x="9" y="107"/>
                    </a:cubicBezTo>
                    <a:cubicBezTo>
                      <a:pt x="1" y="189"/>
                      <a:pt x="7" y="244"/>
                      <a:pt x="31" y="314"/>
                    </a:cubicBezTo>
                    <a:cubicBezTo>
                      <a:pt x="126" y="583"/>
                      <a:pt x="1318" y="1501"/>
                      <a:pt x="3429" y="1501"/>
                    </a:cubicBezTo>
                    <a:cubicBezTo>
                      <a:pt x="3543" y="1501"/>
                      <a:pt x="3660" y="1499"/>
                      <a:pt x="3780" y="1493"/>
                    </a:cubicBezTo>
                    <a:cubicBezTo>
                      <a:pt x="6110" y="1381"/>
                      <a:pt x="6842" y="1026"/>
                      <a:pt x="6796" y="386"/>
                    </a:cubicBezTo>
                    <a:cubicBezTo>
                      <a:pt x="6794" y="376"/>
                      <a:pt x="6796" y="358"/>
                      <a:pt x="6794" y="345"/>
                    </a:cubicBezTo>
                    <a:cubicBezTo>
                      <a:pt x="5577" y="83"/>
                      <a:pt x="4138" y="0"/>
                      <a:pt x="28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37"/>
              <p:cNvSpPr/>
              <p:nvPr/>
            </p:nvSpPr>
            <p:spPr>
              <a:xfrm>
                <a:off x="1337239" y="4023528"/>
                <a:ext cx="28952" cy="2108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096" extrusionOk="0">
                    <a:moveTo>
                      <a:pt x="442" y="1"/>
                    </a:moveTo>
                    <a:lnTo>
                      <a:pt x="442" y="520"/>
                    </a:lnTo>
                    <a:cubicBezTo>
                      <a:pt x="442" y="520"/>
                      <a:pt x="1" y="1049"/>
                      <a:pt x="773" y="1094"/>
                    </a:cubicBezTo>
                    <a:cubicBezTo>
                      <a:pt x="799" y="1095"/>
                      <a:pt x="824" y="1096"/>
                      <a:pt x="847" y="1096"/>
                    </a:cubicBezTo>
                    <a:cubicBezTo>
                      <a:pt x="1504" y="1096"/>
                      <a:pt x="924" y="520"/>
                      <a:pt x="924" y="520"/>
                    </a:cubicBezTo>
                    <a:lnTo>
                      <a:pt x="9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7"/>
              <p:cNvSpPr/>
              <p:nvPr/>
            </p:nvSpPr>
            <p:spPr>
              <a:xfrm>
                <a:off x="1446704" y="3474145"/>
                <a:ext cx="218692" cy="107153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5570" extrusionOk="0">
                    <a:moveTo>
                      <a:pt x="6085" y="0"/>
                    </a:moveTo>
                    <a:cubicBezTo>
                      <a:pt x="4150" y="0"/>
                      <a:pt x="2011" y="1990"/>
                      <a:pt x="2011" y="1990"/>
                    </a:cubicBezTo>
                    <a:cubicBezTo>
                      <a:pt x="2011" y="1990"/>
                      <a:pt x="0" y="3661"/>
                      <a:pt x="2012" y="5111"/>
                    </a:cubicBezTo>
                    <a:cubicBezTo>
                      <a:pt x="2464" y="5436"/>
                      <a:pt x="3115" y="5569"/>
                      <a:pt x="3861" y="5569"/>
                    </a:cubicBezTo>
                    <a:cubicBezTo>
                      <a:pt x="6431" y="5569"/>
                      <a:pt x="10127" y="3993"/>
                      <a:pt x="10668" y="3322"/>
                    </a:cubicBezTo>
                    <a:cubicBezTo>
                      <a:pt x="11368" y="2460"/>
                      <a:pt x="9094" y="1039"/>
                      <a:pt x="6996" y="172"/>
                    </a:cubicBezTo>
                    <a:cubicBezTo>
                      <a:pt x="6704" y="52"/>
                      <a:pt x="6397" y="0"/>
                      <a:pt x="60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7"/>
              <p:cNvSpPr/>
              <p:nvPr/>
            </p:nvSpPr>
            <p:spPr>
              <a:xfrm>
                <a:off x="1492105" y="3511582"/>
                <a:ext cx="129988" cy="66177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3440" extrusionOk="0">
                    <a:moveTo>
                      <a:pt x="4298" y="0"/>
                    </a:moveTo>
                    <a:cubicBezTo>
                      <a:pt x="4071" y="0"/>
                      <a:pt x="3836" y="23"/>
                      <a:pt x="3596" y="76"/>
                    </a:cubicBezTo>
                    <a:cubicBezTo>
                      <a:pt x="1901" y="450"/>
                      <a:pt x="1" y="2194"/>
                      <a:pt x="1" y="2194"/>
                    </a:cubicBezTo>
                    <a:lnTo>
                      <a:pt x="656" y="3439"/>
                    </a:lnTo>
                    <a:cubicBezTo>
                      <a:pt x="656" y="3438"/>
                      <a:pt x="1431" y="809"/>
                      <a:pt x="5903" y="809"/>
                    </a:cubicBezTo>
                    <a:cubicBezTo>
                      <a:pt x="6174" y="809"/>
                      <a:pt x="6458" y="818"/>
                      <a:pt x="6757" y="839"/>
                    </a:cubicBezTo>
                    <a:cubicBezTo>
                      <a:pt x="6757" y="839"/>
                      <a:pt x="5677" y="0"/>
                      <a:pt x="4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7"/>
              <p:cNvSpPr/>
              <p:nvPr/>
            </p:nvSpPr>
            <p:spPr>
              <a:xfrm>
                <a:off x="1056422" y="3474145"/>
                <a:ext cx="218692" cy="107153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5570" extrusionOk="0">
                    <a:moveTo>
                      <a:pt x="5283" y="0"/>
                    </a:moveTo>
                    <a:cubicBezTo>
                      <a:pt x="4971" y="0"/>
                      <a:pt x="4664" y="52"/>
                      <a:pt x="4372" y="172"/>
                    </a:cubicBezTo>
                    <a:cubicBezTo>
                      <a:pt x="2274" y="1039"/>
                      <a:pt x="0" y="2460"/>
                      <a:pt x="699" y="3322"/>
                    </a:cubicBezTo>
                    <a:cubicBezTo>
                      <a:pt x="1241" y="3993"/>
                      <a:pt x="4937" y="5569"/>
                      <a:pt x="7507" y="5569"/>
                    </a:cubicBezTo>
                    <a:cubicBezTo>
                      <a:pt x="8253" y="5569"/>
                      <a:pt x="8904" y="5436"/>
                      <a:pt x="9355" y="5111"/>
                    </a:cubicBezTo>
                    <a:cubicBezTo>
                      <a:pt x="11368" y="3661"/>
                      <a:pt x="9358" y="1990"/>
                      <a:pt x="9358" y="1990"/>
                    </a:cubicBezTo>
                    <a:cubicBezTo>
                      <a:pt x="9358" y="1990"/>
                      <a:pt x="7218" y="0"/>
                      <a:pt x="52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7"/>
              <p:cNvSpPr/>
              <p:nvPr/>
            </p:nvSpPr>
            <p:spPr>
              <a:xfrm>
                <a:off x="1099727" y="3511582"/>
                <a:ext cx="129988" cy="66177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3440" extrusionOk="0">
                    <a:moveTo>
                      <a:pt x="2459" y="0"/>
                    </a:moveTo>
                    <a:cubicBezTo>
                      <a:pt x="1080" y="0"/>
                      <a:pt x="0" y="839"/>
                      <a:pt x="0" y="839"/>
                    </a:cubicBezTo>
                    <a:cubicBezTo>
                      <a:pt x="299" y="818"/>
                      <a:pt x="583" y="809"/>
                      <a:pt x="854" y="809"/>
                    </a:cubicBezTo>
                    <a:cubicBezTo>
                      <a:pt x="5326" y="809"/>
                      <a:pt x="6101" y="3438"/>
                      <a:pt x="6101" y="3439"/>
                    </a:cubicBezTo>
                    <a:lnTo>
                      <a:pt x="6756" y="2194"/>
                    </a:lnTo>
                    <a:cubicBezTo>
                      <a:pt x="6756" y="2194"/>
                      <a:pt x="4855" y="450"/>
                      <a:pt x="3161" y="76"/>
                    </a:cubicBezTo>
                    <a:cubicBezTo>
                      <a:pt x="2921" y="23"/>
                      <a:pt x="2686" y="0"/>
                      <a:pt x="24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7"/>
              <p:cNvSpPr/>
              <p:nvPr/>
            </p:nvSpPr>
            <p:spPr>
              <a:xfrm>
                <a:off x="1187972" y="3416835"/>
                <a:ext cx="72352" cy="121235"/>
              </a:xfrm>
              <a:custGeom>
                <a:avLst/>
                <a:gdLst/>
                <a:ahLst/>
                <a:cxnLst/>
                <a:rect l="l" t="t" r="r" b="b"/>
                <a:pathLst>
                  <a:path w="3761" h="6302" extrusionOk="0">
                    <a:moveTo>
                      <a:pt x="986" y="0"/>
                    </a:moveTo>
                    <a:cubicBezTo>
                      <a:pt x="938" y="0"/>
                      <a:pt x="893" y="14"/>
                      <a:pt x="851" y="42"/>
                    </a:cubicBezTo>
                    <a:cubicBezTo>
                      <a:pt x="0" y="613"/>
                      <a:pt x="1084" y="5831"/>
                      <a:pt x="851" y="6301"/>
                    </a:cubicBezTo>
                    <a:lnTo>
                      <a:pt x="3761" y="4968"/>
                    </a:lnTo>
                    <a:cubicBezTo>
                      <a:pt x="3761" y="4968"/>
                      <a:pt x="1901" y="0"/>
                      <a:pt x="9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7"/>
              <p:cNvSpPr/>
              <p:nvPr/>
            </p:nvSpPr>
            <p:spPr>
              <a:xfrm>
                <a:off x="1457862" y="3416835"/>
                <a:ext cx="72391" cy="121235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6302" extrusionOk="0">
                    <a:moveTo>
                      <a:pt x="2777" y="0"/>
                    </a:moveTo>
                    <a:cubicBezTo>
                      <a:pt x="1861" y="0"/>
                      <a:pt x="1" y="4968"/>
                      <a:pt x="1" y="4968"/>
                    </a:cubicBezTo>
                    <a:lnTo>
                      <a:pt x="2911" y="6301"/>
                    </a:lnTo>
                    <a:cubicBezTo>
                      <a:pt x="2678" y="5831"/>
                      <a:pt x="3762" y="613"/>
                      <a:pt x="2911" y="42"/>
                    </a:cubicBezTo>
                    <a:cubicBezTo>
                      <a:pt x="2869" y="14"/>
                      <a:pt x="2824" y="0"/>
                      <a:pt x="27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7"/>
              <p:cNvSpPr/>
              <p:nvPr/>
            </p:nvSpPr>
            <p:spPr>
              <a:xfrm>
                <a:off x="1183008" y="3459158"/>
                <a:ext cx="350796" cy="434402"/>
              </a:xfrm>
              <a:custGeom>
                <a:avLst/>
                <a:gdLst/>
                <a:ahLst/>
                <a:cxnLst/>
                <a:rect l="l" t="t" r="r" b="b"/>
                <a:pathLst>
                  <a:path w="18235" h="22581" extrusionOk="0">
                    <a:moveTo>
                      <a:pt x="10816" y="1"/>
                    </a:moveTo>
                    <a:cubicBezTo>
                      <a:pt x="10288" y="1"/>
                      <a:pt x="9723" y="32"/>
                      <a:pt x="9118" y="95"/>
                    </a:cubicBezTo>
                    <a:cubicBezTo>
                      <a:pt x="2942" y="742"/>
                      <a:pt x="0" y="1787"/>
                      <a:pt x="76" y="11315"/>
                    </a:cubicBezTo>
                    <a:cubicBezTo>
                      <a:pt x="132" y="18384"/>
                      <a:pt x="5170" y="22581"/>
                      <a:pt x="9924" y="22581"/>
                    </a:cubicBezTo>
                    <a:cubicBezTo>
                      <a:pt x="14193" y="22581"/>
                      <a:pt x="18234" y="19196"/>
                      <a:pt x="18234" y="11468"/>
                    </a:cubicBezTo>
                    <a:cubicBezTo>
                      <a:pt x="18235" y="5270"/>
                      <a:pt x="17725" y="1"/>
                      <a:pt x="10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7"/>
              <p:cNvSpPr/>
              <p:nvPr/>
            </p:nvSpPr>
            <p:spPr>
              <a:xfrm>
                <a:off x="1394588" y="3460543"/>
                <a:ext cx="139222" cy="219865"/>
              </a:xfrm>
              <a:custGeom>
                <a:avLst/>
                <a:gdLst/>
                <a:ahLst/>
                <a:cxnLst/>
                <a:rect l="l" t="t" r="r" b="b"/>
                <a:pathLst>
                  <a:path w="7237" h="11429" extrusionOk="0">
                    <a:moveTo>
                      <a:pt x="1084" y="1"/>
                    </a:moveTo>
                    <a:cubicBezTo>
                      <a:pt x="370" y="1380"/>
                      <a:pt x="0" y="3063"/>
                      <a:pt x="915" y="4724"/>
                    </a:cubicBezTo>
                    <a:cubicBezTo>
                      <a:pt x="2914" y="8357"/>
                      <a:pt x="2731" y="11428"/>
                      <a:pt x="6538" y="11428"/>
                    </a:cubicBezTo>
                    <a:cubicBezTo>
                      <a:pt x="6757" y="11428"/>
                      <a:pt x="6990" y="11418"/>
                      <a:pt x="7237" y="11397"/>
                    </a:cubicBezTo>
                    <a:cubicBezTo>
                      <a:pt x="7237" y="5602"/>
                      <a:pt x="6784" y="627"/>
                      <a:pt x="10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7"/>
              <p:cNvSpPr/>
              <p:nvPr/>
            </p:nvSpPr>
            <p:spPr>
              <a:xfrm>
                <a:off x="1184220" y="3598249"/>
                <a:ext cx="80220" cy="160248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8330" extrusionOk="0">
                    <a:moveTo>
                      <a:pt x="237" y="0"/>
                    </a:moveTo>
                    <a:cubicBezTo>
                      <a:pt x="80" y="1156"/>
                      <a:pt x="1" y="2494"/>
                      <a:pt x="13" y="4086"/>
                    </a:cubicBezTo>
                    <a:cubicBezTo>
                      <a:pt x="26" y="5647"/>
                      <a:pt x="289" y="7062"/>
                      <a:pt x="731" y="8329"/>
                    </a:cubicBezTo>
                    <a:cubicBezTo>
                      <a:pt x="3013" y="8039"/>
                      <a:pt x="4170" y="3854"/>
                      <a:pt x="3923" y="1742"/>
                    </a:cubicBezTo>
                    <a:cubicBezTo>
                      <a:pt x="3783" y="547"/>
                      <a:pt x="1923" y="93"/>
                      <a:pt x="2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7"/>
              <p:cNvSpPr/>
              <p:nvPr/>
            </p:nvSpPr>
            <p:spPr>
              <a:xfrm>
                <a:off x="1148996" y="3676855"/>
                <a:ext cx="412337" cy="223386"/>
              </a:xfrm>
              <a:custGeom>
                <a:avLst/>
                <a:gdLst/>
                <a:ahLst/>
                <a:cxnLst/>
                <a:rect l="l" t="t" r="r" b="b"/>
                <a:pathLst>
                  <a:path w="21434" h="11612" extrusionOk="0">
                    <a:moveTo>
                      <a:pt x="10915" y="0"/>
                    </a:moveTo>
                    <a:cubicBezTo>
                      <a:pt x="7045" y="0"/>
                      <a:pt x="1" y="2310"/>
                      <a:pt x="57" y="5509"/>
                    </a:cubicBezTo>
                    <a:cubicBezTo>
                      <a:pt x="113" y="8651"/>
                      <a:pt x="2540" y="11612"/>
                      <a:pt x="8890" y="11612"/>
                    </a:cubicBezTo>
                    <a:cubicBezTo>
                      <a:pt x="9257" y="11612"/>
                      <a:pt x="9637" y="11602"/>
                      <a:pt x="10031" y="11581"/>
                    </a:cubicBezTo>
                    <a:cubicBezTo>
                      <a:pt x="17231" y="11209"/>
                      <a:pt x="21433" y="9944"/>
                      <a:pt x="21433" y="5806"/>
                    </a:cubicBezTo>
                    <a:cubicBezTo>
                      <a:pt x="21433" y="3932"/>
                      <a:pt x="20279" y="460"/>
                      <a:pt x="11351" y="11"/>
                    </a:cubicBezTo>
                    <a:cubicBezTo>
                      <a:pt x="11211" y="4"/>
                      <a:pt x="11065" y="0"/>
                      <a:pt x="109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7"/>
              <p:cNvSpPr/>
              <p:nvPr/>
            </p:nvSpPr>
            <p:spPr>
              <a:xfrm>
                <a:off x="1312192" y="3562370"/>
                <a:ext cx="16833" cy="81278"/>
              </a:xfrm>
              <a:custGeom>
                <a:avLst/>
                <a:gdLst/>
                <a:ahLst/>
                <a:cxnLst/>
                <a:rect l="l" t="t" r="r" b="b"/>
                <a:pathLst>
                  <a:path w="875" h="4225" extrusionOk="0">
                    <a:moveTo>
                      <a:pt x="438" y="0"/>
                    </a:moveTo>
                    <a:cubicBezTo>
                      <a:pt x="196" y="0"/>
                      <a:pt x="0" y="196"/>
                      <a:pt x="0" y="438"/>
                    </a:cubicBezTo>
                    <a:lnTo>
                      <a:pt x="0" y="3786"/>
                    </a:lnTo>
                    <a:cubicBezTo>
                      <a:pt x="0" y="4029"/>
                      <a:pt x="196" y="4225"/>
                      <a:pt x="438" y="4225"/>
                    </a:cubicBezTo>
                    <a:cubicBezTo>
                      <a:pt x="678" y="4225"/>
                      <a:pt x="874" y="4029"/>
                      <a:pt x="875" y="3786"/>
                    </a:cubicBezTo>
                    <a:lnTo>
                      <a:pt x="875" y="438"/>
                    </a:lnTo>
                    <a:cubicBezTo>
                      <a:pt x="875" y="196"/>
                      <a:pt x="679" y="0"/>
                      <a:pt x="4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7"/>
              <p:cNvSpPr/>
              <p:nvPr/>
            </p:nvSpPr>
            <p:spPr>
              <a:xfrm>
                <a:off x="1377447" y="3562370"/>
                <a:ext cx="16852" cy="8127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4225" extrusionOk="0">
                    <a:moveTo>
                      <a:pt x="439" y="0"/>
                    </a:moveTo>
                    <a:cubicBezTo>
                      <a:pt x="196" y="0"/>
                      <a:pt x="0" y="196"/>
                      <a:pt x="0" y="438"/>
                    </a:cubicBezTo>
                    <a:lnTo>
                      <a:pt x="0" y="3786"/>
                    </a:lnTo>
                    <a:cubicBezTo>
                      <a:pt x="0" y="4029"/>
                      <a:pt x="196" y="4225"/>
                      <a:pt x="439" y="4225"/>
                    </a:cubicBezTo>
                    <a:cubicBezTo>
                      <a:pt x="679" y="4225"/>
                      <a:pt x="875" y="4029"/>
                      <a:pt x="876" y="3786"/>
                    </a:cubicBezTo>
                    <a:lnTo>
                      <a:pt x="876" y="438"/>
                    </a:lnTo>
                    <a:cubicBezTo>
                      <a:pt x="876" y="196"/>
                      <a:pt x="680" y="0"/>
                      <a:pt x="4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37"/>
              <p:cNvSpPr/>
              <p:nvPr/>
            </p:nvSpPr>
            <p:spPr>
              <a:xfrm>
                <a:off x="1261576" y="3752287"/>
                <a:ext cx="64003" cy="88454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4598" extrusionOk="0">
                    <a:moveTo>
                      <a:pt x="1335" y="1"/>
                    </a:moveTo>
                    <a:cubicBezTo>
                      <a:pt x="1329" y="1"/>
                      <a:pt x="1322" y="1"/>
                      <a:pt x="1315" y="1"/>
                    </a:cubicBezTo>
                    <a:cubicBezTo>
                      <a:pt x="0" y="21"/>
                      <a:pt x="91" y="4417"/>
                      <a:pt x="1315" y="4593"/>
                    </a:cubicBezTo>
                    <a:cubicBezTo>
                      <a:pt x="1337" y="4596"/>
                      <a:pt x="1359" y="4598"/>
                      <a:pt x="1381" y="4598"/>
                    </a:cubicBezTo>
                    <a:cubicBezTo>
                      <a:pt x="2564" y="4598"/>
                      <a:pt x="3327" y="1"/>
                      <a:pt x="13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37"/>
              <p:cNvSpPr/>
              <p:nvPr/>
            </p:nvSpPr>
            <p:spPr>
              <a:xfrm>
                <a:off x="1378870" y="3752287"/>
                <a:ext cx="64042" cy="88454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4598" extrusionOk="0">
                    <a:moveTo>
                      <a:pt x="1335" y="1"/>
                    </a:moveTo>
                    <a:cubicBezTo>
                      <a:pt x="1328" y="1"/>
                      <a:pt x="1322" y="1"/>
                      <a:pt x="1315" y="1"/>
                    </a:cubicBezTo>
                    <a:cubicBezTo>
                      <a:pt x="1" y="21"/>
                      <a:pt x="91" y="4417"/>
                      <a:pt x="1315" y="4593"/>
                    </a:cubicBezTo>
                    <a:cubicBezTo>
                      <a:pt x="1337" y="4596"/>
                      <a:pt x="1359" y="4598"/>
                      <a:pt x="1380" y="4598"/>
                    </a:cubicBezTo>
                    <a:cubicBezTo>
                      <a:pt x="2566" y="4598"/>
                      <a:pt x="3328" y="1"/>
                      <a:pt x="13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7"/>
              <p:cNvSpPr/>
              <p:nvPr/>
            </p:nvSpPr>
            <p:spPr>
              <a:xfrm>
                <a:off x="2195677" y="3613601"/>
                <a:ext cx="121023" cy="139664"/>
              </a:xfrm>
              <a:custGeom>
                <a:avLst/>
                <a:gdLst/>
                <a:ahLst/>
                <a:cxnLst/>
                <a:rect l="l" t="t" r="r" b="b"/>
                <a:pathLst>
                  <a:path w="6291" h="7260" extrusionOk="0">
                    <a:moveTo>
                      <a:pt x="0" y="0"/>
                    </a:moveTo>
                    <a:cubicBezTo>
                      <a:pt x="0" y="0"/>
                      <a:pt x="1" y="7260"/>
                      <a:pt x="3812" y="7260"/>
                    </a:cubicBezTo>
                    <a:cubicBezTo>
                      <a:pt x="4000" y="7260"/>
                      <a:pt x="4197" y="7242"/>
                      <a:pt x="4404" y="7205"/>
                    </a:cubicBezTo>
                    <a:cubicBezTo>
                      <a:pt x="4404" y="7205"/>
                      <a:pt x="6291" y="5017"/>
                      <a:pt x="4026" y="3263"/>
                    </a:cubicBezTo>
                    <a:cubicBezTo>
                      <a:pt x="1762" y="1509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7"/>
              <p:cNvSpPr/>
              <p:nvPr/>
            </p:nvSpPr>
            <p:spPr>
              <a:xfrm>
                <a:off x="1798893" y="3971350"/>
                <a:ext cx="265785" cy="234005"/>
              </a:xfrm>
              <a:custGeom>
                <a:avLst/>
                <a:gdLst/>
                <a:ahLst/>
                <a:cxnLst/>
                <a:rect l="l" t="t" r="r" b="b"/>
                <a:pathLst>
                  <a:path w="13816" h="12164" extrusionOk="0">
                    <a:moveTo>
                      <a:pt x="9553" y="1"/>
                    </a:moveTo>
                    <a:cubicBezTo>
                      <a:pt x="9023" y="1"/>
                      <a:pt x="8334" y="103"/>
                      <a:pt x="7420" y="286"/>
                    </a:cubicBezTo>
                    <a:cubicBezTo>
                      <a:pt x="7420" y="286"/>
                      <a:pt x="2379" y="1354"/>
                      <a:pt x="2519" y="4427"/>
                    </a:cubicBezTo>
                    <a:cubicBezTo>
                      <a:pt x="2658" y="7499"/>
                      <a:pt x="0" y="10593"/>
                      <a:pt x="1050" y="11700"/>
                    </a:cubicBezTo>
                    <a:cubicBezTo>
                      <a:pt x="1323" y="11987"/>
                      <a:pt x="2346" y="12164"/>
                      <a:pt x="3681" y="12164"/>
                    </a:cubicBezTo>
                    <a:cubicBezTo>
                      <a:pt x="7483" y="12164"/>
                      <a:pt x="13816" y="10736"/>
                      <a:pt x="12576" y="6389"/>
                    </a:cubicBezTo>
                    <a:cubicBezTo>
                      <a:pt x="11232" y="1677"/>
                      <a:pt x="11701" y="1"/>
                      <a:pt x="95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3" name="Google Shape;1473;p37"/>
            <p:cNvSpPr/>
            <p:nvPr/>
          </p:nvSpPr>
          <p:spPr>
            <a:xfrm>
              <a:off x="2498152" y="4268383"/>
              <a:ext cx="135624" cy="226055"/>
            </a:xfrm>
            <a:custGeom>
              <a:avLst/>
              <a:gdLst/>
              <a:ahLst/>
              <a:cxnLst/>
              <a:rect l="l" t="t" r="r" b="b"/>
              <a:pathLst>
                <a:path w="3085" h="5142" extrusionOk="0">
                  <a:moveTo>
                    <a:pt x="2922" y="0"/>
                  </a:moveTo>
                  <a:lnTo>
                    <a:pt x="2922" y="0"/>
                  </a:lnTo>
                  <a:cubicBezTo>
                    <a:pt x="1325" y="1326"/>
                    <a:pt x="1082" y="3977"/>
                    <a:pt x="1082" y="3977"/>
                  </a:cubicBezTo>
                  <a:cubicBezTo>
                    <a:pt x="758" y="3328"/>
                    <a:pt x="812" y="1651"/>
                    <a:pt x="812" y="1651"/>
                  </a:cubicBezTo>
                  <a:lnTo>
                    <a:pt x="812" y="1651"/>
                  </a:lnTo>
                  <a:cubicBezTo>
                    <a:pt x="110" y="2869"/>
                    <a:pt x="0" y="5141"/>
                    <a:pt x="0" y="5141"/>
                  </a:cubicBezTo>
                  <a:lnTo>
                    <a:pt x="3085" y="5141"/>
                  </a:lnTo>
                  <a:cubicBezTo>
                    <a:pt x="2759" y="4545"/>
                    <a:pt x="2922" y="3166"/>
                    <a:pt x="2922" y="3166"/>
                  </a:cubicBezTo>
                  <a:lnTo>
                    <a:pt x="2922" y="3166"/>
                  </a:lnTo>
                  <a:cubicBezTo>
                    <a:pt x="2515" y="3653"/>
                    <a:pt x="2245" y="4627"/>
                    <a:pt x="2245" y="4627"/>
                  </a:cubicBezTo>
                  <a:cubicBezTo>
                    <a:pt x="1840" y="2841"/>
                    <a:pt x="2922" y="1"/>
                    <a:pt x="29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4" name="Google Shape;1474;p37"/>
            <p:cNvGrpSpPr/>
            <p:nvPr/>
          </p:nvGrpSpPr>
          <p:grpSpPr>
            <a:xfrm>
              <a:off x="2729269" y="4465604"/>
              <a:ext cx="458793" cy="540607"/>
              <a:chOff x="3149706" y="3520004"/>
              <a:chExt cx="458793" cy="540607"/>
            </a:xfrm>
          </p:grpSpPr>
          <p:sp>
            <p:nvSpPr>
              <p:cNvPr id="1475" name="Google Shape;1475;p37"/>
              <p:cNvSpPr/>
              <p:nvPr/>
            </p:nvSpPr>
            <p:spPr>
              <a:xfrm>
                <a:off x="3294782" y="3893026"/>
                <a:ext cx="189566" cy="90783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065" extrusionOk="0">
                    <a:moveTo>
                      <a:pt x="1942" y="1"/>
                    </a:moveTo>
                    <a:cubicBezTo>
                      <a:pt x="1293" y="1"/>
                      <a:pt x="598" y="210"/>
                      <a:pt x="0" y="861"/>
                    </a:cubicBezTo>
                    <a:cubicBezTo>
                      <a:pt x="0" y="861"/>
                      <a:pt x="1044" y="2064"/>
                      <a:pt x="2527" y="2064"/>
                    </a:cubicBezTo>
                    <a:cubicBezTo>
                      <a:pt x="3073" y="2064"/>
                      <a:pt x="3678" y="1901"/>
                      <a:pt x="4312" y="1455"/>
                    </a:cubicBezTo>
                    <a:lnTo>
                      <a:pt x="4138" y="690"/>
                    </a:lnTo>
                    <a:cubicBezTo>
                      <a:pt x="4138" y="690"/>
                      <a:pt x="3117" y="1"/>
                      <a:pt x="19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7"/>
              <p:cNvSpPr/>
              <p:nvPr/>
            </p:nvSpPr>
            <p:spPr>
              <a:xfrm>
                <a:off x="3469094" y="3781581"/>
                <a:ext cx="139405" cy="156858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3568" extrusionOk="0">
                    <a:moveTo>
                      <a:pt x="3026" y="0"/>
                    </a:moveTo>
                    <a:cubicBezTo>
                      <a:pt x="1144" y="0"/>
                      <a:pt x="1" y="2598"/>
                      <a:pt x="1" y="2598"/>
                    </a:cubicBezTo>
                    <a:cubicBezTo>
                      <a:pt x="103" y="2923"/>
                      <a:pt x="252" y="3568"/>
                      <a:pt x="253" y="3568"/>
                    </a:cubicBezTo>
                    <a:cubicBezTo>
                      <a:pt x="3170" y="3237"/>
                      <a:pt x="3089" y="1"/>
                      <a:pt x="3089" y="1"/>
                    </a:cubicBezTo>
                    <a:cubicBezTo>
                      <a:pt x="3068" y="0"/>
                      <a:pt x="3047" y="0"/>
                      <a:pt x="30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7"/>
              <p:cNvSpPr/>
              <p:nvPr/>
            </p:nvSpPr>
            <p:spPr>
              <a:xfrm>
                <a:off x="3375190" y="3731024"/>
                <a:ext cx="121996" cy="329587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7497" fill="none" extrusionOk="0">
                    <a:moveTo>
                      <a:pt x="2775" y="7497"/>
                    </a:moveTo>
                    <a:cubicBezTo>
                      <a:pt x="2775" y="7497"/>
                      <a:pt x="2657" y="2479"/>
                      <a:pt x="0" y="1"/>
                    </a:cubicBezTo>
                  </a:path>
                </a:pathLst>
              </a:custGeom>
              <a:noFill/>
              <a:ln w="922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7"/>
              <p:cNvSpPr/>
              <p:nvPr/>
            </p:nvSpPr>
            <p:spPr>
              <a:xfrm>
                <a:off x="3149706" y="3520004"/>
                <a:ext cx="415578" cy="328224"/>
              </a:xfrm>
              <a:custGeom>
                <a:avLst/>
                <a:gdLst/>
                <a:ahLst/>
                <a:cxnLst/>
                <a:rect l="l" t="t" r="r" b="b"/>
                <a:pathLst>
                  <a:path w="9453" h="7466" extrusionOk="0">
                    <a:moveTo>
                      <a:pt x="6468" y="1"/>
                    </a:moveTo>
                    <a:cubicBezTo>
                      <a:pt x="5670" y="1"/>
                      <a:pt x="4865" y="575"/>
                      <a:pt x="4628" y="1953"/>
                    </a:cubicBezTo>
                    <a:cubicBezTo>
                      <a:pt x="4628" y="1953"/>
                      <a:pt x="3722" y="141"/>
                      <a:pt x="2416" y="141"/>
                    </a:cubicBezTo>
                    <a:cubicBezTo>
                      <a:pt x="2204" y="141"/>
                      <a:pt x="1981" y="188"/>
                      <a:pt x="1750" y="299"/>
                    </a:cubicBezTo>
                    <a:cubicBezTo>
                      <a:pt x="1" y="1140"/>
                      <a:pt x="1596" y="3663"/>
                      <a:pt x="2702" y="3996"/>
                    </a:cubicBezTo>
                    <a:cubicBezTo>
                      <a:pt x="2702" y="3996"/>
                      <a:pt x="1574" y="5102"/>
                      <a:pt x="2171" y="6695"/>
                    </a:cubicBezTo>
                    <a:cubicBezTo>
                      <a:pt x="2369" y="7223"/>
                      <a:pt x="2848" y="7465"/>
                      <a:pt x="3375" y="7465"/>
                    </a:cubicBezTo>
                    <a:cubicBezTo>
                      <a:pt x="4440" y="7465"/>
                      <a:pt x="5701" y="6478"/>
                      <a:pt x="5247" y="4858"/>
                    </a:cubicBezTo>
                    <a:lnTo>
                      <a:pt x="5247" y="4858"/>
                    </a:lnTo>
                    <a:cubicBezTo>
                      <a:pt x="5247" y="4858"/>
                      <a:pt x="5818" y="5727"/>
                      <a:pt x="6900" y="5727"/>
                    </a:cubicBezTo>
                    <a:cubicBezTo>
                      <a:pt x="7167" y="5727"/>
                      <a:pt x="7464" y="5675"/>
                      <a:pt x="7792" y="5544"/>
                    </a:cubicBezTo>
                    <a:cubicBezTo>
                      <a:pt x="9452" y="4880"/>
                      <a:pt x="9002" y="2754"/>
                      <a:pt x="7611" y="2623"/>
                    </a:cubicBezTo>
                    <a:cubicBezTo>
                      <a:pt x="7611" y="2623"/>
                      <a:pt x="8766" y="1821"/>
                      <a:pt x="7903" y="719"/>
                    </a:cubicBezTo>
                    <a:cubicBezTo>
                      <a:pt x="7545" y="264"/>
                      <a:pt x="7008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7"/>
              <p:cNvSpPr/>
              <p:nvPr/>
            </p:nvSpPr>
            <p:spPr>
              <a:xfrm>
                <a:off x="3307318" y="3625884"/>
                <a:ext cx="100322" cy="10023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280" extrusionOk="0">
                    <a:moveTo>
                      <a:pt x="1141" y="0"/>
                    </a:moveTo>
                    <a:cubicBezTo>
                      <a:pt x="511" y="0"/>
                      <a:pt x="0" y="510"/>
                      <a:pt x="0" y="1139"/>
                    </a:cubicBezTo>
                    <a:cubicBezTo>
                      <a:pt x="0" y="1769"/>
                      <a:pt x="511" y="2280"/>
                      <a:pt x="1141" y="2280"/>
                    </a:cubicBezTo>
                    <a:cubicBezTo>
                      <a:pt x="1770" y="2280"/>
                      <a:pt x="2281" y="1769"/>
                      <a:pt x="2281" y="1139"/>
                    </a:cubicBezTo>
                    <a:cubicBezTo>
                      <a:pt x="2281" y="510"/>
                      <a:pt x="1770" y="0"/>
                      <a:pt x="11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_1">
    <p:bg>
      <p:bgPr>
        <a:solidFill>
          <a:schemeClr val="dk2"/>
        </a:solidFill>
        <a:effectLst/>
      </p:bgPr>
    </p:bg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1" name="Google Shape;1481;p38"/>
          <p:cNvGrpSpPr/>
          <p:nvPr/>
        </p:nvGrpSpPr>
        <p:grpSpPr>
          <a:xfrm>
            <a:off x="-933450" y="3447150"/>
            <a:ext cx="10687200" cy="2220225"/>
            <a:chOff x="-933450" y="3447150"/>
            <a:chExt cx="10687200" cy="2220225"/>
          </a:xfrm>
        </p:grpSpPr>
        <p:sp>
          <p:nvSpPr>
            <p:cNvPr id="1482" name="Google Shape;1482;p38"/>
            <p:cNvSpPr/>
            <p:nvPr/>
          </p:nvSpPr>
          <p:spPr>
            <a:xfrm>
              <a:off x="-43162" y="3447150"/>
              <a:ext cx="9230322" cy="1772550"/>
            </a:xfrm>
            <a:custGeom>
              <a:avLst/>
              <a:gdLst/>
              <a:ahLst/>
              <a:cxnLst/>
              <a:rect l="l" t="t" r="r" b="b"/>
              <a:pathLst>
                <a:path w="188904" h="61799" extrusionOk="0">
                  <a:moveTo>
                    <a:pt x="6187" y="1"/>
                  </a:moveTo>
                  <a:cubicBezTo>
                    <a:pt x="2875" y="1"/>
                    <a:pt x="0" y="772"/>
                    <a:pt x="0" y="772"/>
                  </a:cubicBezTo>
                  <a:lnTo>
                    <a:pt x="0" y="61799"/>
                  </a:lnTo>
                  <a:lnTo>
                    <a:pt x="188903" y="61799"/>
                  </a:lnTo>
                  <a:lnTo>
                    <a:pt x="188903" y="886"/>
                  </a:lnTo>
                  <a:cubicBezTo>
                    <a:pt x="188903" y="886"/>
                    <a:pt x="188662" y="876"/>
                    <a:pt x="188235" y="876"/>
                  </a:cubicBezTo>
                  <a:cubicBezTo>
                    <a:pt x="185678" y="876"/>
                    <a:pt x="176478" y="1212"/>
                    <a:pt x="172935" y="5902"/>
                  </a:cubicBezTo>
                  <a:cubicBezTo>
                    <a:pt x="168801" y="11376"/>
                    <a:pt x="168379" y="14538"/>
                    <a:pt x="155697" y="15700"/>
                  </a:cubicBezTo>
                  <a:cubicBezTo>
                    <a:pt x="143613" y="16805"/>
                    <a:pt x="139163" y="28337"/>
                    <a:pt x="128531" y="28337"/>
                  </a:cubicBezTo>
                  <a:cubicBezTo>
                    <a:pt x="128005" y="28337"/>
                    <a:pt x="127464" y="28309"/>
                    <a:pt x="126906" y="28250"/>
                  </a:cubicBezTo>
                  <a:cubicBezTo>
                    <a:pt x="119986" y="27516"/>
                    <a:pt x="115377" y="25965"/>
                    <a:pt x="109626" y="25965"/>
                  </a:cubicBezTo>
                  <a:cubicBezTo>
                    <a:pt x="105541" y="25965"/>
                    <a:pt x="100880" y="26747"/>
                    <a:pt x="94404" y="29162"/>
                  </a:cubicBezTo>
                  <a:cubicBezTo>
                    <a:pt x="90150" y="30749"/>
                    <a:pt x="86203" y="31400"/>
                    <a:pt x="82627" y="31400"/>
                  </a:cubicBezTo>
                  <a:cubicBezTo>
                    <a:pt x="73096" y="31400"/>
                    <a:pt x="66198" y="26776"/>
                    <a:pt x="63124" y="22920"/>
                  </a:cubicBezTo>
                  <a:cubicBezTo>
                    <a:pt x="58897" y="17618"/>
                    <a:pt x="57865" y="16905"/>
                    <a:pt x="50725" y="15423"/>
                  </a:cubicBezTo>
                  <a:cubicBezTo>
                    <a:pt x="43587" y="13941"/>
                    <a:pt x="42929" y="12287"/>
                    <a:pt x="39077" y="8012"/>
                  </a:cubicBezTo>
                  <a:cubicBezTo>
                    <a:pt x="36987" y="5691"/>
                    <a:pt x="34812" y="4462"/>
                    <a:pt x="32360" y="4462"/>
                  </a:cubicBezTo>
                  <a:cubicBezTo>
                    <a:pt x="30295" y="4462"/>
                    <a:pt x="28033" y="5333"/>
                    <a:pt x="25457" y="7157"/>
                  </a:cubicBezTo>
                  <a:cubicBezTo>
                    <a:pt x="24063" y="8144"/>
                    <a:pt x="22899" y="8552"/>
                    <a:pt x="21868" y="8552"/>
                  </a:cubicBezTo>
                  <a:cubicBezTo>
                    <a:pt x="18731" y="8552"/>
                    <a:pt x="16828" y="4772"/>
                    <a:pt x="13434" y="2026"/>
                  </a:cubicBezTo>
                  <a:cubicBezTo>
                    <a:pt x="11484" y="449"/>
                    <a:pt x="8709" y="1"/>
                    <a:pt x="6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8"/>
            <p:cNvSpPr/>
            <p:nvPr/>
          </p:nvSpPr>
          <p:spPr>
            <a:xfrm>
              <a:off x="-933450" y="4181475"/>
              <a:ext cx="10687200" cy="1485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_1">
    <p:bg>
      <p:bgPr>
        <a:solidFill>
          <a:schemeClr val="dk2"/>
        </a:solidFill>
        <a:effectLst/>
      </p:bgPr>
    </p:bg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5" name="Google Shape;1485;p39"/>
          <p:cNvGrpSpPr/>
          <p:nvPr/>
        </p:nvGrpSpPr>
        <p:grpSpPr>
          <a:xfrm>
            <a:off x="-1027124" y="2680502"/>
            <a:ext cx="11040324" cy="3886880"/>
            <a:chOff x="-1027124" y="2680502"/>
            <a:chExt cx="11040324" cy="3886880"/>
          </a:xfrm>
        </p:grpSpPr>
        <p:grpSp>
          <p:nvGrpSpPr>
            <p:cNvPr id="1486" name="Google Shape;1486;p39"/>
            <p:cNvGrpSpPr/>
            <p:nvPr/>
          </p:nvGrpSpPr>
          <p:grpSpPr>
            <a:xfrm>
              <a:off x="-662516" y="3768037"/>
              <a:ext cx="4681441" cy="2516613"/>
              <a:chOff x="-662516" y="3768037"/>
              <a:chExt cx="4681441" cy="2516613"/>
            </a:xfrm>
          </p:grpSpPr>
          <p:sp>
            <p:nvSpPr>
              <p:cNvPr id="1487" name="Google Shape;1487;p39"/>
              <p:cNvSpPr/>
              <p:nvPr/>
            </p:nvSpPr>
            <p:spPr>
              <a:xfrm>
                <a:off x="1561325" y="4446250"/>
                <a:ext cx="2457600" cy="1838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9"/>
              <p:cNvSpPr/>
              <p:nvPr/>
            </p:nvSpPr>
            <p:spPr>
              <a:xfrm rot="-10476303" flipH="1">
                <a:off x="-584206" y="3926527"/>
                <a:ext cx="3457546" cy="1828818"/>
              </a:xfrm>
              <a:prstGeom prst="flowChartDocumen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9" name="Google Shape;1489;p39"/>
            <p:cNvGrpSpPr/>
            <p:nvPr/>
          </p:nvGrpSpPr>
          <p:grpSpPr>
            <a:xfrm>
              <a:off x="7052394" y="4513221"/>
              <a:ext cx="572170" cy="693614"/>
              <a:chOff x="7881143" y="4565018"/>
              <a:chExt cx="513387" cy="622354"/>
            </a:xfrm>
          </p:grpSpPr>
          <p:grpSp>
            <p:nvGrpSpPr>
              <p:cNvPr id="1490" name="Google Shape;1490;p39"/>
              <p:cNvGrpSpPr/>
              <p:nvPr/>
            </p:nvGrpSpPr>
            <p:grpSpPr>
              <a:xfrm>
                <a:off x="7881143" y="4565018"/>
                <a:ext cx="513387" cy="622354"/>
                <a:chOff x="7900693" y="4566205"/>
                <a:chExt cx="513387" cy="622354"/>
              </a:xfrm>
            </p:grpSpPr>
            <p:sp>
              <p:nvSpPr>
                <p:cNvPr id="1491" name="Google Shape;1491;p39"/>
                <p:cNvSpPr/>
                <p:nvPr/>
              </p:nvSpPr>
              <p:spPr>
                <a:xfrm>
                  <a:off x="8148059" y="4781599"/>
                  <a:ext cx="266021" cy="406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7" h="27176" extrusionOk="0">
                      <a:moveTo>
                        <a:pt x="7774" y="0"/>
                      </a:moveTo>
                      <a:cubicBezTo>
                        <a:pt x="2014" y="0"/>
                        <a:pt x="4767" y="10761"/>
                        <a:pt x="3922" y="13927"/>
                      </a:cubicBezTo>
                      <a:cubicBezTo>
                        <a:pt x="2808" y="19124"/>
                        <a:pt x="1" y="23240"/>
                        <a:pt x="3209" y="27175"/>
                      </a:cubicBezTo>
                      <a:cubicBezTo>
                        <a:pt x="3745" y="26911"/>
                        <a:pt x="4279" y="26644"/>
                        <a:pt x="4810" y="26370"/>
                      </a:cubicBezTo>
                      <a:cubicBezTo>
                        <a:pt x="4422" y="18575"/>
                        <a:pt x="17796" y="1666"/>
                        <a:pt x="8827" y="105"/>
                      </a:cubicBezTo>
                      <a:cubicBezTo>
                        <a:pt x="8448" y="34"/>
                        <a:pt x="8097" y="0"/>
                        <a:pt x="777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39"/>
                <p:cNvSpPr/>
                <p:nvPr/>
              </p:nvSpPr>
              <p:spPr>
                <a:xfrm>
                  <a:off x="8033397" y="4566205"/>
                  <a:ext cx="233256" cy="621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05" h="41554" extrusionOk="0">
                      <a:moveTo>
                        <a:pt x="5657" y="1"/>
                      </a:moveTo>
                      <a:cubicBezTo>
                        <a:pt x="4025" y="1"/>
                        <a:pt x="2539" y="1018"/>
                        <a:pt x="2007" y="3148"/>
                      </a:cubicBezTo>
                      <a:cubicBezTo>
                        <a:pt x="1115" y="6046"/>
                        <a:pt x="4014" y="7605"/>
                        <a:pt x="4014" y="10504"/>
                      </a:cubicBezTo>
                      <a:cubicBezTo>
                        <a:pt x="4014" y="13848"/>
                        <a:pt x="1339" y="17637"/>
                        <a:pt x="892" y="20980"/>
                      </a:cubicBezTo>
                      <a:cubicBezTo>
                        <a:pt x="1" y="26108"/>
                        <a:pt x="3122" y="26999"/>
                        <a:pt x="6242" y="29897"/>
                      </a:cubicBezTo>
                      <a:cubicBezTo>
                        <a:pt x="8473" y="31904"/>
                        <a:pt x="8473" y="33241"/>
                        <a:pt x="8694" y="36139"/>
                      </a:cubicBezTo>
                      <a:cubicBezTo>
                        <a:pt x="8852" y="39135"/>
                        <a:pt x="9682" y="40126"/>
                        <a:pt x="10941" y="41553"/>
                      </a:cubicBezTo>
                      <a:cubicBezTo>
                        <a:pt x="11322" y="41365"/>
                        <a:pt x="11703" y="41180"/>
                        <a:pt x="12080" y="40987"/>
                      </a:cubicBezTo>
                      <a:cubicBezTo>
                        <a:pt x="12041" y="37644"/>
                        <a:pt x="13826" y="34111"/>
                        <a:pt x="12484" y="31235"/>
                      </a:cubicBezTo>
                      <a:cubicBezTo>
                        <a:pt x="10479" y="26108"/>
                        <a:pt x="1561" y="25217"/>
                        <a:pt x="4014" y="18306"/>
                      </a:cubicBezTo>
                      <a:cubicBezTo>
                        <a:pt x="5796" y="12956"/>
                        <a:pt x="15604" y="7606"/>
                        <a:pt x="8917" y="1363"/>
                      </a:cubicBezTo>
                      <a:cubicBezTo>
                        <a:pt x="7929" y="465"/>
                        <a:pt x="6759" y="1"/>
                        <a:pt x="565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" name="Google Shape;1493;p39"/>
                <p:cNvSpPr/>
                <p:nvPr/>
              </p:nvSpPr>
              <p:spPr>
                <a:xfrm>
                  <a:off x="7900693" y="4750030"/>
                  <a:ext cx="306857" cy="438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29" h="29338" extrusionOk="0">
                      <a:moveTo>
                        <a:pt x="3777" y="0"/>
                      </a:moveTo>
                      <a:cubicBezTo>
                        <a:pt x="2739" y="0"/>
                        <a:pt x="1949" y="2071"/>
                        <a:pt x="1522" y="3778"/>
                      </a:cubicBezTo>
                      <a:cubicBezTo>
                        <a:pt x="855" y="6453"/>
                        <a:pt x="185" y="8905"/>
                        <a:pt x="185" y="11804"/>
                      </a:cubicBezTo>
                      <a:cubicBezTo>
                        <a:pt x="1" y="21809"/>
                        <a:pt x="15357" y="22580"/>
                        <a:pt x="19655" y="29337"/>
                      </a:cubicBezTo>
                      <a:cubicBezTo>
                        <a:pt x="19947" y="29195"/>
                        <a:pt x="20238" y="29051"/>
                        <a:pt x="20529" y="28903"/>
                      </a:cubicBezTo>
                      <a:cubicBezTo>
                        <a:pt x="19845" y="27333"/>
                        <a:pt x="18872" y="25710"/>
                        <a:pt x="18019" y="24286"/>
                      </a:cubicBezTo>
                      <a:cubicBezTo>
                        <a:pt x="16681" y="21835"/>
                        <a:pt x="12446" y="19828"/>
                        <a:pt x="10217" y="18045"/>
                      </a:cubicBezTo>
                      <a:cubicBezTo>
                        <a:pt x="7320" y="16039"/>
                        <a:pt x="5314" y="13810"/>
                        <a:pt x="5089" y="10243"/>
                      </a:cubicBezTo>
                      <a:cubicBezTo>
                        <a:pt x="4867" y="7790"/>
                        <a:pt x="6650" y="4670"/>
                        <a:pt x="5758" y="2440"/>
                      </a:cubicBezTo>
                      <a:cubicBezTo>
                        <a:pt x="5032" y="666"/>
                        <a:pt x="4365" y="0"/>
                        <a:pt x="377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4" name="Google Shape;1494;p39"/>
              <p:cNvSpPr/>
              <p:nvPr/>
            </p:nvSpPr>
            <p:spPr>
              <a:xfrm>
                <a:off x="8013847" y="4565018"/>
                <a:ext cx="233256" cy="621128"/>
              </a:xfrm>
              <a:custGeom>
                <a:avLst/>
                <a:gdLst/>
                <a:ahLst/>
                <a:cxnLst/>
                <a:rect l="l" t="t" r="r" b="b"/>
                <a:pathLst>
                  <a:path w="15605" h="41554" extrusionOk="0">
                    <a:moveTo>
                      <a:pt x="5657" y="1"/>
                    </a:moveTo>
                    <a:cubicBezTo>
                      <a:pt x="4025" y="1"/>
                      <a:pt x="2539" y="1018"/>
                      <a:pt x="2007" y="3148"/>
                    </a:cubicBezTo>
                    <a:cubicBezTo>
                      <a:pt x="1115" y="6046"/>
                      <a:pt x="4014" y="7605"/>
                      <a:pt x="4014" y="10504"/>
                    </a:cubicBezTo>
                    <a:cubicBezTo>
                      <a:pt x="4014" y="13848"/>
                      <a:pt x="1339" y="17637"/>
                      <a:pt x="892" y="20980"/>
                    </a:cubicBezTo>
                    <a:cubicBezTo>
                      <a:pt x="1" y="26108"/>
                      <a:pt x="3122" y="26999"/>
                      <a:pt x="6242" y="29897"/>
                    </a:cubicBezTo>
                    <a:cubicBezTo>
                      <a:pt x="8473" y="31904"/>
                      <a:pt x="8473" y="33241"/>
                      <a:pt x="8694" y="36139"/>
                    </a:cubicBezTo>
                    <a:cubicBezTo>
                      <a:pt x="8852" y="39135"/>
                      <a:pt x="9682" y="40126"/>
                      <a:pt x="10941" y="41553"/>
                    </a:cubicBezTo>
                    <a:cubicBezTo>
                      <a:pt x="11322" y="41365"/>
                      <a:pt x="11703" y="41180"/>
                      <a:pt x="12080" y="40987"/>
                    </a:cubicBezTo>
                    <a:cubicBezTo>
                      <a:pt x="12041" y="37644"/>
                      <a:pt x="13826" y="34111"/>
                      <a:pt x="12484" y="31235"/>
                    </a:cubicBezTo>
                    <a:cubicBezTo>
                      <a:pt x="10479" y="26108"/>
                      <a:pt x="1561" y="25217"/>
                      <a:pt x="4014" y="18306"/>
                    </a:cubicBezTo>
                    <a:cubicBezTo>
                      <a:pt x="5796" y="12956"/>
                      <a:pt x="15604" y="7606"/>
                      <a:pt x="8917" y="1363"/>
                    </a:cubicBezTo>
                    <a:cubicBezTo>
                      <a:pt x="7929" y="465"/>
                      <a:pt x="6759" y="1"/>
                      <a:pt x="56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5" name="Google Shape;1495;p39"/>
            <p:cNvGrpSpPr/>
            <p:nvPr/>
          </p:nvGrpSpPr>
          <p:grpSpPr>
            <a:xfrm>
              <a:off x="4407713" y="4446257"/>
              <a:ext cx="630186" cy="789376"/>
              <a:chOff x="4413056" y="4599588"/>
              <a:chExt cx="513390" cy="643076"/>
            </a:xfrm>
          </p:grpSpPr>
          <p:sp>
            <p:nvSpPr>
              <p:cNvPr id="1496" name="Google Shape;1496;p39"/>
              <p:cNvSpPr/>
              <p:nvPr/>
            </p:nvSpPr>
            <p:spPr>
              <a:xfrm>
                <a:off x="4803027" y="4661078"/>
                <a:ext cx="123419" cy="581587"/>
              </a:xfrm>
              <a:custGeom>
                <a:avLst/>
                <a:gdLst/>
                <a:ahLst/>
                <a:cxnLst/>
                <a:rect l="l" t="t" r="r" b="b"/>
                <a:pathLst>
                  <a:path w="7581" h="35724" extrusionOk="0">
                    <a:moveTo>
                      <a:pt x="2583" y="1"/>
                    </a:moveTo>
                    <a:cubicBezTo>
                      <a:pt x="2472" y="1"/>
                      <a:pt x="2355" y="5"/>
                      <a:pt x="2231" y="14"/>
                    </a:cubicBezTo>
                    <a:cubicBezTo>
                      <a:pt x="5575" y="1574"/>
                      <a:pt x="1785" y="2689"/>
                      <a:pt x="1338" y="4473"/>
                    </a:cubicBezTo>
                    <a:cubicBezTo>
                      <a:pt x="892" y="7594"/>
                      <a:pt x="4238" y="7148"/>
                      <a:pt x="4238" y="9823"/>
                    </a:cubicBezTo>
                    <a:cubicBezTo>
                      <a:pt x="4238" y="12051"/>
                      <a:pt x="2008" y="12498"/>
                      <a:pt x="2453" y="14948"/>
                    </a:cubicBezTo>
                    <a:cubicBezTo>
                      <a:pt x="2676" y="16064"/>
                      <a:pt x="4459" y="16064"/>
                      <a:pt x="4238" y="17624"/>
                    </a:cubicBezTo>
                    <a:cubicBezTo>
                      <a:pt x="4013" y="18961"/>
                      <a:pt x="1785" y="18961"/>
                      <a:pt x="1338" y="20076"/>
                    </a:cubicBezTo>
                    <a:cubicBezTo>
                      <a:pt x="224" y="22527"/>
                      <a:pt x="2453" y="22751"/>
                      <a:pt x="2008" y="25203"/>
                    </a:cubicBezTo>
                    <a:cubicBezTo>
                      <a:pt x="1785" y="27433"/>
                      <a:pt x="1" y="26541"/>
                      <a:pt x="447" y="29661"/>
                    </a:cubicBezTo>
                    <a:cubicBezTo>
                      <a:pt x="670" y="30329"/>
                      <a:pt x="1785" y="30776"/>
                      <a:pt x="1785" y="31891"/>
                    </a:cubicBezTo>
                    <a:cubicBezTo>
                      <a:pt x="1785" y="32782"/>
                      <a:pt x="447" y="33005"/>
                      <a:pt x="447" y="33674"/>
                    </a:cubicBezTo>
                    <a:cubicBezTo>
                      <a:pt x="383" y="34448"/>
                      <a:pt x="321" y="35106"/>
                      <a:pt x="348" y="35666"/>
                    </a:cubicBezTo>
                    <a:cubicBezTo>
                      <a:pt x="698" y="35687"/>
                      <a:pt x="1048" y="35707"/>
                      <a:pt x="1399" y="35723"/>
                    </a:cubicBezTo>
                    <a:cubicBezTo>
                      <a:pt x="1745" y="34897"/>
                      <a:pt x="3196" y="35050"/>
                      <a:pt x="3568" y="34120"/>
                    </a:cubicBezTo>
                    <a:cubicBezTo>
                      <a:pt x="3790" y="32783"/>
                      <a:pt x="3568" y="32336"/>
                      <a:pt x="3568" y="31221"/>
                    </a:cubicBezTo>
                    <a:cubicBezTo>
                      <a:pt x="3568" y="30331"/>
                      <a:pt x="2898" y="29439"/>
                      <a:pt x="3123" y="28324"/>
                    </a:cubicBezTo>
                    <a:cubicBezTo>
                      <a:pt x="3345" y="27209"/>
                      <a:pt x="5128" y="26762"/>
                      <a:pt x="5352" y="25426"/>
                    </a:cubicBezTo>
                    <a:cubicBezTo>
                      <a:pt x="5575" y="24312"/>
                      <a:pt x="4014" y="23641"/>
                      <a:pt x="4237" y="22751"/>
                    </a:cubicBezTo>
                    <a:cubicBezTo>
                      <a:pt x="4460" y="21638"/>
                      <a:pt x="5128" y="21413"/>
                      <a:pt x="5352" y="20298"/>
                    </a:cubicBezTo>
                    <a:cubicBezTo>
                      <a:pt x="6020" y="18294"/>
                      <a:pt x="6244" y="18069"/>
                      <a:pt x="6244" y="16064"/>
                    </a:cubicBezTo>
                    <a:cubicBezTo>
                      <a:pt x="6244" y="15173"/>
                      <a:pt x="5799" y="14281"/>
                      <a:pt x="5799" y="13166"/>
                    </a:cubicBezTo>
                    <a:cubicBezTo>
                      <a:pt x="6019" y="11829"/>
                      <a:pt x="7581" y="11159"/>
                      <a:pt x="7357" y="9822"/>
                    </a:cubicBezTo>
                    <a:cubicBezTo>
                      <a:pt x="7133" y="8037"/>
                      <a:pt x="5128" y="6255"/>
                      <a:pt x="4683" y="4249"/>
                    </a:cubicBezTo>
                    <a:cubicBezTo>
                      <a:pt x="4255" y="2537"/>
                      <a:pt x="5266" y="1"/>
                      <a:pt x="25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9"/>
              <p:cNvSpPr/>
              <p:nvPr/>
            </p:nvSpPr>
            <p:spPr>
              <a:xfrm>
                <a:off x="4413056" y="4740296"/>
                <a:ext cx="223655" cy="481497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29576" extrusionOk="0">
                    <a:moveTo>
                      <a:pt x="1301" y="0"/>
                    </a:moveTo>
                    <a:cubicBezTo>
                      <a:pt x="948" y="0"/>
                      <a:pt x="523" y="114"/>
                      <a:pt x="1" y="378"/>
                    </a:cubicBezTo>
                    <a:cubicBezTo>
                      <a:pt x="3688" y="524"/>
                      <a:pt x="622" y="3017"/>
                      <a:pt x="901" y="4834"/>
                    </a:cubicBezTo>
                    <a:cubicBezTo>
                      <a:pt x="1695" y="7885"/>
                      <a:pt x="4607" y="6183"/>
                      <a:pt x="5639" y="8649"/>
                    </a:cubicBezTo>
                    <a:cubicBezTo>
                      <a:pt x="6501" y="10706"/>
                      <a:pt x="4617" y="11979"/>
                      <a:pt x="5975" y="14069"/>
                    </a:cubicBezTo>
                    <a:cubicBezTo>
                      <a:pt x="6611" y="15011"/>
                      <a:pt x="8255" y="14321"/>
                      <a:pt x="8653" y="15846"/>
                    </a:cubicBezTo>
                    <a:cubicBezTo>
                      <a:pt x="8964" y="17166"/>
                      <a:pt x="6908" y="18027"/>
                      <a:pt x="6926" y="19228"/>
                    </a:cubicBezTo>
                    <a:cubicBezTo>
                      <a:pt x="6845" y="21921"/>
                      <a:pt x="8988" y="21265"/>
                      <a:pt x="9524" y="23699"/>
                    </a:cubicBezTo>
                    <a:cubicBezTo>
                      <a:pt x="10179" y="25840"/>
                      <a:pt x="8191" y="25709"/>
                      <a:pt x="9808" y="28414"/>
                    </a:cubicBezTo>
                    <a:cubicBezTo>
                      <a:pt x="10055" y="28700"/>
                      <a:pt x="10514" y="28828"/>
                      <a:pt x="10954" y="29042"/>
                    </a:cubicBezTo>
                    <a:cubicBezTo>
                      <a:pt x="11877" y="29233"/>
                      <a:pt x="12804" y="29412"/>
                      <a:pt x="13737" y="29575"/>
                    </a:cubicBezTo>
                    <a:cubicBezTo>
                      <a:pt x="13596" y="29304"/>
                      <a:pt x="13444" y="29023"/>
                      <a:pt x="13289" y="28648"/>
                    </a:cubicBezTo>
                    <a:cubicBezTo>
                      <a:pt x="12947" y="27825"/>
                      <a:pt x="11985" y="27260"/>
                      <a:pt x="11760" y="26145"/>
                    </a:cubicBezTo>
                    <a:cubicBezTo>
                      <a:pt x="11535" y="25030"/>
                      <a:pt x="13008" y="23931"/>
                      <a:pt x="12697" y="22612"/>
                    </a:cubicBezTo>
                    <a:cubicBezTo>
                      <a:pt x="12472" y="21497"/>
                      <a:pt x="10775" y="21483"/>
                      <a:pt x="10635" y="20574"/>
                    </a:cubicBezTo>
                    <a:cubicBezTo>
                      <a:pt x="10410" y="19459"/>
                      <a:pt x="10941" y="18996"/>
                      <a:pt x="10716" y="17883"/>
                    </a:cubicBezTo>
                    <a:cubicBezTo>
                      <a:pt x="10557" y="15774"/>
                      <a:pt x="10676" y="15483"/>
                      <a:pt x="9902" y="13632"/>
                    </a:cubicBezTo>
                    <a:cubicBezTo>
                      <a:pt x="9558" y="12809"/>
                      <a:pt x="8802" y="12160"/>
                      <a:pt x="8371" y="11131"/>
                    </a:cubicBezTo>
                    <a:cubicBezTo>
                      <a:pt x="8060" y="9811"/>
                      <a:pt x="9241" y="8592"/>
                      <a:pt x="8519" y="7444"/>
                    </a:cubicBezTo>
                    <a:cubicBezTo>
                      <a:pt x="7625" y="5884"/>
                      <a:pt x="5085" y="5016"/>
                      <a:pt x="3899" y="3337"/>
                    </a:cubicBezTo>
                    <a:cubicBezTo>
                      <a:pt x="3006" y="2139"/>
                      <a:pt x="2834" y="0"/>
                      <a:pt x="1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9"/>
              <p:cNvSpPr/>
              <p:nvPr/>
            </p:nvSpPr>
            <p:spPr>
              <a:xfrm>
                <a:off x="4683255" y="4599588"/>
                <a:ext cx="163354" cy="641562"/>
              </a:xfrm>
              <a:custGeom>
                <a:avLst/>
                <a:gdLst/>
                <a:ahLst/>
                <a:cxnLst/>
                <a:rect l="l" t="t" r="r" b="b"/>
                <a:pathLst>
                  <a:path w="10034" h="39408" extrusionOk="0">
                    <a:moveTo>
                      <a:pt x="4236" y="0"/>
                    </a:moveTo>
                    <a:cubicBezTo>
                      <a:pt x="8248" y="3567"/>
                      <a:pt x="1" y="5797"/>
                      <a:pt x="892" y="9809"/>
                    </a:cubicBezTo>
                    <a:cubicBezTo>
                      <a:pt x="1115" y="11592"/>
                      <a:pt x="2898" y="12707"/>
                      <a:pt x="3122" y="14266"/>
                    </a:cubicBezTo>
                    <a:cubicBezTo>
                      <a:pt x="3567" y="16719"/>
                      <a:pt x="1784" y="18503"/>
                      <a:pt x="1784" y="20731"/>
                    </a:cubicBezTo>
                    <a:cubicBezTo>
                      <a:pt x="2007" y="22959"/>
                      <a:pt x="3789" y="23184"/>
                      <a:pt x="4236" y="25414"/>
                    </a:cubicBezTo>
                    <a:cubicBezTo>
                      <a:pt x="4459" y="27418"/>
                      <a:pt x="2231" y="28758"/>
                      <a:pt x="2453" y="30986"/>
                    </a:cubicBezTo>
                    <a:cubicBezTo>
                      <a:pt x="2676" y="32992"/>
                      <a:pt x="4905" y="34553"/>
                      <a:pt x="5574" y="36560"/>
                    </a:cubicBezTo>
                    <a:cubicBezTo>
                      <a:pt x="6092" y="37906"/>
                      <a:pt x="5987" y="38721"/>
                      <a:pt x="6148" y="39345"/>
                    </a:cubicBezTo>
                    <a:cubicBezTo>
                      <a:pt x="6477" y="39369"/>
                      <a:pt x="6810" y="39386"/>
                      <a:pt x="7141" y="39407"/>
                    </a:cubicBezTo>
                    <a:cubicBezTo>
                      <a:pt x="6693" y="38121"/>
                      <a:pt x="8196" y="36643"/>
                      <a:pt x="8026" y="34777"/>
                    </a:cubicBezTo>
                    <a:cubicBezTo>
                      <a:pt x="7803" y="32102"/>
                      <a:pt x="6020" y="31655"/>
                      <a:pt x="6466" y="28758"/>
                    </a:cubicBezTo>
                    <a:cubicBezTo>
                      <a:pt x="6688" y="27643"/>
                      <a:pt x="8026" y="26751"/>
                      <a:pt x="7803" y="25414"/>
                    </a:cubicBezTo>
                    <a:cubicBezTo>
                      <a:pt x="7581" y="24299"/>
                      <a:pt x="6243" y="23853"/>
                      <a:pt x="5796" y="22516"/>
                    </a:cubicBezTo>
                    <a:cubicBezTo>
                      <a:pt x="4681" y="19841"/>
                      <a:pt x="6466" y="19171"/>
                      <a:pt x="7133" y="16496"/>
                    </a:cubicBezTo>
                    <a:cubicBezTo>
                      <a:pt x="7579" y="13599"/>
                      <a:pt x="5796" y="13152"/>
                      <a:pt x="5129" y="10701"/>
                    </a:cubicBezTo>
                    <a:cubicBezTo>
                      <a:pt x="3344" y="6019"/>
                      <a:pt x="10033" y="2899"/>
                      <a:pt x="42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9"/>
              <p:cNvSpPr/>
              <p:nvPr/>
            </p:nvSpPr>
            <p:spPr>
              <a:xfrm>
                <a:off x="4512706" y="4697610"/>
                <a:ext cx="215010" cy="536556"/>
              </a:xfrm>
              <a:custGeom>
                <a:avLst/>
                <a:gdLst/>
                <a:ahLst/>
                <a:cxnLst/>
                <a:rect l="l" t="t" r="r" b="b"/>
                <a:pathLst>
                  <a:path w="13207" h="32958" extrusionOk="0">
                    <a:moveTo>
                      <a:pt x="7357" y="1"/>
                    </a:moveTo>
                    <a:cubicBezTo>
                      <a:pt x="0" y="225"/>
                      <a:pt x="7134" y="6243"/>
                      <a:pt x="7357" y="9140"/>
                    </a:cubicBezTo>
                    <a:cubicBezTo>
                      <a:pt x="7357" y="10032"/>
                      <a:pt x="6242" y="10925"/>
                      <a:pt x="6466" y="11816"/>
                    </a:cubicBezTo>
                    <a:cubicBezTo>
                      <a:pt x="6689" y="12930"/>
                      <a:pt x="8471" y="13375"/>
                      <a:pt x="8471" y="14268"/>
                    </a:cubicBezTo>
                    <a:cubicBezTo>
                      <a:pt x="8471" y="16497"/>
                      <a:pt x="6243" y="17388"/>
                      <a:pt x="6466" y="19840"/>
                    </a:cubicBezTo>
                    <a:cubicBezTo>
                      <a:pt x="6466" y="20509"/>
                      <a:pt x="8026" y="20731"/>
                      <a:pt x="8249" y="21623"/>
                    </a:cubicBezTo>
                    <a:cubicBezTo>
                      <a:pt x="8249" y="22961"/>
                      <a:pt x="6689" y="23629"/>
                      <a:pt x="6689" y="24743"/>
                    </a:cubicBezTo>
                    <a:cubicBezTo>
                      <a:pt x="6912" y="27196"/>
                      <a:pt x="8695" y="28088"/>
                      <a:pt x="9364" y="30318"/>
                    </a:cubicBezTo>
                    <a:cubicBezTo>
                      <a:pt x="9546" y="31143"/>
                      <a:pt x="9241" y="31818"/>
                      <a:pt x="9049" y="32435"/>
                    </a:cubicBezTo>
                    <a:cubicBezTo>
                      <a:pt x="10307" y="32635"/>
                      <a:pt x="11575" y="32809"/>
                      <a:pt x="12850" y="32957"/>
                    </a:cubicBezTo>
                    <a:cubicBezTo>
                      <a:pt x="12581" y="32022"/>
                      <a:pt x="13207" y="30636"/>
                      <a:pt x="12707" y="28754"/>
                    </a:cubicBezTo>
                    <a:cubicBezTo>
                      <a:pt x="12262" y="26749"/>
                      <a:pt x="10477" y="26526"/>
                      <a:pt x="10477" y="24298"/>
                    </a:cubicBezTo>
                    <a:cubicBezTo>
                      <a:pt x="10700" y="23406"/>
                      <a:pt x="12037" y="22513"/>
                      <a:pt x="12037" y="21176"/>
                    </a:cubicBezTo>
                    <a:cubicBezTo>
                      <a:pt x="12037" y="19840"/>
                      <a:pt x="10700" y="19616"/>
                      <a:pt x="10700" y="18503"/>
                    </a:cubicBezTo>
                    <a:cubicBezTo>
                      <a:pt x="10700" y="16496"/>
                      <a:pt x="11369" y="14936"/>
                      <a:pt x="11369" y="12930"/>
                    </a:cubicBezTo>
                    <a:cubicBezTo>
                      <a:pt x="11147" y="12262"/>
                      <a:pt x="10255" y="11147"/>
                      <a:pt x="10032" y="10255"/>
                    </a:cubicBezTo>
                    <a:cubicBezTo>
                      <a:pt x="10032" y="9586"/>
                      <a:pt x="11592" y="8694"/>
                      <a:pt x="11369" y="7580"/>
                    </a:cubicBezTo>
                    <a:cubicBezTo>
                      <a:pt x="11147" y="5796"/>
                      <a:pt x="2229" y="2230"/>
                      <a:pt x="73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0" name="Google Shape;1500;p39"/>
            <p:cNvSpPr/>
            <p:nvPr/>
          </p:nvSpPr>
          <p:spPr>
            <a:xfrm>
              <a:off x="-271188" y="6550531"/>
              <a:ext cx="400" cy="16850"/>
            </a:xfrm>
            <a:custGeom>
              <a:avLst/>
              <a:gdLst/>
              <a:ahLst/>
              <a:cxnLst/>
              <a:rect l="l" t="t" r="r" b="b"/>
              <a:pathLst>
                <a:path w="16" h="674" extrusionOk="0">
                  <a:moveTo>
                    <a:pt x="9" y="1"/>
                  </a:moveTo>
                  <a:cubicBezTo>
                    <a:pt x="6" y="161"/>
                    <a:pt x="6" y="324"/>
                    <a:pt x="3" y="487"/>
                  </a:cubicBezTo>
                  <a:lnTo>
                    <a:pt x="3" y="487"/>
                  </a:lnTo>
                  <a:cubicBezTo>
                    <a:pt x="7" y="325"/>
                    <a:pt x="13" y="164"/>
                    <a:pt x="15" y="1"/>
                  </a:cubicBezTo>
                  <a:close/>
                  <a:moveTo>
                    <a:pt x="3" y="487"/>
                  </a:moveTo>
                  <a:lnTo>
                    <a:pt x="3" y="487"/>
                  </a:lnTo>
                  <a:cubicBezTo>
                    <a:pt x="2" y="549"/>
                    <a:pt x="1" y="611"/>
                    <a:pt x="0" y="673"/>
                  </a:cubicBezTo>
                  <a:cubicBezTo>
                    <a:pt x="2" y="611"/>
                    <a:pt x="3" y="549"/>
                    <a:pt x="3" y="487"/>
                  </a:cubicBezTo>
                  <a:close/>
                </a:path>
              </a:pathLst>
            </a:custGeom>
            <a:solidFill>
              <a:srgbClr val="FFA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9"/>
            <p:cNvSpPr/>
            <p:nvPr/>
          </p:nvSpPr>
          <p:spPr>
            <a:xfrm>
              <a:off x="-180800" y="4330625"/>
              <a:ext cx="10194000" cy="1020600"/>
            </a:xfrm>
            <a:prstGeom prst="doubleWave">
              <a:avLst>
                <a:gd name="adj1" fmla="val 6250"/>
                <a:gd name="adj2" fmla="val -222"/>
              </a:avLst>
            </a:prstGeom>
            <a:solidFill>
              <a:srgbClr val="000000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39"/>
            <p:cNvGrpSpPr/>
            <p:nvPr/>
          </p:nvGrpSpPr>
          <p:grpSpPr>
            <a:xfrm>
              <a:off x="5367513" y="4467106"/>
              <a:ext cx="1249825" cy="636506"/>
              <a:chOff x="2188038" y="6588731"/>
              <a:chExt cx="1249825" cy="636506"/>
            </a:xfrm>
          </p:grpSpPr>
          <p:sp>
            <p:nvSpPr>
              <p:cNvPr id="1503" name="Google Shape;1503;p39"/>
              <p:cNvSpPr/>
              <p:nvPr/>
            </p:nvSpPr>
            <p:spPr>
              <a:xfrm>
                <a:off x="2188038" y="6588731"/>
                <a:ext cx="304725" cy="169325"/>
              </a:xfrm>
              <a:custGeom>
                <a:avLst/>
                <a:gdLst/>
                <a:ahLst/>
                <a:cxnLst/>
                <a:rect l="l" t="t" r="r" b="b"/>
                <a:pathLst>
                  <a:path w="12189" h="6773" extrusionOk="0">
                    <a:moveTo>
                      <a:pt x="508" y="0"/>
                    </a:moveTo>
                    <a:cubicBezTo>
                      <a:pt x="508" y="1"/>
                      <a:pt x="1" y="4572"/>
                      <a:pt x="4402" y="6773"/>
                    </a:cubicBezTo>
                    <a:lnTo>
                      <a:pt x="12189" y="6773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9"/>
              <p:cNvSpPr/>
              <p:nvPr/>
            </p:nvSpPr>
            <p:spPr>
              <a:xfrm>
                <a:off x="2190113" y="6755650"/>
                <a:ext cx="304750" cy="169300"/>
              </a:xfrm>
              <a:custGeom>
                <a:avLst/>
                <a:gdLst/>
                <a:ahLst/>
                <a:cxnLst/>
                <a:rect l="l" t="t" r="r" b="b"/>
                <a:pathLst>
                  <a:path w="12190" h="6772" extrusionOk="0">
                    <a:moveTo>
                      <a:pt x="4402" y="1"/>
                    </a:moveTo>
                    <a:cubicBezTo>
                      <a:pt x="0" y="2200"/>
                      <a:pt x="509" y="6772"/>
                      <a:pt x="509" y="6772"/>
                    </a:cubicBezTo>
                    <a:lnTo>
                      <a:pt x="121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9"/>
              <p:cNvSpPr/>
              <p:nvPr/>
            </p:nvSpPr>
            <p:spPr>
              <a:xfrm>
                <a:off x="2395963" y="6594038"/>
                <a:ext cx="579800" cy="322325"/>
              </a:xfrm>
              <a:custGeom>
                <a:avLst/>
                <a:gdLst/>
                <a:ahLst/>
                <a:cxnLst/>
                <a:rect l="l" t="t" r="r" b="b"/>
                <a:pathLst>
                  <a:path w="23192" h="12893" extrusionOk="0">
                    <a:moveTo>
                      <a:pt x="14004" y="1"/>
                    </a:moveTo>
                    <a:cubicBezTo>
                      <a:pt x="13255" y="1"/>
                      <a:pt x="12478" y="60"/>
                      <a:pt x="11680" y="186"/>
                    </a:cubicBezTo>
                    <a:cubicBezTo>
                      <a:pt x="5356" y="1186"/>
                      <a:pt x="1" y="6366"/>
                      <a:pt x="1" y="6366"/>
                    </a:cubicBezTo>
                    <a:cubicBezTo>
                      <a:pt x="1" y="6366"/>
                      <a:pt x="5874" y="11648"/>
                      <a:pt x="12188" y="12714"/>
                    </a:cubicBezTo>
                    <a:cubicBezTo>
                      <a:pt x="12905" y="12835"/>
                      <a:pt x="13608" y="12892"/>
                      <a:pt x="14290" y="12892"/>
                    </a:cubicBezTo>
                    <a:cubicBezTo>
                      <a:pt x="19318" y="12892"/>
                      <a:pt x="23192" y="9782"/>
                      <a:pt x="23192" y="6366"/>
                    </a:cubicBezTo>
                    <a:cubicBezTo>
                      <a:pt x="23192" y="2966"/>
                      <a:pt x="19295" y="1"/>
                      <a:pt x="140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9"/>
              <p:cNvSpPr/>
              <p:nvPr/>
            </p:nvSpPr>
            <p:spPr>
              <a:xfrm>
                <a:off x="2677413" y="6594238"/>
                <a:ext cx="87475" cy="321800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12872" extrusionOk="0">
                    <a:moveTo>
                      <a:pt x="2670" y="0"/>
                    </a:moveTo>
                    <a:cubicBezTo>
                      <a:pt x="2354" y="0"/>
                      <a:pt x="2033" y="11"/>
                      <a:pt x="1707" y="34"/>
                    </a:cubicBezTo>
                    <a:cubicBezTo>
                      <a:pt x="280" y="4244"/>
                      <a:pt x="0" y="8482"/>
                      <a:pt x="1036" y="12718"/>
                    </a:cubicBezTo>
                    <a:cubicBezTo>
                      <a:pt x="1641" y="12815"/>
                      <a:pt x="2233" y="12861"/>
                      <a:pt x="2813" y="12872"/>
                    </a:cubicBezTo>
                    <a:cubicBezTo>
                      <a:pt x="1626" y="8574"/>
                      <a:pt x="1935" y="4288"/>
                      <a:pt x="3499" y="24"/>
                    </a:cubicBezTo>
                    <a:cubicBezTo>
                      <a:pt x="3227" y="8"/>
                      <a:pt x="2951" y="0"/>
                      <a:pt x="26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9"/>
              <p:cNvSpPr/>
              <p:nvPr/>
            </p:nvSpPr>
            <p:spPr>
              <a:xfrm>
                <a:off x="2587513" y="6603138"/>
                <a:ext cx="78200" cy="29725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11890" extrusionOk="0">
                    <a:moveTo>
                      <a:pt x="3127" y="1"/>
                    </a:moveTo>
                    <a:lnTo>
                      <a:pt x="3127" y="1"/>
                    </a:lnTo>
                    <a:cubicBezTo>
                      <a:pt x="2472" y="145"/>
                      <a:pt x="1831" y="330"/>
                      <a:pt x="1205" y="547"/>
                    </a:cubicBezTo>
                    <a:cubicBezTo>
                      <a:pt x="189" y="4098"/>
                      <a:pt x="0" y="7665"/>
                      <a:pt x="736" y="11232"/>
                    </a:cubicBezTo>
                    <a:cubicBezTo>
                      <a:pt x="1346" y="11481"/>
                      <a:pt x="1970" y="11701"/>
                      <a:pt x="2608" y="11889"/>
                    </a:cubicBezTo>
                    <a:cubicBezTo>
                      <a:pt x="1572" y="7913"/>
                      <a:pt x="1802" y="3947"/>
                      <a:pt x="3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9"/>
              <p:cNvSpPr/>
              <p:nvPr/>
            </p:nvSpPr>
            <p:spPr>
              <a:xfrm>
                <a:off x="2506888" y="6636063"/>
                <a:ext cx="63100" cy="227500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9100" extrusionOk="0">
                    <a:moveTo>
                      <a:pt x="2524" y="0"/>
                    </a:moveTo>
                    <a:lnTo>
                      <a:pt x="2524" y="0"/>
                    </a:lnTo>
                    <a:cubicBezTo>
                      <a:pt x="1837" y="319"/>
                      <a:pt x="1183" y="662"/>
                      <a:pt x="570" y="1016"/>
                    </a:cubicBezTo>
                    <a:cubicBezTo>
                      <a:pt x="100" y="3366"/>
                      <a:pt x="0" y="5724"/>
                      <a:pt x="297" y="8081"/>
                    </a:cubicBezTo>
                    <a:cubicBezTo>
                      <a:pt x="881" y="8429"/>
                      <a:pt x="1500" y="8772"/>
                      <a:pt x="2152" y="9100"/>
                    </a:cubicBezTo>
                    <a:cubicBezTo>
                      <a:pt x="1572" y="6059"/>
                      <a:pt x="1722" y="3025"/>
                      <a:pt x="25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9"/>
              <p:cNvSpPr/>
              <p:nvPr/>
            </p:nvSpPr>
            <p:spPr>
              <a:xfrm>
                <a:off x="2558963" y="6843188"/>
                <a:ext cx="208750" cy="115975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4639" extrusionOk="0">
                    <a:moveTo>
                      <a:pt x="3016" y="1"/>
                    </a:moveTo>
                    <a:cubicBezTo>
                      <a:pt x="1" y="1509"/>
                      <a:pt x="349" y="4639"/>
                      <a:pt x="349" y="4639"/>
                    </a:cubicBezTo>
                    <a:lnTo>
                      <a:pt x="83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9"/>
              <p:cNvSpPr/>
              <p:nvPr/>
            </p:nvSpPr>
            <p:spPr>
              <a:xfrm>
                <a:off x="2785338" y="6601113"/>
                <a:ext cx="190425" cy="309125"/>
              </a:xfrm>
              <a:custGeom>
                <a:avLst/>
                <a:gdLst/>
                <a:ahLst/>
                <a:cxnLst/>
                <a:rect l="l" t="t" r="r" b="b"/>
                <a:pathLst>
                  <a:path w="7617" h="12365" extrusionOk="0">
                    <a:moveTo>
                      <a:pt x="1121" y="1"/>
                    </a:moveTo>
                    <a:cubicBezTo>
                      <a:pt x="415" y="1801"/>
                      <a:pt x="0" y="3938"/>
                      <a:pt x="0" y="6236"/>
                    </a:cubicBezTo>
                    <a:cubicBezTo>
                      <a:pt x="0" y="8488"/>
                      <a:pt x="400" y="10584"/>
                      <a:pt x="1081" y="12364"/>
                    </a:cubicBezTo>
                    <a:cubicBezTo>
                      <a:pt x="4906" y="11573"/>
                      <a:pt x="7617" y="8938"/>
                      <a:pt x="7617" y="6083"/>
                    </a:cubicBezTo>
                    <a:cubicBezTo>
                      <a:pt x="7617" y="3294"/>
                      <a:pt x="4985" y="807"/>
                      <a:pt x="1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9"/>
              <p:cNvSpPr/>
              <p:nvPr/>
            </p:nvSpPr>
            <p:spPr>
              <a:xfrm>
                <a:off x="2945838" y="6723488"/>
                <a:ext cx="6480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2592" extrusionOk="0">
                    <a:moveTo>
                      <a:pt x="1048" y="1"/>
                    </a:moveTo>
                    <a:cubicBezTo>
                      <a:pt x="1047" y="1"/>
                      <a:pt x="1047" y="1"/>
                      <a:pt x="1046" y="1"/>
                    </a:cubicBezTo>
                    <a:cubicBezTo>
                      <a:pt x="470" y="1"/>
                      <a:pt x="1" y="580"/>
                      <a:pt x="1" y="1296"/>
                    </a:cubicBezTo>
                    <a:cubicBezTo>
                      <a:pt x="1" y="2012"/>
                      <a:pt x="469" y="2591"/>
                      <a:pt x="1046" y="2591"/>
                    </a:cubicBezTo>
                    <a:cubicBezTo>
                      <a:pt x="1623" y="2591"/>
                      <a:pt x="2509" y="2175"/>
                      <a:pt x="2091" y="1296"/>
                    </a:cubicBezTo>
                    <a:cubicBezTo>
                      <a:pt x="2592" y="585"/>
                      <a:pt x="1625" y="1"/>
                      <a:pt x="10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9"/>
              <p:cNvSpPr/>
              <p:nvPr/>
            </p:nvSpPr>
            <p:spPr>
              <a:xfrm>
                <a:off x="2868538" y="6710938"/>
                <a:ext cx="272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088" extrusionOk="0">
                    <a:moveTo>
                      <a:pt x="544" y="0"/>
                    </a:moveTo>
                    <a:cubicBezTo>
                      <a:pt x="244" y="0"/>
                      <a:pt x="1" y="243"/>
                      <a:pt x="1" y="544"/>
                    </a:cubicBezTo>
                    <a:cubicBezTo>
                      <a:pt x="1" y="846"/>
                      <a:pt x="244" y="1088"/>
                      <a:pt x="544" y="1088"/>
                    </a:cubicBezTo>
                    <a:cubicBezTo>
                      <a:pt x="844" y="1088"/>
                      <a:pt x="1087" y="845"/>
                      <a:pt x="1087" y="544"/>
                    </a:cubicBezTo>
                    <a:cubicBezTo>
                      <a:pt x="1087" y="243"/>
                      <a:pt x="843" y="0"/>
                      <a:pt x="5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9"/>
              <p:cNvSpPr/>
              <p:nvPr/>
            </p:nvSpPr>
            <p:spPr>
              <a:xfrm>
                <a:off x="3267838" y="7019938"/>
                <a:ext cx="170025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3779" extrusionOk="0">
                    <a:moveTo>
                      <a:pt x="6518" y="0"/>
                    </a:moveTo>
                    <a:lnTo>
                      <a:pt x="0" y="3779"/>
                    </a:lnTo>
                    <a:lnTo>
                      <a:pt x="4346" y="3779"/>
                    </a:lnTo>
                    <a:cubicBezTo>
                      <a:pt x="6801" y="2551"/>
                      <a:pt x="6518" y="1"/>
                      <a:pt x="6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9"/>
              <p:cNvSpPr/>
              <p:nvPr/>
            </p:nvSpPr>
            <p:spPr>
              <a:xfrm>
                <a:off x="3266588" y="7112006"/>
                <a:ext cx="170075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6803" h="3779" extrusionOk="0">
                    <a:moveTo>
                      <a:pt x="1" y="1"/>
                    </a:moveTo>
                    <a:lnTo>
                      <a:pt x="6519" y="3779"/>
                    </a:lnTo>
                    <a:cubicBezTo>
                      <a:pt x="6519" y="3779"/>
                      <a:pt x="6803" y="1228"/>
                      <a:pt x="4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9"/>
              <p:cNvSpPr/>
              <p:nvPr/>
            </p:nvSpPr>
            <p:spPr>
              <a:xfrm>
                <a:off x="2998313" y="7024988"/>
                <a:ext cx="323550" cy="179850"/>
              </a:xfrm>
              <a:custGeom>
                <a:avLst/>
                <a:gdLst/>
                <a:ahLst/>
                <a:cxnLst/>
                <a:rect l="l" t="t" r="r" b="b"/>
                <a:pathLst>
                  <a:path w="12942" h="7194" extrusionOk="0">
                    <a:moveTo>
                      <a:pt x="5125" y="1"/>
                    </a:moveTo>
                    <a:cubicBezTo>
                      <a:pt x="2173" y="1"/>
                      <a:pt x="0" y="1655"/>
                      <a:pt x="0" y="3552"/>
                    </a:cubicBezTo>
                    <a:cubicBezTo>
                      <a:pt x="0" y="5458"/>
                      <a:pt x="2161" y="7193"/>
                      <a:pt x="4966" y="7193"/>
                    </a:cubicBezTo>
                    <a:cubicBezTo>
                      <a:pt x="5347" y="7193"/>
                      <a:pt x="5739" y="7161"/>
                      <a:pt x="6140" y="7094"/>
                    </a:cubicBezTo>
                    <a:cubicBezTo>
                      <a:pt x="9663" y="6499"/>
                      <a:pt x="12941" y="3552"/>
                      <a:pt x="12941" y="3552"/>
                    </a:cubicBezTo>
                    <a:cubicBezTo>
                      <a:pt x="12941" y="3552"/>
                      <a:pt x="9953" y="661"/>
                      <a:pt x="6422" y="104"/>
                    </a:cubicBezTo>
                    <a:cubicBezTo>
                      <a:pt x="5977" y="34"/>
                      <a:pt x="5543" y="1"/>
                      <a:pt x="5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39"/>
              <p:cNvSpPr/>
              <p:nvPr/>
            </p:nvSpPr>
            <p:spPr>
              <a:xfrm>
                <a:off x="3115963" y="7025113"/>
                <a:ext cx="48800" cy="1795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7182" extrusionOk="0">
                    <a:moveTo>
                      <a:pt x="474" y="0"/>
                    </a:moveTo>
                    <a:cubicBezTo>
                      <a:pt x="314" y="0"/>
                      <a:pt x="156" y="5"/>
                      <a:pt x="0" y="13"/>
                    </a:cubicBezTo>
                    <a:cubicBezTo>
                      <a:pt x="874" y="2393"/>
                      <a:pt x="1045" y="4784"/>
                      <a:pt x="383" y="7182"/>
                    </a:cubicBezTo>
                    <a:cubicBezTo>
                      <a:pt x="707" y="7177"/>
                      <a:pt x="1037" y="7150"/>
                      <a:pt x="1375" y="7097"/>
                    </a:cubicBezTo>
                    <a:cubicBezTo>
                      <a:pt x="1952" y="4734"/>
                      <a:pt x="1796" y="2368"/>
                      <a:pt x="1000" y="19"/>
                    </a:cubicBezTo>
                    <a:cubicBezTo>
                      <a:pt x="822" y="6"/>
                      <a:pt x="647" y="0"/>
                      <a:pt x="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9"/>
              <p:cNvSpPr/>
              <p:nvPr/>
            </p:nvSpPr>
            <p:spPr>
              <a:xfrm>
                <a:off x="3171263" y="7030038"/>
                <a:ext cx="43675" cy="165875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66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41" y="2205"/>
                      <a:pt x="870" y="4418"/>
                      <a:pt x="291" y="6635"/>
                    </a:cubicBezTo>
                    <a:cubicBezTo>
                      <a:pt x="646" y="6529"/>
                      <a:pt x="996" y="6406"/>
                      <a:pt x="1336" y="6268"/>
                    </a:cubicBezTo>
                    <a:cubicBezTo>
                      <a:pt x="1747" y="4279"/>
                      <a:pt x="1641" y="2288"/>
                      <a:pt x="1074" y="307"/>
                    </a:cubicBezTo>
                    <a:cubicBezTo>
                      <a:pt x="726" y="186"/>
                      <a:pt x="367" y="83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9"/>
              <p:cNvSpPr/>
              <p:nvPr/>
            </p:nvSpPr>
            <p:spPr>
              <a:xfrm>
                <a:off x="3224688" y="7048438"/>
                <a:ext cx="3522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508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49" y="1687"/>
                      <a:pt x="533" y="3381"/>
                      <a:pt x="208" y="5079"/>
                    </a:cubicBezTo>
                    <a:cubicBezTo>
                      <a:pt x="572" y="4896"/>
                      <a:pt x="918" y="4705"/>
                      <a:pt x="1243" y="4511"/>
                    </a:cubicBezTo>
                    <a:cubicBezTo>
                      <a:pt x="1409" y="3194"/>
                      <a:pt x="1353" y="1880"/>
                      <a:pt x="1091" y="568"/>
                    </a:cubicBezTo>
                    <a:cubicBezTo>
                      <a:pt x="749" y="370"/>
                      <a:pt x="385" y="179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9"/>
              <p:cNvSpPr/>
              <p:nvPr/>
            </p:nvSpPr>
            <p:spPr>
              <a:xfrm>
                <a:off x="3114388" y="7160538"/>
                <a:ext cx="116500" cy="64700"/>
              </a:xfrm>
              <a:custGeom>
                <a:avLst/>
                <a:gdLst/>
                <a:ahLst/>
                <a:cxnLst/>
                <a:rect l="l" t="t" r="r" b="b"/>
                <a:pathLst>
                  <a:path w="4660" h="2588" extrusionOk="0">
                    <a:moveTo>
                      <a:pt x="1" y="1"/>
                    </a:moveTo>
                    <a:lnTo>
                      <a:pt x="4465" y="2588"/>
                    </a:lnTo>
                    <a:cubicBezTo>
                      <a:pt x="4465" y="2588"/>
                      <a:pt x="4660" y="842"/>
                      <a:pt x="2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9"/>
              <p:cNvSpPr/>
              <p:nvPr/>
            </p:nvSpPr>
            <p:spPr>
              <a:xfrm>
                <a:off x="2998313" y="7028913"/>
                <a:ext cx="106275" cy="172525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6901" extrusionOk="0">
                    <a:moveTo>
                      <a:pt x="3625" y="1"/>
                    </a:moveTo>
                    <a:cubicBezTo>
                      <a:pt x="1469" y="450"/>
                      <a:pt x="0" y="1838"/>
                      <a:pt x="0" y="3395"/>
                    </a:cubicBezTo>
                    <a:cubicBezTo>
                      <a:pt x="0" y="4989"/>
                      <a:pt x="1512" y="6459"/>
                      <a:pt x="3647" y="6901"/>
                    </a:cubicBezTo>
                    <a:cubicBezTo>
                      <a:pt x="4028" y="5908"/>
                      <a:pt x="4251" y="4738"/>
                      <a:pt x="4251" y="3481"/>
                    </a:cubicBezTo>
                    <a:cubicBezTo>
                      <a:pt x="4251" y="2197"/>
                      <a:pt x="4019" y="1005"/>
                      <a:pt x="3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9"/>
              <p:cNvSpPr/>
              <p:nvPr/>
            </p:nvSpPr>
            <p:spPr>
              <a:xfrm>
                <a:off x="2974038" y="7093788"/>
                <a:ext cx="50250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011" extrusionOk="0">
                    <a:moveTo>
                      <a:pt x="1201" y="0"/>
                    </a:moveTo>
                    <a:cubicBezTo>
                      <a:pt x="752" y="0"/>
                      <a:pt x="1" y="455"/>
                      <a:pt x="390" y="1005"/>
                    </a:cubicBezTo>
                    <a:cubicBezTo>
                      <a:pt x="66" y="1686"/>
                      <a:pt x="752" y="2010"/>
                      <a:pt x="1201" y="2010"/>
                    </a:cubicBezTo>
                    <a:cubicBezTo>
                      <a:pt x="1647" y="2010"/>
                      <a:pt x="2010" y="1559"/>
                      <a:pt x="2010" y="1005"/>
                    </a:cubicBezTo>
                    <a:cubicBezTo>
                      <a:pt x="2010" y="451"/>
                      <a:pt x="1647" y="0"/>
                      <a:pt x="12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39"/>
              <p:cNvSpPr/>
              <p:nvPr/>
            </p:nvSpPr>
            <p:spPr>
              <a:xfrm>
                <a:off x="3047888" y="7097988"/>
                <a:ext cx="1470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86" extrusionOk="0">
                    <a:moveTo>
                      <a:pt x="295" y="0"/>
                    </a:moveTo>
                    <a:cubicBezTo>
                      <a:pt x="132" y="0"/>
                      <a:pt x="1" y="132"/>
                      <a:pt x="1" y="293"/>
                    </a:cubicBezTo>
                    <a:cubicBezTo>
                      <a:pt x="1" y="455"/>
                      <a:pt x="132" y="586"/>
                      <a:pt x="295" y="586"/>
                    </a:cubicBezTo>
                    <a:cubicBezTo>
                      <a:pt x="456" y="586"/>
                      <a:pt x="587" y="455"/>
                      <a:pt x="587" y="293"/>
                    </a:cubicBezTo>
                    <a:cubicBezTo>
                      <a:pt x="587" y="132"/>
                      <a:pt x="456" y="0"/>
                      <a:pt x="2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3" name="Google Shape;1523;p39"/>
            <p:cNvSpPr/>
            <p:nvPr/>
          </p:nvSpPr>
          <p:spPr>
            <a:xfrm rot="477429">
              <a:off x="-1011965" y="3771930"/>
              <a:ext cx="2459682" cy="3904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4" name="Google Shape;1524;p39"/>
            <p:cNvGrpSpPr/>
            <p:nvPr/>
          </p:nvGrpSpPr>
          <p:grpSpPr>
            <a:xfrm>
              <a:off x="-80113" y="2680502"/>
              <a:ext cx="595996" cy="1214047"/>
              <a:chOff x="7865487" y="2846927"/>
              <a:chExt cx="595996" cy="1214047"/>
            </a:xfrm>
          </p:grpSpPr>
          <p:sp>
            <p:nvSpPr>
              <p:cNvPr id="1525" name="Google Shape;1525;p39"/>
              <p:cNvSpPr/>
              <p:nvPr/>
            </p:nvSpPr>
            <p:spPr>
              <a:xfrm>
                <a:off x="8135199" y="3014973"/>
                <a:ext cx="26637" cy="104600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4680" extrusionOk="0">
                    <a:moveTo>
                      <a:pt x="308" y="0"/>
                    </a:moveTo>
                    <a:cubicBezTo>
                      <a:pt x="214" y="0"/>
                      <a:pt x="137" y="74"/>
                      <a:pt x="134" y="169"/>
                    </a:cubicBezTo>
                    <a:cubicBezTo>
                      <a:pt x="106" y="1183"/>
                      <a:pt x="89" y="2196"/>
                      <a:pt x="73" y="3210"/>
                    </a:cubicBezTo>
                    <a:cubicBezTo>
                      <a:pt x="19" y="6748"/>
                      <a:pt x="1" y="10311"/>
                      <a:pt x="4" y="13852"/>
                    </a:cubicBezTo>
                    <a:cubicBezTo>
                      <a:pt x="10" y="17391"/>
                      <a:pt x="33" y="20957"/>
                      <a:pt x="119" y="24494"/>
                    </a:cubicBezTo>
                    <a:cubicBezTo>
                      <a:pt x="123" y="24595"/>
                      <a:pt x="204" y="24677"/>
                      <a:pt x="304" y="24680"/>
                    </a:cubicBezTo>
                    <a:cubicBezTo>
                      <a:pt x="305" y="24680"/>
                      <a:pt x="307" y="24680"/>
                      <a:pt x="308" y="24680"/>
                    </a:cubicBezTo>
                    <a:cubicBezTo>
                      <a:pt x="412" y="24680"/>
                      <a:pt x="497" y="24598"/>
                      <a:pt x="499" y="24494"/>
                    </a:cubicBezTo>
                    <a:cubicBezTo>
                      <a:pt x="574" y="21452"/>
                      <a:pt x="598" y="18412"/>
                      <a:pt x="610" y="15372"/>
                    </a:cubicBezTo>
                    <a:cubicBezTo>
                      <a:pt x="622" y="10311"/>
                      <a:pt x="604" y="5224"/>
                      <a:pt x="484" y="168"/>
                    </a:cubicBezTo>
                    <a:cubicBezTo>
                      <a:pt x="481" y="76"/>
                      <a:pt x="408" y="1"/>
                      <a:pt x="312" y="0"/>
                    </a:cubicBezTo>
                    <a:cubicBezTo>
                      <a:pt x="311" y="0"/>
                      <a:pt x="310" y="0"/>
                      <a:pt x="308" y="0"/>
                    </a:cubicBezTo>
                    <a:close/>
                  </a:path>
                </a:pathLst>
              </a:custGeom>
              <a:noFill/>
              <a:ln w="762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B9EBFF"/>
                  </a:solidFill>
                </a:endParaRPr>
              </a:p>
            </p:txBody>
          </p:sp>
          <p:sp>
            <p:nvSpPr>
              <p:cNvPr id="1526" name="Google Shape;1526;p39"/>
              <p:cNvSpPr/>
              <p:nvPr/>
            </p:nvSpPr>
            <p:spPr>
              <a:xfrm>
                <a:off x="7865487" y="2846927"/>
                <a:ext cx="595996" cy="589795"/>
              </a:xfrm>
              <a:custGeom>
                <a:avLst/>
                <a:gdLst/>
                <a:ahLst/>
                <a:cxnLst/>
                <a:rect l="l" t="t" r="r" b="b"/>
                <a:pathLst>
                  <a:path w="13917" h="13916" extrusionOk="0">
                    <a:moveTo>
                      <a:pt x="6959" y="1"/>
                    </a:moveTo>
                    <a:cubicBezTo>
                      <a:pt x="5113" y="1"/>
                      <a:pt x="3343" y="734"/>
                      <a:pt x="2039" y="2039"/>
                    </a:cubicBezTo>
                    <a:cubicBezTo>
                      <a:pt x="734" y="3344"/>
                      <a:pt x="1" y="5113"/>
                      <a:pt x="1" y="6958"/>
                    </a:cubicBezTo>
                    <a:cubicBezTo>
                      <a:pt x="1" y="8803"/>
                      <a:pt x="734" y="10573"/>
                      <a:pt x="2039" y="11878"/>
                    </a:cubicBezTo>
                    <a:cubicBezTo>
                      <a:pt x="3343" y="13183"/>
                      <a:pt x="5113" y="13916"/>
                      <a:pt x="6959" y="13916"/>
                    </a:cubicBezTo>
                    <a:cubicBezTo>
                      <a:pt x="8804" y="13916"/>
                      <a:pt x="10574" y="13183"/>
                      <a:pt x="11878" y="11878"/>
                    </a:cubicBezTo>
                    <a:cubicBezTo>
                      <a:pt x="13183" y="10573"/>
                      <a:pt x="13916" y="8803"/>
                      <a:pt x="13916" y="6958"/>
                    </a:cubicBezTo>
                    <a:cubicBezTo>
                      <a:pt x="13916" y="5113"/>
                      <a:pt x="13183" y="3344"/>
                      <a:pt x="11878" y="2039"/>
                    </a:cubicBezTo>
                    <a:cubicBezTo>
                      <a:pt x="10574" y="734"/>
                      <a:pt x="8804" y="1"/>
                      <a:pt x="69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B9EBFF"/>
                  </a:solidFill>
                </a:endParaRPr>
              </a:p>
            </p:txBody>
          </p:sp>
        </p:grpSp>
        <p:grpSp>
          <p:nvGrpSpPr>
            <p:cNvPr id="1527" name="Google Shape;1527;p39"/>
            <p:cNvGrpSpPr/>
            <p:nvPr/>
          </p:nvGrpSpPr>
          <p:grpSpPr>
            <a:xfrm>
              <a:off x="354618" y="3135598"/>
              <a:ext cx="500934" cy="1020528"/>
              <a:chOff x="7865487" y="2846927"/>
              <a:chExt cx="595996" cy="1214047"/>
            </a:xfrm>
          </p:grpSpPr>
          <p:sp>
            <p:nvSpPr>
              <p:cNvPr id="1528" name="Google Shape;1528;p39"/>
              <p:cNvSpPr/>
              <p:nvPr/>
            </p:nvSpPr>
            <p:spPr>
              <a:xfrm>
                <a:off x="8135199" y="3014973"/>
                <a:ext cx="26637" cy="104600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4680" extrusionOk="0">
                    <a:moveTo>
                      <a:pt x="308" y="0"/>
                    </a:moveTo>
                    <a:cubicBezTo>
                      <a:pt x="214" y="0"/>
                      <a:pt x="137" y="74"/>
                      <a:pt x="134" y="169"/>
                    </a:cubicBezTo>
                    <a:cubicBezTo>
                      <a:pt x="106" y="1183"/>
                      <a:pt x="89" y="2196"/>
                      <a:pt x="73" y="3210"/>
                    </a:cubicBezTo>
                    <a:cubicBezTo>
                      <a:pt x="19" y="6748"/>
                      <a:pt x="1" y="10311"/>
                      <a:pt x="4" y="13852"/>
                    </a:cubicBezTo>
                    <a:cubicBezTo>
                      <a:pt x="10" y="17391"/>
                      <a:pt x="33" y="20957"/>
                      <a:pt x="119" y="24494"/>
                    </a:cubicBezTo>
                    <a:cubicBezTo>
                      <a:pt x="123" y="24595"/>
                      <a:pt x="204" y="24677"/>
                      <a:pt x="304" y="24680"/>
                    </a:cubicBezTo>
                    <a:cubicBezTo>
                      <a:pt x="305" y="24680"/>
                      <a:pt x="307" y="24680"/>
                      <a:pt x="308" y="24680"/>
                    </a:cubicBezTo>
                    <a:cubicBezTo>
                      <a:pt x="412" y="24680"/>
                      <a:pt x="497" y="24598"/>
                      <a:pt x="499" y="24494"/>
                    </a:cubicBezTo>
                    <a:cubicBezTo>
                      <a:pt x="574" y="21452"/>
                      <a:pt x="598" y="18412"/>
                      <a:pt x="610" y="15372"/>
                    </a:cubicBezTo>
                    <a:cubicBezTo>
                      <a:pt x="622" y="10311"/>
                      <a:pt x="604" y="5224"/>
                      <a:pt x="484" y="168"/>
                    </a:cubicBezTo>
                    <a:cubicBezTo>
                      <a:pt x="481" y="76"/>
                      <a:pt x="408" y="1"/>
                      <a:pt x="312" y="0"/>
                    </a:cubicBezTo>
                    <a:cubicBezTo>
                      <a:pt x="311" y="0"/>
                      <a:pt x="310" y="0"/>
                      <a:pt x="308" y="0"/>
                    </a:cubicBezTo>
                    <a:close/>
                  </a:path>
                </a:pathLst>
              </a:custGeom>
              <a:noFill/>
              <a:ln w="762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B9EBFF"/>
                  </a:solidFill>
                </a:endParaRPr>
              </a:p>
            </p:txBody>
          </p:sp>
          <p:sp>
            <p:nvSpPr>
              <p:cNvPr id="1529" name="Google Shape;1529;p39"/>
              <p:cNvSpPr/>
              <p:nvPr/>
            </p:nvSpPr>
            <p:spPr>
              <a:xfrm>
                <a:off x="7865487" y="2846927"/>
                <a:ext cx="595996" cy="589795"/>
              </a:xfrm>
              <a:custGeom>
                <a:avLst/>
                <a:gdLst/>
                <a:ahLst/>
                <a:cxnLst/>
                <a:rect l="l" t="t" r="r" b="b"/>
                <a:pathLst>
                  <a:path w="13917" h="13916" extrusionOk="0">
                    <a:moveTo>
                      <a:pt x="6959" y="1"/>
                    </a:moveTo>
                    <a:cubicBezTo>
                      <a:pt x="5113" y="1"/>
                      <a:pt x="3343" y="734"/>
                      <a:pt x="2039" y="2039"/>
                    </a:cubicBezTo>
                    <a:cubicBezTo>
                      <a:pt x="734" y="3344"/>
                      <a:pt x="1" y="5113"/>
                      <a:pt x="1" y="6958"/>
                    </a:cubicBezTo>
                    <a:cubicBezTo>
                      <a:pt x="1" y="8803"/>
                      <a:pt x="734" y="10573"/>
                      <a:pt x="2039" y="11878"/>
                    </a:cubicBezTo>
                    <a:cubicBezTo>
                      <a:pt x="3343" y="13183"/>
                      <a:pt x="5113" y="13916"/>
                      <a:pt x="6959" y="13916"/>
                    </a:cubicBezTo>
                    <a:cubicBezTo>
                      <a:pt x="8804" y="13916"/>
                      <a:pt x="10574" y="13183"/>
                      <a:pt x="11878" y="11878"/>
                    </a:cubicBezTo>
                    <a:cubicBezTo>
                      <a:pt x="13183" y="10573"/>
                      <a:pt x="13916" y="8803"/>
                      <a:pt x="13916" y="6958"/>
                    </a:cubicBezTo>
                    <a:cubicBezTo>
                      <a:pt x="13916" y="5113"/>
                      <a:pt x="13183" y="3344"/>
                      <a:pt x="11878" y="2039"/>
                    </a:cubicBezTo>
                    <a:cubicBezTo>
                      <a:pt x="10574" y="734"/>
                      <a:pt x="8804" y="1"/>
                      <a:pt x="69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B9EBFF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"/>
          <p:cNvSpPr txBox="1">
            <a:spLocks noGrp="1"/>
          </p:cNvSpPr>
          <p:nvPr>
            <p:ph type="subTitle" idx="1"/>
          </p:nvPr>
        </p:nvSpPr>
        <p:spPr>
          <a:xfrm>
            <a:off x="2105250" y="2846300"/>
            <a:ext cx="49335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9" name="Google Shape;199;p3"/>
          <p:cNvSpPr txBox="1">
            <a:spLocks noGrp="1"/>
          </p:cNvSpPr>
          <p:nvPr>
            <p:ph type="title"/>
          </p:nvPr>
        </p:nvSpPr>
        <p:spPr>
          <a:xfrm>
            <a:off x="2424750" y="1946275"/>
            <a:ext cx="42507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/>
              <a:buNone/>
              <a:defRPr sz="44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/>
              <a:buNone/>
              <a:defRPr sz="44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/>
              <a:buNone/>
              <a:defRPr sz="44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/>
              <a:buNone/>
              <a:defRPr sz="44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/>
              <a:buNone/>
              <a:defRPr sz="44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/>
              <a:buNone/>
              <a:defRPr sz="44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/>
              <a:buNone/>
              <a:defRPr sz="44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Fredoka One"/>
              <a:buNone/>
              <a:defRPr sz="44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0" name="Google Shape;200;p3"/>
          <p:cNvSpPr txBox="1">
            <a:spLocks noGrp="1"/>
          </p:cNvSpPr>
          <p:nvPr>
            <p:ph type="title" idx="2" hasCustomPrompt="1"/>
          </p:nvPr>
        </p:nvSpPr>
        <p:spPr>
          <a:xfrm>
            <a:off x="3536100" y="1143125"/>
            <a:ext cx="2071800" cy="61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01" name="Google Shape;201;p3"/>
          <p:cNvGrpSpPr/>
          <p:nvPr/>
        </p:nvGrpSpPr>
        <p:grpSpPr>
          <a:xfrm>
            <a:off x="-237528" y="2554553"/>
            <a:ext cx="9517431" cy="2961382"/>
            <a:chOff x="-179150" y="2585549"/>
            <a:chExt cx="9417605" cy="2930321"/>
          </a:xfrm>
        </p:grpSpPr>
        <p:grpSp>
          <p:nvGrpSpPr>
            <p:cNvPr id="202" name="Google Shape;202;p3"/>
            <p:cNvGrpSpPr/>
            <p:nvPr/>
          </p:nvGrpSpPr>
          <p:grpSpPr>
            <a:xfrm>
              <a:off x="4690025" y="3301657"/>
              <a:ext cx="4548430" cy="1607717"/>
              <a:chOff x="4690025" y="2984257"/>
              <a:chExt cx="4548430" cy="1607717"/>
            </a:xfrm>
          </p:grpSpPr>
          <p:sp>
            <p:nvSpPr>
              <p:cNvPr id="203" name="Google Shape;203;p3"/>
              <p:cNvSpPr/>
              <p:nvPr/>
            </p:nvSpPr>
            <p:spPr>
              <a:xfrm>
                <a:off x="4690025" y="2984257"/>
                <a:ext cx="4530555" cy="1606829"/>
              </a:xfrm>
              <a:custGeom>
                <a:avLst/>
                <a:gdLst/>
                <a:ahLst/>
                <a:cxnLst/>
                <a:rect l="l" t="t" r="r" b="b"/>
                <a:pathLst>
                  <a:path w="103055" h="36550" extrusionOk="0">
                    <a:moveTo>
                      <a:pt x="103055" y="0"/>
                    </a:moveTo>
                    <a:cubicBezTo>
                      <a:pt x="100209" y="400"/>
                      <a:pt x="74939" y="6518"/>
                      <a:pt x="68360" y="7854"/>
                    </a:cubicBezTo>
                    <a:cubicBezTo>
                      <a:pt x="61782" y="9190"/>
                      <a:pt x="51687" y="12980"/>
                      <a:pt x="50355" y="13612"/>
                    </a:cubicBezTo>
                    <a:cubicBezTo>
                      <a:pt x="49023" y="14245"/>
                      <a:pt x="48258" y="14876"/>
                      <a:pt x="48258" y="14876"/>
                    </a:cubicBezTo>
                    <a:cubicBezTo>
                      <a:pt x="43065" y="17305"/>
                      <a:pt x="23962" y="21965"/>
                      <a:pt x="19104" y="23030"/>
                    </a:cubicBezTo>
                    <a:cubicBezTo>
                      <a:pt x="14246" y="24096"/>
                      <a:pt x="1" y="25760"/>
                      <a:pt x="1" y="25760"/>
                    </a:cubicBezTo>
                    <a:lnTo>
                      <a:pt x="35545" y="36549"/>
                    </a:lnTo>
                    <a:lnTo>
                      <a:pt x="103055" y="12393"/>
                    </a:lnTo>
                    <a:lnTo>
                      <a:pt x="10305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4707900" y="2985144"/>
                <a:ext cx="4530555" cy="1606829"/>
              </a:xfrm>
              <a:custGeom>
                <a:avLst/>
                <a:gdLst/>
                <a:ahLst/>
                <a:cxnLst/>
                <a:rect l="l" t="t" r="r" b="b"/>
                <a:pathLst>
                  <a:path w="103055" h="36550" extrusionOk="0">
                    <a:moveTo>
                      <a:pt x="103055" y="0"/>
                    </a:moveTo>
                    <a:cubicBezTo>
                      <a:pt x="100209" y="400"/>
                      <a:pt x="74939" y="6518"/>
                      <a:pt x="68360" y="7854"/>
                    </a:cubicBezTo>
                    <a:cubicBezTo>
                      <a:pt x="61782" y="9190"/>
                      <a:pt x="51687" y="12980"/>
                      <a:pt x="50355" y="13612"/>
                    </a:cubicBezTo>
                    <a:cubicBezTo>
                      <a:pt x="49023" y="14245"/>
                      <a:pt x="48258" y="14876"/>
                      <a:pt x="48258" y="14876"/>
                    </a:cubicBezTo>
                    <a:cubicBezTo>
                      <a:pt x="43065" y="17305"/>
                      <a:pt x="23962" y="21965"/>
                      <a:pt x="19104" y="23030"/>
                    </a:cubicBezTo>
                    <a:cubicBezTo>
                      <a:pt x="14246" y="24096"/>
                      <a:pt x="1" y="25760"/>
                      <a:pt x="1" y="25760"/>
                    </a:cubicBezTo>
                    <a:lnTo>
                      <a:pt x="35545" y="36549"/>
                    </a:lnTo>
                    <a:lnTo>
                      <a:pt x="103055" y="12393"/>
                    </a:lnTo>
                    <a:lnTo>
                      <a:pt x="103055" y="0"/>
                    </a:lnTo>
                    <a:close/>
                  </a:path>
                </a:pathLst>
              </a:custGeom>
              <a:solidFill>
                <a:srgbClr val="4B4B4B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" name="Google Shape;205;p3"/>
            <p:cNvSpPr/>
            <p:nvPr/>
          </p:nvSpPr>
          <p:spPr>
            <a:xfrm>
              <a:off x="5361000" y="3672149"/>
              <a:ext cx="828172" cy="1073186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5794925" y="3204249"/>
              <a:ext cx="1065726" cy="1381021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6467950" y="2920224"/>
              <a:ext cx="1065726" cy="1381021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057650" y="2735199"/>
              <a:ext cx="1065726" cy="1381021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7716775" y="2585549"/>
              <a:ext cx="1065726" cy="1381021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5339869" y="3720025"/>
              <a:ext cx="3809395" cy="1741091"/>
            </a:xfrm>
            <a:custGeom>
              <a:avLst/>
              <a:gdLst/>
              <a:ahLst/>
              <a:cxnLst/>
              <a:rect l="l" t="t" r="r" b="b"/>
              <a:pathLst>
                <a:path w="86651" h="39604" extrusionOk="0">
                  <a:moveTo>
                    <a:pt x="86651" y="1"/>
                  </a:moveTo>
                  <a:cubicBezTo>
                    <a:pt x="58551" y="798"/>
                    <a:pt x="33913" y="12547"/>
                    <a:pt x="21933" y="16341"/>
                  </a:cubicBezTo>
                  <a:cubicBezTo>
                    <a:pt x="9952" y="20134"/>
                    <a:pt x="1" y="21499"/>
                    <a:pt x="1" y="21499"/>
                  </a:cubicBezTo>
                  <a:lnTo>
                    <a:pt x="30803" y="39603"/>
                  </a:lnTo>
                  <a:lnTo>
                    <a:pt x="86651" y="39603"/>
                  </a:lnTo>
                  <a:lnTo>
                    <a:pt x="866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5339869" y="3720025"/>
              <a:ext cx="3809395" cy="1741091"/>
            </a:xfrm>
            <a:custGeom>
              <a:avLst/>
              <a:gdLst/>
              <a:ahLst/>
              <a:cxnLst/>
              <a:rect l="l" t="t" r="r" b="b"/>
              <a:pathLst>
                <a:path w="86651" h="39604" extrusionOk="0">
                  <a:moveTo>
                    <a:pt x="86651" y="1"/>
                  </a:moveTo>
                  <a:cubicBezTo>
                    <a:pt x="58551" y="798"/>
                    <a:pt x="33913" y="12547"/>
                    <a:pt x="21933" y="16341"/>
                  </a:cubicBezTo>
                  <a:cubicBezTo>
                    <a:pt x="9952" y="20134"/>
                    <a:pt x="1" y="21499"/>
                    <a:pt x="1" y="21499"/>
                  </a:cubicBezTo>
                  <a:lnTo>
                    <a:pt x="30803" y="39603"/>
                  </a:lnTo>
                  <a:lnTo>
                    <a:pt x="86651" y="39603"/>
                  </a:lnTo>
                  <a:lnTo>
                    <a:pt x="86651" y="1"/>
                  </a:lnTo>
                  <a:close/>
                </a:path>
              </a:pathLst>
            </a:custGeom>
            <a:solidFill>
              <a:srgbClr val="000000">
                <a:alpha val="33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3"/>
            <p:cNvGrpSpPr/>
            <p:nvPr/>
          </p:nvGrpSpPr>
          <p:grpSpPr>
            <a:xfrm>
              <a:off x="6549238" y="3900183"/>
              <a:ext cx="2474429" cy="1056946"/>
              <a:chOff x="6549238" y="3582783"/>
              <a:chExt cx="2474429" cy="1056946"/>
            </a:xfrm>
          </p:grpSpPr>
          <p:sp>
            <p:nvSpPr>
              <p:cNvPr id="213" name="Google Shape;213;p3"/>
              <p:cNvSpPr/>
              <p:nvPr/>
            </p:nvSpPr>
            <p:spPr>
              <a:xfrm>
                <a:off x="6549238" y="4162165"/>
                <a:ext cx="111181" cy="185346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4216" extrusionOk="0">
                    <a:moveTo>
                      <a:pt x="2396" y="0"/>
                    </a:moveTo>
                    <a:cubicBezTo>
                      <a:pt x="1087" y="1088"/>
                      <a:pt x="888" y="3261"/>
                      <a:pt x="888" y="3261"/>
                    </a:cubicBezTo>
                    <a:cubicBezTo>
                      <a:pt x="622" y="2729"/>
                      <a:pt x="666" y="1355"/>
                      <a:pt x="666" y="1355"/>
                    </a:cubicBezTo>
                    <a:lnTo>
                      <a:pt x="666" y="1355"/>
                    </a:lnTo>
                    <a:cubicBezTo>
                      <a:pt x="100" y="2333"/>
                      <a:pt x="4" y="4144"/>
                      <a:pt x="0" y="4214"/>
                    </a:cubicBezTo>
                    <a:lnTo>
                      <a:pt x="2529" y="4214"/>
                    </a:lnTo>
                    <a:cubicBezTo>
                      <a:pt x="2263" y="3726"/>
                      <a:pt x="2396" y="2595"/>
                      <a:pt x="2396" y="2595"/>
                    </a:cubicBezTo>
                    <a:lnTo>
                      <a:pt x="2396" y="2595"/>
                    </a:lnTo>
                    <a:cubicBezTo>
                      <a:pt x="2063" y="2994"/>
                      <a:pt x="1842" y="3793"/>
                      <a:pt x="1842" y="3793"/>
                    </a:cubicBezTo>
                    <a:cubicBezTo>
                      <a:pt x="1509" y="2329"/>
                      <a:pt x="2396" y="0"/>
                      <a:pt x="2396" y="0"/>
                    </a:cubicBezTo>
                    <a:close/>
                    <a:moveTo>
                      <a:pt x="0" y="4214"/>
                    </a:moveTo>
                    <a:lnTo>
                      <a:pt x="0" y="4216"/>
                    </a:lnTo>
                    <a:cubicBezTo>
                      <a:pt x="0" y="4216"/>
                      <a:pt x="0" y="4215"/>
                      <a:pt x="0" y="4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8198975" y="3582783"/>
                <a:ext cx="98564" cy="167761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3816" extrusionOk="0">
                    <a:moveTo>
                      <a:pt x="2241" y="1"/>
                    </a:moveTo>
                    <a:lnTo>
                      <a:pt x="2241" y="1"/>
                    </a:lnTo>
                    <a:cubicBezTo>
                      <a:pt x="1664" y="356"/>
                      <a:pt x="711" y="2440"/>
                      <a:pt x="711" y="2440"/>
                    </a:cubicBezTo>
                    <a:lnTo>
                      <a:pt x="533" y="1775"/>
                    </a:lnTo>
                    <a:lnTo>
                      <a:pt x="1" y="3816"/>
                    </a:lnTo>
                    <a:lnTo>
                      <a:pt x="1821" y="3816"/>
                    </a:lnTo>
                    <a:cubicBezTo>
                      <a:pt x="1621" y="2751"/>
                      <a:pt x="2241" y="1"/>
                      <a:pt x="22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7496850" y="3768788"/>
                <a:ext cx="104587" cy="198930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4525" extrusionOk="0">
                    <a:moveTo>
                      <a:pt x="1348" y="0"/>
                    </a:moveTo>
                    <a:cubicBezTo>
                      <a:pt x="848" y="865"/>
                      <a:pt x="616" y="3194"/>
                      <a:pt x="616" y="3194"/>
                    </a:cubicBezTo>
                    <a:cubicBezTo>
                      <a:pt x="449" y="3078"/>
                      <a:pt x="50" y="2695"/>
                      <a:pt x="50" y="2695"/>
                    </a:cubicBezTo>
                    <a:lnTo>
                      <a:pt x="50" y="2695"/>
                    </a:lnTo>
                    <a:cubicBezTo>
                      <a:pt x="0" y="3293"/>
                      <a:pt x="166" y="4525"/>
                      <a:pt x="166" y="4525"/>
                    </a:cubicBezTo>
                    <a:lnTo>
                      <a:pt x="2378" y="4525"/>
                    </a:lnTo>
                    <a:cubicBezTo>
                      <a:pt x="2296" y="4092"/>
                      <a:pt x="2378" y="2779"/>
                      <a:pt x="2378" y="2779"/>
                    </a:cubicBezTo>
                    <a:lnTo>
                      <a:pt x="2378" y="2779"/>
                    </a:lnTo>
                    <a:lnTo>
                      <a:pt x="1780" y="3577"/>
                    </a:lnTo>
                    <a:cubicBezTo>
                      <a:pt x="1497" y="2861"/>
                      <a:pt x="1348" y="0"/>
                      <a:pt x="13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7241955" y="4456669"/>
                <a:ext cx="232518" cy="14661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3335" extrusionOk="0">
                    <a:moveTo>
                      <a:pt x="4357" y="0"/>
                    </a:moveTo>
                    <a:cubicBezTo>
                      <a:pt x="4357" y="0"/>
                      <a:pt x="3425" y="71"/>
                      <a:pt x="2772" y="2109"/>
                    </a:cubicBezTo>
                    <a:cubicBezTo>
                      <a:pt x="2772" y="2109"/>
                      <a:pt x="2134" y="1611"/>
                      <a:pt x="1088" y="1611"/>
                    </a:cubicBezTo>
                    <a:cubicBezTo>
                      <a:pt x="762" y="1611"/>
                      <a:pt x="398" y="1659"/>
                      <a:pt x="0" y="1785"/>
                    </a:cubicBezTo>
                    <a:cubicBezTo>
                      <a:pt x="0" y="1785"/>
                      <a:pt x="818" y="3335"/>
                      <a:pt x="2484" y="3335"/>
                    </a:cubicBezTo>
                    <a:cubicBezTo>
                      <a:pt x="2697" y="3335"/>
                      <a:pt x="2924" y="3309"/>
                      <a:pt x="3165" y="3252"/>
                    </a:cubicBezTo>
                    <a:cubicBezTo>
                      <a:pt x="5289" y="2750"/>
                      <a:pt x="4357" y="0"/>
                      <a:pt x="43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7295546" y="4445899"/>
                <a:ext cx="93640" cy="193831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4409" fill="none" extrusionOk="0">
                    <a:moveTo>
                      <a:pt x="1" y="0"/>
                    </a:moveTo>
                    <a:cubicBezTo>
                      <a:pt x="1" y="0"/>
                      <a:pt x="1731" y="1597"/>
                      <a:pt x="2130" y="4408"/>
                    </a:cubicBezTo>
                  </a:path>
                </a:pathLst>
              </a:custGeom>
              <a:noFill/>
              <a:ln w="69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7108046" y="4285743"/>
                <a:ext cx="272436" cy="244915"/>
              </a:xfrm>
              <a:custGeom>
                <a:avLst/>
                <a:gdLst/>
                <a:ahLst/>
                <a:cxnLst/>
                <a:rect l="l" t="t" r="r" b="b"/>
                <a:pathLst>
                  <a:path w="6197" h="5571" extrusionOk="0">
                    <a:moveTo>
                      <a:pt x="3638" y="1"/>
                    </a:moveTo>
                    <a:cubicBezTo>
                      <a:pt x="2840" y="1"/>
                      <a:pt x="2336" y="959"/>
                      <a:pt x="2669" y="1730"/>
                    </a:cubicBezTo>
                    <a:cubicBezTo>
                      <a:pt x="2669" y="1730"/>
                      <a:pt x="2358" y="1655"/>
                      <a:pt x="1957" y="1655"/>
                    </a:cubicBezTo>
                    <a:cubicBezTo>
                      <a:pt x="1342" y="1655"/>
                      <a:pt x="515" y="1832"/>
                      <a:pt x="273" y="2728"/>
                    </a:cubicBezTo>
                    <a:cubicBezTo>
                      <a:pt x="0" y="3742"/>
                      <a:pt x="763" y="4025"/>
                      <a:pt x="1410" y="4025"/>
                    </a:cubicBezTo>
                    <a:cubicBezTo>
                      <a:pt x="1709" y="4025"/>
                      <a:pt x="1983" y="3965"/>
                      <a:pt x="2120" y="3888"/>
                    </a:cubicBezTo>
                    <a:lnTo>
                      <a:pt x="2120" y="3888"/>
                    </a:lnTo>
                    <a:cubicBezTo>
                      <a:pt x="2120" y="3888"/>
                      <a:pt x="2009" y="5371"/>
                      <a:pt x="3046" y="5556"/>
                    </a:cubicBezTo>
                    <a:cubicBezTo>
                      <a:pt x="3104" y="5566"/>
                      <a:pt x="3159" y="5571"/>
                      <a:pt x="3212" y="5571"/>
                    </a:cubicBezTo>
                    <a:cubicBezTo>
                      <a:pt x="4113" y="5571"/>
                      <a:pt x="4359" y="4167"/>
                      <a:pt x="4266" y="3743"/>
                    </a:cubicBezTo>
                    <a:cubicBezTo>
                      <a:pt x="4266" y="3743"/>
                      <a:pt x="5879" y="3611"/>
                      <a:pt x="6062" y="2728"/>
                    </a:cubicBezTo>
                    <a:cubicBezTo>
                      <a:pt x="6197" y="2080"/>
                      <a:pt x="5752" y="1670"/>
                      <a:pt x="5196" y="1670"/>
                    </a:cubicBezTo>
                    <a:cubicBezTo>
                      <a:pt x="4996" y="1670"/>
                      <a:pt x="4782" y="1723"/>
                      <a:pt x="4575" y="1838"/>
                    </a:cubicBezTo>
                    <a:cubicBezTo>
                      <a:pt x="4575" y="1838"/>
                      <a:pt x="4809" y="245"/>
                      <a:pt x="3878" y="29"/>
                    </a:cubicBezTo>
                    <a:cubicBezTo>
                      <a:pt x="3795" y="10"/>
                      <a:pt x="3715" y="1"/>
                      <a:pt x="3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7208940" y="4365096"/>
                <a:ext cx="81155" cy="81155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846" extrusionOk="0">
                    <a:moveTo>
                      <a:pt x="922" y="1"/>
                    </a:moveTo>
                    <a:cubicBezTo>
                      <a:pt x="414" y="1"/>
                      <a:pt x="0" y="414"/>
                      <a:pt x="0" y="923"/>
                    </a:cubicBezTo>
                    <a:cubicBezTo>
                      <a:pt x="0" y="1433"/>
                      <a:pt x="414" y="1846"/>
                      <a:pt x="922" y="1846"/>
                    </a:cubicBezTo>
                    <a:cubicBezTo>
                      <a:pt x="1432" y="1846"/>
                      <a:pt x="1846" y="1433"/>
                      <a:pt x="1846" y="923"/>
                    </a:cubicBezTo>
                    <a:cubicBezTo>
                      <a:pt x="1846" y="414"/>
                      <a:pt x="1432" y="1"/>
                      <a:pt x="9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8803987" y="3866209"/>
                <a:ext cx="210624" cy="105862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2408" extrusionOk="0">
                    <a:moveTo>
                      <a:pt x="4753" y="0"/>
                    </a:moveTo>
                    <a:cubicBezTo>
                      <a:pt x="4540" y="0"/>
                      <a:pt x="3443" y="97"/>
                      <a:pt x="2518" y="1930"/>
                    </a:cubicBezTo>
                    <a:cubicBezTo>
                      <a:pt x="2518" y="1930"/>
                      <a:pt x="1640" y="162"/>
                      <a:pt x="301" y="162"/>
                    </a:cubicBezTo>
                    <a:cubicBezTo>
                      <a:pt x="203" y="162"/>
                      <a:pt x="103" y="172"/>
                      <a:pt x="1" y="192"/>
                    </a:cubicBezTo>
                    <a:cubicBezTo>
                      <a:pt x="1" y="192"/>
                      <a:pt x="976" y="2196"/>
                      <a:pt x="2518" y="2407"/>
                    </a:cubicBezTo>
                    <a:cubicBezTo>
                      <a:pt x="2518" y="2407"/>
                      <a:pt x="4591" y="1398"/>
                      <a:pt x="4790" y="2"/>
                    </a:cubicBezTo>
                    <a:cubicBezTo>
                      <a:pt x="4791" y="2"/>
                      <a:pt x="4778" y="0"/>
                      <a:pt x="4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8914641" y="3771118"/>
                <a:ext cx="17629" cy="207019"/>
              </a:xfrm>
              <a:custGeom>
                <a:avLst/>
                <a:gdLst/>
                <a:ahLst/>
                <a:cxnLst/>
                <a:rect l="l" t="t" r="r" b="b"/>
                <a:pathLst>
                  <a:path w="401" h="4709" fill="none" extrusionOk="0">
                    <a:moveTo>
                      <a:pt x="1" y="1"/>
                    </a:moveTo>
                    <a:cubicBezTo>
                      <a:pt x="400" y="2047"/>
                      <a:pt x="1" y="4708"/>
                      <a:pt x="1" y="4708"/>
                    </a:cubicBezTo>
                  </a:path>
                </a:pathLst>
              </a:custGeom>
              <a:noFill/>
              <a:ln w="6925" cap="rnd" cmpd="sng">
                <a:solidFill>
                  <a:srgbClr val="B5CD7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8803987" y="3652815"/>
                <a:ext cx="219681" cy="176729"/>
              </a:xfrm>
              <a:custGeom>
                <a:avLst/>
                <a:gdLst/>
                <a:ahLst/>
                <a:cxnLst/>
                <a:rect l="l" t="t" r="r" b="b"/>
                <a:pathLst>
                  <a:path w="4997" h="4020" extrusionOk="0">
                    <a:moveTo>
                      <a:pt x="1622" y="0"/>
                    </a:moveTo>
                    <a:cubicBezTo>
                      <a:pt x="1435" y="0"/>
                      <a:pt x="1232" y="56"/>
                      <a:pt x="1020" y="197"/>
                    </a:cubicBezTo>
                    <a:cubicBezTo>
                      <a:pt x="1" y="879"/>
                      <a:pt x="1320" y="2093"/>
                      <a:pt x="1320" y="2093"/>
                    </a:cubicBezTo>
                    <a:cubicBezTo>
                      <a:pt x="1320" y="2093"/>
                      <a:pt x="288" y="2443"/>
                      <a:pt x="472" y="3490"/>
                    </a:cubicBezTo>
                    <a:cubicBezTo>
                      <a:pt x="538" y="3868"/>
                      <a:pt x="807" y="4019"/>
                      <a:pt x="1131" y="4019"/>
                    </a:cubicBezTo>
                    <a:cubicBezTo>
                      <a:pt x="1703" y="4019"/>
                      <a:pt x="2443" y="3546"/>
                      <a:pt x="2518" y="3024"/>
                    </a:cubicBezTo>
                    <a:cubicBezTo>
                      <a:pt x="2518" y="3024"/>
                      <a:pt x="3011" y="3842"/>
                      <a:pt x="3710" y="3842"/>
                    </a:cubicBezTo>
                    <a:cubicBezTo>
                      <a:pt x="3833" y="3842"/>
                      <a:pt x="3963" y="3816"/>
                      <a:pt x="4097" y="3756"/>
                    </a:cubicBezTo>
                    <a:cubicBezTo>
                      <a:pt x="4996" y="3357"/>
                      <a:pt x="4581" y="2076"/>
                      <a:pt x="3716" y="1977"/>
                    </a:cubicBezTo>
                    <a:cubicBezTo>
                      <a:pt x="3716" y="1977"/>
                      <a:pt x="4854" y="1644"/>
                      <a:pt x="4601" y="746"/>
                    </a:cubicBezTo>
                    <a:cubicBezTo>
                      <a:pt x="4482" y="324"/>
                      <a:pt x="4133" y="149"/>
                      <a:pt x="3768" y="149"/>
                    </a:cubicBezTo>
                    <a:cubicBezTo>
                      <a:pt x="3356" y="149"/>
                      <a:pt x="2922" y="372"/>
                      <a:pt x="2772" y="713"/>
                    </a:cubicBezTo>
                    <a:cubicBezTo>
                      <a:pt x="2772" y="713"/>
                      <a:pt x="2295" y="0"/>
                      <a:pt x="16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8885406" y="3715550"/>
                <a:ext cx="58558" cy="58558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332" extrusionOk="0">
                    <a:moveTo>
                      <a:pt x="666" y="0"/>
                    </a:moveTo>
                    <a:cubicBezTo>
                      <a:pt x="298" y="0"/>
                      <a:pt x="1" y="298"/>
                      <a:pt x="1" y="666"/>
                    </a:cubicBezTo>
                    <a:cubicBezTo>
                      <a:pt x="1" y="1033"/>
                      <a:pt x="298" y="1331"/>
                      <a:pt x="666" y="1331"/>
                    </a:cubicBezTo>
                    <a:cubicBezTo>
                      <a:pt x="1032" y="1331"/>
                      <a:pt x="1331" y="1033"/>
                      <a:pt x="1331" y="666"/>
                    </a:cubicBezTo>
                    <a:cubicBezTo>
                      <a:pt x="1331" y="298"/>
                      <a:pt x="1032" y="0"/>
                      <a:pt x="6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7162436" y="3927495"/>
                <a:ext cx="82913" cy="89024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025" extrusionOk="0">
                    <a:moveTo>
                      <a:pt x="1814" y="1"/>
                    </a:moveTo>
                    <a:lnTo>
                      <a:pt x="1814" y="1"/>
                    </a:lnTo>
                    <a:cubicBezTo>
                      <a:pt x="1039" y="491"/>
                      <a:pt x="660" y="1597"/>
                      <a:pt x="660" y="1597"/>
                    </a:cubicBezTo>
                    <a:cubicBezTo>
                      <a:pt x="486" y="1303"/>
                      <a:pt x="405" y="841"/>
                      <a:pt x="405" y="841"/>
                    </a:cubicBezTo>
                    <a:cubicBezTo>
                      <a:pt x="219" y="1157"/>
                      <a:pt x="47" y="1822"/>
                      <a:pt x="6" y="1987"/>
                    </a:cubicBezTo>
                    <a:cubicBezTo>
                      <a:pt x="1" y="2006"/>
                      <a:pt x="15" y="2025"/>
                      <a:pt x="37" y="2025"/>
                    </a:cubicBezTo>
                    <a:lnTo>
                      <a:pt x="1849" y="2025"/>
                    </a:lnTo>
                    <a:cubicBezTo>
                      <a:pt x="1867" y="2025"/>
                      <a:pt x="1880" y="2008"/>
                      <a:pt x="1875" y="1991"/>
                    </a:cubicBezTo>
                    <a:cubicBezTo>
                      <a:pt x="1777" y="1604"/>
                      <a:pt x="1885" y="857"/>
                      <a:pt x="1885" y="857"/>
                    </a:cubicBezTo>
                    <a:lnTo>
                      <a:pt x="1885" y="857"/>
                    </a:lnTo>
                    <a:cubicBezTo>
                      <a:pt x="1672" y="1106"/>
                      <a:pt x="1547" y="1374"/>
                      <a:pt x="1547" y="1374"/>
                    </a:cubicBezTo>
                    <a:cubicBezTo>
                      <a:pt x="1547" y="758"/>
                      <a:pt x="1814" y="1"/>
                      <a:pt x="18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3"/>
            <p:cNvSpPr/>
            <p:nvPr/>
          </p:nvSpPr>
          <p:spPr>
            <a:xfrm>
              <a:off x="1247" y="3655575"/>
              <a:ext cx="7880366" cy="1805540"/>
            </a:xfrm>
            <a:custGeom>
              <a:avLst/>
              <a:gdLst/>
              <a:ahLst/>
              <a:cxnLst/>
              <a:rect l="l" t="t" r="r" b="b"/>
              <a:pathLst>
                <a:path w="179252" h="41070" extrusionOk="0">
                  <a:moveTo>
                    <a:pt x="1" y="1"/>
                  </a:moveTo>
                  <a:lnTo>
                    <a:pt x="1" y="41069"/>
                  </a:lnTo>
                  <a:lnTo>
                    <a:pt x="179251" y="41069"/>
                  </a:lnTo>
                  <a:cubicBezTo>
                    <a:pt x="123872" y="20535"/>
                    <a:pt x="94370" y="14889"/>
                    <a:pt x="76001" y="9289"/>
                  </a:cubicBezTo>
                  <a:cubicBezTo>
                    <a:pt x="4553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" name="Google Shape;226;p3"/>
            <p:cNvGrpSpPr/>
            <p:nvPr/>
          </p:nvGrpSpPr>
          <p:grpSpPr>
            <a:xfrm>
              <a:off x="6695" y="3734235"/>
              <a:ext cx="5159615" cy="1593455"/>
              <a:chOff x="6695" y="3416835"/>
              <a:chExt cx="5159615" cy="1593455"/>
            </a:xfrm>
          </p:grpSpPr>
          <p:grpSp>
            <p:nvGrpSpPr>
              <p:cNvPr id="227" name="Google Shape;227;p3"/>
              <p:cNvGrpSpPr/>
              <p:nvPr/>
            </p:nvGrpSpPr>
            <p:grpSpPr>
              <a:xfrm>
                <a:off x="6695" y="4548947"/>
                <a:ext cx="391486" cy="461342"/>
                <a:chOff x="6695" y="4548947"/>
                <a:chExt cx="391486" cy="461342"/>
              </a:xfrm>
            </p:grpSpPr>
            <p:sp>
              <p:nvSpPr>
                <p:cNvPr id="228" name="Google Shape;228;p3"/>
                <p:cNvSpPr/>
                <p:nvPr/>
              </p:nvSpPr>
              <p:spPr>
                <a:xfrm>
                  <a:off x="130450" y="4867279"/>
                  <a:ext cx="161826" cy="77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1" h="1762" extrusionOk="0">
                      <a:moveTo>
                        <a:pt x="1658" y="0"/>
                      </a:moveTo>
                      <a:cubicBezTo>
                        <a:pt x="1105" y="0"/>
                        <a:pt x="511" y="179"/>
                        <a:pt x="0" y="734"/>
                      </a:cubicBezTo>
                      <a:cubicBezTo>
                        <a:pt x="0" y="734"/>
                        <a:pt x="891" y="1762"/>
                        <a:pt x="2157" y="1762"/>
                      </a:cubicBezTo>
                      <a:cubicBezTo>
                        <a:pt x="2623" y="1762"/>
                        <a:pt x="3139" y="1623"/>
                        <a:pt x="3680" y="1242"/>
                      </a:cubicBezTo>
                      <a:lnTo>
                        <a:pt x="3532" y="589"/>
                      </a:lnTo>
                      <a:cubicBezTo>
                        <a:pt x="3532" y="589"/>
                        <a:pt x="2661" y="0"/>
                        <a:pt x="165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3"/>
                <p:cNvSpPr/>
                <p:nvPr/>
              </p:nvSpPr>
              <p:spPr>
                <a:xfrm>
                  <a:off x="279175" y="4772144"/>
                  <a:ext cx="119006" cy="133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7" h="3044" extrusionOk="0">
                      <a:moveTo>
                        <a:pt x="2583" y="0"/>
                      </a:moveTo>
                      <a:cubicBezTo>
                        <a:pt x="977" y="0"/>
                        <a:pt x="1" y="2217"/>
                        <a:pt x="1" y="2217"/>
                      </a:cubicBezTo>
                      <a:cubicBezTo>
                        <a:pt x="89" y="2493"/>
                        <a:pt x="215" y="3043"/>
                        <a:pt x="216" y="3043"/>
                      </a:cubicBezTo>
                      <a:cubicBezTo>
                        <a:pt x="216" y="3043"/>
                        <a:pt x="216" y="3043"/>
                        <a:pt x="216" y="3043"/>
                      </a:cubicBezTo>
                      <a:cubicBezTo>
                        <a:pt x="2706" y="2762"/>
                        <a:pt x="2637" y="1"/>
                        <a:pt x="2637" y="1"/>
                      </a:cubicBezTo>
                      <a:cubicBezTo>
                        <a:pt x="2619" y="0"/>
                        <a:pt x="2601" y="0"/>
                        <a:pt x="258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3"/>
                <p:cNvSpPr/>
                <p:nvPr/>
              </p:nvSpPr>
              <p:spPr>
                <a:xfrm>
                  <a:off x="199075" y="4729017"/>
                  <a:ext cx="104147" cy="281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6398" fill="none" extrusionOk="0">
                      <a:moveTo>
                        <a:pt x="2368" y="6397"/>
                      </a:moveTo>
                      <a:cubicBezTo>
                        <a:pt x="2368" y="6397"/>
                        <a:pt x="2267" y="2116"/>
                        <a:pt x="1" y="0"/>
                      </a:cubicBezTo>
                    </a:path>
                  </a:pathLst>
                </a:custGeom>
                <a:noFill/>
                <a:ln w="787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3"/>
                <p:cNvSpPr/>
                <p:nvPr/>
              </p:nvSpPr>
              <p:spPr>
                <a:xfrm>
                  <a:off x="6695" y="4548947"/>
                  <a:ext cx="354645" cy="280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7" h="6372" extrusionOk="0">
                      <a:moveTo>
                        <a:pt x="5519" y="1"/>
                      </a:moveTo>
                      <a:cubicBezTo>
                        <a:pt x="4837" y="1"/>
                        <a:pt x="4151" y="490"/>
                        <a:pt x="3948" y="1665"/>
                      </a:cubicBezTo>
                      <a:cubicBezTo>
                        <a:pt x="3948" y="1665"/>
                        <a:pt x="3174" y="119"/>
                        <a:pt x="2061" y="119"/>
                      </a:cubicBezTo>
                      <a:cubicBezTo>
                        <a:pt x="1880" y="119"/>
                        <a:pt x="1690" y="160"/>
                        <a:pt x="1493" y="255"/>
                      </a:cubicBezTo>
                      <a:cubicBezTo>
                        <a:pt x="0" y="973"/>
                        <a:pt x="1361" y="3127"/>
                        <a:pt x="2305" y="3409"/>
                      </a:cubicBezTo>
                      <a:cubicBezTo>
                        <a:pt x="2305" y="3409"/>
                        <a:pt x="1341" y="4354"/>
                        <a:pt x="1852" y="5714"/>
                      </a:cubicBezTo>
                      <a:cubicBezTo>
                        <a:pt x="2021" y="6164"/>
                        <a:pt x="2430" y="6371"/>
                        <a:pt x="2880" y="6371"/>
                      </a:cubicBezTo>
                      <a:cubicBezTo>
                        <a:pt x="3788" y="6371"/>
                        <a:pt x="4865" y="5528"/>
                        <a:pt x="4478" y="4146"/>
                      </a:cubicBezTo>
                      <a:lnTo>
                        <a:pt x="4478" y="4146"/>
                      </a:lnTo>
                      <a:cubicBezTo>
                        <a:pt x="4478" y="4147"/>
                        <a:pt x="4964" y="4889"/>
                        <a:pt x="5890" y="4889"/>
                      </a:cubicBezTo>
                      <a:cubicBezTo>
                        <a:pt x="6117" y="4889"/>
                        <a:pt x="6371" y="4844"/>
                        <a:pt x="6650" y="4733"/>
                      </a:cubicBezTo>
                      <a:cubicBezTo>
                        <a:pt x="8067" y="4166"/>
                        <a:pt x="7682" y="2353"/>
                        <a:pt x="6495" y="2238"/>
                      </a:cubicBezTo>
                      <a:cubicBezTo>
                        <a:pt x="6495" y="2238"/>
                        <a:pt x="7482" y="1555"/>
                        <a:pt x="6745" y="614"/>
                      </a:cubicBezTo>
                      <a:cubicBezTo>
                        <a:pt x="6440" y="225"/>
                        <a:pt x="5980" y="1"/>
                        <a:pt x="55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3"/>
                <p:cNvSpPr/>
                <p:nvPr/>
              </p:nvSpPr>
              <p:spPr>
                <a:xfrm>
                  <a:off x="138143" y="4639334"/>
                  <a:ext cx="100322" cy="100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0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39"/>
                      </a:cubicBezTo>
                      <a:cubicBezTo>
                        <a:pt x="0" y="1769"/>
                        <a:pt x="511" y="2280"/>
                        <a:pt x="1141" y="2280"/>
                      </a:cubicBezTo>
                      <a:cubicBezTo>
                        <a:pt x="1770" y="2280"/>
                        <a:pt x="2281" y="1769"/>
                        <a:pt x="2281" y="1139"/>
                      </a:cubicBezTo>
                      <a:cubicBezTo>
                        <a:pt x="2281" y="510"/>
                        <a:pt x="1770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3" name="Google Shape;233;p3"/>
              <p:cNvGrpSpPr/>
              <p:nvPr/>
            </p:nvGrpSpPr>
            <p:grpSpPr>
              <a:xfrm>
                <a:off x="4119255" y="4015945"/>
                <a:ext cx="336665" cy="290944"/>
                <a:chOff x="4119255" y="4015945"/>
                <a:chExt cx="336665" cy="290944"/>
              </a:xfrm>
            </p:grpSpPr>
            <p:sp>
              <p:nvSpPr>
                <p:cNvPr id="234" name="Google Shape;234;p3"/>
                <p:cNvSpPr/>
                <p:nvPr/>
              </p:nvSpPr>
              <p:spPr>
                <a:xfrm>
                  <a:off x="4205246" y="4120796"/>
                  <a:ext cx="87485" cy="186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0" h="4233" fill="none" extrusionOk="0">
                      <a:moveTo>
                        <a:pt x="306" y="4232"/>
                      </a:moveTo>
                      <a:cubicBezTo>
                        <a:pt x="306" y="4232"/>
                        <a:pt x="1" y="1369"/>
                        <a:pt x="1990" y="0"/>
                      </a:cubicBezTo>
                    </a:path>
                  </a:pathLst>
                </a:custGeom>
                <a:noFill/>
                <a:ln w="6500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5" name="Google Shape;235;p3"/>
                <p:cNvGrpSpPr/>
                <p:nvPr/>
              </p:nvGrpSpPr>
              <p:grpSpPr>
                <a:xfrm>
                  <a:off x="4119255" y="4015945"/>
                  <a:ext cx="336665" cy="276568"/>
                  <a:chOff x="4119255" y="4015945"/>
                  <a:chExt cx="336665" cy="276568"/>
                </a:xfrm>
              </p:grpSpPr>
              <p:sp>
                <p:nvSpPr>
                  <p:cNvPr id="236" name="Google Shape;236;p3"/>
                  <p:cNvSpPr/>
                  <p:nvPr/>
                </p:nvSpPr>
                <p:spPr>
                  <a:xfrm>
                    <a:off x="4119255" y="4193950"/>
                    <a:ext cx="100674" cy="88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0" h="2014" extrusionOk="0">
                        <a:moveTo>
                          <a:pt x="354" y="1"/>
                        </a:moveTo>
                        <a:cubicBezTo>
                          <a:pt x="241" y="1"/>
                          <a:pt x="124" y="11"/>
                          <a:pt x="1" y="33"/>
                        </a:cubicBezTo>
                        <a:cubicBezTo>
                          <a:pt x="1" y="33"/>
                          <a:pt x="306" y="1888"/>
                          <a:pt x="2290" y="2013"/>
                        </a:cubicBezTo>
                        <a:lnTo>
                          <a:pt x="2290" y="1413"/>
                        </a:lnTo>
                        <a:cubicBezTo>
                          <a:pt x="2290" y="1413"/>
                          <a:pt x="1683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7" name="Google Shape;237;p3"/>
                  <p:cNvSpPr/>
                  <p:nvPr/>
                </p:nvSpPr>
                <p:spPr>
                  <a:xfrm>
                    <a:off x="4217951" y="4235362"/>
                    <a:ext cx="101817" cy="57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6" h="1300" extrusionOk="0">
                        <a:moveTo>
                          <a:pt x="1804" y="0"/>
                        </a:moveTo>
                        <a:cubicBezTo>
                          <a:pt x="835" y="0"/>
                          <a:pt x="45" y="649"/>
                          <a:pt x="45" y="649"/>
                        </a:cubicBezTo>
                        <a:lnTo>
                          <a:pt x="1" y="1261"/>
                        </a:lnTo>
                        <a:cubicBezTo>
                          <a:pt x="198" y="1287"/>
                          <a:pt x="378" y="1299"/>
                          <a:pt x="543" y="1299"/>
                        </a:cubicBezTo>
                        <a:cubicBezTo>
                          <a:pt x="2218" y="1299"/>
                          <a:pt x="2315" y="64"/>
                          <a:pt x="2315" y="64"/>
                        </a:cubicBezTo>
                        <a:cubicBezTo>
                          <a:pt x="2142" y="20"/>
                          <a:pt x="1970" y="0"/>
                          <a:pt x="180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8" name="Google Shape;238;p3"/>
                  <p:cNvSpPr/>
                  <p:nvPr/>
                </p:nvSpPr>
                <p:spPr>
                  <a:xfrm>
                    <a:off x="4205685" y="4015945"/>
                    <a:ext cx="250235" cy="2176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2" h="4951" extrusionOk="0">
                        <a:moveTo>
                          <a:pt x="4109" y="0"/>
                        </a:moveTo>
                        <a:cubicBezTo>
                          <a:pt x="3451" y="0"/>
                          <a:pt x="2662" y="614"/>
                          <a:pt x="2521" y="1398"/>
                        </a:cubicBezTo>
                        <a:cubicBezTo>
                          <a:pt x="2521" y="1398"/>
                          <a:pt x="2001" y="695"/>
                          <a:pt x="1255" y="695"/>
                        </a:cubicBezTo>
                        <a:cubicBezTo>
                          <a:pt x="1148" y="695"/>
                          <a:pt x="1036" y="709"/>
                          <a:pt x="920" y="742"/>
                        </a:cubicBezTo>
                        <a:cubicBezTo>
                          <a:pt x="0" y="1008"/>
                          <a:pt x="671" y="2459"/>
                          <a:pt x="1721" y="2661"/>
                        </a:cubicBezTo>
                        <a:cubicBezTo>
                          <a:pt x="1721" y="2661"/>
                          <a:pt x="1091" y="3534"/>
                          <a:pt x="1326" y="4407"/>
                        </a:cubicBezTo>
                        <a:cubicBezTo>
                          <a:pt x="1418" y="4751"/>
                          <a:pt x="1828" y="4950"/>
                          <a:pt x="2261" y="4950"/>
                        </a:cubicBezTo>
                        <a:cubicBezTo>
                          <a:pt x="2926" y="4950"/>
                          <a:pt x="3646" y="4481"/>
                          <a:pt x="3353" y="3347"/>
                        </a:cubicBezTo>
                        <a:lnTo>
                          <a:pt x="3353" y="3347"/>
                        </a:lnTo>
                        <a:cubicBezTo>
                          <a:pt x="3353" y="3347"/>
                          <a:pt x="3956" y="3961"/>
                          <a:pt x="4611" y="3961"/>
                        </a:cubicBezTo>
                        <a:cubicBezTo>
                          <a:pt x="4716" y="3961"/>
                          <a:pt x="4822" y="3945"/>
                          <a:pt x="4928" y="3909"/>
                        </a:cubicBezTo>
                        <a:cubicBezTo>
                          <a:pt x="5692" y="3644"/>
                          <a:pt x="5147" y="2209"/>
                          <a:pt x="4038" y="2209"/>
                        </a:cubicBezTo>
                        <a:cubicBezTo>
                          <a:pt x="4038" y="2209"/>
                          <a:pt x="5360" y="1584"/>
                          <a:pt x="4912" y="541"/>
                        </a:cubicBezTo>
                        <a:cubicBezTo>
                          <a:pt x="4748" y="161"/>
                          <a:pt x="4446" y="0"/>
                          <a:pt x="410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9" name="Google Shape;239;p3"/>
                  <p:cNvSpPr/>
                  <p:nvPr/>
                </p:nvSpPr>
                <p:spPr>
                  <a:xfrm>
                    <a:off x="4289038" y="4089231"/>
                    <a:ext cx="54865" cy="54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8" h="1249" extrusionOk="0">
                        <a:moveTo>
                          <a:pt x="623" y="1"/>
                        </a:moveTo>
                        <a:cubicBezTo>
                          <a:pt x="279" y="1"/>
                          <a:pt x="1" y="281"/>
                          <a:pt x="1" y="625"/>
                        </a:cubicBezTo>
                        <a:cubicBezTo>
                          <a:pt x="1" y="969"/>
                          <a:pt x="279" y="1249"/>
                          <a:pt x="623" y="1249"/>
                        </a:cubicBezTo>
                        <a:cubicBezTo>
                          <a:pt x="969" y="1249"/>
                          <a:pt x="1248" y="969"/>
                          <a:pt x="1248" y="625"/>
                        </a:cubicBezTo>
                        <a:cubicBezTo>
                          <a:pt x="1248" y="281"/>
                          <a:pt x="969" y="1"/>
                          <a:pt x="62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40" name="Google Shape;240;p3"/>
              <p:cNvGrpSpPr/>
              <p:nvPr/>
            </p:nvGrpSpPr>
            <p:grpSpPr>
              <a:xfrm>
                <a:off x="3654440" y="4213821"/>
                <a:ext cx="1511870" cy="664098"/>
                <a:chOff x="3654440" y="4213821"/>
                <a:chExt cx="1511870" cy="664098"/>
              </a:xfrm>
            </p:grpSpPr>
            <p:sp>
              <p:nvSpPr>
                <p:cNvPr id="241" name="Google Shape;241;p3"/>
                <p:cNvSpPr/>
                <p:nvPr/>
              </p:nvSpPr>
              <p:spPr>
                <a:xfrm>
                  <a:off x="3654440" y="4213821"/>
                  <a:ext cx="135624" cy="226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5142" extrusionOk="0">
                      <a:moveTo>
                        <a:pt x="2922" y="0"/>
                      </a:moveTo>
                      <a:lnTo>
                        <a:pt x="2922" y="0"/>
                      </a:lnTo>
                      <a:cubicBezTo>
                        <a:pt x="1325" y="1326"/>
                        <a:pt x="1082" y="3977"/>
                        <a:pt x="1082" y="3977"/>
                      </a:cubicBezTo>
                      <a:cubicBezTo>
                        <a:pt x="758" y="3328"/>
                        <a:pt x="812" y="1651"/>
                        <a:pt x="812" y="1651"/>
                      </a:cubicBezTo>
                      <a:lnTo>
                        <a:pt x="812" y="1651"/>
                      </a:lnTo>
                      <a:cubicBezTo>
                        <a:pt x="110" y="2869"/>
                        <a:pt x="0" y="5141"/>
                        <a:pt x="0" y="5141"/>
                      </a:cubicBezTo>
                      <a:lnTo>
                        <a:pt x="3085" y="5141"/>
                      </a:lnTo>
                      <a:cubicBezTo>
                        <a:pt x="2759" y="4545"/>
                        <a:pt x="2922" y="3166"/>
                        <a:pt x="2922" y="3166"/>
                      </a:cubicBezTo>
                      <a:lnTo>
                        <a:pt x="2922" y="3166"/>
                      </a:lnTo>
                      <a:cubicBezTo>
                        <a:pt x="2515" y="3653"/>
                        <a:pt x="2245" y="4627"/>
                        <a:pt x="2245" y="4627"/>
                      </a:cubicBezTo>
                      <a:cubicBezTo>
                        <a:pt x="1840" y="2841"/>
                        <a:pt x="2922" y="1"/>
                        <a:pt x="292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3"/>
                <p:cNvSpPr/>
                <p:nvPr/>
              </p:nvSpPr>
              <p:spPr>
                <a:xfrm>
                  <a:off x="4823578" y="4306845"/>
                  <a:ext cx="342732" cy="571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6" h="12990" extrusionOk="0">
                      <a:moveTo>
                        <a:pt x="7385" y="0"/>
                      </a:moveTo>
                      <a:lnTo>
                        <a:pt x="7385" y="0"/>
                      </a:lnTo>
                      <a:cubicBezTo>
                        <a:pt x="3351" y="3351"/>
                        <a:pt x="2735" y="10051"/>
                        <a:pt x="2735" y="10051"/>
                      </a:cubicBezTo>
                      <a:cubicBezTo>
                        <a:pt x="1915" y="8409"/>
                        <a:pt x="2052" y="4171"/>
                        <a:pt x="2052" y="4171"/>
                      </a:cubicBezTo>
                      <a:lnTo>
                        <a:pt x="2052" y="4171"/>
                      </a:lnTo>
                      <a:cubicBezTo>
                        <a:pt x="275" y="7247"/>
                        <a:pt x="1" y="12990"/>
                        <a:pt x="1" y="12990"/>
                      </a:cubicBezTo>
                      <a:lnTo>
                        <a:pt x="7795" y="12990"/>
                      </a:lnTo>
                      <a:cubicBezTo>
                        <a:pt x="6973" y="11486"/>
                        <a:pt x="7385" y="8000"/>
                        <a:pt x="7385" y="7999"/>
                      </a:cubicBezTo>
                      <a:lnTo>
                        <a:pt x="7385" y="7999"/>
                      </a:lnTo>
                      <a:cubicBezTo>
                        <a:pt x="6358" y="9230"/>
                        <a:pt x="5675" y="11691"/>
                        <a:pt x="5675" y="11691"/>
                      </a:cubicBezTo>
                      <a:cubicBezTo>
                        <a:pt x="4649" y="7179"/>
                        <a:pt x="7384" y="1"/>
                        <a:pt x="738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3" name="Google Shape;243;p3"/>
              <p:cNvGrpSpPr/>
              <p:nvPr/>
            </p:nvGrpSpPr>
            <p:grpSpPr>
              <a:xfrm>
                <a:off x="3149706" y="3520004"/>
                <a:ext cx="458793" cy="540607"/>
                <a:chOff x="3149706" y="3520004"/>
                <a:chExt cx="458793" cy="540607"/>
              </a:xfrm>
            </p:grpSpPr>
            <p:sp>
              <p:nvSpPr>
                <p:cNvPr id="244" name="Google Shape;244;p3"/>
                <p:cNvSpPr/>
                <p:nvPr/>
              </p:nvSpPr>
              <p:spPr>
                <a:xfrm>
                  <a:off x="3294782" y="3893026"/>
                  <a:ext cx="189566" cy="90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2" h="2065" extrusionOk="0">
                      <a:moveTo>
                        <a:pt x="1942" y="1"/>
                      </a:moveTo>
                      <a:cubicBezTo>
                        <a:pt x="1293" y="1"/>
                        <a:pt x="598" y="210"/>
                        <a:pt x="0" y="861"/>
                      </a:cubicBezTo>
                      <a:cubicBezTo>
                        <a:pt x="0" y="861"/>
                        <a:pt x="1044" y="2064"/>
                        <a:pt x="2527" y="2064"/>
                      </a:cubicBezTo>
                      <a:cubicBezTo>
                        <a:pt x="3073" y="2064"/>
                        <a:pt x="3678" y="1901"/>
                        <a:pt x="4312" y="1455"/>
                      </a:cubicBezTo>
                      <a:lnTo>
                        <a:pt x="4138" y="690"/>
                      </a:lnTo>
                      <a:cubicBezTo>
                        <a:pt x="4138" y="690"/>
                        <a:pt x="3117" y="1"/>
                        <a:pt x="194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3"/>
                <p:cNvSpPr/>
                <p:nvPr/>
              </p:nvSpPr>
              <p:spPr>
                <a:xfrm>
                  <a:off x="3469094" y="3781581"/>
                  <a:ext cx="139405" cy="156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1" h="3568" extrusionOk="0">
                      <a:moveTo>
                        <a:pt x="3026" y="0"/>
                      </a:moveTo>
                      <a:cubicBezTo>
                        <a:pt x="1144" y="0"/>
                        <a:pt x="1" y="2598"/>
                        <a:pt x="1" y="2598"/>
                      </a:cubicBezTo>
                      <a:cubicBezTo>
                        <a:pt x="103" y="2923"/>
                        <a:pt x="252" y="3568"/>
                        <a:pt x="253" y="3568"/>
                      </a:cubicBezTo>
                      <a:cubicBezTo>
                        <a:pt x="3170" y="3237"/>
                        <a:pt x="3089" y="1"/>
                        <a:pt x="3089" y="1"/>
                      </a:cubicBezTo>
                      <a:cubicBezTo>
                        <a:pt x="3068" y="0"/>
                        <a:pt x="3047" y="0"/>
                        <a:pt x="30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3"/>
                <p:cNvSpPr/>
                <p:nvPr/>
              </p:nvSpPr>
              <p:spPr>
                <a:xfrm>
                  <a:off x="3375190" y="3731024"/>
                  <a:ext cx="121996" cy="329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5" h="7497" fill="none" extrusionOk="0">
                      <a:moveTo>
                        <a:pt x="2775" y="7497"/>
                      </a:moveTo>
                      <a:cubicBezTo>
                        <a:pt x="2775" y="7497"/>
                        <a:pt x="2657" y="2479"/>
                        <a:pt x="0" y="1"/>
                      </a:cubicBezTo>
                    </a:path>
                  </a:pathLst>
                </a:custGeom>
                <a:noFill/>
                <a:ln w="9225" cap="rnd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3"/>
                <p:cNvSpPr/>
                <p:nvPr/>
              </p:nvSpPr>
              <p:spPr>
                <a:xfrm>
                  <a:off x="3149706" y="3520004"/>
                  <a:ext cx="415578" cy="328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3" h="7466" extrusionOk="0">
                      <a:moveTo>
                        <a:pt x="6468" y="1"/>
                      </a:moveTo>
                      <a:cubicBezTo>
                        <a:pt x="5670" y="1"/>
                        <a:pt x="4865" y="575"/>
                        <a:pt x="4628" y="1953"/>
                      </a:cubicBezTo>
                      <a:cubicBezTo>
                        <a:pt x="4628" y="1953"/>
                        <a:pt x="3722" y="141"/>
                        <a:pt x="2416" y="141"/>
                      </a:cubicBezTo>
                      <a:cubicBezTo>
                        <a:pt x="2204" y="141"/>
                        <a:pt x="1981" y="188"/>
                        <a:pt x="1750" y="299"/>
                      </a:cubicBezTo>
                      <a:cubicBezTo>
                        <a:pt x="1" y="1140"/>
                        <a:pt x="1596" y="3663"/>
                        <a:pt x="2702" y="3996"/>
                      </a:cubicBezTo>
                      <a:cubicBezTo>
                        <a:pt x="2702" y="3996"/>
                        <a:pt x="1574" y="5102"/>
                        <a:pt x="2171" y="6695"/>
                      </a:cubicBezTo>
                      <a:cubicBezTo>
                        <a:pt x="2369" y="7223"/>
                        <a:pt x="2848" y="7465"/>
                        <a:pt x="3375" y="7465"/>
                      </a:cubicBezTo>
                      <a:cubicBezTo>
                        <a:pt x="4440" y="7465"/>
                        <a:pt x="5701" y="6478"/>
                        <a:pt x="5247" y="4858"/>
                      </a:cubicBezTo>
                      <a:lnTo>
                        <a:pt x="5247" y="4858"/>
                      </a:lnTo>
                      <a:cubicBezTo>
                        <a:pt x="5247" y="4858"/>
                        <a:pt x="5818" y="5727"/>
                        <a:pt x="6900" y="5727"/>
                      </a:cubicBezTo>
                      <a:cubicBezTo>
                        <a:pt x="7167" y="5727"/>
                        <a:pt x="7464" y="5675"/>
                        <a:pt x="7792" y="5544"/>
                      </a:cubicBezTo>
                      <a:cubicBezTo>
                        <a:pt x="9452" y="4880"/>
                        <a:pt x="9002" y="2754"/>
                        <a:pt x="7611" y="2623"/>
                      </a:cubicBezTo>
                      <a:cubicBezTo>
                        <a:pt x="7611" y="2623"/>
                        <a:pt x="8766" y="1821"/>
                        <a:pt x="7903" y="719"/>
                      </a:cubicBezTo>
                      <a:cubicBezTo>
                        <a:pt x="7545" y="264"/>
                        <a:pt x="7008" y="1"/>
                        <a:pt x="64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3"/>
                <p:cNvSpPr/>
                <p:nvPr/>
              </p:nvSpPr>
              <p:spPr>
                <a:xfrm>
                  <a:off x="3307318" y="3625884"/>
                  <a:ext cx="100322" cy="100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280" extrusionOk="0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39"/>
                      </a:cubicBezTo>
                      <a:cubicBezTo>
                        <a:pt x="0" y="1769"/>
                        <a:pt x="511" y="2280"/>
                        <a:pt x="1141" y="2280"/>
                      </a:cubicBezTo>
                      <a:cubicBezTo>
                        <a:pt x="1770" y="2280"/>
                        <a:pt x="2281" y="1769"/>
                        <a:pt x="2281" y="1139"/>
                      </a:cubicBezTo>
                      <a:cubicBezTo>
                        <a:pt x="2281" y="510"/>
                        <a:pt x="1770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9" name="Google Shape;249;p3"/>
              <p:cNvGrpSpPr/>
              <p:nvPr/>
            </p:nvGrpSpPr>
            <p:grpSpPr>
              <a:xfrm>
                <a:off x="1056422" y="3416835"/>
                <a:ext cx="1349845" cy="1101719"/>
                <a:chOff x="1056422" y="3416835"/>
                <a:chExt cx="1349845" cy="1101719"/>
              </a:xfrm>
            </p:grpSpPr>
            <p:sp>
              <p:nvSpPr>
                <p:cNvPr id="250" name="Google Shape;250;p3"/>
                <p:cNvSpPr/>
                <p:nvPr/>
              </p:nvSpPr>
              <p:spPr>
                <a:xfrm>
                  <a:off x="1259672" y="4077833"/>
                  <a:ext cx="239949" cy="430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3" h="22353" extrusionOk="0">
                      <a:moveTo>
                        <a:pt x="1" y="1"/>
                      </a:moveTo>
                      <a:cubicBezTo>
                        <a:pt x="1" y="1"/>
                        <a:pt x="2169" y="8728"/>
                        <a:pt x="3860" y="13332"/>
                      </a:cubicBezTo>
                      <a:cubicBezTo>
                        <a:pt x="5552" y="17935"/>
                        <a:pt x="4991" y="22058"/>
                        <a:pt x="4991" y="22058"/>
                      </a:cubicBezTo>
                      <a:cubicBezTo>
                        <a:pt x="4991" y="22058"/>
                        <a:pt x="6512" y="22353"/>
                        <a:pt x="8146" y="22353"/>
                      </a:cubicBezTo>
                      <a:cubicBezTo>
                        <a:pt x="9944" y="22353"/>
                        <a:pt x="11878" y="21997"/>
                        <a:pt x="12083" y="20505"/>
                      </a:cubicBezTo>
                      <a:cubicBezTo>
                        <a:pt x="12473" y="17654"/>
                        <a:pt x="10173" y="1"/>
                        <a:pt x="101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3"/>
                <p:cNvSpPr/>
                <p:nvPr/>
              </p:nvSpPr>
              <p:spPr>
                <a:xfrm>
                  <a:off x="1352572" y="4406995"/>
                  <a:ext cx="141107" cy="100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5" h="5243" extrusionOk="0">
                      <a:moveTo>
                        <a:pt x="1" y="1"/>
                      </a:moveTo>
                      <a:cubicBezTo>
                        <a:pt x="444" y="2862"/>
                        <a:pt x="162" y="4948"/>
                        <a:pt x="162" y="4948"/>
                      </a:cubicBezTo>
                      <a:cubicBezTo>
                        <a:pt x="162" y="4948"/>
                        <a:pt x="1683" y="5243"/>
                        <a:pt x="3317" y="5243"/>
                      </a:cubicBezTo>
                      <a:cubicBezTo>
                        <a:pt x="5115" y="5243"/>
                        <a:pt x="7049" y="4887"/>
                        <a:pt x="7254" y="3395"/>
                      </a:cubicBezTo>
                      <a:cubicBezTo>
                        <a:pt x="7335" y="2803"/>
                        <a:pt x="7300" y="1575"/>
                        <a:pt x="71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3"/>
                <p:cNvSpPr/>
                <p:nvPr/>
              </p:nvSpPr>
              <p:spPr>
                <a:xfrm>
                  <a:off x="1733119" y="4045840"/>
                  <a:ext cx="239949" cy="429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3" h="22352" extrusionOk="0">
                      <a:moveTo>
                        <a:pt x="1" y="0"/>
                      </a:moveTo>
                      <a:cubicBezTo>
                        <a:pt x="1" y="0"/>
                        <a:pt x="2169" y="8727"/>
                        <a:pt x="3860" y="13331"/>
                      </a:cubicBezTo>
                      <a:cubicBezTo>
                        <a:pt x="5552" y="17934"/>
                        <a:pt x="4990" y="22057"/>
                        <a:pt x="4990" y="22057"/>
                      </a:cubicBezTo>
                      <a:cubicBezTo>
                        <a:pt x="4990" y="22057"/>
                        <a:pt x="6511" y="22351"/>
                        <a:pt x="8146" y="22351"/>
                      </a:cubicBezTo>
                      <a:cubicBezTo>
                        <a:pt x="9943" y="22351"/>
                        <a:pt x="11878" y="21996"/>
                        <a:pt x="12083" y="20504"/>
                      </a:cubicBezTo>
                      <a:cubicBezTo>
                        <a:pt x="12473" y="17652"/>
                        <a:pt x="10173" y="0"/>
                        <a:pt x="101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3"/>
                <p:cNvSpPr/>
                <p:nvPr/>
              </p:nvSpPr>
              <p:spPr>
                <a:xfrm>
                  <a:off x="1826019" y="4374983"/>
                  <a:ext cx="141107" cy="100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5" h="5243" extrusionOk="0">
                      <a:moveTo>
                        <a:pt x="1" y="1"/>
                      </a:moveTo>
                      <a:cubicBezTo>
                        <a:pt x="444" y="2862"/>
                        <a:pt x="161" y="4948"/>
                        <a:pt x="161" y="4948"/>
                      </a:cubicBezTo>
                      <a:cubicBezTo>
                        <a:pt x="161" y="4948"/>
                        <a:pt x="1682" y="5242"/>
                        <a:pt x="3317" y="5242"/>
                      </a:cubicBezTo>
                      <a:cubicBezTo>
                        <a:pt x="5114" y="5242"/>
                        <a:pt x="7049" y="4887"/>
                        <a:pt x="7254" y="3395"/>
                      </a:cubicBezTo>
                      <a:cubicBezTo>
                        <a:pt x="7334" y="2803"/>
                        <a:pt x="7300" y="1575"/>
                        <a:pt x="71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3"/>
                <p:cNvSpPr/>
                <p:nvPr/>
              </p:nvSpPr>
              <p:spPr>
                <a:xfrm>
                  <a:off x="1929096" y="4056498"/>
                  <a:ext cx="239969" cy="429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4" h="22352" extrusionOk="0">
                      <a:moveTo>
                        <a:pt x="1" y="1"/>
                      </a:moveTo>
                      <a:cubicBezTo>
                        <a:pt x="1" y="1"/>
                        <a:pt x="2170" y="8727"/>
                        <a:pt x="3861" y="13331"/>
                      </a:cubicBezTo>
                      <a:cubicBezTo>
                        <a:pt x="5552" y="17934"/>
                        <a:pt x="4992" y="22057"/>
                        <a:pt x="4992" y="22057"/>
                      </a:cubicBezTo>
                      <a:cubicBezTo>
                        <a:pt x="4992" y="22057"/>
                        <a:pt x="6513" y="22352"/>
                        <a:pt x="8148" y="22352"/>
                      </a:cubicBezTo>
                      <a:cubicBezTo>
                        <a:pt x="9945" y="22352"/>
                        <a:pt x="11879" y="21996"/>
                        <a:pt x="12084" y="20504"/>
                      </a:cubicBezTo>
                      <a:cubicBezTo>
                        <a:pt x="12474" y="17652"/>
                        <a:pt x="10174" y="1"/>
                        <a:pt x="1017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3"/>
                <p:cNvSpPr/>
                <p:nvPr/>
              </p:nvSpPr>
              <p:spPr>
                <a:xfrm>
                  <a:off x="2022016" y="4385660"/>
                  <a:ext cx="141126" cy="100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6" h="5244" extrusionOk="0">
                      <a:moveTo>
                        <a:pt x="1" y="1"/>
                      </a:moveTo>
                      <a:cubicBezTo>
                        <a:pt x="445" y="2862"/>
                        <a:pt x="163" y="4949"/>
                        <a:pt x="163" y="4949"/>
                      </a:cubicBezTo>
                      <a:cubicBezTo>
                        <a:pt x="163" y="4949"/>
                        <a:pt x="1683" y="5243"/>
                        <a:pt x="3318" y="5243"/>
                      </a:cubicBezTo>
                      <a:cubicBezTo>
                        <a:pt x="5115" y="5243"/>
                        <a:pt x="7050" y="4888"/>
                        <a:pt x="7255" y="3395"/>
                      </a:cubicBezTo>
                      <a:cubicBezTo>
                        <a:pt x="7336" y="2804"/>
                        <a:pt x="7301" y="1576"/>
                        <a:pt x="71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3"/>
                <p:cNvSpPr/>
                <p:nvPr/>
              </p:nvSpPr>
              <p:spPr>
                <a:xfrm>
                  <a:off x="2103681" y="3725989"/>
                  <a:ext cx="302587" cy="229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9" h="11932" extrusionOk="0">
                      <a:moveTo>
                        <a:pt x="9425" y="1"/>
                      </a:moveTo>
                      <a:lnTo>
                        <a:pt x="8054" y="1131"/>
                      </a:lnTo>
                      <a:cubicBezTo>
                        <a:pt x="8054" y="1131"/>
                        <a:pt x="11451" y="6321"/>
                        <a:pt x="7551" y="9107"/>
                      </a:cubicBezTo>
                      <a:cubicBezTo>
                        <a:pt x="6598" y="9788"/>
                        <a:pt x="5742" y="10045"/>
                        <a:pt x="4990" y="10045"/>
                      </a:cubicBezTo>
                      <a:cubicBezTo>
                        <a:pt x="2665" y="10045"/>
                        <a:pt x="1352" y="7579"/>
                        <a:pt x="1352" y="7579"/>
                      </a:cubicBezTo>
                      <a:lnTo>
                        <a:pt x="1" y="8441"/>
                      </a:lnTo>
                      <a:cubicBezTo>
                        <a:pt x="1" y="8441"/>
                        <a:pt x="1052" y="11931"/>
                        <a:pt x="5102" y="11931"/>
                      </a:cubicBezTo>
                      <a:cubicBezTo>
                        <a:pt x="6102" y="11931"/>
                        <a:pt x="7286" y="11718"/>
                        <a:pt x="8682" y="11186"/>
                      </a:cubicBezTo>
                      <a:cubicBezTo>
                        <a:pt x="15728" y="8503"/>
                        <a:pt x="9425" y="1"/>
                        <a:pt x="94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3"/>
                <p:cNvSpPr/>
                <p:nvPr/>
              </p:nvSpPr>
              <p:spPr>
                <a:xfrm>
                  <a:off x="1192512" y="3700095"/>
                  <a:ext cx="1036670" cy="547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88" h="28438" extrusionOk="0">
                      <a:moveTo>
                        <a:pt x="18989" y="1"/>
                      </a:moveTo>
                      <a:cubicBezTo>
                        <a:pt x="12067" y="1"/>
                        <a:pt x="6448" y="816"/>
                        <a:pt x="5613" y="2709"/>
                      </a:cubicBezTo>
                      <a:cubicBezTo>
                        <a:pt x="3841" y="6725"/>
                        <a:pt x="3492" y="10402"/>
                        <a:pt x="3492" y="10402"/>
                      </a:cubicBezTo>
                      <a:cubicBezTo>
                        <a:pt x="3492" y="10402"/>
                        <a:pt x="1" y="23104"/>
                        <a:pt x="8449" y="26491"/>
                      </a:cubicBezTo>
                      <a:cubicBezTo>
                        <a:pt x="11812" y="27839"/>
                        <a:pt x="18078" y="28438"/>
                        <a:pt x="24628" y="28438"/>
                      </a:cubicBezTo>
                      <a:cubicBezTo>
                        <a:pt x="34528" y="28438"/>
                        <a:pt x="45077" y="27072"/>
                        <a:pt x="47245" y="24864"/>
                      </a:cubicBezTo>
                      <a:cubicBezTo>
                        <a:pt x="51290" y="20745"/>
                        <a:pt x="53887" y="5889"/>
                        <a:pt x="42296" y="2709"/>
                      </a:cubicBezTo>
                      <a:cubicBezTo>
                        <a:pt x="36166" y="1027"/>
                        <a:pt x="26757" y="1"/>
                        <a:pt x="189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3"/>
                <p:cNvSpPr/>
                <p:nvPr/>
              </p:nvSpPr>
              <p:spPr>
                <a:xfrm>
                  <a:off x="1612112" y="3700903"/>
                  <a:ext cx="344563" cy="220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1" h="11455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92" y="3738"/>
                        <a:pt x="1913" y="10591"/>
                        <a:pt x="5761" y="11317"/>
                      </a:cubicBezTo>
                      <a:cubicBezTo>
                        <a:pt x="6262" y="11411"/>
                        <a:pt x="6712" y="11454"/>
                        <a:pt x="7118" y="11454"/>
                      </a:cubicBezTo>
                      <a:cubicBezTo>
                        <a:pt x="11028" y="11454"/>
                        <a:pt x="10935" y="7446"/>
                        <a:pt x="14356" y="6533"/>
                      </a:cubicBezTo>
                      <a:cubicBezTo>
                        <a:pt x="16002" y="6094"/>
                        <a:pt x="17145" y="4123"/>
                        <a:pt x="17911" y="2041"/>
                      </a:cubicBezTo>
                      <a:cubicBezTo>
                        <a:pt x="12729" y="912"/>
                        <a:pt x="6071" y="180"/>
                        <a:pt x="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3"/>
                <p:cNvSpPr/>
                <p:nvPr/>
              </p:nvSpPr>
              <p:spPr>
                <a:xfrm>
                  <a:off x="1870844" y="3851440"/>
                  <a:ext cx="131527" cy="98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7" h="5143" extrusionOk="0">
                      <a:moveTo>
                        <a:pt x="3005" y="1"/>
                      </a:moveTo>
                      <a:cubicBezTo>
                        <a:pt x="731" y="1"/>
                        <a:pt x="1" y="4443"/>
                        <a:pt x="2542" y="5072"/>
                      </a:cubicBezTo>
                      <a:cubicBezTo>
                        <a:pt x="2736" y="5120"/>
                        <a:pt x="2925" y="5142"/>
                        <a:pt x="3108" y="5142"/>
                      </a:cubicBezTo>
                      <a:cubicBezTo>
                        <a:pt x="5533" y="5142"/>
                        <a:pt x="6837" y="1186"/>
                        <a:pt x="3644" y="111"/>
                      </a:cubicBezTo>
                      <a:cubicBezTo>
                        <a:pt x="3420" y="35"/>
                        <a:pt x="3206" y="1"/>
                        <a:pt x="300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3"/>
                <p:cNvSpPr/>
                <p:nvPr/>
              </p:nvSpPr>
              <p:spPr>
                <a:xfrm>
                  <a:off x="2026629" y="3766940"/>
                  <a:ext cx="131969" cy="14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0" h="7428" extrusionOk="0">
                      <a:moveTo>
                        <a:pt x="1045" y="1"/>
                      </a:moveTo>
                      <a:lnTo>
                        <a:pt x="1045" y="1"/>
                      </a:lnTo>
                      <a:cubicBezTo>
                        <a:pt x="315" y="1027"/>
                        <a:pt x="1" y="2545"/>
                        <a:pt x="1114" y="4761"/>
                      </a:cubicBezTo>
                      <a:cubicBezTo>
                        <a:pt x="2139" y="6804"/>
                        <a:pt x="3693" y="7428"/>
                        <a:pt x="5212" y="7428"/>
                      </a:cubicBezTo>
                      <a:cubicBezTo>
                        <a:pt x="5775" y="7428"/>
                        <a:pt x="6334" y="7342"/>
                        <a:pt x="6859" y="7211"/>
                      </a:cubicBezTo>
                      <a:cubicBezTo>
                        <a:pt x="6273" y="4153"/>
                        <a:pt x="4607" y="1457"/>
                        <a:pt x="104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3"/>
                <p:cNvSpPr/>
                <p:nvPr/>
              </p:nvSpPr>
              <p:spPr>
                <a:xfrm>
                  <a:off x="1246090" y="3953190"/>
                  <a:ext cx="344563" cy="29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1" h="15179" extrusionOk="0">
                      <a:moveTo>
                        <a:pt x="5203" y="0"/>
                      </a:moveTo>
                      <a:cubicBezTo>
                        <a:pt x="2775" y="0"/>
                        <a:pt x="2304" y="1842"/>
                        <a:pt x="0" y="3532"/>
                      </a:cubicBezTo>
                      <a:cubicBezTo>
                        <a:pt x="95" y="7250"/>
                        <a:pt x="1246" y="11567"/>
                        <a:pt x="5662" y="13337"/>
                      </a:cubicBezTo>
                      <a:cubicBezTo>
                        <a:pt x="7773" y="14183"/>
                        <a:pt x="11130" y="14801"/>
                        <a:pt x="15009" y="15179"/>
                      </a:cubicBezTo>
                      <a:cubicBezTo>
                        <a:pt x="17910" y="14167"/>
                        <a:pt x="8839" y="12719"/>
                        <a:pt x="10001" y="10476"/>
                      </a:cubicBezTo>
                      <a:cubicBezTo>
                        <a:pt x="11689" y="7218"/>
                        <a:pt x="12283" y="1220"/>
                        <a:pt x="6391" y="122"/>
                      </a:cubicBezTo>
                      <a:cubicBezTo>
                        <a:pt x="5946" y="39"/>
                        <a:pt x="5554" y="0"/>
                        <a:pt x="52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3"/>
                <p:cNvSpPr/>
                <p:nvPr/>
              </p:nvSpPr>
              <p:spPr>
                <a:xfrm>
                  <a:off x="1615267" y="4015386"/>
                  <a:ext cx="121023" cy="78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1" h="4101" extrusionOk="0">
                      <a:moveTo>
                        <a:pt x="2384" y="0"/>
                      </a:moveTo>
                      <a:cubicBezTo>
                        <a:pt x="1421" y="0"/>
                        <a:pt x="0" y="1723"/>
                        <a:pt x="2261" y="3601"/>
                      </a:cubicBezTo>
                      <a:cubicBezTo>
                        <a:pt x="2684" y="3953"/>
                        <a:pt x="3109" y="4101"/>
                        <a:pt x="3496" y="4101"/>
                      </a:cubicBezTo>
                      <a:cubicBezTo>
                        <a:pt x="5298" y="4101"/>
                        <a:pt x="6291" y="889"/>
                        <a:pt x="2549" y="19"/>
                      </a:cubicBezTo>
                      <a:cubicBezTo>
                        <a:pt x="2496" y="6"/>
                        <a:pt x="2441" y="0"/>
                        <a:pt x="238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3"/>
                <p:cNvSpPr/>
                <p:nvPr/>
              </p:nvSpPr>
              <p:spPr>
                <a:xfrm>
                  <a:off x="1466942" y="4088491"/>
                  <a:ext cx="226233" cy="429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0" h="22352" extrusionOk="0">
                      <a:moveTo>
                        <a:pt x="5021" y="1"/>
                      </a:moveTo>
                      <a:lnTo>
                        <a:pt x="4233" y="2"/>
                      </a:lnTo>
                      <a:cubicBezTo>
                        <a:pt x="1781" y="2"/>
                        <a:pt x="1" y="2330"/>
                        <a:pt x="644" y="4695"/>
                      </a:cubicBezTo>
                      <a:cubicBezTo>
                        <a:pt x="1407" y="7498"/>
                        <a:pt x="2404" y="10961"/>
                        <a:pt x="3275" y="13331"/>
                      </a:cubicBezTo>
                      <a:cubicBezTo>
                        <a:pt x="4966" y="17934"/>
                        <a:pt x="4406" y="22057"/>
                        <a:pt x="4406" y="22057"/>
                      </a:cubicBezTo>
                      <a:cubicBezTo>
                        <a:pt x="4406" y="22057"/>
                        <a:pt x="5927" y="22352"/>
                        <a:pt x="7562" y="22352"/>
                      </a:cubicBezTo>
                      <a:cubicBezTo>
                        <a:pt x="9359" y="22352"/>
                        <a:pt x="11293" y="21996"/>
                        <a:pt x="11498" y="20504"/>
                      </a:cubicBezTo>
                      <a:cubicBezTo>
                        <a:pt x="11760" y="18587"/>
                        <a:pt x="10806" y="9984"/>
                        <a:pt x="10153" y="4550"/>
                      </a:cubicBezTo>
                      <a:cubicBezTo>
                        <a:pt x="9841" y="1953"/>
                        <a:pt x="7638" y="1"/>
                        <a:pt x="50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3"/>
                <p:cNvSpPr/>
                <p:nvPr/>
              </p:nvSpPr>
              <p:spPr>
                <a:xfrm>
                  <a:off x="1548569" y="4417672"/>
                  <a:ext cx="141126" cy="100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6" h="5244" extrusionOk="0">
                      <a:moveTo>
                        <a:pt x="1" y="1"/>
                      </a:moveTo>
                      <a:cubicBezTo>
                        <a:pt x="445" y="2862"/>
                        <a:pt x="163" y="4950"/>
                        <a:pt x="163" y="4950"/>
                      </a:cubicBezTo>
                      <a:cubicBezTo>
                        <a:pt x="163" y="4950"/>
                        <a:pt x="1683" y="5244"/>
                        <a:pt x="3318" y="5244"/>
                      </a:cubicBezTo>
                      <a:cubicBezTo>
                        <a:pt x="5115" y="5244"/>
                        <a:pt x="7050" y="4888"/>
                        <a:pt x="7255" y="3395"/>
                      </a:cubicBezTo>
                      <a:cubicBezTo>
                        <a:pt x="7336" y="2804"/>
                        <a:pt x="7301" y="1576"/>
                        <a:pt x="71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3"/>
                <p:cNvSpPr/>
                <p:nvPr/>
              </p:nvSpPr>
              <p:spPr>
                <a:xfrm>
                  <a:off x="1233624" y="3788551"/>
                  <a:ext cx="312109" cy="130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4" h="6761" extrusionOk="0">
                      <a:moveTo>
                        <a:pt x="14897" y="0"/>
                      </a:moveTo>
                      <a:lnTo>
                        <a:pt x="661" y="4506"/>
                      </a:lnTo>
                      <a:cubicBezTo>
                        <a:pt x="661" y="4506"/>
                        <a:pt x="0" y="6264"/>
                        <a:pt x="1388" y="6654"/>
                      </a:cubicBezTo>
                      <a:cubicBezTo>
                        <a:pt x="1640" y="6725"/>
                        <a:pt x="2287" y="6761"/>
                        <a:pt x="3177" y="6761"/>
                      </a:cubicBezTo>
                      <a:cubicBezTo>
                        <a:pt x="7194" y="6761"/>
                        <a:pt x="16166" y="6031"/>
                        <a:pt x="16192" y="4506"/>
                      </a:cubicBezTo>
                      <a:cubicBezTo>
                        <a:pt x="16223" y="2644"/>
                        <a:pt x="14897" y="0"/>
                        <a:pt x="1489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3"/>
                <p:cNvSpPr/>
                <p:nvPr/>
              </p:nvSpPr>
              <p:spPr>
                <a:xfrm>
                  <a:off x="1288260" y="3904887"/>
                  <a:ext cx="149745" cy="147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4" h="7669" extrusionOk="0">
                      <a:moveTo>
                        <a:pt x="3762" y="0"/>
                      </a:moveTo>
                      <a:cubicBezTo>
                        <a:pt x="3692" y="0"/>
                        <a:pt x="3620" y="2"/>
                        <a:pt x="3547" y="6"/>
                      </a:cubicBezTo>
                      <a:cubicBezTo>
                        <a:pt x="2122" y="77"/>
                        <a:pt x="817" y="646"/>
                        <a:pt x="509" y="3421"/>
                      </a:cubicBezTo>
                      <a:cubicBezTo>
                        <a:pt x="201" y="6197"/>
                        <a:pt x="1" y="6197"/>
                        <a:pt x="100" y="6480"/>
                      </a:cubicBezTo>
                      <a:cubicBezTo>
                        <a:pt x="196" y="6750"/>
                        <a:pt x="1387" y="7668"/>
                        <a:pt x="3498" y="7668"/>
                      </a:cubicBezTo>
                      <a:cubicBezTo>
                        <a:pt x="3612" y="7668"/>
                        <a:pt x="3729" y="7666"/>
                        <a:pt x="3849" y="7660"/>
                      </a:cubicBezTo>
                      <a:cubicBezTo>
                        <a:pt x="6179" y="7548"/>
                        <a:pt x="6911" y="7192"/>
                        <a:pt x="6865" y="6552"/>
                      </a:cubicBezTo>
                      <a:cubicBezTo>
                        <a:pt x="6819" y="5923"/>
                        <a:pt x="7783" y="0"/>
                        <a:pt x="37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3"/>
                <p:cNvSpPr/>
                <p:nvPr/>
              </p:nvSpPr>
              <p:spPr>
                <a:xfrm>
                  <a:off x="1289625" y="4023547"/>
                  <a:ext cx="131623" cy="28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2" h="1502" extrusionOk="0">
                      <a:moveTo>
                        <a:pt x="2805" y="0"/>
                      </a:moveTo>
                      <a:cubicBezTo>
                        <a:pt x="1752" y="0"/>
                        <a:pt x="766" y="52"/>
                        <a:pt x="9" y="107"/>
                      </a:cubicBezTo>
                      <a:cubicBezTo>
                        <a:pt x="1" y="189"/>
                        <a:pt x="7" y="244"/>
                        <a:pt x="31" y="314"/>
                      </a:cubicBezTo>
                      <a:cubicBezTo>
                        <a:pt x="126" y="583"/>
                        <a:pt x="1318" y="1501"/>
                        <a:pt x="3429" y="1501"/>
                      </a:cubicBezTo>
                      <a:cubicBezTo>
                        <a:pt x="3543" y="1501"/>
                        <a:pt x="3660" y="1499"/>
                        <a:pt x="3780" y="1493"/>
                      </a:cubicBezTo>
                      <a:cubicBezTo>
                        <a:pt x="6110" y="1381"/>
                        <a:pt x="6842" y="1026"/>
                        <a:pt x="6796" y="386"/>
                      </a:cubicBezTo>
                      <a:cubicBezTo>
                        <a:pt x="6794" y="376"/>
                        <a:pt x="6796" y="358"/>
                        <a:pt x="6794" y="345"/>
                      </a:cubicBezTo>
                      <a:cubicBezTo>
                        <a:pt x="5577" y="83"/>
                        <a:pt x="4138" y="0"/>
                        <a:pt x="28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3"/>
                <p:cNvSpPr/>
                <p:nvPr/>
              </p:nvSpPr>
              <p:spPr>
                <a:xfrm>
                  <a:off x="1337239" y="4023528"/>
                  <a:ext cx="28952" cy="21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5" h="1096" extrusionOk="0">
                      <a:moveTo>
                        <a:pt x="442" y="1"/>
                      </a:moveTo>
                      <a:lnTo>
                        <a:pt x="442" y="520"/>
                      </a:lnTo>
                      <a:cubicBezTo>
                        <a:pt x="442" y="520"/>
                        <a:pt x="1" y="1049"/>
                        <a:pt x="773" y="1094"/>
                      </a:cubicBezTo>
                      <a:cubicBezTo>
                        <a:pt x="799" y="1095"/>
                        <a:pt x="824" y="1096"/>
                        <a:pt x="847" y="1096"/>
                      </a:cubicBezTo>
                      <a:cubicBezTo>
                        <a:pt x="1504" y="1096"/>
                        <a:pt x="924" y="520"/>
                        <a:pt x="924" y="520"/>
                      </a:cubicBez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3"/>
                <p:cNvSpPr/>
                <p:nvPr/>
              </p:nvSpPr>
              <p:spPr>
                <a:xfrm>
                  <a:off x="1446704" y="3474145"/>
                  <a:ext cx="218692" cy="107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8" h="5570" extrusionOk="0">
                      <a:moveTo>
                        <a:pt x="6085" y="0"/>
                      </a:moveTo>
                      <a:cubicBezTo>
                        <a:pt x="4150" y="0"/>
                        <a:pt x="2011" y="1990"/>
                        <a:pt x="2011" y="1990"/>
                      </a:cubicBezTo>
                      <a:cubicBezTo>
                        <a:pt x="2011" y="1990"/>
                        <a:pt x="0" y="3661"/>
                        <a:pt x="2012" y="5111"/>
                      </a:cubicBezTo>
                      <a:cubicBezTo>
                        <a:pt x="2464" y="5436"/>
                        <a:pt x="3115" y="5569"/>
                        <a:pt x="3861" y="5569"/>
                      </a:cubicBezTo>
                      <a:cubicBezTo>
                        <a:pt x="6431" y="5569"/>
                        <a:pt x="10127" y="3993"/>
                        <a:pt x="10668" y="3322"/>
                      </a:cubicBezTo>
                      <a:cubicBezTo>
                        <a:pt x="11368" y="2460"/>
                        <a:pt x="9094" y="1039"/>
                        <a:pt x="6996" y="172"/>
                      </a:cubicBezTo>
                      <a:cubicBezTo>
                        <a:pt x="6704" y="52"/>
                        <a:pt x="6397" y="0"/>
                        <a:pt x="608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3"/>
                <p:cNvSpPr/>
                <p:nvPr/>
              </p:nvSpPr>
              <p:spPr>
                <a:xfrm>
                  <a:off x="1492105" y="3511582"/>
                  <a:ext cx="129988" cy="66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7" h="3440" extrusionOk="0">
                      <a:moveTo>
                        <a:pt x="4298" y="0"/>
                      </a:moveTo>
                      <a:cubicBezTo>
                        <a:pt x="4071" y="0"/>
                        <a:pt x="3836" y="23"/>
                        <a:pt x="3596" y="76"/>
                      </a:cubicBezTo>
                      <a:cubicBezTo>
                        <a:pt x="1901" y="450"/>
                        <a:pt x="1" y="2194"/>
                        <a:pt x="1" y="2194"/>
                      </a:cubicBezTo>
                      <a:lnTo>
                        <a:pt x="656" y="3439"/>
                      </a:lnTo>
                      <a:cubicBezTo>
                        <a:pt x="656" y="3438"/>
                        <a:pt x="1431" y="809"/>
                        <a:pt x="5903" y="809"/>
                      </a:cubicBezTo>
                      <a:cubicBezTo>
                        <a:pt x="6174" y="809"/>
                        <a:pt x="6458" y="818"/>
                        <a:pt x="6757" y="839"/>
                      </a:cubicBezTo>
                      <a:cubicBezTo>
                        <a:pt x="6757" y="839"/>
                        <a:pt x="5677" y="0"/>
                        <a:pt x="429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3"/>
                <p:cNvSpPr/>
                <p:nvPr/>
              </p:nvSpPr>
              <p:spPr>
                <a:xfrm>
                  <a:off x="1056422" y="3474145"/>
                  <a:ext cx="218692" cy="107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8" h="5570" extrusionOk="0">
                      <a:moveTo>
                        <a:pt x="5283" y="0"/>
                      </a:moveTo>
                      <a:cubicBezTo>
                        <a:pt x="4971" y="0"/>
                        <a:pt x="4664" y="52"/>
                        <a:pt x="4372" y="172"/>
                      </a:cubicBezTo>
                      <a:cubicBezTo>
                        <a:pt x="2274" y="1039"/>
                        <a:pt x="0" y="2460"/>
                        <a:pt x="699" y="3322"/>
                      </a:cubicBezTo>
                      <a:cubicBezTo>
                        <a:pt x="1241" y="3993"/>
                        <a:pt x="4937" y="5569"/>
                        <a:pt x="7507" y="5569"/>
                      </a:cubicBezTo>
                      <a:cubicBezTo>
                        <a:pt x="8253" y="5569"/>
                        <a:pt x="8904" y="5436"/>
                        <a:pt x="9355" y="5111"/>
                      </a:cubicBezTo>
                      <a:cubicBezTo>
                        <a:pt x="11368" y="3661"/>
                        <a:pt x="9358" y="1990"/>
                        <a:pt x="9358" y="1990"/>
                      </a:cubicBezTo>
                      <a:cubicBezTo>
                        <a:pt x="9358" y="1990"/>
                        <a:pt x="7218" y="0"/>
                        <a:pt x="528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3"/>
                <p:cNvSpPr/>
                <p:nvPr/>
              </p:nvSpPr>
              <p:spPr>
                <a:xfrm>
                  <a:off x="1099727" y="3511582"/>
                  <a:ext cx="129988" cy="66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7" h="3440" extrusionOk="0">
                      <a:moveTo>
                        <a:pt x="2459" y="0"/>
                      </a:moveTo>
                      <a:cubicBezTo>
                        <a:pt x="1080" y="0"/>
                        <a:pt x="0" y="839"/>
                        <a:pt x="0" y="839"/>
                      </a:cubicBezTo>
                      <a:cubicBezTo>
                        <a:pt x="299" y="818"/>
                        <a:pt x="583" y="809"/>
                        <a:pt x="854" y="809"/>
                      </a:cubicBezTo>
                      <a:cubicBezTo>
                        <a:pt x="5326" y="809"/>
                        <a:pt x="6101" y="3438"/>
                        <a:pt x="6101" y="3439"/>
                      </a:cubicBezTo>
                      <a:lnTo>
                        <a:pt x="6756" y="2194"/>
                      </a:lnTo>
                      <a:cubicBezTo>
                        <a:pt x="6756" y="2194"/>
                        <a:pt x="4855" y="450"/>
                        <a:pt x="3161" y="76"/>
                      </a:cubicBezTo>
                      <a:cubicBezTo>
                        <a:pt x="2921" y="23"/>
                        <a:pt x="2686" y="0"/>
                        <a:pt x="2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3"/>
                <p:cNvSpPr/>
                <p:nvPr/>
              </p:nvSpPr>
              <p:spPr>
                <a:xfrm>
                  <a:off x="1187972" y="3416835"/>
                  <a:ext cx="72352" cy="121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1" h="6302" extrusionOk="0">
                      <a:moveTo>
                        <a:pt x="986" y="0"/>
                      </a:moveTo>
                      <a:cubicBezTo>
                        <a:pt x="938" y="0"/>
                        <a:pt x="893" y="14"/>
                        <a:pt x="851" y="42"/>
                      </a:cubicBezTo>
                      <a:cubicBezTo>
                        <a:pt x="0" y="613"/>
                        <a:pt x="1084" y="5831"/>
                        <a:pt x="851" y="6301"/>
                      </a:cubicBezTo>
                      <a:lnTo>
                        <a:pt x="3761" y="4968"/>
                      </a:lnTo>
                      <a:cubicBezTo>
                        <a:pt x="3761" y="4968"/>
                        <a:pt x="1901" y="0"/>
                        <a:pt x="9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3"/>
                <p:cNvSpPr/>
                <p:nvPr/>
              </p:nvSpPr>
              <p:spPr>
                <a:xfrm>
                  <a:off x="1457862" y="3416835"/>
                  <a:ext cx="72391" cy="121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3" h="6302" extrusionOk="0">
                      <a:moveTo>
                        <a:pt x="2777" y="0"/>
                      </a:moveTo>
                      <a:cubicBezTo>
                        <a:pt x="1861" y="0"/>
                        <a:pt x="1" y="4968"/>
                        <a:pt x="1" y="4968"/>
                      </a:cubicBezTo>
                      <a:lnTo>
                        <a:pt x="2911" y="6301"/>
                      </a:lnTo>
                      <a:cubicBezTo>
                        <a:pt x="2678" y="5831"/>
                        <a:pt x="3762" y="613"/>
                        <a:pt x="2911" y="42"/>
                      </a:cubicBezTo>
                      <a:cubicBezTo>
                        <a:pt x="2869" y="14"/>
                        <a:pt x="2824" y="0"/>
                        <a:pt x="27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3"/>
                <p:cNvSpPr/>
                <p:nvPr/>
              </p:nvSpPr>
              <p:spPr>
                <a:xfrm>
                  <a:off x="1183008" y="3459158"/>
                  <a:ext cx="350796" cy="434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5" h="22581" extrusionOk="0">
                      <a:moveTo>
                        <a:pt x="10816" y="1"/>
                      </a:moveTo>
                      <a:cubicBezTo>
                        <a:pt x="10288" y="1"/>
                        <a:pt x="9723" y="32"/>
                        <a:pt x="9118" y="95"/>
                      </a:cubicBezTo>
                      <a:cubicBezTo>
                        <a:pt x="2942" y="742"/>
                        <a:pt x="0" y="1787"/>
                        <a:pt x="76" y="11315"/>
                      </a:cubicBezTo>
                      <a:cubicBezTo>
                        <a:pt x="132" y="18384"/>
                        <a:pt x="5170" y="22581"/>
                        <a:pt x="9924" y="22581"/>
                      </a:cubicBezTo>
                      <a:cubicBezTo>
                        <a:pt x="14193" y="22581"/>
                        <a:pt x="18234" y="19196"/>
                        <a:pt x="18234" y="11468"/>
                      </a:cubicBezTo>
                      <a:cubicBezTo>
                        <a:pt x="18235" y="5270"/>
                        <a:pt x="17725" y="1"/>
                        <a:pt x="108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3"/>
                <p:cNvSpPr/>
                <p:nvPr/>
              </p:nvSpPr>
              <p:spPr>
                <a:xfrm>
                  <a:off x="1394588" y="3460543"/>
                  <a:ext cx="139222" cy="219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7" h="11429" extrusionOk="0">
                      <a:moveTo>
                        <a:pt x="1084" y="1"/>
                      </a:moveTo>
                      <a:cubicBezTo>
                        <a:pt x="370" y="1380"/>
                        <a:pt x="0" y="3063"/>
                        <a:pt x="915" y="4724"/>
                      </a:cubicBezTo>
                      <a:cubicBezTo>
                        <a:pt x="2914" y="8357"/>
                        <a:pt x="2731" y="11428"/>
                        <a:pt x="6538" y="11428"/>
                      </a:cubicBezTo>
                      <a:cubicBezTo>
                        <a:pt x="6757" y="11428"/>
                        <a:pt x="6990" y="11418"/>
                        <a:pt x="7237" y="11397"/>
                      </a:cubicBezTo>
                      <a:cubicBezTo>
                        <a:pt x="7237" y="5602"/>
                        <a:pt x="6784" y="627"/>
                        <a:pt x="108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3"/>
                <p:cNvSpPr/>
                <p:nvPr/>
              </p:nvSpPr>
              <p:spPr>
                <a:xfrm>
                  <a:off x="1184220" y="3598249"/>
                  <a:ext cx="80220" cy="160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0" h="8330" extrusionOk="0">
                      <a:moveTo>
                        <a:pt x="237" y="0"/>
                      </a:moveTo>
                      <a:cubicBezTo>
                        <a:pt x="80" y="1156"/>
                        <a:pt x="1" y="2494"/>
                        <a:pt x="13" y="4086"/>
                      </a:cubicBezTo>
                      <a:cubicBezTo>
                        <a:pt x="26" y="5647"/>
                        <a:pt x="289" y="7062"/>
                        <a:pt x="731" y="8329"/>
                      </a:cubicBezTo>
                      <a:cubicBezTo>
                        <a:pt x="3013" y="8039"/>
                        <a:pt x="4170" y="3854"/>
                        <a:pt x="3923" y="1742"/>
                      </a:cubicBezTo>
                      <a:cubicBezTo>
                        <a:pt x="3783" y="547"/>
                        <a:pt x="1923" y="93"/>
                        <a:pt x="23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3"/>
                <p:cNvSpPr/>
                <p:nvPr/>
              </p:nvSpPr>
              <p:spPr>
                <a:xfrm>
                  <a:off x="1148996" y="3676855"/>
                  <a:ext cx="412337" cy="223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4" h="11612" extrusionOk="0">
                      <a:moveTo>
                        <a:pt x="10915" y="0"/>
                      </a:moveTo>
                      <a:cubicBezTo>
                        <a:pt x="7045" y="0"/>
                        <a:pt x="1" y="2310"/>
                        <a:pt x="57" y="5509"/>
                      </a:cubicBezTo>
                      <a:cubicBezTo>
                        <a:pt x="113" y="8651"/>
                        <a:pt x="2540" y="11612"/>
                        <a:pt x="8890" y="11612"/>
                      </a:cubicBezTo>
                      <a:cubicBezTo>
                        <a:pt x="9257" y="11612"/>
                        <a:pt x="9637" y="11602"/>
                        <a:pt x="10031" y="11581"/>
                      </a:cubicBezTo>
                      <a:cubicBezTo>
                        <a:pt x="17231" y="11209"/>
                        <a:pt x="21433" y="9944"/>
                        <a:pt x="21433" y="5806"/>
                      </a:cubicBezTo>
                      <a:cubicBezTo>
                        <a:pt x="21433" y="3932"/>
                        <a:pt x="20279" y="460"/>
                        <a:pt x="11351" y="11"/>
                      </a:cubicBezTo>
                      <a:cubicBezTo>
                        <a:pt x="11211" y="4"/>
                        <a:pt x="11065" y="0"/>
                        <a:pt x="109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3"/>
                <p:cNvSpPr/>
                <p:nvPr/>
              </p:nvSpPr>
              <p:spPr>
                <a:xfrm>
                  <a:off x="1312192" y="3562370"/>
                  <a:ext cx="16833" cy="81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4225" extrusionOk="0">
                      <a:moveTo>
                        <a:pt x="438" y="0"/>
                      </a:moveTo>
                      <a:cubicBezTo>
                        <a:pt x="196" y="0"/>
                        <a:pt x="0" y="196"/>
                        <a:pt x="0" y="438"/>
                      </a:cubicBezTo>
                      <a:lnTo>
                        <a:pt x="0" y="3786"/>
                      </a:lnTo>
                      <a:cubicBezTo>
                        <a:pt x="0" y="4029"/>
                        <a:pt x="196" y="4225"/>
                        <a:pt x="438" y="4225"/>
                      </a:cubicBezTo>
                      <a:cubicBezTo>
                        <a:pt x="678" y="4225"/>
                        <a:pt x="874" y="4029"/>
                        <a:pt x="875" y="3786"/>
                      </a:cubicBezTo>
                      <a:lnTo>
                        <a:pt x="875" y="438"/>
                      </a:lnTo>
                      <a:cubicBezTo>
                        <a:pt x="875" y="196"/>
                        <a:pt x="679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3"/>
                <p:cNvSpPr/>
                <p:nvPr/>
              </p:nvSpPr>
              <p:spPr>
                <a:xfrm>
                  <a:off x="1377447" y="3562370"/>
                  <a:ext cx="16852" cy="81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4225" extrusionOk="0">
                      <a:moveTo>
                        <a:pt x="439" y="0"/>
                      </a:moveTo>
                      <a:cubicBezTo>
                        <a:pt x="196" y="0"/>
                        <a:pt x="0" y="196"/>
                        <a:pt x="0" y="438"/>
                      </a:cubicBezTo>
                      <a:lnTo>
                        <a:pt x="0" y="3786"/>
                      </a:lnTo>
                      <a:cubicBezTo>
                        <a:pt x="0" y="4029"/>
                        <a:pt x="196" y="4225"/>
                        <a:pt x="439" y="4225"/>
                      </a:cubicBezTo>
                      <a:cubicBezTo>
                        <a:pt x="679" y="4225"/>
                        <a:pt x="875" y="4029"/>
                        <a:pt x="876" y="3786"/>
                      </a:cubicBezTo>
                      <a:lnTo>
                        <a:pt x="876" y="438"/>
                      </a:lnTo>
                      <a:cubicBezTo>
                        <a:pt x="876" y="196"/>
                        <a:pt x="680" y="0"/>
                        <a:pt x="4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3"/>
                <p:cNvSpPr/>
                <p:nvPr/>
              </p:nvSpPr>
              <p:spPr>
                <a:xfrm>
                  <a:off x="1261576" y="3752287"/>
                  <a:ext cx="64003" cy="88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7" h="4598" extrusionOk="0">
                      <a:moveTo>
                        <a:pt x="1335" y="1"/>
                      </a:moveTo>
                      <a:cubicBezTo>
                        <a:pt x="1329" y="1"/>
                        <a:pt x="1322" y="1"/>
                        <a:pt x="1315" y="1"/>
                      </a:cubicBezTo>
                      <a:cubicBezTo>
                        <a:pt x="0" y="21"/>
                        <a:pt x="91" y="4417"/>
                        <a:pt x="1315" y="4593"/>
                      </a:cubicBezTo>
                      <a:cubicBezTo>
                        <a:pt x="1337" y="4596"/>
                        <a:pt x="1359" y="4598"/>
                        <a:pt x="1381" y="4598"/>
                      </a:cubicBezTo>
                      <a:cubicBezTo>
                        <a:pt x="2564" y="4598"/>
                        <a:pt x="3327" y="1"/>
                        <a:pt x="13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3"/>
                <p:cNvSpPr/>
                <p:nvPr/>
              </p:nvSpPr>
              <p:spPr>
                <a:xfrm>
                  <a:off x="1378870" y="3752287"/>
                  <a:ext cx="64042" cy="88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9" h="4598" extrusionOk="0">
                      <a:moveTo>
                        <a:pt x="1335" y="1"/>
                      </a:moveTo>
                      <a:cubicBezTo>
                        <a:pt x="1328" y="1"/>
                        <a:pt x="1322" y="1"/>
                        <a:pt x="1315" y="1"/>
                      </a:cubicBezTo>
                      <a:cubicBezTo>
                        <a:pt x="1" y="21"/>
                        <a:pt x="91" y="4417"/>
                        <a:pt x="1315" y="4593"/>
                      </a:cubicBezTo>
                      <a:cubicBezTo>
                        <a:pt x="1337" y="4596"/>
                        <a:pt x="1359" y="4598"/>
                        <a:pt x="1380" y="4598"/>
                      </a:cubicBezTo>
                      <a:cubicBezTo>
                        <a:pt x="2566" y="4598"/>
                        <a:pt x="3328" y="1"/>
                        <a:pt x="13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3"/>
                <p:cNvSpPr/>
                <p:nvPr/>
              </p:nvSpPr>
              <p:spPr>
                <a:xfrm>
                  <a:off x="2195677" y="3613601"/>
                  <a:ext cx="121023" cy="139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1" h="7260" extrusionOk="0">
                      <a:moveTo>
                        <a:pt x="0" y="0"/>
                      </a:moveTo>
                      <a:cubicBezTo>
                        <a:pt x="0" y="0"/>
                        <a:pt x="1" y="7260"/>
                        <a:pt x="3812" y="7260"/>
                      </a:cubicBezTo>
                      <a:cubicBezTo>
                        <a:pt x="4000" y="7260"/>
                        <a:pt x="4197" y="7242"/>
                        <a:pt x="4404" y="7205"/>
                      </a:cubicBezTo>
                      <a:cubicBezTo>
                        <a:pt x="4404" y="7205"/>
                        <a:pt x="6291" y="5017"/>
                        <a:pt x="4026" y="3263"/>
                      </a:cubicBezTo>
                      <a:cubicBezTo>
                        <a:pt x="1762" y="1509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3"/>
                <p:cNvSpPr/>
                <p:nvPr/>
              </p:nvSpPr>
              <p:spPr>
                <a:xfrm>
                  <a:off x="1798893" y="3971350"/>
                  <a:ext cx="265785" cy="234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6" h="12164" extrusionOk="0">
                      <a:moveTo>
                        <a:pt x="9553" y="1"/>
                      </a:moveTo>
                      <a:cubicBezTo>
                        <a:pt x="9023" y="1"/>
                        <a:pt x="8334" y="103"/>
                        <a:pt x="7420" y="286"/>
                      </a:cubicBezTo>
                      <a:cubicBezTo>
                        <a:pt x="7420" y="286"/>
                        <a:pt x="2379" y="1354"/>
                        <a:pt x="2519" y="4427"/>
                      </a:cubicBezTo>
                      <a:cubicBezTo>
                        <a:pt x="2658" y="7499"/>
                        <a:pt x="0" y="10593"/>
                        <a:pt x="1050" y="11700"/>
                      </a:cubicBezTo>
                      <a:cubicBezTo>
                        <a:pt x="1323" y="11987"/>
                        <a:pt x="2346" y="12164"/>
                        <a:pt x="3681" y="12164"/>
                      </a:cubicBezTo>
                      <a:cubicBezTo>
                        <a:pt x="7483" y="12164"/>
                        <a:pt x="13816" y="10736"/>
                        <a:pt x="12576" y="6389"/>
                      </a:cubicBezTo>
                      <a:cubicBezTo>
                        <a:pt x="11232" y="1677"/>
                        <a:pt x="11701" y="1"/>
                        <a:pt x="95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85" name="Google Shape;285;p3"/>
            <p:cNvSpPr/>
            <p:nvPr/>
          </p:nvSpPr>
          <p:spPr>
            <a:xfrm>
              <a:off x="758225" y="3069248"/>
              <a:ext cx="641213" cy="83091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7401100" y="4134849"/>
              <a:ext cx="1065726" cy="1381021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-179150" y="2942548"/>
              <a:ext cx="641213" cy="83091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83275" y="2667499"/>
              <a:ext cx="1065726" cy="1381021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"/>
          <p:cNvSpPr txBox="1">
            <a:spLocks noGrp="1"/>
          </p:cNvSpPr>
          <p:nvPr>
            <p:ph type="body" idx="1"/>
          </p:nvPr>
        </p:nvSpPr>
        <p:spPr>
          <a:xfrm>
            <a:off x="719550" y="1662550"/>
            <a:ext cx="4995300" cy="22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○"/>
              <a:defRPr sz="14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■"/>
              <a:defRPr sz="14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  <a:defRPr sz="14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○"/>
              <a:defRPr sz="14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■"/>
              <a:defRPr sz="14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  <a:defRPr sz="14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○"/>
              <a:defRPr sz="14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■"/>
              <a:defRPr sz="14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91" name="Google Shape;291;p4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Fredoka One"/>
              <a:buNone/>
              <a:defRPr sz="3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92" name="Google Shape;292;p4"/>
          <p:cNvGrpSpPr/>
          <p:nvPr/>
        </p:nvGrpSpPr>
        <p:grpSpPr>
          <a:xfrm>
            <a:off x="-3038636" y="3273547"/>
            <a:ext cx="16806829" cy="4707294"/>
            <a:chOff x="-3038636" y="3273547"/>
            <a:chExt cx="16806829" cy="4707294"/>
          </a:xfrm>
        </p:grpSpPr>
        <p:sp>
          <p:nvSpPr>
            <p:cNvPr id="293" name="Google Shape;293;p4"/>
            <p:cNvSpPr/>
            <p:nvPr/>
          </p:nvSpPr>
          <p:spPr>
            <a:xfrm>
              <a:off x="7608837" y="3589936"/>
              <a:ext cx="925543" cy="119936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" name="Google Shape;294;p4"/>
            <p:cNvGrpSpPr/>
            <p:nvPr/>
          </p:nvGrpSpPr>
          <p:grpSpPr>
            <a:xfrm>
              <a:off x="-3038636" y="3935663"/>
              <a:ext cx="16806829" cy="4045178"/>
              <a:chOff x="-3369136" y="3791063"/>
              <a:chExt cx="16806829" cy="4045178"/>
            </a:xfrm>
          </p:grpSpPr>
          <p:sp>
            <p:nvSpPr>
              <p:cNvPr id="295" name="Google Shape;295;p4"/>
              <p:cNvSpPr/>
              <p:nvPr/>
            </p:nvSpPr>
            <p:spPr>
              <a:xfrm rot="277051">
                <a:off x="1067896" y="4105376"/>
                <a:ext cx="7922614" cy="283067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 rot="-351819">
                <a:off x="-3245262" y="4608334"/>
                <a:ext cx="7922753" cy="283061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3974813" y="4095884"/>
                <a:ext cx="9462880" cy="1841477"/>
              </a:xfrm>
              <a:custGeom>
                <a:avLst/>
                <a:gdLst/>
                <a:ahLst/>
                <a:cxnLst/>
                <a:rect l="l" t="t" r="r" b="b"/>
                <a:pathLst>
                  <a:path w="193713" h="43449" extrusionOk="0">
                    <a:moveTo>
                      <a:pt x="152820" y="1"/>
                    </a:moveTo>
                    <a:cubicBezTo>
                      <a:pt x="140399" y="1"/>
                      <a:pt x="127894" y="1071"/>
                      <a:pt x="115472" y="2409"/>
                    </a:cubicBezTo>
                    <a:cubicBezTo>
                      <a:pt x="75999" y="6660"/>
                      <a:pt x="35973" y="13772"/>
                      <a:pt x="1" y="30570"/>
                    </a:cubicBezTo>
                    <a:lnTo>
                      <a:pt x="1" y="43382"/>
                    </a:lnTo>
                    <a:lnTo>
                      <a:pt x="193712" y="43449"/>
                    </a:lnTo>
                    <a:lnTo>
                      <a:pt x="193712" y="5069"/>
                    </a:lnTo>
                    <a:cubicBezTo>
                      <a:pt x="180336" y="1323"/>
                      <a:pt x="166630" y="1"/>
                      <a:pt x="1528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98" name="Google Shape;298;p4"/>
            <p:cNvSpPr/>
            <p:nvPr/>
          </p:nvSpPr>
          <p:spPr>
            <a:xfrm>
              <a:off x="8327175" y="3273547"/>
              <a:ext cx="925543" cy="1199365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"/>
          <p:cNvSpPr txBox="1">
            <a:spLocks noGrp="1"/>
          </p:cNvSpPr>
          <p:nvPr>
            <p:ph type="subTitle" idx="1"/>
          </p:nvPr>
        </p:nvSpPr>
        <p:spPr>
          <a:xfrm>
            <a:off x="1404000" y="2827335"/>
            <a:ext cx="2981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5"/>
          <p:cNvSpPr txBox="1">
            <a:spLocks noGrp="1"/>
          </p:cNvSpPr>
          <p:nvPr>
            <p:ph type="subTitle" idx="2"/>
          </p:nvPr>
        </p:nvSpPr>
        <p:spPr>
          <a:xfrm>
            <a:off x="4660776" y="2827035"/>
            <a:ext cx="29817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5"/>
          <p:cNvSpPr txBox="1">
            <a:spLocks noGrp="1"/>
          </p:cNvSpPr>
          <p:nvPr>
            <p:ph type="subTitle" idx="3"/>
          </p:nvPr>
        </p:nvSpPr>
        <p:spPr>
          <a:xfrm>
            <a:off x="1404000" y="2443498"/>
            <a:ext cx="2981700" cy="2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3" name="Google Shape;303;p5"/>
          <p:cNvSpPr/>
          <p:nvPr/>
        </p:nvSpPr>
        <p:spPr>
          <a:xfrm>
            <a:off x="7841924" y="3105536"/>
            <a:ext cx="94643" cy="93369"/>
          </a:xfrm>
          <a:custGeom>
            <a:avLst/>
            <a:gdLst/>
            <a:ahLst/>
            <a:cxnLst/>
            <a:rect l="l" t="t" r="r" b="b"/>
            <a:pathLst>
              <a:path w="2210" h="2203" extrusionOk="0">
                <a:moveTo>
                  <a:pt x="2209" y="2203"/>
                </a:moveTo>
                <a:lnTo>
                  <a:pt x="0" y="1"/>
                </a:lnTo>
              </a:path>
            </a:pathLst>
          </a:custGeom>
          <a:solidFill>
            <a:srgbClr val="E170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04" name="Google Shape;304;p5"/>
          <p:cNvSpPr/>
          <p:nvPr/>
        </p:nvSpPr>
        <p:spPr>
          <a:xfrm>
            <a:off x="7936525" y="2988349"/>
            <a:ext cx="109375" cy="101464"/>
          </a:xfrm>
          <a:custGeom>
            <a:avLst/>
            <a:gdLst/>
            <a:ahLst/>
            <a:cxnLst/>
            <a:rect l="l" t="t" r="r" b="b"/>
            <a:pathLst>
              <a:path w="2554" h="2394" extrusionOk="0">
                <a:moveTo>
                  <a:pt x="0" y="2393"/>
                </a:moveTo>
                <a:lnTo>
                  <a:pt x="2553" y="1"/>
                </a:lnTo>
              </a:path>
            </a:pathLst>
          </a:custGeom>
          <a:solidFill>
            <a:srgbClr val="E170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05" name="Google Shape;305;p5"/>
          <p:cNvSpPr/>
          <p:nvPr/>
        </p:nvSpPr>
        <p:spPr>
          <a:xfrm>
            <a:off x="7936525" y="3219800"/>
            <a:ext cx="97984" cy="72093"/>
          </a:xfrm>
          <a:custGeom>
            <a:avLst/>
            <a:gdLst/>
            <a:ahLst/>
            <a:cxnLst/>
            <a:rect l="l" t="t" r="r" b="b"/>
            <a:pathLst>
              <a:path w="2288" h="1701" extrusionOk="0">
                <a:moveTo>
                  <a:pt x="0" y="1701"/>
                </a:moveTo>
                <a:lnTo>
                  <a:pt x="2287" y="0"/>
                </a:lnTo>
              </a:path>
            </a:pathLst>
          </a:custGeom>
          <a:solidFill>
            <a:srgbClr val="E170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06" name="Google Shape;306;p5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Fredoka One"/>
              <a:buNone/>
              <a:defRPr sz="3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7" name="Google Shape;307;p5"/>
          <p:cNvSpPr txBox="1">
            <a:spLocks noGrp="1"/>
          </p:cNvSpPr>
          <p:nvPr>
            <p:ph type="subTitle" idx="4"/>
          </p:nvPr>
        </p:nvSpPr>
        <p:spPr>
          <a:xfrm>
            <a:off x="4660776" y="2443151"/>
            <a:ext cx="2981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2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edoka One"/>
              <a:buNone/>
              <a:defRPr sz="21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308" name="Google Shape;308;p5"/>
          <p:cNvGrpSpPr/>
          <p:nvPr/>
        </p:nvGrpSpPr>
        <p:grpSpPr>
          <a:xfrm>
            <a:off x="-277650" y="2495525"/>
            <a:ext cx="9598734" cy="3027971"/>
            <a:chOff x="-277650" y="2495525"/>
            <a:chExt cx="9598734" cy="3027971"/>
          </a:xfrm>
        </p:grpSpPr>
        <p:sp>
          <p:nvSpPr>
            <p:cNvPr id="309" name="Google Shape;309;p5"/>
            <p:cNvSpPr/>
            <p:nvPr/>
          </p:nvSpPr>
          <p:spPr>
            <a:xfrm>
              <a:off x="600282" y="2995640"/>
              <a:ext cx="1027614" cy="1331634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-277650" y="2755452"/>
              <a:ext cx="1027614" cy="1331634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0150" y="2755455"/>
              <a:ext cx="1182337" cy="1532131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0150" y="2755455"/>
              <a:ext cx="1182337" cy="1532131"/>
            </a:xfrm>
            <a:custGeom>
              <a:avLst/>
              <a:gdLst/>
              <a:ahLst/>
              <a:cxnLst/>
              <a:rect l="l" t="t" r="r" b="b"/>
              <a:pathLst>
                <a:path w="29373" h="38063" extrusionOk="0">
                  <a:moveTo>
                    <a:pt x="13680" y="0"/>
                  </a:moveTo>
                  <a:cubicBezTo>
                    <a:pt x="13563" y="0"/>
                    <a:pt x="13438" y="102"/>
                    <a:pt x="13465" y="254"/>
                  </a:cubicBezTo>
                  <a:cubicBezTo>
                    <a:pt x="14051" y="3542"/>
                    <a:pt x="12078" y="6783"/>
                    <a:pt x="9081" y="8107"/>
                  </a:cubicBezTo>
                  <a:cubicBezTo>
                    <a:pt x="8768" y="8245"/>
                    <a:pt x="8937" y="8728"/>
                    <a:pt x="9246" y="8728"/>
                  </a:cubicBezTo>
                  <a:cubicBezTo>
                    <a:pt x="9247" y="8728"/>
                    <a:pt x="9248" y="8728"/>
                    <a:pt x="9249" y="8728"/>
                  </a:cubicBezTo>
                  <a:cubicBezTo>
                    <a:pt x="9850" y="8723"/>
                    <a:pt x="10414" y="8696"/>
                    <a:pt x="10979" y="8614"/>
                  </a:cubicBezTo>
                  <a:lnTo>
                    <a:pt x="10979" y="8614"/>
                  </a:lnTo>
                  <a:cubicBezTo>
                    <a:pt x="10246" y="9349"/>
                    <a:pt x="9461" y="10016"/>
                    <a:pt x="8614" y="10637"/>
                  </a:cubicBezTo>
                  <a:cubicBezTo>
                    <a:pt x="8359" y="10825"/>
                    <a:pt x="8438" y="11226"/>
                    <a:pt x="8777" y="11240"/>
                  </a:cubicBezTo>
                  <a:cubicBezTo>
                    <a:pt x="9151" y="11256"/>
                    <a:pt x="9514" y="11279"/>
                    <a:pt x="9879" y="11284"/>
                  </a:cubicBezTo>
                  <a:cubicBezTo>
                    <a:pt x="8736" y="12146"/>
                    <a:pt x="7387" y="12726"/>
                    <a:pt x="5941" y="12800"/>
                  </a:cubicBezTo>
                  <a:cubicBezTo>
                    <a:pt x="5579" y="12818"/>
                    <a:pt x="5500" y="13326"/>
                    <a:pt x="5855" y="13434"/>
                  </a:cubicBezTo>
                  <a:cubicBezTo>
                    <a:pt x="6636" y="13671"/>
                    <a:pt x="7384" y="13821"/>
                    <a:pt x="8127" y="13821"/>
                  </a:cubicBezTo>
                  <a:cubicBezTo>
                    <a:pt x="8505" y="13821"/>
                    <a:pt x="8882" y="13783"/>
                    <a:pt x="9262" y="13696"/>
                  </a:cubicBezTo>
                  <a:lnTo>
                    <a:pt x="9262" y="13696"/>
                  </a:lnTo>
                  <a:cubicBezTo>
                    <a:pt x="8541" y="14532"/>
                    <a:pt x="7617" y="15073"/>
                    <a:pt x="6489" y="15346"/>
                  </a:cubicBezTo>
                  <a:cubicBezTo>
                    <a:pt x="6154" y="15427"/>
                    <a:pt x="6221" y="15953"/>
                    <a:pt x="6560" y="15953"/>
                  </a:cubicBezTo>
                  <a:cubicBezTo>
                    <a:pt x="6564" y="15953"/>
                    <a:pt x="6567" y="15953"/>
                    <a:pt x="6571" y="15953"/>
                  </a:cubicBezTo>
                  <a:cubicBezTo>
                    <a:pt x="7258" y="15930"/>
                    <a:pt x="7925" y="15850"/>
                    <a:pt x="8595" y="15747"/>
                  </a:cubicBezTo>
                  <a:lnTo>
                    <a:pt x="8595" y="15747"/>
                  </a:lnTo>
                  <a:cubicBezTo>
                    <a:pt x="7376" y="17412"/>
                    <a:pt x="5529" y="18394"/>
                    <a:pt x="3419" y="18475"/>
                  </a:cubicBezTo>
                  <a:cubicBezTo>
                    <a:pt x="3075" y="18488"/>
                    <a:pt x="2965" y="19038"/>
                    <a:pt x="3334" y="19101"/>
                  </a:cubicBezTo>
                  <a:cubicBezTo>
                    <a:pt x="4759" y="19346"/>
                    <a:pt x="6185" y="19496"/>
                    <a:pt x="7624" y="19556"/>
                  </a:cubicBezTo>
                  <a:cubicBezTo>
                    <a:pt x="6391" y="20336"/>
                    <a:pt x="5069" y="20907"/>
                    <a:pt x="3648" y="21321"/>
                  </a:cubicBezTo>
                  <a:cubicBezTo>
                    <a:pt x="3277" y="21429"/>
                    <a:pt x="3390" y="21909"/>
                    <a:pt x="3733" y="21951"/>
                  </a:cubicBezTo>
                  <a:cubicBezTo>
                    <a:pt x="4306" y="22020"/>
                    <a:pt x="4873" y="22053"/>
                    <a:pt x="5440" y="22053"/>
                  </a:cubicBezTo>
                  <a:cubicBezTo>
                    <a:pt x="5681" y="22053"/>
                    <a:pt x="5923" y="22047"/>
                    <a:pt x="6165" y="22036"/>
                  </a:cubicBezTo>
                  <a:lnTo>
                    <a:pt x="6165" y="22036"/>
                  </a:lnTo>
                  <a:cubicBezTo>
                    <a:pt x="4482" y="23314"/>
                    <a:pt x="2528" y="24516"/>
                    <a:pt x="423" y="24617"/>
                  </a:cubicBezTo>
                  <a:cubicBezTo>
                    <a:pt x="48" y="24636"/>
                    <a:pt x="0" y="25124"/>
                    <a:pt x="337" y="25250"/>
                  </a:cubicBezTo>
                  <a:cubicBezTo>
                    <a:pt x="1212" y="25575"/>
                    <a:pt x="2125" y="25741"/>
                    <a:pt x="3033" y="25741"/>
                  </a:cubicBezTo>
                  <a:cubicBezTo>
                    <a:pt x="4088" y="25741"/>
                    <a:pt x="5136" y="25518"/>
                    <a:pt x="6109" y="25065"/>
                  </a:cubicBezTo>
                  <a:lnTo>
                    <a:pt x="6109" y="25065"/>
                  </a:lnTo>
                  <a:cubicBezTo>
                    <a:pt x="4914" y="27144"/>
                    <a:pt x="2741" y="28298"/>
                    <a:pt x="575" y="29229"/>
                  </a:cubicBezTo>
                  <a:cubicBezTo>
                    <a:pt x="290" y="29351"/>
                    <a:pt x="422" y="29738"/>
                    <a:pt x="652" y="29822"/>
                  </a:cubicBezTo>
                  <a:cubicBezTo>
                    <a:pt x="1443" y="30110"/>
                    <a:pt x="2258" y="30234"/>
                    <a:pt x="3077" y="30234"/>
                  </a:cubicBezTo>
                  <a:cubicBezTo>
                    <a:pt x="5184" y="30234"/>
                    <a:pt x="7326" y="29418"/>
                    <a:pt x="9196" y="28490"/>
                  </a:cubicBezTo>
                  <a:lnTo>
                    <a:pt x="9196" y="28490"/>
                  </a:lnTo>
                  <a:cubicBezTo>
                    <a:pt x="9029" y="29678"/>
                    <a:pt x="8275" y="30610"/>
                    <a:pt x="7435" y="31481"/>
                  </a:cubicBezTo>
                  <a:cubicBezTo>
                    <a:pt x="7202" y="31724"/>
                    <a:pt x="7415" y="32041"/>
                    <a:pt x="7701" y="32041"/>
                  </a:cubicBezTo>
                  <a:cubicBezTo>
                    <a:pt x="7720" y="32041"/>
                    <a:pt x="7739" y="32040"/>
                    <a:pt x="7759" y="32037"/>
                  </a:cubicBezTo>
                  <a:cubicBezTo>
                    <a:pt x="9365" y="31796"/>
                    <a:pt x="10923" y="31336"/>
                    <a:pt x="12303" y="30545"/>
                  </a:cubicBezTo>
                  <a:lnTo>
                    <a:pt x="12303" y="30545"/>
                  </a:lnTo>
                  <a:cubicBezTo>
                    <a:pt x="12150" y="32928"/>
                    <a:pt x="12227" y="35344"/>
                    <a:pt x="12039" y="37704"/>
                  </a:cubicBezTo>
                  <a:cubicBezTo>
                    <a:pt x="12025" y="37899"/>
                    <a:pt x="12215" y="38063"/>
                    <a:pt x="12398" y="38063"/>
                  </a:cubicBezTo>
                  <a:cubicBezTo>
                    <a:pt x="12534" y="38063"/>
                    <a:pt x="12670" y="38063"/>
                    <a:pt x="12806" y="38063"/>
                  </a:cubicBezTo>
                  <a:cubicBezTo>
                    <a:pt x="13891" y="38063"/>
                    <a:pt x="14976" y="38060"/>
                    <a:pt x="16062" y="38060"/>
                  </a:cubicBezTo>
                  <a:cubicBezTo>
                    <a:pt x="16311" y="38060"/>
                    <a:pt x="16561" y="38060"/>
                    <a:pt x="16810" y="38061"/>
                  </a:cubicBezTo>
                  <a:cubicBezTo>
                    <a:pt x="17010" y="38061"/>
                    <a:pt x="17161" y="37897"/>
                    <a:pt x="17167" y="37704"/>
                  </a:cubicBezTo>
                  <a:cubicBezTo>
                    <a:pt x="17238" y="35410"/>
                    <a:pt x="16825" y="33157"/>
                    <a:pt x="16523" y="30893"/>
                  </a:cubicBezTo>
                  <a:lnTo>
                    <a:pt x="16523" y="30893"/>
                  </a:lnTo>
                  <a:cubicBezTo>
                    <a:pt x="18047" y="31648"/>
                    <a:pt x="19763" y="32048"/>
                    <a:pt x="21449" y="32355"/>
                  </a:cubicBezTo>
                  <a:cubicBezTo>
                    <a:pt x="21476" y="32360"/>
                    <a:pt x="21503" y="32362"/>
                    <a:pt x="21528" y="32362"/>
                  </a:cubicBezTo>
                  <a:cubicBezTo>
                    <a:pt x="21823" y="32362"/>
                    <a:pt x="21965" y="32040"/>
                    <a:pt x="21775" y="31794"/>
                  </a:cubicBezTo>
                  <a:cubicBezTo>
                    <a:pt x="21200" y="31049"/>
                    <a:pt x="20780" y="30247"/>
                    <a:pt x="20397" y="29407"/>
                  </a:cubicBezTo>
                  <a:lnTo>
                    <a:pt x="20397" y="29407"/>
                  </a:lnTo>
                  <a:cubicBezTo>
                    <a:pt x="22053" y="29898"/>
                    <a:pt x="23769" y="30246"/>
                    <a:pt x="25477" y="30246"/>
                  </a:cubicBezTo>
                  <a:cubicBezTo>
                    <a:pt x="26673" y="30246"/>
                    <a:pt x="27864" y="30076"/>
                    <a:pt x="29030" y="29666"/>
                  </a:cubicBezTo>
                  <a:cubicBezTo>
                    <a:pt x="29306" y="29568"/>
                    <a:pt x="29373" y="29099"/>
                    <a:pt x="29030" y="29040"/>
                  </a:cubicBezTo>
                  <a:cubicBezTo>
                    <a:pt x="26359" y="28562"/>
                    <a:pt x="23851" y="27394"/>
                    <a:pt x="21797" y="25640"/>
                  </a:cubicBezTo>
                  <a:lnTo>
                    <a:pt x="21797" y="25640"/>
                  </a:lnTo>
                  <a:cubicBezTo>
                    <a:pt x="22833" y="25925"/>
                    <a:pt x="23870" y="26106"/>
                    <a:pt x="24941" y="26106"/>
                  </a:cubicBezTo>
                  <a:cubicBezTo>
                    <a:pt x="25325" y="26106"/>
                    <a:pt x="25714" y="26083"/>
                    <a:pt x="26109" y="26033"/>
                  </a:cubicBezTo>
                  <a:cubicBezTo>
                    <a:pt x="26430" y="25993"/>
                    <a:pt x="26550" y="25526"/>
                    <a:pt x="26189" y="25432"/>
                  </a:cubicBezTo>
                  <a:cubicBezTo>
                    <a:pt x="24688" y="25041"/>
                    <a:pt x="23263" y="24554"/>
                    <a:pt x="22035" y="23636"/>
                  </a:cubicBezTo>
                  <a:cubicBezTo>
                    <a:pt x="22629" y="23529"/>
                    <a:pt x="23127" y="23240"/>
                    <a:pt x="23646" y="22793"/>
                  </a:cubicBezTo>
                  <a:cubicBezTo>
                    <a:pt x="23796" y="22665"/>
                    <a:pt x="23748" y="22401"/>
                    <a:pt x="23584" y="22311"/>
                  </a:cubicBezTo>
                  <a:cubicBezTo>
                    <a:pt x="22645" y="21788"/>
                    <a:pt x="21824" y="21138"/>
                    <a:pt x="21203" y="20255"/>
                  </a:cubicBezTo>
                  <a:lnTo>
                    <a:pt x="21203" y="20255"/>
                  </a:lnTo>
                  <a:cubicBezTo>
                    <a:pt x="21285" y="20256"/>
                    <a:pt x="21367" y="20257"/>
                    <a:pt x="21449" y="20257"/>
                  </a:cubicBezTo>
                  <a:cubicBezTo>
                    <a:pt x="22536" y="20257"/>
                    <a:pt x="23564" y="20125"/>
                    <a:pt x="24613" y="19719"/>
                  </a:cubicBezTo>
                  <a:cubicBezTo>
                    <a:pt x="24921" y="19599"/>
                    <a:pt x="24895" y="19121"/>
                    <a:pt x="24533" y="19119"/>
                  </a:cubicBezTo>
                  <a:cubicBezTo>
                    <a:pt x="22599" y="19110"/>
                    <a:pt x="21121" y="17719"/>
                    <a:pt x="19967" y="16277"/>
                  </a:cubicBezTo>
                  <a:cubicBezTo>
                    <a:pt x="20543" y="16254"/>
                    <a:pt x="21096" y="16150"/>
                    <a:pt x="21696" y="16103"/>
                  </a:cubicBezTo>
                  <a:cubicBezTo>
                    <a:pt x="21965" y="16081"/>
                    <a:pt x="22147" y="15675"/>
                    <a:pt x="21848" y="15539"/>
                  </a:cubicBezTo>
                  <a:cubicBezTo>
                    <a:pt x="20983" y="15144"/>
                    <a:pt x="20231" y="14664"/>
                    <a:pt x="19555" y="14034"/>
                  </a:cubicBezTo>
                  <a:cubicBezTo>
                    <a:pt x="20580" y="14006"/>
                    <a:pt x="21571" y="13914"/>
                    <a:pt x="22560" y="13555"/>
                  </a:cubicBezTo>
                  <a:cubicBezTo>
                    <a:pt x="22873" y="13440"/>
                    <a:pt x="22805" y="13028"/>
                    <a:pt x="22484" y="12993"/>
                  </a:cubicBezTo>
                  <a:cubicBezTo>
                    <a:pt x="20552" y="12782"/>
                    <a:pt x="18913" y="11878"/>
                    <a:pt x="17700" y="10406"/>
                  </a:cubicBezTo>
                  <a:cubicBezTo>
                    <a:pt x="18494" y="10391"/>
                    <a:pt x="19269" y="10333"/>
                    <a:pt x="20039" y="10087"/>
                  </a:cubicBezTo>
                  <a:cubicBezTo>
                    <a:pt x="20286" y="10009"/>
                    <a:pt x="20333" y="9589"/>
                    <a:pt x="20039" y="9538"/>
                  </a:cubicBezTo>
                  <a:cubicBezTo>
                    <a:pt x="19120" y="9375"/>
                    <a:pt x="18303" y="9100"/>
                    <a:pt x="17633" y="8513"/>
                  </a:cubicBezTo>
                  <a:cubicBezTo>
                    <a:pt x="18655" y="8491"/>
                    <a:pt x="19658" y="8413"/>
                    <a:pt x="20670" y="8197"/>
                  </a:cubicBezTo>
                  <a:cubicBezTo>
                    <a:pt x="20951" y="8137"/>
                    <a:pt x="20936" y="7716"/>
                    <a:pt x="20670" y="7647"/>
                  </a:cubicBezTo>
                  <a:cubicBezTo>
                    <a:pt x="17293" y="6760"/>
                    <a:pt x="14563" y="4095"/>
                    <a:pt x="14272" y="516"/>
                  </a:cubicBezTo>
                  <a:cubicBezTo>
                    <a:pt x="14257" y="327"/>
                    <a:pt x="14102" y="235"/>
                    <a:pt x="13954" y="235"/>
                  </a:cubicBezTo>
                  <a:cubicBezTo>
                    <a:pt x="13927" y="235"/>
                    <a:pt x="13901" y="238"/>
                    <a:pt x="13876" y="244"/>
                  </a:cubicBezTo>
                  <a:cubicBezTo>
                    <a:pt x="13869" y="212"/>
                    <a:pt x="13864" y="179"/>
                    <a:pt x="13856" y="146"/>
                  </a:cubicBezTo>
                  <a:cubicBezTo>
                    <a:pt x="13831" y="44"/>
                    <a:pt x="13758" y="0"/>
                    <a:pt x="13680" y="0"/>
                  </a:cubicBezTo>
                  <a:close/>
                </a:path>
              </a:pathLst>
            </a:custGeom>
            <a:solidFill>
              <a:srgbClr val="4B4B4B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3" name="Google Shape;313;p5"/>
            <p:cNvGrpSpPr/>
            <p:nvPr/>
          </p:nvGrpSpPr>
          <p:grpSpPr>
            <a:xfrm>
              <a:off x="-161810" y="2495525"/>
              <a:ext cx="9482894" cy="3027971"/>
              <a:chOff x="-161810" y="2495525"/>
              <a:chExt cx="9482894" cy="3027971"/>
            </a:xfrm>
          </p:grpSpPr>
          <p:sp>
            <p:nvSpPr>
              <p:cNvPr id="314" name="Google Shape;314;p5"/>
              <p:cNvSpPr/>
              <p:nvPr/>
            </p:nvSpPr>
            <p:spPr>
              <a:xfrm>
                <a:off x="7936525" y="2946094"/>
                <a:ext cx="43" cy="1030954"/>
              </a:xfrm>
              <a:custGeom>
                <a:avLst/>
                <a:gdLst/>
                <a:ahLst/>
                <a:cxnLst/>
                <a:rect l="l" t="t" r="r" b="b"/>
                <a:pathLst>
                  <a:path w="1" h="24325" extrusionOk="0">
                    <a:moveTo>
                      <a:pt x="0" y="0"/>
                    </a:moveTo>
                    <a:lnTo>
                      <a:pt x="0" y="24325"/>
                    </a:lnTo>
                  </a:path>
                </a:pathLst>
              </a:custGeom>
              <a:solidFill>
                <a:srgbClr val="E170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grpSp>
            <p:nvGrpSpPr>
              <p:cNvPr id="315" name="Google Shape;315;p5"/>
              <p:cNvGrpSpPr/>
              <p:nvPr/>
            </p:nvGrpSpPr>
            <p:grpSpPr>
              <a:xfrm>
                <a:off x="7380196" y="4556280"/>
                <a:ext cx="437636" cy="880279"/>
                <a:chOff x="1173271" y="4610392"/>
                <a:chExt cx="437636" cy="880279"/>
              </a:xfrm>
            </p:grpSpPr>
            <p:grpSp>
              <p:nvGrpSpPr>
                <p:cNvPr id="316" name="Google Shape;316;p5"/>
                <p:cNvGrpSpPr/>
                <p:nvPr/>
              </p:nvGrpSpPr>
              <p:grpSpPr>
                <a:xfrm>
                  <a:off x="1216042" y="4610930"/>
                  <a:ext cx="309313" cy="333842"/>
                  <a:chOff x="1215415" y="4605413"/>
                  <a:chExt cx="309313" cy="333842"/>
                </a:xfrm>
              </p:grpSpPr>
              <p:sp>
                <p:nvSpPr>
                  <p:cNvPr id="317" name="Google Shape;317;p5"/>
                  <p:cNvSpPr/>
                  <p:nvPr/>
                </p:nvSpPr>
                <p:spPr>
                  <a:xfrm flipH="1">
                    <a:off x="1215415" y="4648153"/>
                    <a:ext cx="254012" cy="288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93" h="12255" extrusionOk="0">
                        <a:moveTo>
                          <a:pt x="8832" y="1"/>
                        </a:moveTo>
                        <a:cubicBezTo>
                          <a:pt x="8213" y="1"/>
                          <a:pt x="7568" y="302"/>
                          <a:pt x="7025" y="644"/>
                        </a:cubicBezTo>
                        <a:cubicBezTo>
                          <a:pt x="3421" y="2913"/>
                          <a:pt x="1" y="8408"/>
                          <a:pt x="1120" y="11300"/>
                        </a:cubicBezTo>
                        <a:cubicBezTo>
                          <a:pt x="1357" y="11910"/>
                          <a:pt x="2032" y="12254"/>
                          <a:pt x="2689" y="12254"/>
                        </a:cubicBezTo>
                        <a:cubicBezTo>
                          <a:pt x="2741" y="12254"/>
                          <a:pt x="2792" y="12252"/>
                          <a:pt x="2843" y="12248"/>
                        </a:cubicBezTo>
                        <a:cubicBezTo>
                          <a:pt x="3546" y="12187"/>
                          <a:pt x="4179" y="11815"/>
                          <a:pt x="4765" y="11420"/>
                        </a:cubicBezTo>
                        <a:cubicBezTo>
                          <a:pt x="7701" y="9442"/>
                          <a:pt x="10190" y="6450"/>
                          <a:pt x="10578" y="2929"/>
                        </a:cubicBezTo>
                        <a:cubicBezTo>
                          <a:pt x="10693" y="1878"/>
                          <a:pt x="10491" y="603"/>
                          <a:pt x="9534" y="153"/>
                        </a:cubicBezTo>
                        <a:cubicBezTo>
                          <a:pt x="9309" y="46"/>
                          <a:pt x="9072" y="1"/>
                          <a:pt x="88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8" name="Google Shape;318;p5"/>
                  <p:cNvSpPr/>
                  <p:nvPr/>
                </p:nvSpPr>
                <p:spPr>
                  <a:xfrm flipH="1">
                    <a:off x="1345853" y="4605413"/>
                    <a:ext cx="178875" cy="333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0" h="14200" extrusionOk="0">
                        <a:moveTo>
                          <a:pt x="3514" y="0"/>
                        </a:moveTo>
                        <a:cubicBezTo>
                          <a:pt x="3409" y="0"/>
                          <a:pt x="3302" y="11"/>
                          <a:pt x="3194" y="34"/>
                        </a:cubicBezTo>
                        <a:cubicBezTo>
                          <a:pt x="2324" y="220"/>
                          <a:pt x="1807" y="1111"/>
                          <a:pt x="1494" y="1945"/>
                        </a:cubicBezTo>
                        <a:cubicBezTo>
                          <a:pt x="1" y="5934"/>
                          <a:pt x="605" y="12381"/>
                          <a:pt x="3247" y="14004"/>
                        </a:cubicBezTo>
                        <a:cubicBezTo>
                          <a:pt x="3466" y="14139"/>
                          <a:pt x="3714" y="14200"/>
                          <a:pt x="3966" y="14200"/>
                        </a:cubicBezTo>
                        <a:cubicBezTo>
                          <a:pt x="4406" y="14200"/>
                          <a:pt x="4859" y="14015"/>
                          <a:pt x="5191" y="13714"/>
                        </a:cubicBezTo>
                        <a:cubicBezTo>
                          <a:pt x="5716" y="13240"/>
                          <a:pt x="5994" y="12560"/>
                          <a:pt x="6221" y="11892"/>
                        </a:cubicBezTo>
                        <a:cubicBezTo>
                          <a:pt x="7360" y="8538"/>
                          <a:pt x="7529" y="4649"/>
                          <a:pt x="5706" y="1612"/>
                        </a:cubicBezTo>
                        <a:cubicBezTo>
                          <a:pt x="5218" y="801"/>
                          <a:pt x="4419" y="0"/>
                          <a:pt x="351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19" name="Google Shape;319;p5"/>
                <p:cNvGrpSpPr/>
                <p:nvPr/>
              </p:nvGrpSpPr>
              <p:grpSpPr>
                <a:xfrm>
                  <a:off x="1173271" y="4610392"/>
                  <a:ext cx="437636" cy="880279"/>
                  <a:chOff x="1128521" y="4507655"/>
                  <a:chExt cx="437636" cy="880279"/>
                </a:xfrm>
              </p:grpSpPr>
              <p:grpSp>
                <p:nvGrpSpPr>
                  <p:cNvPr id="320" name="Google Shape;320;p5"/>
                  <p:cNvGrpSpPr/>
                  <p:nvPr/>
                </p:nvGrpSpPr>
                <p:grpSpPr>
                  <a:xfrm>
                    <a:off x="1170695" y="4507655"/>
                    <a:ext cx="309313" cy="333842"/>
                    <a:chOff x="1170069" y="4502138"/>
                    <a:chExt cx="309313" cy="333842"/>
                  </a:xfrm>
                </p:grpSpPr>
                <p:sp>
                  <p:nvSpPr>
                    <p:cNvPr id="321" name="Google Shape;321;p5"/>
                    <p:cNvSpPr/>
                    <p:nvPr/>
                  </p:nvSpPr>
                  <p:spPr>
                    <a:xfrm flipH="1">
                      <a:off x="1170069" y="4544878"/>
                      <a:ext cx="254012" cy="2881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93" h="12255" extrusionOk="0">
                          <a:moveTo>
                            <a:pt x="8832" y="1"/>
                          </a:moveTo>
                          <a:cubicBezTo>
                            <a:pt x="8213" y="1"/>
                            <a:pt x="7568" y="302"/>
                            <a:pt x="7025" y="644"/>
                          </a:cubicBezTo>
                          <a:cubicBezTo>
                            <a:pt x="3421" y="2913"/>
                            <a:pt x="1" y="8408"/>
                            <a:pt x="1120" y="11300"/>
                          </a:cubicBezTo>
                          <a:cubicBezTo>
                            <a:pt x="1357" y="11910"/>
                            <a:pt x="2032" y="12254"/>
                            <a:pt x="2689" y="12254"/>
                          </a:cubicBezTo>
                          <a:cubicBezTo>
                            <a:pt x="2741" y="12254"/>
                            <a:pt x="2792" y="12252"/>
                            <a:pt x="2843" y="12248"/>
                          </a:cubicBezTo>
                          <a:cubicBezTo>
                            <a:pt x="3546" y="12187"/>
                            <a:pt x="4179" y="11815"/>
                            <a:pt x="4765" y="11420"/>
                          </a:cubicBezTo>
                          <a:cubicBezTo>
                            <a:pt x="7701" y="9442"/>
                            <a:pt x="10190" y="6450"/>
                            <a:pt x="10578" y="2929"/>
                          </a:cubicBezTo>
                          <a:cubicBezTo>
                            <a:pt x="10693" y="1878"/>
                            <a:pt x="10491" y="603"/>
                            <a:pt x="9534" y="153"/>
                          </a:cubicBezTo>
                          <a:cubicBezTo>
                            <a:pt x="9309" y="46"/>
                            <a:pt x="9072" y="1"/>
                            <a:pt x="8832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2" name="Google Shape;322;p5"/>
                    <p:cNvSpPr/>
                    <p:nvPr/>
                  </p:nvSpPr>
                  <p:spPr>
                    <a:xfrm flipH="1">
                      <a:off x="1300507" y="4502138"/>
                      <a:ext cx="178875" cy="3338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30" h="14200" extrusionOk="0">
                          <a:moveTo>
                            <a:pt x="3514" y="0"/>
                          </a:moveTo>
                          <a:cubicBezTo>
                            <a:pt x="3409" y="0"/>
                            <a:pt x="3302" y="11"/>
                            <a:pt x="3194" y="34"/>
                          </a:cubicBezTo>
                          <a:cubicBezTo>
                            <a:pt x="2324" y="220"/>
                            <a:pt x="1807" y="1111"/>
                            <a:pt x="1494" y="1945"/>
                          </a:cubicBezTo>
                          <a:cubicBezTo>
                            <a:pt x="1" y="5934"/>
                            <a:pt x="605" y="12381"/>
                            <a:pt x="3247" y="14004"/>
                          </a:cubicBezTo>
                          <a:cubicBezTo>
                            <a:pt x="3466" y="14139"/>
                            <a:pt x="3714" y="14200"/>
                            <a:pt x="3966" y="14200"/>
                          </a:cubicBezTo>
                          <a:cubicBezTo>
                            <a:pt x="4406" y="14200"/>
                            <a:pt x="4859" y="14015"/>
                            <a:pt x="5191" y="13714"/>
                          </a:cubicBezTo>
                          <a:cubicBezTo>
                            <a:pt x="5716" y="13240"/>
                            <a:pt x="5994" y="12560"/>
                            <a:pt x="6221" y="11892"/>
                          </a:cubicBezTo>
                          <a:cubicBezTo>
                            <a:pt x="7360" y="8538"/>
                            <a:pt x="7529" y="4649"/>
                            <a:pt x="5706" y="1612"/>
                          </a:cubicBezTo>
                          <a:cubicBezTo>
                            <a:pt x="5218" y="801"/>
                            <a:pt x="4419" y="0"/>
                            <a:pt x="3514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23" name="Google Shape;323;p5"/>
                  <p:cNvGrpSpPr/>
                  <p:nvPr/>
                </p:nvGrpSpPr>
                <p:grpSpPr>
                  <a:xfrm>
                    <a:off x="1128521" y="4526541"/>
                    <a:ext cx="395091" cy="348462"/>
                    <a:chOff x="1128521" y="4526541"/>
                    <a:chExt cx="395091" cy="348462"/>
                  </a:xfrm>
                </p:grpSpPr>
                <p:sp>
                  <p:nvSpPr>
                    <p:cNvPr id="324" name="Google Shape;324;p5"/>
                    <p:cNvSpPr/>
                    <p:nvPr/>
                  </p:nvSpPr>
                  <p:spPr>
                    <a:xfrm flipH="1">
                      <a:off x="1128521" y="4605884"/>
                      <a:ext cx="270997" cy="2691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08" h="11447" extrusionOk="0">
                          <a:moveTo>
                            <a:pt x="9538" y="1"/>
                          </a:moveTo>
                          <a:cubicBezTo>
                            <a:pt x="8994" y="1"/>
                            <a:pt x="8419" y="198"/>
                            <a:pt x="7917" y="435"/>
                          </a:cubicBezTo>
                          <a:cubicBezTo>
                            <a:pt x="4064" y="2250"/>
                            <a:pt x="0" y="7292"/>
                            <a:pt x="759" y="10297"/>
                          </a:cubicBezTo>
                          <a:cubicBezTo>
                            <a:pt x="932" y="10980"/>
                            <a:pt x="1650" y="11419"/>
                            <a:pt x="2355" y="11445"/>
                          </a:cubicBezTo>
                          <a:cubicBezTo>
                            <a:pt x="2383" y="11446"/>
                            <a:pt x="2412" y="11447"/>
                            <a:pt x="2441" y="11447"/>
                          </a:cubicBezTo>
                          <a:cubicBezTo>
                            <a:pt x="3113" y="11447"/>
                            <a:pt x="3759" y="11165"/>
                            <a:pt x="4362" y="10857"/>
                          </a:cubicBezTo>
                          <a:cubicBezTo>
                            <a:pt x="7517" y="9249"/>
                            <a:pt x="10352" y="6581"/>
                            <a:pt x="11164" y="3134"/>
                          </a:cubicBezTo>
                          <a:cubicBezTo>
                            <a:pt x="11408" y="2105"/>
                            <a:pt x="11361" y="816"/>
                            <a:pt x="10467" y="251"/>
                          </a:cubicBezTo>
                          <a:cubicBezTo>
                            <a:pt x="10184" y="72"/>
                            <a:pt x="9866" y="1"/>
                            <a:pt x="9538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5" name="Google Shape;325;p5"/>
                    <p:cNvSpPr/>
                    <p:nvPr/>
                  </p:nvSpPr>
                  <p:spPr>
                    <a:xfrm flipH="1">
                      <a:off x="1247011" y="4538648"/>
                      <a:ext cx="209923" cy="326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837" h="13872" extrusionOk="0">
                          <a:moveTo>
                            <a:pt x="5873" y="0"/>
                          </a:moveTo>
                          <a:cubicBezTo>
                            <a:pt x="5038" y="0"/>
                            <a:pt x="4333" y="676"/>
                            <a:pt x="3821" y="1353"/>
                          </a:cubicBezTo>
                          <a:cubicBezTo>
                            <a:pt x="1254" y="4750"/>
                            <a:pt x="0" y="11102"/>
                            <a:pt x="2070" y="13410"/>
                          </a:cubicBezTo>
                          <a:cubicBezTo>
                            <a:pt x="2353" y="13726"/>
                            <a:pt x="2769" y="13871"/>
                            <a:pt x="3194" y="13871"/>
                          </a:cubicBezTo>
                          <a:cubicBezTo>
                            <a:pt x="3477" y="13871"/>
                            <a:pt x="3764" y="13807"/>
                            <a:pt x="4018" y="13685"/>
                          </a:cubicBezTo>
                          <a:cubicBezTo>
                            <a:pt x="4654" y="13380"/>
                            <a:pt x="5115" y="12809"/>
                            <a:pt x="5521" y="12232"/>
                          </a:cubicBezTo>
                          <a:cubicBezTo>
                            <a:pt x="7568" y="9342"/>
                            <a:pt x="8836" y="5662"/>
                            <a:pt x="7953" y="2233"/>
                          </a:cubicBezTo>
                          <a:cubicBezTo>
                            <a:pt x="7689" y="1208"/>
                            <a:pt x="7047" y="89"/>
                            <a:pt x="5994" y="5"/>
                          </a:cubicBezTo>
                          <a:cubicBezTo>
                            <a:pt x="5954" y="2"/>
                            <a:pt x="5913" y="0"/>
                            <a:pt x="5873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6" name="Google Shape;326;p5"/>
                    <p:cNvSpPr/>
                    <p:nvPr/>
                  </p:nvSpPr>
                  <p:spPr>
                    <a:xfrm flipH="1">
                      <a:off x="1339868" y="4526541"/>
                      <a:ext cx="183745" cy="3261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35" h="13873" extrusionOk="0">
                          <a:moveTo>
                            <a:pt x="2554" y="1"/>
                          </a:moveTo>
                          <a:cubicBezTo>
                            <a:pt x="2341" y="1"/>
                            <a:pt x="2128" y="41"/>
                            <a:pt x="1921" y="133"/>
                          </a:cubicBezTo>
                          <a:cubicBezTo>
                            <a:pt x="1106" y="492"/>
                            <a:pt x="784" y="1469"/>
                            <a:pt x="647" y="2350"/>
                          </a:cubicBezTo>
                          <a:cubicBezTo>
                            <a:pt x="0" y="6559"/>
                            <a:pt x="1909" y="12746"/>
                            <a:pt x="4825" y="13796"/>
                          </a:cubicBezTo>
                          <a:cubicBezTo>
                            <a:pt x="4969" y="13848"/>
                            <a:pt x="5119" y="13872"/>
                            <a:pt x="5268" y="13872"/>
                          </a:cubicBezTo>
                          <a:cubicBezTo>
                            <a:pt x="5805" y="13872"/>
                            <a:pt x="6344" y="13560"/>
                            <a:pt x="6669" y="13115"/>
                          </a:cubicBezTo>
                          <a:cubicBezTo>
                            <a:pt x="7086" y="12545"/>
                            <a:pt x="7219" y="11821"/>
                            <a:pt x="7304" y="11122"/>
                          </a:cubicBezTo>
                          <a:cubicBezTo>
                            <a:pt x="7734" y="7606"/>
                            <a:pt x="7108" y="3765"/>
                            <a:pt x="4703" y="1164"/>
                          </a:cubicBezTo>
                          <a:cubicBezTo>
                            <a:pt x="4138" y="553"/>
                            <a:pt x="3340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27" name="Google Shape;327;p5"/>
                  <p:cNvGrpSpPr/>
                  <p:nvPr/>
                </p:nvGrpSpPr>
                <p:grpSpPr>
                  <a:xfrm>
                    <a:off x="1247462" y="4807734"/>
                    <a:ext cx="318695" cy="580200"/>
                    <a:chOff x="1247462" y="4807734"/>
                    <a:chExt cx="318695" cy="580200"/>
                  </a:xfrm>
                </p:grpSpPr>
                <p:sp>
                  <p:nvSpPr>
                    <p:cNvPr id="328" name="Google Shape;328;p5"/>
                    <p:cNvSpPr/>
                    <p:nvPr/>
                  </p:nvSpPr>
                  <p:spPr>
                    <a:xfrm flipH="1">
                      <a:off x="1377639" y="4864084"/>
                      <a:ext cx="84069" cy="523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39" h="22282" extrusionOk="0">
                          <a:moveTo>
                            <a:pt x="3384" y="1"/>
                          </a:moveTo>
                          <a:cubicBezTo>
                            <a:pt x="3342" y="1"/>
                            <a:pt x="3301" y="20"/>
                            <a:pt x="3274" y="56"/>
                          </a:cubicBezTo>
                          <a:lnTo>
                            <a:pt x="3215" y="134"/>
                          </a:lnTo>
                          <a:cubicBezTo>
                            <a:pt x="3210" y="140"/>
                            <a:pt x="3205" y="147"/>
                            <a:pt x="3201" y="154"/>
                          </a:cubicBezTo>
                          <a:lnTo>
                            <a:pt x="3188" y="172"/>
                          </a:lnTo>
                          <a:cubicBezTo>
                            <a:pt x="3079" y="336"/>
                            <a:pt x="2992" y="517"/>
                            <a:pt x="2911" y="697"/>
                          </a:cubicBezTo>
                          <a:cubicBezTo>
                            <a:pt x="2819" y="908"/>
                            <a:pt x="2727" y="1142"/>
                            <a:pt x="2652" y="1358"/>
                          </a:cubicBezTo>
                          <a:cubicBezTo>
                            <a:pt x="2357" y="2189"/>
                            <a:pt x="2128" y="3039"/>
                            <a:pt x="1912" y="3892"/>
                          </a:cubicBezTo>
                          <a:cubicBezTo>
                            <a:pt x="1338" y="6223"/>
                            <a:pt x="890" y="8583"/>
                            <a:pt x="533" y="10956"/>
                          </a:cubicBezTo>
                          <a:cubicBezTo>
                            <a:pt x="259" y="12813"/>
                            <a:pt x="67" y="14687"/>
                            <a:pt x="20" y="16563"/>
                          </a:cubicBezTo>
                          <a:cubicBezTo>
                            <a:pt x="0" y="17262"/>
                            <a:pt x="5" y="17985"/>
                            <a:pt x="40" y="18682"/>
                          </a:cubicBezTo>
                          <a:cubicBezTo>
                            <a:pt x="89" y="19626"/>
                            <a:pt x="191" y="20568"/>
                            <a:pt x="390" y="21493"/>
                          </a:cubicBezTo>
                          <a:cubicBezTo>
                            <a:pt x="441" y="21724"/>
                            <a:pt x="497" y="21953"/>
                            <a:pt x="563" y="22181"/>
                          </a:cubicBezTo>
                          <a:cubicBezTo>
                            <a:pt x="579" y="22239"/>
                            <a:pt x="634" y="22282"/>
                            <a:pt x="697" y="22282"/>
                          </a:cubicBezTo>
                          <a:cubicBezTo>
                            <a:pt x="700" y="22282"/>
                            <a:pt x="704" y="22281"/>
                            <a:pt x="707" y="22281"/>
                          </a:cubicBezTo>
                          <a:cubicBezTo>
                            <a:pt x="783" y="22276"/>
                            <a:pt x="840" y="22210"/>
                            <a:pt x="834" y="22133"/>
                          </a:cubicBezTo>
                          <a:cubicBezTo>
                            <a:pt x="804" y="21821"/>
                            <a:pt x="766" y="21400"/>
                            <a:pt x="745" y="21090"/>
                          </a:cubicBezTo>
                          <a:cubicBezTo>
                            <a:pt x="560" y="18200"/>
                            <a:pt x="666" y="15294"/>
                            <a:pt x="896" y="12409"/>
                          </a:cubicBezTo>
                          <a:cubicBezTo>
                            <a:pt x="1134" y="9453"/>
                            <a:pt x="1539" y="6499"/>
                            <a:pt x="2249" y="3616"/>
                          </a:cubicBezTo>
                          <a:cubicBezTo>
                            <a:pt x="2376" y="3109"/>
                            <a:pt x="2514" y="2602"/>
                            <a:pt x="2669" y="2105"/>
                          </a:cubicBezTo>
                          <a:cubicBezTo>
                            <a:pt x="2825" y="1610"/>
                            <a:pt x="2995" y="1117"/>
                            <a:pt x="3223" y="653"/>
                          </a:cubicBezTo>
                          <a:cubicBezTo>
                            <a:pt x="3262" y="579"/>
                            <a:pt x="3300" y="505"/>
                            <a:pt x="3345" y="432"/>
                          </a:cubicBezTo>
                          <a:cubicBezTo>
                            <a:pt x="3365" y="398"/>
                            <a:pt x="3390" y="364"/>
                            <a:pt x="3412" y="330"/>
                          </a:cubicBezTo>
                          <a:cubicBezTo>
                            <a:pt x="3430" y="302"/>
                            <a:pt x="3461" y="266"/>
                            <a:pt x="3484" y="237"/>
                          </a:cubicBezTo>
                          <a:cubicBezTo>
                            <a:pt x="3539" y="176"/>
                            <a:pt x="3531" y="82"/>
                            <a:pt x="3467" y="29"/>
                          </a:cubicBezTo>
                          <a:cubicBezTo>
                            <a:pt x="3442" y="10"/>
                            <a:pt x="3413" y="1"/>
                            <a:pt x="3384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29" name="Google Shape;329;p5"/>
                    <p:cNvSpPr/>
                    <p:nvPr/>
                  </p:nvSpPr>
                  <p:spPr>
                    <a:xfrm flipH="1">
                      <a:off x="1435909" y="4818030"/>
                      <a:ext cx="130249" cy="3173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83" h="13497" extrusionOk="0">
                          <a:moveTo>
                            <a:pt x="322" y="0"/>
                          </a:moveTo>
                          <a:cubicBezTo>
                            <a:pt x="461" y="159"/>
                            <a:pt x="50" y="1887"/>
                            <a:pt x="36" y="2205"/>
                          </a:cubicBezTo>
                          <a:cubicBezTo>
                            <a:pt x="1" y="2974"/>
                            <a:pt x="34" y="3746"/>
                            <a:pt x="127" y="4510"/>
                          </a:cubicBezTo>
                          <a:cubicBezTo>
                            <a:pt x="317" y="6069"/>
                            <a:pt x="768" y="7597"/>
                            <a:pt x="1449" y="9012"/>
                          </a:cubicBezTo>
                          <a:cubicBezTo>
                            <a:pt x="2129" y="10425"/>
                            <a:pt x="3039" y="11732"/>
                            <a:pt x="4153" y="12838"/>
                          </a:cubicBezTo>
                          <a:cubicBezTo>
                            <a:pt x="4623" y="13304"/>
                            <a:pt x="4915" y="13496"/>
                            <a:pt x="5095" y="13496"/>
                          </a:cubicBezTo>
                          <a:cubicBezTo>
                            <a:pt x="5483" y="13496"/>
                            <a:pt x="5354" y="12611"/>
                            <a:pt x="5369" y="11665"/>
                          </a:cubicBezTo>
                          <a:cubicBezTo>
                            <a:pt x="5401" y="9611"/>
                            <a:pt x="5282" y="7815"/>
                            <a:pt x="4425" y="5907"/>
                          </a:cubicBezTo>
                          <a:cubicBezTo>
                            <a:pt x="3441" y="3711"/>
                            <a:pt x="1904" y="1814"/>
                            <a:pt x="322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0" name="Google Shape;330;p5"/>
                    <p:cNvSpPr/>
                    <p:nvPr/>
                  </p:nvSpPr>
                  <p:spPr>
                    <a:xfrm flipH="1">
                      <a:off x="1247462" y="4893095"/>
                      <a:ext cx="196881" cy="2431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288" h="10344" extrusionOk="0">
                          <a:moveTo>
                            <a:pt x="8288" y="0"/>
                          </a:moveTo>
                          <a:cubicBezTo>
                            <a:pt x="8288" y="0"/>
                            <a:pt x="8288" y="0"/>
                            <a:pt x="8288" y="0"/>
                          </a:cubicBezTo>
                          <a:lnTo>
                            <a:pt x="8288" y="0"/>
                          </a:lnTo>
                          <a:cubicBezTo>
                            <a:pt x="8288" y="0"/>
                            <a:pt x="8288" y="0"/>
                            <a:pt x="8288" y="0"/>
                          </a:cubicBezTo>
                          <a:close/>
                          <a:moveTo>
                            <a:pt x="8288" y="1"/>
                          </a:moveTo>
                          <a:lnTo>
                            <a:pt x="8288" y="1"/>
                          </a:lnTo>
                          <a:cubicBezTo>
                            <a:pt x="8150" y="473"/>
                            <a:pt x="5988" y="1588"/>
                            <a:pt x="5528" y="1979"/>
                          </a:cubicBezTo>
                          <a:cubicBezTo>
                            <a:pt x="4642" y="2737"/>
                            <a:pt x="3822" y="3572"/>
                            <a:pt x="3078" y="4473"/>
                          </a:cubicBezTo>
                          <a:cubicBezTo>
                            <a:pt x="1724" y="6111"/>
                            <a:pt x="183" y="8180"/>
                            <a:pt x="1" y="10344"/>
                          </a:cubicBezTo>
                          <a:cubicBezTo>
                            <a:pt x="2169" y="9587"/>
                            <a:pt x="4013" y="8052"/>
                            <a:pt x="5377" y="6203"/>
                          </a:cubicBezTo>
                          <a:cubicBezTo>
                            <a:pt x="6740" y="4356"/>
                            <a:pt x="7646" y="2204"/>
                            <a:pt x="8288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1" name="Google Shape;331;p5"/>
                    <p:cNvSpPr/>
                    <p:nvPr/>
                  </p:nvSpPr>
                  <p:spPr>
                    <a:xfrm flipH="1">
                      <a:off x="1291015" y="4852360"/>
                      <a:ext cx="96730" cy="265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72" h="1129" extrusionOk="0">
                          <a:moveTo>
                            <a:pt x="2132" y="1"/>
                          </a:moveTo>
                          <a:cubicBezTo>
                            <a:pt x="1429" y="1"/>
                            <a:pt x="732" y="145"/>
                            <a:pt x="133" y="504"/>
                          </a:cubicBezTo>
                          <a:cubicBezTo>
                            <a:pt x="102" y="522"/>
                            <a:pt x="72" y="542"/>
                            <a:pt x="51" y="572"/>
                          </a:cubicBezTo>
                          <a:cubicBezTo>
                            <a:pt x="0" y="647"/>
                            <a:pt x="36" y="755"/>
                            <a:pt x="105" y="814"/>
                          </a:cubicBezTo>
                          <a:cubicBezTo>
                            <a:pt x="174" y="873"/>
                            <a:pt x="265" y="892"/>
                            <a:pt x="353" y="910"/>
                          </a:cubicBezTo>
                          <a:lnTo>
                            <a:pt x="354" y="934"/>
                          </a:lnTo>
                          <a:cubicBezTo>
                            <a:pt x="902" y="1064"/>
                            <a:pt x="1464" y="1129"/>
                            <a:pt x="2025" y="1129"/>
                          </a:cubicBezTo>
                          <a:cubicBezTo>
                            <a:pt x="2405" y="1129"/>
                            <a:pt x="2785" y="1099"/>
                            <a:pt x="3160" y="1039"/>
                          </a:cubicBezTo>
                          <a:cubicBezTo>
                            <a:pt x="3502" y="985"/>
                            <a:pt x="3869" y="887"/>
                            <a:pt x="4072" y="604"/>
                          </a:cubicBezTo>
                          <a:cubicBezTo>
                            <a:pt x="3865" y="266"/>
                            <a:pt x="3445" y="143"/>
                            <a:pt x="3061" y="79"/>
                          </a:cubicBezTo>
                          <a:cubicBezTo>
                            <a:pt x="2756" y="29"/>
                            <a:pt x="2443" y="1"/>
                            <a:pt x="2132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32" name="Google Shape;332;p5"/>
                    <p:cNvSpPr/>
                    <p:nvPr/>
                  </p:nvSpPr>
                  <p:spPr>
                    <a:xfrm flipH="1">
                      <a:off x="1384597" y="4807734"/>
                      <a:ext cx="76135" cy="625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05" h="2659" extrusionOk="0">
                          <a:moveTo>
                            <a:pt x="298" y="0"/>
                          </a:moveTo>
                          <a:cubicBezTo>
                            <a:pt x="200" y="0"/>
                            <a:pt x="103" y="15"/>
                            <a:pt x="8" y="50"/>
                          </a:cubicBezTo>
                          <a:cubicBezTo>
                            <a:pt x="0" y="396"/>
                            <a:pt x="231" y="698"/>
                            <a:pt x="467" y="951"/>
                          </a:cubicBezTo>
                          <a:cubicBezTo>
                            <a:pt x="1111" y="1640"/>
                            <a:pt x="1890" y="2203"/>
                            <a:pt x="2746" y="2598"/>
                          </a:cubicBezTo>
                          <a:lnTo>
                            <a:pt x="2762" y="2582"/>
                          </a:lnTo>
                          <a:cubicBezTo>
                            <a:pt x="2839" y="2619"/>
                            <a:pt x="2920" y="2659"/>
                            <a:pt x="3007" y="2659"/>
                          </a:cubicBezTo>
                          <a:cubicBezTo>
                            <a:pt x="3010" y="2659"/>
                            <a:pt x="3013" y="2659"/>
                            <a:pt x="3016" y="2659"/>
                          </a:cubicBezTo>
                          <a:cubicBezTo>
                            <a:pt x="3105" y="2656"/>
                            <a:pt x="3200" y="2592"/>
                            <a:pt x="3203" y="2502"/>
                          </a:cubicBezTo>
                          <a:cubicBezTo>
                            <a:pt x="3205" y="2466"/>
                            <a:pt x="3191" y="2431"/>
                            <a:pt x="3179" y="2399"/>
                          </a:cubicBezTo>
                          <a:cubicBezTo>
                            <a:pt x="2806" y="1461"/>
                            <a:pt x="2005" y="749"/>
                            <a:pt x="1121" y="263"/>
                          </a:cubicBezTo>
                          <a:cubicBezTo>
                            <a:pt x="867" y="124"/>
                            <a:pt x="579" y="0"/>
                            <a:pt x="298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33" name="Google Shape;333;p5"/>
              <p:cNvGrpSpPr/>
              <p:nvPr/>
            </p:nvGrpSpPr>
            <p:grpSpPr>
              <a:xfrm>
                <a:off x="-4750" y="2495525"/>
                <a:ext cx="8889870" cy="2486047"/>
                <a:chOff x="-4750" y="2495525"/>
                <a:chExt cx="8889870" cy="2486047"/>
              </a:xfrm>
            </p:grpSpPr>
            <p:sp>
              <p:nvSpPr>
                <p:cNvPr id="334" name="Google Shape;334;p5"/>
                <p:cNvSpPr/>
                <p:nvPr/>
              </p:nvSpPr>
              <p:spPr>
                <a:xfrm rot="-658909">
                  <a:off x="54483" y="3444377"/>
                  <a:ext cx="4834222" cy="1086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52" h="41070" extrusionOk="0">
                      <a:moveTo>
                        <a:pt x="1" y="1"/>
                      </a:moveTo>
                      <a:lnTo>
                        <a:pt x="1" y="41069"/>
                      </a:lnTo>
                      <a:lnTo>
                        <a:pt x="179251" y="41069"/>
                      </a:lnTo>
                      <a:cubicBezTo>
                        <a:pt x="123872" y="20535"/>
                        <a:pt x="94370" y="14889"/>
                        <a:pt x="76001" y="9289"/>
                      </a:cubicBezTo>
                      <a:cubicBezTo>
                        <a:pt x="45539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</a:endParaRPr>
                </a:p>
              </p:txBody>
            </p:sp>
            <p:grpSp>
              <p:nvGrpSpPr>
                <p:cNvPr id="335" name="Google Shape;335;p5"/>
                <p:cNvGrpSpPr/>
                <p:nvPr/>
              </p:nvGrpSpPr>
              <p:grpSpPr>
                <a:xfrm>
                  <a:off x="7653537" y="2495525"/>
                  <a:ext cx="1231583" cy="1612230"/>
                  <a:chOff x="7653537" y="2495525"/>
                  <a:chExt cx="1231583" cy="1612230"/>
                </a:xfrm>
              </p:grpSpPr>
              <p:sp>
                <p:nvSpPr>
                  <p:cNvPr id="336" name="Google Shape;336;p5"/>
                  <p:cNvSpPr/>
                  <p:nvPr/>
                </p:nvSpPr>
                <p:spPr>
                  <a:xfrm>
                    <a:off x="8581234" y="2777581"/>
                    <a:ext cx="43" cy="13203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31154" extrusionOk="0">
                        <a:moveTo>
                          <a:pt x="0" y="0"/>
                        </a:moveTo>
                        <a:lnTo>
                          <a:pt x="0" y="31154"/>
                        </a:lnTo>
                      </a:path>
                    </a:pathLst>
                  </a:custGeom>
                  <a:solidFill>
                    <a:srgbClr val="E170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2"/>
                      </a:solidFill>
                    </a:endParaRPr>
                  </a:p>
                </p:txBody>
              </p:sp>
              <p:sp>
                <p:nvSpPr>
                  <p:cNvPr id="337" name="Google Shape;337;p5"/>
                  <p:cNvSpPr/>
                  <p:nvPr/>
                </p:nvSpPr>
                <p:spPr>
                  <a:xfrm>
                    <a:off x="8434730" y="3257817"/>
                    <a:ext cx="146547" cy="1196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2" h="2822" extrusionOk="0">
                        <a:moveTo>
                          <a:pt x="3421" y="2822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E170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2"/>
                      </a:solidFill>
                    </a:endParaRPr>
                  </a:p>
                </p:txBody>
              </p:sp>
              <p:sp>
                <p:nvSpPr>
                  <p:cNvPr id="338" name="Google Shape;338;p5"/>
                  <p:cNvSpPr/>
                  <p:nvPr/>
                </p:nvSpPr>
                <p:spPr>
                  <a:xfrm>
                    <a:off x="8484792" y="2940033"/>
                    <a:ext cx="96485" cy="95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3" h="2244" extrusionOk="0">
                        <a:moveTo>
                          <a:pt x="2252" y="2244"/>
                        </a:moveTo>
                        <a:lnTo>
                          <a:pt x="1" y="1"/>
                        </a:lnTo>
                      </a:path>
                    </a:pathLst>
                  </a:custGeom>
                  <a:solidFill>
                    <a:srgbClr val="E170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2"/>
                      </a:solidFill>
                    </a:endParaRPr>
                  </a:p>
                </p:txBody>
              </p:sp>
              <p:sp>
                <p:nvSpPr>
                  <p:cNvPr id="339" name="Google Shape;339;p5"/>
                  <p:cNvSpPr/>
                  <p:nvPr/>
                </p:nvSpPr>
                <p:spPr>
                  <a:xfrm>
                    <a:off x="8581234" y="2820641"/>
                    <a:ext cx="111473" cy="1033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3" h="2439" extrusionOk="0">
                        <a:moveTo>
                          <a:pt x="0" y="2439"/>
                        </a:moveTo>
                        <a:lnTo>
                          <a:pt x="2602" y="0"/>
                        </a:lnTo>
                      </a:path>
                    </a:pathLst>
                  </a:custGeom>
                  <a:solidFill>
                    <a:srgbClr val="E170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2"/>
                      </a:solidFill>
                    </a:endParaRPr>
                  </a:p>
                </p:txBody>
              </p:sp>
              <p:sp>
                <p:nvSpPr>
                  <p:cNvPr id="340" name="Google Shape;340;p5"/>
                  <p:cNvSpPr/>
                  <p:nvPr/>
                </p:nvSpPr>
                <p:spPr>
                  <a:xfrm>
                    <a:off x="8581234" y="3157455"/>
                    <a:ext cx="136526" cy="100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8" h="2369" extrusionOk="0">
                        <a:moveTo>
                          <a:pt x="0" y="2368"/>
                        </a:moveTo>
                        <a:lnTo>
                          <a:pt x="3187" y="1"/>
                        </a:lnTo>
                      </a:path>
                    </a:pathLst>
                  </a:custGeom>
                  <a:solidFill>
                    <a:srgbClr val="E1704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dk2"/>
                      </a:solidFill>
                    </a:endParaRPr>
                  </a:p>
                </p:txBody>
              </p:sp>
              <p:grpSp>
                <p:nvGrpSpPr>
                  <p:cNvPr id="341" name="Google Shape;341;p5"/>
                  <p:cNvGrpSpPr/>
                  <p:nvPr/>
                </p:nvGrpSpPr>
                <p:grpSpPr>
                  <a:xfrm>
                    <a:off x="7653537" y="2495525"/>
                    <a:ext cx="1231583" cy="1612230"/>
                    <a:chOff x="7653537" y="2495525"/>
                    <a:chExt cx="1231583" cy="1612230"/>
                  </a:xfrm>
                </p:grpSpPr>
                <p:sp>
                  <p:nvSpPr>
                    <p:cNvPr id="342" name="Google Shape;342;p5"/>
                    <p:cNvSpPr/>
                    <p:nvPr/>
                  </p:nvSpPr>
                  <p:spPr>
                    <a:xfrm>
                      <a:off x="8564575" y="2768638"/>
                      <a:ext cx="34003" cy="13391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94" h="31596" extrusionOk="0">
                          <a:moveTo>
                            <a:pt x="390" y="0"/>
                          </a:moveTo>
                          <a:cubicBezTo>
                            <a:pt x="272" y="0"/>
                            <a:pt x="175" y="94"/>
                            <a:pt x="172" y="212"/>
                          </a:cubicBezTo>
                          <a:cubicBezTo>
                            <a:pt x="22" y="6690"/>
                            <a:pt x="1" y="13200"/>
                            <a:pt x="13" y="19682"/>
                          </a:cubicBezTo>
                          <a:cubicBezTo>
                            <a:pt x="29" y="23578"/>
                            <a:pt x="58" y="27471"/>
                            <a:pt x="151" y="31365"/>
                          </a:cubicBezTo>
                          <a:cubicBezTo>
                            <a:pt x="156" y="31490"/>
                            <a:pt x="256" y="31593"/>
                            <a:pt x="382" y="31595"/>
                          </a:cubicBezTo>
                          <a:cubicBezTo>
                            <a:pt x="384" y="31595"/>
                            <a:pt x="386" y="31595"/>
                            <a:pt x="388" y="31595"/>
                          </a:cubicBezTo>
                          <a:cubicBezTo>
                            <a:pt x="516" y="31595"/>
                            <a:pt x="622" y="31494"/>
                            <a:pt x="625" y="31365"/>
                          </a:cubicBezTo>
                          <a:cubicBezTo>
                            <a:pt x="687" y="28768"/>
                            <a:pt x="719" y="26172"/>
                            <a:pt x="740" y="23576"/>
                          </a:cubicBezTo>
                          <a:cubicBezTo>
                            <a:pt x="794" y="15797"/>
                            <a:pt x="779" y="7991"/>
                            <a:pt x="605" y="212"/>
                          </a:cubicBezTo>
                          <a:cubicBezTo>
                            <a:pt x="602" y="97"/>
                            <a:pt x="510" y="3"/>
                            <a:pt x="394" y="0"/>
                          </a:cubicBezTo>
                          <a:cubicBezTo>
                            <a:pt x="393" y="0"/>
                            <a:pt x="392" y="0"/>
                            <a:pt x="390" y="0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p:txBody>
                </p:sp>
                <p:sp>
                  <p:nvSpPr>
                    <p:cNvPr id="343" name="Google Shape;343;p5"/>
                    <p:cNvSpPr/>
                    <p:nvPr/>
                  </p:nvSpPr>
                  <p:spPr>
                    <a:xfrm>
                      <a:off x="7923249" y="2938973"/>
                      <a:ext cx="26637" cy="1046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2" h="24680" extrusionOk="0">
                          <a:moveTo>
                            <a:pt x="308" y="0"/>
                          </a:moveTo>
                          <a:cubicBezTo>
                            <a:pt x="214" y="0"/>
                            <a:pt x="137" y="74"/>
                            <a:pt x="134" y="169"/>
                          </a:cubicBezTo>
                          <a:cubicBezTo>
                            <a:pt x="106" y="1183"/>
                            <a:pt x="89" y="2196"/>
                            <a:pt x="73" y="3210"/>
                          </a:cubicBezTo>
                          <a:cubicBezTo>
                            <a:pt x="19" y="6748"/>
                            <a:pt x="1" y="10311"/>
                            <a:pt x="4" y="13852"/>
                          </a:cubicBezTo>
                          <a:cubicBezTo>
                            <a:pt x="10" y="17391"/>
                            <a:pt x="33" y="20957"/>
                            <a:pt x="119" y="24494"/>
                          </a:cubicBezTo>
                          <a:cubicBezTo>
                            <a:pt x="123" y="24595"/>
                            <a:pt x="204" y="24677"/>
                            <a:pt x="304" y="24680"/>
                          </a:cubicBezTo>
                          <a:cubicBezTo>
                            <a:pt x="305" y="24680"/>
                            <a:pt x="307" y="24680"/>
                            <a:pt x="308" y="24680"/>
                          </a:cubicBezTo>
                          <a:cubicBezTo>
                            <a:pt x="412" y="24680"/>
                            <a:pt x="497" y="24598"/>
                            <a:pt x="499" y="24494"/>
                          </a:cubicBezTo>
                          <a:cubicBezTo>
                            <a:pt x="574" y="21452"/>
                            <a:pt x="598" y="18412"/>
                            <a:pt x="610" y="15372"/>
                          </a:cubicBezTo>
                          <a:cubicBezTo>
                            <a:pt x="622" y="10311"/>
                            <a:pt x="604" y="5224"/>
                            <a:pt x="484" y="168"/>
                          </a:cubicBezTo>
                          <a:cubicBezTo>
                            <a:pt x="481" y="76"/>
                            <a:pt x="408" y="1"/>
                            <a:pt x="312" y="0"/>
                          </a:cubicBezTo>
                          <a:cubicBezTo>
                            <a:pt x="311" y="0"/>
                            <a:pt x="310" y="0"/>
                            <a:pt x="308" y="0"/>
                          </a:cubicBezTo>
                          <a:close/>
                        </a:path>
                      </a:pathLst>
                    </a:custGeom>
                    <a:noFill/>
                    <a:ln w="762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p:txBody>
                </p:sp>
                <p:sp>
                  <p:nvSpPr>
                    <p:cNvPr id="344" name="Google Shape;344;p5"/>
                    <p:cNvSpPr/>
                    <p:nvPr/>
                  </p:nvSpPr>
                  <p:spPr>
                    <a:xfrm>
                      <a:off x="8288739" y="2495525"/>
                      <a:ext cx="596381" cy="9943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926" h="23462" extrusionOk="0">
                          <a:moveTo>
                            <a:pt x="6850" y="1"/>
                          </a:moveTo>
                          <a:cubicBezTo>
                            <a:pt x="6205" y="1"/>
                            <a:pt x="5545" y="371"/>
                            <a:pt x="5131" y="891"/>
                          </a:cubicBezTo>
                          <a:cubicBezTo>
                            <a:pt x="4575" y="1587"/>
                            <a:pt x="4356" y="2485"/>
                            <a:pt x="4153" y="3354"/>
                          </a:cubicBezTo>
                          <a:cubicBezTo>
                            <a:pt x="4063" y="3736"/>
                            <a:pt x="4016" y="4138"/>
                            <a:pt x="3926" y="4521"/>
                          </a:cubicBezTo>
                          <a:cubicBezTo>
                            <a:pt x="2788" y="5653"/>
                            <a:pt x="1584" y="6915"/>
                            <a:pt x="1413" y="8511"/>
                          </a:cubicBezTo>
                          <a:cubicBezTo>
                            <a:pt x="1282" y="9719"/>
                            <a:pt x="1778" y="10910"/>
                            <a:pt x="1794" y="12125"/>
                          </a:cubicBezTo>
                          <a:cubicBezTo>
                            <a:pt x="1801" y="12605"/>
                            <a:pt x="1729" y="13094"/>
                            <a:pt x="1519" y="13526"/>
                          </a:cubicBezTo>
                          <a:cubicBezTo>
                            <a:pt x="1306" y="13966"/>
                            <a:pt x="959" y="14327"/>
                            <a:pt x="700" y="14742"/>
                          </a:cubicBezTo>
                          <a:cubicBezTo>
                            <a:pt x="85" y="15726"/>
                            <a:pt x="0" y="16982"/>
                            <a:pt x="305" y="18101"/>
                          </a:cubicBezTo>
                          <a:cubicBezTo>
                            <a:pt x="610" y="19219"/>
                            <a:pt x="1276" y="20213"/>
                            <a:pt x="2066" y="21063"/>
                          </a:cubicBezTo>
                          <a:cubicBezTo>
                            <a:pt x="3186" y="22268"/>
                            <a:pt x="4645" y="23250"/>
                            <a:pt x="6280" y="23430"/>
                          </a:cubicBezTo>
                          <a:cubicBezTo>
                            <a:pt x="6474" y="23451"/>
                            <a:pt x="6669" y="23461"/>
                            <a:pt x="6866" y="23461"/>
                          </a:cubicBezTo>
                          <a:cubicBezTo>
                            <a:pt x="8989" y="23461"/>
                            <a:pt x="11241" y="22260"/>
                            <a:pt x="12454" y="20550"/>
                          </a:cubicBezTo>
                          <a:cubicBezTo>
                            <a:pt x="13784" y="18679"/>
                            <a:pt x="13925" y="15961"/>
                            <a:pt x="12572" y="14108"/>
                          </a:cubicBezTo>
                          <a:cubicBezTo>
                            <a:pt x="12256" y="13675"/>
                            <a:pt x="11861" y="13275"/>
                            <a:pt x="11715" y="12760"/>
                          </a:cubicBezTo>
                          <a:cubicBezTo>
                            <a:pt x="11441" y="11787"/>
                            <a:pt x="12137" y="10837"/>
                            <a:pt x="12418" y="9865"/>
                          </a:cubicBezTo>
                          <a:cubicBezTo>
                            <a:pt x="12753" y="8702"/>
                            <a:pt x="12446" y="7374"/>
                            <a:pt x="11635" y="6474"/>
                          </a:cubicBezTo>
                          <a:cubicBezTo>
                            <a:pt x="11099" y="5881"/>
                            <a:pt x="10371" y="5475"/>
                            <a:pt x="9885" y="4839"/>
                          </a:cubicBezTo>
                          <a:cubicBezTo>
                            <a:pt x="9046" y="3740"/>
                            <a:pt x="9086" y="2187"/>
                            <a:pt x="8378" y="1000"/>
                          </a:cubicBezTo>
                          <a:cubicBezTo>
                            <a:pt x="8163" y="642"/>
                            <a:pt x="7872" y="314"/>
                            <a:pt x="7493" y="139"/>
                          </a:cubicBezTo>
                          <a:cubicBezTo>
                            <a:pt x="7287" y="44"/>
                            <a:pt x="7069" y="1"/>
                            <a:pt x="6850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p:txBody>
                </p:sp>
                <p:sp>
                  <p:nvSpPr>
                    <p:cNvPr id="345" name="Google Shape;345;p5"/>
                    <p:cNvSpPr/>
                    <p:nvPr/>
                  </p:nvSpPr>
                  <p:spPr>
                    <a:xfrm>
                      <a:off x="7653537" y="2770927"/>
                      <a:ext cx="595996" cy="5897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917" h="13916" extrusionOk="0">
                          <a:moveTo>
                            <a:pt x="6959" y="1"/>
                          </a:moveTo>
                          <a:cubicBezTo>
                            <a:pt x="5113" y="1"/>
                            <a:pt x="3343" y="734"/>
                            <a:pt x="2039" y="2039"/>
                          </a:cubicBezTo>
                          <a:cubicBezTo>
                            <a:pt x="734" y="3344"/>
                            <a:pt x="1" y="5113"/>
                            <a:pt x="1" y="6958"/>
                          </a:cubicBezTo>
                          <a:cubicBezTo>
                            <a:pt x="1" y="8803"/>
                            <a:pt x="734" y="10573"/>
                            <a:pt x="2039" y="11878"/>
                          </a:cubicBezTo>
                          <a:cubicBezTo>
                            <a:pt x="3343" y="13183"/>
                            <a:pt x="5113" y="13916"/>
                            <a:pt x="6959" y="13916"/>
                          </a:cubicBezTo>
                          <a:cubicBezTo>
                            <a:pt x="8804" y="13916"/>
                            <a:pt x="10574" y="13183"/>
                            <a:pt x="11878" y="11878"/>
                          </a:cubicBezTo>
                          <a:cubicBezTo>
                            <a:pt x="13183" y="10573"/>
                            <a:pt x="13916" y="8803"/>
                            <a:pt x="13916" y="6958"/>
                          </a:cubicBezTo>
                          <a:cubicBezTo>
                            <a:pt x="13916" y="5113"/>
                            <a:pt x="13183" y="3344"/>
                            <a:pt x="11878" y="2039"/>
                          </a:cubicBezTo>
                          <a:cubicBezTo>
                            <a:pt x="10574" y="734"/>
                            <a:pt x="8804" y="1"/>
                            <a:pt x="6959" y="1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46" name="Google Shape;346;p5"/>
              <p:cNvGrpSpPr/>
              <p:nvPr/>
            </p:nvGrpSpPr>
            <p:grpSpPr>
              <a:xfrm>
                <a:off x="-161810" y="3491304"/>
                <a:ext cx="9482894" cy="2032192"/>
                <a:chOff x="-161810" y="3491304"/>
                <a:chExt cx="9482894" cy="2032192"/>
              </a:xfrm>
            </p:grpSpPr>
            <p:sp>
              <p:nvSpPr>
                <p:cNvPr id="347" name="Google Shape;347;p5"/>
                <p:cNvSpPr/>
                <p:nvPr/>
              </p:nvSpPr>
              <p:spPr>
                <a:xfrm>
                  <a:off x="-159518" y="3491307"/>
                  <a:ext cx="5266812" cy="1612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16" h="38038" extrusionOk="0">
                      <a:moveTo>
                        <a:pt x="4" y="1"/>
                      </a:moveTo>
                      <a:lnTo>
                        <a:pt x="1" y="38038"/>
                      </a:lnTo>
                      <a:lnTo>
                        <a:pt x="1" y="38038"/>
                      </a:lnTo>
                      <a:lnTo>
                        <a:pt x="107754" y="37845"/>
                      </a:lnTo>
                      <a:lnTo>
                        <a:pt x="107815" y="17877"/>
                      </a:lnTo>
                      <a:lnTo>
                        <a:pt x="107815" y="17877"/>
                      </a:lnTo>
                      <a:cubicBezTo>
                        <a:pt x="96429" y="19237"/>
                        <a:pt x="86119" y="19821"/>
                        <a:pt x="76796" y="19821"/>
                      </a:cubicBezTo>
                      <a:cubicBezTo>
                        <a:pt x="30958" y="19821"/>
                        <a:pt x="8960" y="5685"/>
                        <a:pt x="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48" name="Google Shape;348;p5"/>
                <p:cNvSpPr/>
                <p:nvPr/>
              </p:nvSpPr>
              <p:spPr>
                <a:xfrm>
                  <a:off x="-161810" y="3491304"/>
                  <a:ext cx="5266812" cy="1612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16" h="38038" extrusionOk="0">
                      <a:moveTo>
                        <a:pt x="4" y="1"/>
                      </a:moveTo>
                      <a:lnTo>
                        <a:pt x="1" y="38038"/>
                      </a:lnTo>
                      <a:lnTo>
                        <a:pt x="1" y="38038"/>
                      </a:lnTo>
                      <a:lnTo>
                        <a:pt x="107754" y="37845"/>
                      </a:lnTo>
                      <a:lnTo>
                        <a:pt x="107815" y="17877"/>
                      </a:lnTo>
                      <a:lnTo>
                        <a:pt x="107815" y="17877"/>
                      </a:lnTo>
                      <a:cubicBezTo>
                        <a:pt x="96429" y="19237"/>
                        <a:pt x="86119" y="19821"/>
                        <a:pt x="76796" y="19821"/>
                      </a:cubicBezTo>
                      <a:cubicBezTo>
                        <a:pt x="30958" y="19821"/>
                        <a:pt x="8960" y="5685"/>
                        <a:pt x="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349" name="Google Shape;349;p5"/>
                <p:cNvSpPr/>
                <p:nvPr/>
              </p:nvSpPr>
              <p:spPr>
                <a:xfrm>
                  <a:off x="-141796" y="3682019"/>
                  <a:ext cx="9462880" cy="1841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13" h="43449" extrusionOk="0">
                      <a:moveTo>
                        <a:pt x="152820" y="1"/>
                      </a:moveTo>
                      <a:cubicBezTo>
                        <a:pt x="140399" y="1"/>
                        <a:pt x="127894" y="1071"/>
                        <a:pt x="115472" y="2409"/>
                      </a:cubicBezTo>
                      <a:cubicBezTo>
                        <a:pt x="75999" y="6660"/>
                        <a:pt x="35973" y="13772"/>
                        <a:pt x="1" y="30570"/>
                      </a:cubicBezTo>
                      <a:lnTo>
                        <a:pt x="1" y="43382"/>
                      </a:lnTo>
                      <a:lnTo>
                        <a:pt x="193712" y="43449"/>
                      </a:lnTo>
                      <a:lnTo>
                        <a:pt x="193712" y="5069"/>
                      </a:lnTo>
                      <a:cubicBezTo>
                        <a:pt x="180336" y="1323"/>
                        <a:pt x="166630" y="1"/>
                        <a:pt x="1528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350" name="Google Shape;350;p5"/>
              <p:cNvGrpSpPr/>
              <p:nvPr/>
            </p:nvGrpSpPr>
            <p:grpSpPr>
              <a:xfrm>
                <a:off x="343799" y="4617883"/>
                <a:ext cx="1059758" cy="818673"/>
                <a:chOff x="206924" y="4453733"/>
                <a:chExt cx="1059758" cy="818673"/>
              </a:xfrm>
            </p:grpSpPr>
            <p:sp>
              <p:nvSpPr>
                <p:cNvPr id="351" name="Google Shape;351;p5"/>
                <p:cNvSpPr/>
                <p:nvPr/>
              </p:nvSpPr>
              <p:spPr>
                <a:xfrm flipH="1">
                  <a:off x="779613" y="4634777"/>
                  <a:ext cx="236647" cy="522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2" h="22221" extrusionOk="0">
                      <a:moveTo>
                        <a:pt x="299" y="1"/>
                      </a:moveTo>
                      <a:cubicBezTo>
                        <a:pt x="280" y="1"/>
                        <a:pt x="262" y="3"/>
                        <a:pt x="243" y="6"/>
                      </a:cubicBezTo>
                      <a:cubicBezTo>
                        <a:pt x="97" y="37"/>
                        <a:pt x="0" y="181"/>
                        <a:pt x="30" y="329"/>
                      </a:cubicBezTo>
                      <a:cubicBezTo>
                        <a:pt x="421" y="2289"/>
                        <a:pt x="868" y="4235"/>
                        <a:pt x="1413" y="6159"/>
                      </a:cubicBezTo>
                      <a:cubicBezTo>
                        <a:pt x="2788" y="10965"/>
                        <a:pt x="4516" y="15781"/>
                        <a:pt x="7484" y="19854"/>
                      </a:cubicBezTo>
                      <a:cubicBezTo>
                        <a:pt x="7973" y="20511"/>
                        <a:pt x="8489" y="21149"/>
                        <a:pt x="9054" y="21742"/>
                      </a:cubicBezTo>
                      <a:cubicBezTo>
                        <a:pt x="9179" y="21873"/>
                        <a:pt x="9323" y="22019"/>
                        <a:pt x="9454" y="22144"/>
                      </a:cubicBezTo>
                      <a:cubicBezTo>
                        <a:pt x="9506" y="22193"/>
                        <a:pt x="9575" y="22221"/>
                        <a:pt x="9646" y="22221"/>
                      </a:cubicBezTo>
                      <a:cubicBezTo>
                        <a:pt x="9686" y="22221"/>
                        <a:pt x="9727" y="22212"/>
                        <a:pt x="9765" y="22193"/>
                      </a:cubicBezTo>
                      <a:cubicBezTo>
                        <a:pt x="9904" y="22126"/>
                        <a:pt x="9961" y="21960"/>
                        <a:pt x="9894" y="21822"/>
                      </a:cubicBezTo>
                      <a:cubicBezTo>
                        <a:pt x="9839" y="21708"/>
                        <a:pt x="9781" y="21595"/>
                        <a:pt x="9721" y="21484"/>
                      </a:cubicBezTo>
                      <a:lnTo>
                        <a:pt x="9633" y="21319"/>
                      </a:lnTo>
                      <a:lnTo>
                        <a:pt x="9544" y="21155"/>
                      </a:lnTo>
                      <a:cubicBezTo>
                        <a:pt x="8242" y="18782"/>
                        <a:pt x="6798" y="16495"/>
                        <a:pt x="5527" y="14105"/>
                      </a:cubicBezTo>
                      <a:cubicBezTo>
                        <a:pt x="3149" y="9786"/>
                        <a:pt x="1326" y="5122"/>
                        <a:pt x="569" y="232"/>
                      </a:cubicBezTo>
                      <a:cubicBezTo>
                        <a:pt x="547" y="97"/>
                        <a:pt x="430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5"/>
                <p:cNvSpPr/>
                <p:nvPr/>
              </p:nvSpPr>
              <p:spPr>
                <a:xfrm flipH="1">
                  <a:off x="954426" y="4531924"/>
                  <a:ext cx="106731" cy="174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3" h="7402" extrusionOk="0">
                      <a:moveTo>
                        <a:pt x="1715" y="1"/>
                      </a:moveTo>
                      <a:cubicBezTo>
                        <a:pt x="1683" y="1"/>
                        <a:pt x="1651" y="2"/>
                        <a:pt x="1619" y="4"/>
                      </a:cubicBezTo>
                      <a:cubicBezTo>
                        <a:pt x="1030" y="49"/>
                        <a:pt x="527" y="499"/>
                        <a:pt x="278" y="1036"/>
                      </a:cubicBezTo>
                      <a:cubicBezTo>
                        <a:pt x="32" y="1571"/>
                        <a:pt x="1" y="2184"/>
                        <a:pt x="33" y="2774"/>
                      </a:cubicBezTo>
                      <a:cubicBezTo>
                        <a:pt x="101" y="3996"/>
                        <a:pt x="630" y="7402"/>
                        <a:pt x="2298" y="7402"/>
                      </a:cubicBezTo>
                      <a:cubicBezTo>
                        <a:pt x="2340" y="7402"/>
                        <a:pt x="2382" y="7400"/>
                        <a:pt x="2425" y="7395"/>
                      </a:cubicBezTo>
                      <a:cubicBezTo>
                        <a:pt x="4493" y="7183"/>
                        <a:pt x="3996" y="3972"/>
                        <a:pt x="3758" y="2711"/>
                      </a:cubicBezTo>
                      <a:cubicBezTo>
                        <a:pt x="3641" y="2088"/>
                        <a:pt x="3513" y="1452"/>
                        <a:pt x="3177" y="916"/>
                      </a:cubicBezTo>
                      <a:cubicBezTo>
                        <a:pt x="2859" y="408"/>
                        <a:pt x="2310" y="1"/>
                        <a:pt x="17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5"/>
                <p:cNvSpPr/>
                <p:nvPr/>
              </p:nvSpPr>
              <p:spPr>
                <a:xfrm flipH="1">
                  <a:off x="685951" y="4651727"/>
                  <a:ext cx="72643" cy="49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0977" extrusionOk="0">
                      <a:moveTo>
                        <a:pt x="311" y="1"/>
                      </a:moveTo>
                      <a:cubicBezTo>
                        <a:pt x="282" y="1"/>
                        <a:pt x="252" y="6"/>
                        <a:pt x="223" y="16"/>
                      </a:cubicBezTo>
                      <a:cubicBezTo>
                        <a:pt x="80" y="63"/>
                        <a:pt x="1" y="217"/>
                        <a:pt x="49" y="361"/>
                      </a:cubicBezTo>
                      <a:cubicBezTo>
                        <a:pt x="1100" y="3622"/>
                        <a:pt x="1598" y="7055"/>
                        <a:pt x="1613" y="10477"/>
                      </a:cubicBezTo>
                      <a:cubicBezTo>
                        <a:pt x="1639" y="13034"/>
                        <a:pt x="1457" y="15577"/>
                        <a:pt x="1316" y="18128"/>
                      </a:cubicBezTo>
                      <a:cubicBezTo>
                        <a:pt x="1283" y="18770"/>
                        <a:pt x="1256" y="19411"/>
                        <a:pt x="1248" y="20055"/>
                      </a:cubicBezTo>
                      <a:cubicBezTo>
                        <a:pt x="1244" y="20266"/>
                        <a:pt x="1242" y="20496"/>
                        <a:pt x="1250" y="20706"/>
                      </a:cubicBezTo>
                      <a:cubicBezTo>
                        <a:pt x="1258" y="20880"/>
                        <a:pt x="1394" y="20976"/>
                        <a:pt x="1532" y="20976"/>
                      </a:cubicBezTo>
                      <a:cubicBezTo>
                        <a:pt x="1636" y="20976"/>
                        <a:pt x="1741" y="20921"/>
                        <a:pt x="1790" y="20800"/>
                      </a:cubicBezTo>
                      <a:cubicBezTo>
                        <a:pt x="1867" y="20603"/>
                        <a:pt x="1941" y="20375"/>
                        <a:pt x="2005" y="20176"/>
                      </a:cubicBezTo>
                      <a:cubicBezTo>
                        <a:pt x="2197" y="19547"/>
                        <a:pt x="2344" y="18906"/>
                        <a:pt x="2462" y="18259"/>
                      </a:cubicBezTo>
                      <a:cubicBezTo>
                        <a:pt x="3058" y="14806"/>
                        <a:pt x="2786" y="11267"/>
                        <a:pt x="2236" y="7828"/>
                      </a:cubicBezTo>
                      <a:cubicBezTo>
                        <a:pt x="1833" y="5254"/>
                        <a:pt x="1265" y="2712"/>
                        <a:pt x="572" y="202"/>
                      </a:cubicBezTo>
                      <a:cubicBezTo>
                        <a:pt x="539" y="81"/>
                        <a:pt x="430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5"/>
                <p:cNvSpPr/>
                <p:nvPr/>
              </p:nvSpPr>
              <p:spPr>
                <a:xfrm flipH="1">
                  <a:off x="711249" y="4606754"/>
                  <a:ext cx="72667" cy="97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4138" extrusionOk="0">
                      <a:moveTo>
                        <a:pt x="901" y="0"/>
                      </a:moveTo>
                      <a:cubicBezTo>
                        <a:pt x="798" y="0"/>
                        <a:pt x="696" y="18"/>
                        <a:pt x="600" y="58"/>
                      </a:cubicBezTo>
                      <a:cubicBezTo>
                        <a:pt x="263" y="198"/>
                        <a:pt x="67" y="569"/>
                        <a:pt x="35" y="931"/>
                      </a:cubicBezTo>
                      <a:cubicBezTo>
                        <a:pt x="1" y="1295"/>
                        <a:pt x="99" y="1655"/>
                        <a:pt x="201" y="2006"/>
                      </a:cubicBezTo>
                      <a:cubicBezTo>
                        <a:pt x="384" y="2644"/>
                        <a:pt x="866" y="4138"/>
                        <a:pt x="1768" y="4138"/>
                      </a:cubicBezTo>
                      <a:cubicBezTo>
                        <a:pt x="1874" y="4138"/>
                        <a:pt x="1986" y="4117"/>
                        <a:pt x="2103" y="4072"/>
                      </a:cubicBezTo>
                      <a:cubicBezTo>
                        <a:pt x="3059" y="3706"/>
                        <a:pt x="2424" y="1735"/>
                        <a:pt x="2135" y="1071"/>
                      </a:cubicBezTo>
                      <a:cubicBezTo>
                        <a:pt x="1998" y="759"/>
                        <a:pt x="1824" y="452"/>
                        <a:pt x="1558" y="241"/>
                      </a:cubicBezTo>
                      <a:cubicBezTo>
                        <a:pt x="1372" y="94"/>
                        <a:pt x="1134" y="0"/>
                        <a:pt x="9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5"/>
                <p:cNvSpPr/>
                <p:nvPr/>
              </p:nvSpPr>
              <p:spPr>
                <a:xfrm flipH="1">
                  <a:off x="441586" y="4593283"/>
                  <a:ext cx="76182" cy="493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7" h="20978" extrusionOk="0">
                      <a:moveTo>
                        <a:pt x="2897" y="0"/>
                      </a:moveTo>
                      <a:cubicBezTo>
                        <a:pt x="2777" y="0"/>
                        <a:pt x="2667" y="80"/>
                        <a:pt x="2634" y="202"/>
                      </a:cubicBezTo>
                      <a:cubicBezTo>
                        <a:pt x="2177" y="1877"/>
                        <a:pt x="1761" y="3560"/>
                        <a:pt x="1427" y="5263"/>
                      </a:cubicBezTo>
                      <a:cubicBezTo>
                        <a:pt x="605" y="9525"/>
                        <a:pt x="1" y="13938"/>
                        <a:pt x="744" y="18259"/>
                      </a:cubicBezTo>
                      <a:cubicBezTo>
                        <a:pt x="872" y="18959"/>
                        <a:pt x="1034" y="19656"/>
                        <a:pt x="1253" y="20333"/>
                      </a:cubicBezTo>
                      <a:cubicBezTo>
                        <a:pt x="1303" y="20483"/>
                        <a:pt x="1362" y="20652"/>
                        <a:pt x="1418" y="20800"/>
                      </a:cubicBezTo>
                      <a:cubicBezTo>
                        <a:pt x="1456" y="20898"/>
                        <a:pt x="1551" y="20972"/>
                        <a:pt x="1665" y="20977"/>
                      </a:cubicBezTo>
                      <a:cubicBezTo>
                        <a:pt x="1669" y="20977"/>
                        <a:pt x="1673" y="20977"/>
                        <a:pt x="1676" y="20977"/>
                      </a:cubicBezTo>
                      <a:cubicBezTo>
                        <a:pt x="1825" y="20977"/>
                        <a:pt x="1950" y="20861"/>
                        <a:pt x="1956" y="20711"/>
                      </a:cubicBezTo>
                      <a:cubicBezTo>
                        <a:pt x="1961" y="20599"/>
                        <a:pt x="1962" y="20489"/>
                        <a:pt x="1962" y="20379"/>
                      </a:cubicBezTo>
                      <a:lnTo>
                        <a:pt x="1961" y="20216"/>
                      </a:lnTo>
                      <a:lnTo>
                        <a:pt x="1958" y="20055"/>
                      </a:lnTo>
                      <a:cubicBezTo>
                        <a:pt x="1920" y="17710"/>
                        <a:pt x="1689" y="15377"/>
                        <a:pt x="1628" y="13033"/>
                      </a:cubicBezTo>
                      <a:cubicBezTo>
                        <a:pt x="1446" y="8764"/>
                        <a:pt x="1822" y="4437"/>
                        <a:pt x="3158" y="359"/>
                      </a:cubicBezTo>
                      <a:cubicBezTo>
                        <a:pt x="3206" y="213"/>
                        <a:pt x="3120" y="51"/>
                        <a:pt x="2970" y="10"/>
                      </a:cubicBezTo>
                      <a:cubicBezTo>
                        <a:pt x="2946" y="3"/>
                        <a:pt x="2921" y="0"/>
                        <a:pt x="28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5"/>
                <p:cNvSpPr/>
                <p:nvPr/>
              </p:nvSpPr>
              <p:spPr>
                <a:xfrm flipH="1">
                  <a:off x="396001" y="4506347"/>
                  <a:ext cx="102075" cy="136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7" h="5809" extrusionOk="0">
                      <a:moveTo>
                        <a:pt x="3031" y="1"/>
                      </a:moveTo>
                      <a:cubicBezTo>
                        <a:pt x="2704" y="1"/>
                        <a:pt x="2370" y="132"/>
                        <a:pt x="2110" y="339"/>
                      </a:cubicBezTo>
                      <a:cubicBezTo>
                        <a:pt x="1735" y="636"/>
                        <a:pt x="1490" y="1066"/>
                        <a:pt x="1298" y="1505"/>
                      </a:cubicBezTo>
                      <a:cubicBezTo>
                        <a:pt x="892" y="2436"/>
                        <a:pt x="0" y="5201"/>
                        <a:pt x="1346" y="5716"/>
                      </a:cubicBezTo>
                      <a:cubicBezTo>
                        <a:pt x="1511" y="5780"/>
                        <a:pt x="1668" y="5809"/>
                        <a:pt x="1817" y="5809"/>
                      </a:cubicBezTo>
                      <a:cubicBezTo>
                        <a:pt x="3081" y="5809"/>
                        <a:pt x="3757" y="3710"/>
                        <a:pt x="4015" y="2817"/>
                      </a:cubicBezTo>
                      <a:cubicBezTo>
                        <a:pt x="4157" y="2325"/>
                        <a:pt x="4297" y="1818"/>
                        <a:pt x="4249" y="1309"/>
                      </a:cubicBezTo>
                      <a:cubicBezTo>
                        <a:pt x="4201" y="798"/>
                        <a:pt x="3928" y="278"/>
                        <a:pt x="3454" y="83"/>
                      </a:cubicBezTo>
                      <a:cubicBezTo>
                        <a:pt x="3319" y="26"/>
                        <a:pt x="3176" y="1"/>
                        <a:pt x="30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5"/>
                <p:cNvSpPr/>
                <p:nvPr/>
              </p:nvSpPr>
              <p:spPr>
                <a:xfrm flipH="1">
                  <a:off x="206924" y="4453733"/>
                  <a:ext cx="1059758" cy="790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2" h="33609" extrusionOk="0">
                      <a:moveTo>
                        <a:pt x="29833" y="0"/>
                      </a:moveTo>
                      <a:cubicBezTo>
                        <a:pt x="28568" y="0"/>
                        <a:pt x="27739" y="1730"/>
                        <a:pt x="27453" y="3110"/>
                      </a:cubicBezTo>
                      <a:cubicBezTo>
                        <a:pt x="26111" y="9576"/>
                        <a:pt x="24941" y="16078"/>
                        <a:pt x="23940" y="22603"/>
                      </a:cubicBezTo>
                      <a:cubicBezTo>
                        <a:pt x="23032" y="18577"/>
                        <a:pt x="22059" y="14409"/>
                        <a:pt x="19544" y="11134"/>
                      </a:cubicBezTo>
                      <a:cubicBezTo>
                        <a:pt x="19098" y="10553"/>
                        <a:pt x="18457" y="9960"/>
                        <a:pt x="17768" y="9960"/>
                      </a:cubicBezTo>
                      <a:cubicBezTo>
                        <a:pt x="17655" y="9960"/>
                        <a:pt x="17539" y="9977"/>
                        <a:pt x="17423" y="10012"/>
                      </a:cubicBezTo>
                      <a:cubicBezTo>
                        <a:pt x="16686" y="10237"/>
                        <a:pt x="16381" y="11098"/>
                        <a:pt x="16205" y="11850"/>
                      </a:cubicBezTo>
                      <a:cubicBezTo>
                        <a:pt x="15508" y="14810"/>
                        <a:pt x="15153" y="17849"/>
                        <a:pt x="15151" y="20889"/>
                      </a:cubicBezTo>
                      <a:cubicBezTo>
                        <a:pt x="13006" y="18628"/>
                        <a:pt x="10861" y="16364"/>
                        <a:pt x="8715" y="14101"/>
                      </a:cubicBezTo>
                      <a:cubicBezTo>
                        <a:pt x="7092" y="12387"/>
                        <a:pt x="5180" y="10548"/>
                        <a:pt x="2832" y="10548"/>
                      </a:cubicBezTo>
                      <a:cubicBezTo>
                        <a:pt x="2804" y="10548"/>
                        <a:pt x="2776" y="10548"/>
                        <a:pt x="2749" y="10548"/>
                      </a:cubicBezTo>
                      <a:cubicBezTo>
                        <a:pt x="2176" y="10560"/>
                        <a:pt x="1587" y="10694"/>
                        <a:pt x="1131" y="11040"/>
                      </a:cubicBezTo>
                      <a:cubicBezTo>
                        <a:pt x="206" y="11740"/>
                        <a:pt x="68" y="13057"/>
                        <a:pt x="57" y="14215"/>
                      </a:cubicBezTo>
                      <a:cubicBezTo>
                        <a:pt x="1" y="20960"/>
                        <a:pt x="1719" y="27712"/>
                        <a:pt x="4993" y="33609"/>
                      </a:cubicBezTo>
                      <a:lnTo>
                        <a:pt x="34600" y="33120"/>
                      </a:lnTo>
                      <a:cubicBezTo>
                        <a:pt x="39383" y="25503"/>
                        <a:pt x="44611" y="8952"/>
                        <a:pt x="42441" y="7626"/>
                      </a:cubicBezTo>
                      <a:cubicBezTo>
                        <a:pt x="42028" y="7305"/>
                        <a:pt x="41525" y="7164"/>
                        <a:pt x="41006" y="7164"/>
                      </a:cubicBezTo>
                      <a:cubicBezTo>
                        <a:pt x="40325" y="7164"/>
                        <a:pt x="39617" y="7408"/>
                        <a:pt x="39058" y="7809"/>
                      </a:cubicBezTo>
                      <a:cubicBezTo>
                        <a:pt x="38073" y="8514"/>
                        <a:pt x="37440" y="9597"/>
                        <a:pt x="36836" y="10647"/>
                      </a:cubicBezTo>
                      <a:cubicBezTo>
                        <a:pt x="34590" y="14549"/>
                        <a:pt x="32346" y="18450"/>
                        <a:pt x="30100" y="22352"/>
                      </a:cubicBezTo>
                      <a:cubicBezTo>
                        <a:pt x="31449" y="15995"/>
                        <a:pt x="31989" y="9469"/>
                        <a:pt x="31702" y="2979"/>
                      </a:cubicBezTo>
                      <a:cubicBezTo>
                        <a:pt x="31650" y="1815"/>
                        <a:pt x="31368" y="380"/>
                        <a:pt x="30247" y="60"/>
                      </a:cubicBezTo>
                      <a:cubicBezTo>
                        <a:pt x="30104" y="19"/>
                        <a:pt x="29966" y="0"/>
                        <a:pt x="2983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5"/>
                <p:cNvSpPr/>
                <p:nvPr/>
              </p:nvSpPr>
              <p:spPr>
                <a:xfrm flipH="1">
                  <a:off x="400457" y="4855127"/>
                  <a:ext cx="786338" cy="417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2" h="17749" extrusionOk="0">
                      <a:moveTo>
                        <a:pt x="2654" y="1"/>
                      </a:moveTo>
                      <a:cubicBezTo>
                        <a:pt x="2516" y="1"/>
                        <a:pt x="2377" y="13"/>
                        <a:pt x="2237" y="40"/>
                      </a:cubicBezTo>
                      <a:cubicBezTo>
                        <a:pt x="1180" y="244"/>
                        <a:pt x="426" y="1257"/>
                        <a:pt x="212" y="2312"/>
                      </a:cubicBezTo>
                      <a:cubicBezTo>
                        <a:pt x="0" y="3364"/>
                        <a:pt x="225" y="4455"/>
                        <a:pt x="498" y="5497"/>
                      </a:cubicBezTo>
                      <a:cubicBezTo>
                        <a:pt x="1275" y="8456"/>
                        <a:pt x="2455" y="11307"/>
                        <a:pt x="3986" y="13955"/>
                      </a:cubicBezTo>
                      <a:cubicBezTo>
                        <a:pt x="5793" y="17076"/>
                        <a:pt x="6468" y="17467"/>
                        <a:pt x="10053" y="17599"/>
                      </a:cubicBezTo>
                      <a:cubicBezTo>
                        <a:pt x="12778" y="17699"/>
                        <a:pt x="15505" y="17749"/>
                        <a:pt x="18232" y="17749"/>
                      </a:cubicBezTo>
                      <a:cubicBezTo>
                        <a:pt x="22527" y="17749"/>
                        <a:pt x="26822" y="17625"/>
                        <a:pt x="31110" y="17377"/>
                      </a:cubicBezTo>
                      <a:cubicBezTo>
                        <a:pt x="32562" y="12593"/>
                        <a:pt x="33101" y="7535"/>
                        <a:pt x="32690" y="2552"/>
                      </a:cubicBezTo>
                      <a:cubicBezTo>
                        <a:pt x="32686" y="2552"/>
                        <a:pt x="32681" y="2552"/>
                        <a:pt x="32677" y="2552"/>
                      </a:cubicBezTo>
                      <a:cubicBezTo>
                        <a:pt x="29601" y="2552"/>
                        <a:pt x="27577" y="5667"/>
                        <a:pt x="26153" y="8397"/>
                      </a:cubicBezTo>
                      <a:cubicBezTo>
                        <a:pt x="25963" y="6001"/>
                        <a:pt x="25487" y="3628"/>
                        <a:pt x="24739" y="1344"/>
                      </a:cubicBezTo>
                      <a:cubicBezTo>
                        <a:pt x="24647" y="1059"/>
                        <a:pt x="24515" y="742"/>
                        <a:pt x="24231" y="648"/>
                      </a:cubicBezTo>
                      <a:cubicBezTo>
                        <a:pt x="24178" y="631"/>
                        <a:pt x="24125" y="623"/>
                        <a:pt x="24073" y="623"/>
                      </a:cubicBezTo>
                      <a:cubicBezTo>
                        <a:pt x="23757" y="623"/>
                        <a:pt x="23469" y="917"/>
                        <a:pt x="23264" y="1188"/>
                      </a:cubicBezTo>
                      <a:cubicBezTo>
                        <a:pt x="21613" y="3385"/>
                        <a:pt x="20277" y="5819"/>
                        <a:pt x="19312" y="8392"/>
                      </a:cubicBezTo>
                      <a:cubicBezTo>
                        <a:pt x="18521" y="6947"/>
                        <a:pt x="17663" y="5536"/>
                        <a:pt x="16749" y="4165"/>
                      </a:cubicBezTo>
                      <a:cubicBezTo>
                        <a:pt x="16541" y="3854"/>
                        <a:pt x="16300" y="3523"/>
                        <a:pt x="15941" y="3425"/>
                      </a:cubicBezTo>
                      <a:cubicBezTo>
                        <a:pt x="15868" y="3405"/>
                        <a:pt x="15795" y="3395"/>
                        <a:pt x="15724" y="3395"/>
                      </a:cubicBezTo>
                      <a:cubicBezTo>
                        <a:pt x="15226" y="3395"/>
                        <a:pt x="14777" y="3848"/>
                        <a:pt x="14493" y="4294"/>
                      </a:cubicBezTo>
                      <a:cubicBezTo>
                        <a:pt x="13557" y="5759"/>
                        <a:pt x="13193" y="7579"/>
                        <a:pt x="13494" y="9291"/>
                      </a:cubicBezTo>
                      <a:cubicBezTo>
                        <a:pt x="11067" y="6365"/>
                        <a:pt x="8346" y="3684"/>
                        <a:pt x="5386" y="1299"/>
                      </a:cubicBezTo>
                      <a:cubicBezTo>
                        <a:pt x="4587" y="655"/>
                        <a:pt x="3648" y="1"/>
                        <a:pt x="26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9" name="Google Shape;359;p5"/>
              <p:cNvGrpSpPr/>
              <p:nvPr/>
            </p:nvGrpSpPr>
            <p:grpSpPr>
              <a:xfrm>
                <a:off x="-111327" y="4337943"/>
                <a:ext cx="546340" cy="1144005"/>
                <a:chOff x="-190602" y="4255105"/>
                <a:chExt cx="546340" cy="1144005"/>
              </a:xfrm>
            </p:grpSpPr>
            <p:sp>
              <p:nvSpPr>
                <p:cNvPr id="360" name="Google Shape;360;p5"/>
                <p:cNvSpPr/>
                <p:nvPr/>
              </p:nvSpPr>
              <p:spPr>
                <a:xfrm flipH="1">
                  <a:off x="-190602" y="4255105"/>
                  <a:ext cx="460942" cy="394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4" h="16791" extrusionOk="0">
                      <a:moveTo>
                        <a:pt x="7221" y="0"/>
                      </a:moveTo>
                      <a:cubicBezTo>
                        <a:pt x="6664" y="0"/>
                        <a:pt x="6306" y="659"/>
                        <a:pt x="6124" y="1214"/>
                      </a:cubicBezTo>
                      <a:cubicBezTo>
                        <a:pt x="5140" y="4205"/>
                        <a:pt x="4516" y="7313"/>
                        <a:pt x="4268" y="10451"/>
                      </a:cubicBezTo>
                      <a:cubicBezTo>
                        <a:pt x="3768" y="8123"/>
                        <a:pt x="3123" y="5827"/>
                        <a:pt x="2339" y="3579"/>
                      </a:cubicBezTo>
                      <a:cubicBezTo>
                        <a:pt x="2182" y="3127"/>
                        <a:pt x="1882" y="2590"/>
                        <a:pt x="1429" y="2590"/>
                      </a:cubicBezTo>
                      <a:cubicBezTo>
                        <a:pt x="1399" y="2590"/>
                        <a:pt x="1369" y="2592"/>
                        <a:pt x="1339" y="2597"/>
                      </a:cubicBezTo>
                      <a:cubicBezTo>
                        <a:pt x="1146" y="2627"/>
                        <a:pt x="983" y="2755"/>
                        <a:pt x="850" y="2899"/>
                      </a:cubicBezTo>
                      <a:cubicBezTo>
                        <a:pt x="0" y="3821"/>
                        <a:pt x="195" y="5266"/>
                        <a:pt x="494" y="6482"/>
                      </a:cubicBezTo>
                      <a:cubicBezTo>
                        <a:pt x="933" y="8270"/>
                        <a:pt x="1480" y="10029"/>
                        <a:pt x="2131" y="11750"/>
                      </a:cubicBezTo>
                      <a:cubicBezTo>
                        <a:pt x="2709" y="13272"/>
                        <a:pt x="3418" y="14831"/>
                        <a:pt x="4710" y="15823"/>
                      </a:cubicBezTo>
                      <a:cubicBezTo>
                        <a:pt x="5613" y="16515"/>
                        <a:pt x="6647" y="16791"/>
                        <a:pt x="7702" y="16791"/>
                      </a:cubicBezTo>
                      <a:cubicBezTo>
                        <a:pt x="8714" y="16791"/>
                        <a:pt x="9744" y="16537"/>
                        <a:pt x="10696" y="16153"/>
                      </a:cubicBezTo>
                      <a:cubicBezTo>
                        <a:pt x="13138" y="15167"/>
                        <a:pt x="15546" y="14189"/>
                        <a:pt x="17772" y="12765"/>
                      </a:cubicBezTo>
                      <a:cubicBezTo>
                        <a:pt x="18559" y="12260"/>
                        <a:pt x="19403" y="11568"/>
                        <a:pt x="19400" y="10632"/>
                      </a:cubicBezTo>
                      <a:cubicBezTo>
                        <a:pt x="19385" y="10244"/>
                        <a:pt x="18981" y="10102"/>
                        <a:pt x="18413" y="10102"/>
                      </a:cubicBezTo>
                      <a:cubicBezTo>
                        <a:pt x="17471" y="10102"/>
                        <a:pt x="16076" y="10492"/>
                        <a:pt x="15249" y="10796"/>
                      </a:cubicBezTo>
                      <a:cubicBezTo>
                        <a:pt x="13921" y="11285"/>
                        <a:pt x="12729" y="12074"/>
                        <a:pt x="11552" y="12858"/>
                      </a:cubicBezTo>
                      <a:cubicBezTo>
                        <a:pt x="12843" y="11786"/>
                        <a:pt x="14083" y="10655"/>
                        <a:pt x="15270" y="9470"/>
                      </a:cubicBezTo>
                      <a:cubicBezTo>
                        <a:pt x="16319" y="8423"/>
                        <a:pt x="17371" y="7244"/>
                        <a:pt x="17618" y="5782"/>
                      </a:cubicBezTo>
                      <a:cubicBezTo>
                        <a:pt x="17646" y="5612"/>
                        <a:pt x="17662" y="5429"/>
                        <a:pt x="17590" y="5273"/>
                      </a:cubicBezTo>
                      <a:cubicBezTo>
                        <a:pt x="17492" y="5061"/>
                        <a:pt x="17300" y="4980"/>
                        <a:pt x="17078" y="4980"/>
                      </a:cubicBezTo>
                      <a:cubicBezTo>
                        <a:pt x="16771" y="4980"/>
                        <a:pt x="16404" y="5136"/>
                        <a:pt x="16141" y="5321"/>
                      </a:cubicBezTo>
                      <a:cubicBezTo>
                        <a:pt x="13579" y="7130"/>
                        <a:pt x="11456" y="9479"/>
                        <a:pt x="9356" y="11809"/>
                      </a:cubicBezTo>
                      <a:cubicBezTo>
                        <a:pt x="10747" y="8873"/>
                        <a:pt x="12171" y="5788"/>
                        <a:pt x="12043" y="2541"/>
                      </a:cubicBezTo>
                      <a:cubicBezTo>
                        <a:pt x="12036" y="2372"/>
                        <a:pt x="12017" y="2185"/>
                        <a:pt x="11890" y="2071"/>
                      </a:cubicBezTo>
                      <a:cubicBezTo>
                        <a:pt x="11813" y="2001"/>
                        <a:pt x="11711" y="1976"/>
                        <a:pt x="11606" y="1976"/>
                      </a:cubicBezTo>
                      <a:cubicBezTo>
                        <a:pt x="11529" y="1976"/>
                        <a:pt x="11450" y="1989"/>
                        <a:pt x="11377" y="2010"/>
                      </a:cubicBezTo>
                      <a:cubicBezTo>
                        <a:pt x="10536" y="2253"/>
                        <a:pt x="10107" y="3164"/>
                        <a:pt x="9796" y="3982"/>
                      </a:cubicBezTo>
                      <a:cubicBezTo>
                        <a:pt x="9022" y="6020"/>
                        <a:pt x="8331" y="8088"/>
                        <a:pt x="7726" y="10185"/>
                      </a:cubicBezTo>
                      <a:cubicBezTo>
                        <a:pt x="7750" y="7906"/>
                        <a:pt x="7774" y="5627"/>
                        <a:pt x="7798" y="3349"/>
                      </a:cubicBezTo>
                      <a:cubicBezTo>
                        <a:pt x="7809" y="2213"/>
                        <a:pt x="8264" y="351"/>
                        <a:pt x="7318" y="7"/>
                      </a:cubicBezTo>
                      <a:cubicBezTo>
                        <a:pt x="7285" y="2"/>
                        <a:pt x="7252" y="0"/>
                        <a:pt x="72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5"/>
                <p:cNvSpPr/>
                <p:nvPr/>
              </p:nvSpPr>
              <p:spPr>
                <a:xfrm flipH="1">
                  <a:off x="-164541" y="4646414"/>
                  <a:ext cx="312283" cy="32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6" h="13927" extrusionOk="0">
                      <a:moveTo>
                        <a:pt x="13146" y="1"/>
                      </a:moveTo>
                      <a:lnTo>
                        <a:pt x="13146" y="1"/>
                      </a:lnTo>
                      <a:cubicBezTo>
                        <a:pt x="9977" y="1406"/>
                        <a:pt x="6751" y="2849"/>
                        <a:pt x="4178" y="5173"/>
                      </a:cubicBezTo>
                      <a:cubicBezTo>
                        <a:pt x="2047" y="7098"/>
                        <a:pt x="345" y="9787"/>
                        <a:pt x="123" y="12703"/>
                      </a:cubicBezTo>
                      <a:cubicBezTo>
                        <a:pt x="64" y="13475"/>
                        <a:pt x="0" y="13927"/>
                        <a:pt x="711" y="13927"/>
                      </a:cubicBezTo>
                      <a:cubicBezTo>
                        <a:pt x="758" y="13927"/>
                        <a:pt x="808" y="13925"/>
                        <a:pt x="862" y="13921"/>
                      </a:cubicBezTo>
                      <a:cubicBezTo>
                        <a:pt x="1643" y="13865"/>
                        <a:pt x="2682" y="13236"/>
                        <a:pt x="3382" y="12915"/>
                      </a:cubicBezTo>
                      <a:cubicBezTo>
                        <a:pt x="5017" y="12164"/>
                        <a:pt x="6575" y="11230"/>
                        <a:pt x="7942" y="10055"/>
                      </a:cubicBezTo>
                      <a:cubicBezTo>
                        <a:pt x="10146" y="8159"/>
                        <a:pt x="11844" y="5580"/>
                        <a:pt x="12317" y="2712"/>
                      </a:cubicBezTo>
                      <a:cubicBezTo>
                        <a:pt x="12474" y="1766"/>
                        <a:pt x="12525" y="730"/>
                        <a:pt x="131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5"/>
                <p:cNvSpPr/>
                <p:nvPr/>
              </p:nvSpPr>
              <p:spPr>
                <a:xfrm flipH="1">
                  <a:off x="145079" y="4523062"/>
                  <a:ext cx="210659" cy="35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8" h="15091" extrusionOk="0">
                      <a:moveTo>
                        <a:pt x="1" y="0"/>
                      </a:moveTo>
                      <a:cubicBezTo>
                        <a:pt x="273" y="3041"/>
                        <a:pt x="559" y="6136"/>
                        <a:pt x="1730" y="8955"/>
                      </a:cubicBezTo>
                      <a:cubicBezTo>
                        <a:pt x="2791" y="11507"/>
                        <a:pt x="4886" y="14232"/>
                        <a:pt x="7675" y="15004"/>
                      </a:cubicBezTo>
                      <a:cubicBezTo>
                        <a:pt x="7891" y="15063"/>
                        <a:pt x="8064" y="15091"/>
                        <a:pt x="8201" y="15091"/>
                      </a:cubicBezTo>
                      <a:cubicBezTo>
                        <a:pt x="8867" y="15091"/>
                        <a:pt x="8701" y="14446"/>
                        <a:pt x="8410" y="13651"/>
                      </a:cubicBezTo>
                      <a:cubicBezTo>
                        <a:pt x="7898" y="12250"/>
                        <a:pt x="7395" y="10832"/>
                        <a:pt x="6807" y="9462"/>
                      </a:cubicBezTo>
                      <a:cubicBezTo>
                        <a:pt x="6215" y="8083"/>
                        <a:pt x="5616" y="6692"/>
                        <a:pt x="4736" y="5475"/>
                      </a:cubicBezTo>
                      <a:cubicBezTo>
                        <a:pt x="3319" y="3517"/>
                        <a:pt x="1224" y="208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5"/>
                <p:cNvSpPr/>
                <p:nvPr/>
              </p:nvSpPr>
              <p:spPr>
                <a:xfrm flipH="1">
                  <a:off x="-43867" y="4645191"/>
                  <a:ext cx="256198" cy="753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5" h="32068" extrusionOk="0">
                      <a:moveTo>
                        <a:pt x="3377" y="1"/>
                      </a:moveTo>
                      <a:cubicBezTo>
                        <a:pt x="3273" y="1"/>
                        <a:pt x="3169" y="57"/>
                        <a:pt x="3123" y="181"/>
                      </a:cubicBezTo>
                      <a:cubicBezTo>
                        <a:pt x="3012" y="500"/>
                        <a:pt x="2900" y="868"/>
                        <a:pt x="2807" y="1191"/>
                      </a:cubicBezTo>
                      <a:cubicBezTo>
                        <a:pt x="1" y="11607"/>
                        <a:pt x="3880" y="23585"/>
                        <a:pt x="10271" y="31962"/>
                      </a:cubicBezTo>
                      <a:cubicBezTo>
                        <a:pt x="10324" y="32031"/>
                        <a:pt x="10404" y="32068"/>
                        <a:pt x="10484" y="32068"/>
                      </a:cubicBezTo>
                      <a:cubicBezTo>
                        <a:pt x="10544" y="32068"/>
                        <a:pt x="10604" y="32048"/>
                        <a:pt x="10653" y="32007"/>
                      </a:cubicBezTo>
                      <a:cubicBezTo>
                        <a:pt x="10768" y="31914"/>
                        <a:pt x="10785" y="31745"/>
                        <a:pt x="10692" y="31629"/>
                      </a:cubicBezTo>
                      <a:cubicBezTo>
                        <a:pt x="3827" y="23149"/>
                        <a:pt x="2365" y="12412"/>
                        <a:pt x="3494" y="1846"/>
                      </a:cubicBezTo>
                      <a:cubicBezTo>
                        <a:pt x="3544" y="1334"/>
                        <a:pt x="3602" y="808"/>
                        <a:pt x="3648" y="296"/>
                      </a:cubicBezTo>
                      <a:cubicBezTo>
                        <a:pt x="3661" y="108"/>
                        <a:pt x="3519" y="1"/>
                        <a:pt x="33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5"/>
                <p:cNvSpPr/>
                <p:nvPr/>
              </p:nvSpPr>
              <p:spPr>
                <a:xfrm flipH="1">
                  <a:off x="17017" y="4569868"/>
                  <a:ext cx="182652" cy="121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9" h="5154" extrusionOk="0">
                      <a:moveTo>
                        <a:pt x="1122" y="1"/>
                      </a:moveTo>
                      <a:cubicBezTo>
                        <a:pt x="927" y="1"/>
                        <a:pt x="732" y="17"/>
                        <a:pt x="539" y="49"/>
                      </a:cubicBezTo>
                      <a:cubicBezTo>
                        <a:pt x="383" y="75"/>
                        <a:pt x="216" y="119"/>
                        <a:pt x="116" y="241"/>
                      </a:cubicBezTo>
                      <a:cubicBezTo>
                        <a:pt x="1" y="377"/>
                        <a:pt x="0" y="574"/>
                        <a:pt x="16" y="750"/>
                      </a:cubicBezTo>
                      <a:cubicBezTo>
                        <a:pt x="99" y="1655"/>
                        <a:pt x="487" y="2501"/>
                        <a:pt x="870" y="3326"/>
                      </a:cubicBezTo>
                      <a:cubicBezTo>
                        <a:pt x="1061" y="3738"/>
                        <a:pt x="2257" y="5147"/>
                        <a:pt x="2710" y="5153"/>
                      </a:cubicBezTo>
                      <a:cubicBezTo>
                        <a:pt x="2727" y="5153"/>
                        <a:pt x="2743" y="5153"/>
                        <a:pt x="2760" y="5153"/>
                      </a:cubicBezTo>
                      <a:cubicBezTo>
                        <a:pt x="4291" y="5153"/>
                        <a:pt x="5522" y="4124"/>
                        <a:pt x="6655" y="3663"/>
                      </a:cubicBezTo>
                      <a:cubicBezTo>
                        <a:pt x="7134" y="3467"/>
                        <a:pt x="7689" y="3125"/>
                        <a:pt x="7650" y="2608"/>
                      </a:cubicBezTo>
                      <a:cubicBezTo>
                        <a:pt x="7614" y="2131"/>
                        <a:pt x="7087" y="1859"/>
                        <a:pt x="6619" y="1765"/>
                      </a:cubicBezTo>
                      <a:cubicBezTo>
                        <a:pt x="6150" y="1672"/>
                        <a:pt x="5626" y="1642"/>
                        <a:pt x="5288" y="1304"/>
                      </a:cubicBezTo>
                      <a:cubicBezTo>
                        <a:pt x="5086" y="1103"/>
                        <a:pt x="4988" y="826"/>
                        <a:pt x="4848" y="580"/>
                      </a:cubicBezTo>
                      <a:cubicBezTo>
                        <a:pt x="4706" y="334"/>
                        <a:pt x="4482" y="95"/>
                        <a:pt x="4199" y="87"/>
                      </a:cubicBezTo>
                      <a:cubicBezTo>
                        <a:pt x="4194" y="87"/>
                        <a:pt x="4188" y="87"/>
                        <a:pt x="4183" y="87"/>
                      </a:cubicBezTo>
                      <a:cubicBezTo>
                        <a:pt x="3892" y="87"/>
                        <a:pt x="3651" y="322"/>
                        <a:pt x="3368" y="398"/>
                      </a:cubicBezTo>
                      <a:cubicBezTo>
                        <a:pt x="3295" y="417"/>
                        <a:pt x="3223" y="425"/>
                        <a:pt x="3150" y="425"/>
                      </a:cubicBezTo>
                      <a:cubicBezTo>
                        <a:pt x="2855" y="425"/>
                        <a:pt x="2558" y="289"/>
                        <a:pt x="2272" y="191"/>
                      </a:cubicBezTo>
                      <a:cubicBezTo>
                        <a:pt x="1902" y="65"/>
                        <a:pt x="1512" y="1"/>
                        <a:pt x="11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5" name="Google Shape;365;p5"/>
              <p:cNvGrpSpPr/>
              <p:nvPr/>
            </p:nvGrpSpPr>
            <p:grpSpPr>
              <a:xfrm>
                <a:off x="1369121" y="4556280"/>
                <a:ext cx="437636" cy="880279"/>
                <a:chOff x="1173271" y="4610392"/>
                <a:chExt cx="437636" cy="880279"/>
              </a:xfrm>
            </p:grpSpPr>
            <p:grpSp>
              <p:nvGrpSpPr>
                <p:cNvPr id="366" name="Google Shape;366;p5"/>
                <p:cNvGrpSpPr/>
                <p:nvPr/>
              </p:nvGrpSpPr>
              <p:grpSpPr>
                <a:xfrm>
                  <a:off x="1216042" y="4610930"/>
                  <a:ext cx="309313" cy="333842"/>
                  <a:chOff x="1215415" y="4605413"/>
                  <a:chExt cx="309313" cy="333842"/>
                </a:xfrm>
              </p:grpSpPr>
              <p:sp>
                <p:nvSpPr>
                  <p:cNvPr id="367" name="Google Shape;367;p5"/>
                  <p:cNvSpPr/>
                  <p:nvPr/>
                </p:nvSpPr>
                <p:spPr>
                  <a:xfrm flipH="1">
                    <a:off x="1215415" y="4648153"/>
                    <a:ext cx="254012" cy="288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93" h="12255" extrusionOk="0">
                        <a:moveTo>
                          <a:pt x="8832" y="1"/>
                        </a:moveTo>
                        <a:cubicBezTo>
                          <a:pt x="8213" y="1"/>
                          <a:pt x="7568" y="302"/>
                          <a:pt x="7025" y="644"/>
                        </a:cubicBezTo>
                        <a:cubicBezTo>
                          <a:pt x="3421" y="2913"/>
                          <a:pt x="1" y="8408"/>
                          <a:pt x="1120" y="11300"/>
                        </a:cubicBezTo>
                        <a:cubicBezTo>
                          <a:pt x="1357" y="11910"/>
                          <a:pt x="2032" y="12254"/>
                          <a:pt x="2689" y="12254"/>
                        </a:cubicBezTo>
                        <a:cubicBezTo>
                          <a:pt x="2741" y="12254"/>
                          <a:pt x="2792" y="12252"/>
                          <a:pt x="2843" y="12248"/>
                        </a:cubicBezTo>
                        <a:cubicBezTo>
                          <a:pt x="3546" y="12187"/>
                          <a:pt x="4179" y="11815"/>
                          <a:pt x="4765" y="11420"/>
                        </a:cubicBezTo>
                        <a:cubicBezTo>
                          <a:pt x="7701" y="9442"/>
                          <a:pt x="10190" y="6450"/>
                          <a:pt x="10578" y="2929"/>
                        </a:cubicBezTo>
                        <a:cubicBezTo>
                          <a:pt x="10693" y="1878"/>
                          <a:pt x="10491" y="603"/>
                          <a:pt x="9534" y="153"/>
                        </a:cubicBezTo>
                        <a:cubicBezTo>
                          <a:pt x="9309" y="46"/>
                          <a:pt x="9072" y="1"/>
                          <a:pt x="88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" name="Google Shape;368;p5"/>
                  <p:cNvSpPr/>
                  <p:nvPr/>
                </p:nvSpPr>
                <p:spPr>
                  <a:xfrm flipH="1">
                    <a:off x="1345853" y="4605413"/>
                    <a:ext cx="178875" cy="333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0" h="14200" extrusionOk="0">
                        <a:moveTo>
                          <a:pt x="3514" y="0"/>
                        </a:moveTo>
                        <a:cubicBezTo>
                          <a:pt x="3409" y="0"/>
                          <a:pt x="3302" y="11"/>
                          <a:pt x="3194" y="34"/>
                        </a:cubicBezTo>
                        <a:cubicBezTo>
                          <a:pt x="2324" y="220"/>
                          <a:pt x="1807" y="1111"/>
                          <a:pt x="1494" y="1945"/>
                        </a:cubicBezTo>
                        <a:cubicBezTo>
                          <a:pt x="1" y="5934"/>
                          <a:pt x="605" y="12381"/>
                          <a:pt x="3247" y="14004"/>
                        </a:cubicBezTo>
                        <a:cubicBezTo>
                          <a:pt x="3466" y="14139"/>
                          <a:pt x="3714" y="14200"/>
                          <a:pt x="3966" y="14200"/>
                        </a:cubicBezTo>
                        <a:cubicBezTo>
                          <a:pt x="4406" y="14200"/>
                          <a:pt x="4859" y="14015"/>
                          <a:pt x="5191" y="13714"/>
                        </a:cubicBezTo>
                        <a:cubicBezTo>
                          <a:pt x="5716" y="13240"/>
                          <a:pt x="5994" y="12560"/>
                          <a:pt x="6221" y="11892"/>
                        </a:cubicBezTo>
                        <a:cubicBezTo>
                          <a:pt x="7360" y="8538"/>
                          <a:pt x="7529" y="4649"/>
                          <a:pt x="5706" y="1612"/>
                        </a:cubicBezTo>
                        <a:cubicBezTo>
                          <a:pt x="5218" y="801"/>
                          <a:pt x="4419" y="0"/>
                          <a:pt x="351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69" name="Google Shape;369;p5"/>
                <p:cNvGrpSpPr/>
                <p:nvPr/>
              </p:nvGrpSpPr>
              <p:grpSpPr>
                <a:xfrm>
                  <a:off x="1173271" y="4610392"/>
                  <a:ext cx="437636" cy="880279"/>
                  <a:chOff x="1128521" y="4507655"/>
                  <a:chExt cx="437636" cy="880279"/>
                </a:xfrm>
              </p:grpSpPr>
              <p:grpSp>
                <p:nvGrpSpPr>
                  <p:cNvPr id="370" name="Google Shape;370;p5"/>
                  <p:cNvGrpSpPr/>
                  <p:nvPr/>
                </p:nvGrpSpPr>
                <p:grpSpPr>
                  <a:xfrm>
                    <a:off x="1170695" y="4507655"/>
                    <a:ext cx="309313" cy="333842"/>
                    <a:chOff x="1170069" y="4502138"/>
                    <a:chExt cx="309313" cy="333842"/>
                  </a:xfrm>
                </p:grpSpPr>
                <p:sp>
                  <p:nvSpPr>
                    <p:cNvPr id="371" name="Google Shape;371;p5"/>
                    <p:cNvSpPr/>
                    <p:nvPr/>
                  </p:nvSpPr>
                  <p:spPr>
                    <a:xfrm flipH="1">
                      <a:off x="1170069" y="4544878"/>
                      <a:ext cx="254012" cy="2881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93" h="12255" extrusionOk="0">
                          <a:moveTo>
                            <a:pt x="8832" y="1"/>
                          </a:moveTo>
                          <a:cubicBezTo>
                            <a:pt x="8213" y="1"/>
                            <a:pt x="7568" y="302"/>
                            <a:pt x="7025" y="644"/>
                          </a:cubicBezTo>
                          <a:cubicBezTo>
                            <a:pt x="3421" y="2913"/>
                            <a:pt x="1" y="8408"/>
                            <a:pt x="1120" y="11300"/>
                          </a:cubicBezTo>
                          <a:cubicBezTo>
                            <a:pt x="1357" y="11910"/>
                            <a:pt x="2032" y="12254"/>
                            <a:pt x="2689" y="12254"/>
                          </a:cubicBezTo>
                          <a:cubicBezTo>
                            <a:pt x="2741" y="12254"/>
                            <a:pt x="2792" y="12252"/>
                            <a:pt x="2843" y="12248"/>
                          </a:cubicBezTo>
                          <a:cubicBezTo>
                            <a:pt x="3546" y="12187"/>
                            <a:pt x="4179" y="11815"/>
                            <a:pt x="4765" y="11420"/>
                          </a:cubicBezTo>
                          <a:cubicBezTo>
                            <a:pt x="7701" y="9442"/>
                            <a:pt x="10190" y="6450"/>
                            <a:pt x="10578" y="2929"/>
                          </a:cubicBezTo>
                          <a:cubicBezTo>
                            <a:pt x="10693" y="1878"/>
                            <a:pt x="10491" y="603"/>
                            <a:pt x="9534" y="153"/>
                          </a:cubicBezTo>
                          <a:cubicBezTo>
                            <a:pt x="9309" y="46"/>
                            <a:pt x="9072" y="1"/>
                            <a:pt x="8832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2" name="Google Shape;372;p5"/>
                    <p:cNvSpPr/>
                    <p:nvPr/>
                  </p:nvSpPr>
                  <p:spPr>
                    <a:xfrm flipH="1">
                      <a:off x="1300507" y="4502138"/>
                      <a:ext cx="178875" cy="3338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30" h="14200" extrusionOk="0">
                          <a:moveTo>
                            <a:pt x="3514" y="0"/>
                          </a:moveTo>
                          <a:cubicBezTo>
                            <a:pt x="3409" y="0"/>
                            <a:pt x="3302" y="11"/>
                            <a:pt x="3194" y="34"/>
                          </a:cubicBezTo>
                          <a:cubicBezTo>
                            <a:pt x="2324" y="220"/>
                            <a:pt x="1807" y="1111"/>
                            <a:pt x="1494" y="1945"/>
                          </a:cubicBezTo>
                          <a:cubicBezTo>
                            <a:pt x="1" y="5934"/>
                            <a:pt x="605" y="12381"/>
                            <a:pt x="3247" y="14004"/>
                          </a:cubicBezTo>
                          <a:cubicBezTo>
                            <a:pt x="3466" y="14139"/>
                            <a:pt x="3714" y="14200"/>
                            <a:pt x="3966" y="14200"/>
                          </a:cubicBezTo>
                          <a:cubicBezTo>
                            <a:pt x="4406" y="14200"/>
                            <a:pt x="4859" y="14015"/>
                            <a:pt x="5191" y="13714"/>
                          </a:cubicBezTo>
                          <a:cubicBezTo>
                            <a:pt x="5716" y="13240"/>
                            <a:pt x="5994" y="12560"/>
                            <a:pt x="6221" y="11892"/>
                          </a:cubicBezTo>
                          <a:cubicBezTo>
                            <a:pt x="7360" y="8538"/>
                            <a:pt x="7529" y="4649"/>
                            <a:pt x="5706" y="1612"/>
                          </a:cubicBezTo>
                          <a:cubicBezTo>
                            <a:pt x="5218" y="801"/>
                            <a:pt x="4419" y="0"/>
                            <a:pt x="3514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73" name="Google Shape;373;p5"/>
                  <p:cNvGrpSpPr/>
                  <p:nvPr/>
                </p:nvGrpSpPr>
                <p:grpSpPr>
                  <a:xfrm>
                    <a:off x="1128521" y="4526541"/>
                    <a:ext cx="395091" cy="348462"/>
                    <a:chOff x="1128521" y="4526541"/>
                    <a:chExt cx="395091" cy="348462"/>
                  </a:xfrm>
                </p:grpSpPr>
                <p:sp>
                  <p:nvSpPr>
                    <p:cNvPr id="374" name="Google Shape;374;p5"/>
                    <p:cNvSpPr/>
                    <p:nvPr/>
                  </p:nvSpPr>
                  <p:spPr>
                    <a:xfrm flipH="1">
                      <a:off x="1128521" y="4605884"/>
                      <a:ext cx="270997" cy="2691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08" h="11447" extrusionOk="0">
                          <a:moveTo>
                            <a:pt x="9538" y="1"/>
                          </a:moveTo>
                          <a:cubicBezTo>
                            <a:pt x="8994" y="1"/>
                            <a:pt x="8419" y="198"/>
                            <a:pt x="7917" y="435"/>
                          </a:cubicBezTo>
                          <a:cubicBezTo>
                            <a:pt x="4064" y="2250"/>
                            <a:pt x="0" y="7292"/>
                            <a:pt x="759" y="10297"/>
                          </a:cubicBezTo>
                          <a:cubicBezTo>
                            <a:pt x="932" y="10980"/>
                            <a:pt x="1650" y="11419"/>
                            <a:pt x="2355" y="11445"/>
                          </a:cubicBezTo>
                          <a:cubicBezTo>
                            <a:pt x="2383" y="11446"/>
                            <a:pt x="2412" y="11447"/>
                            <a:pt x="2441" y="11447"/>
                          </a:cubicBezTo>
                          <a:cubicBezTo>
                            <a:pt x="3113" y="11447"/>
                            <a:pt x="3759" y="11165"/>
                            <a:pt x="4362" y="10857"/>
                          </a:cubicBezTo>
                          <a:cubicBezTo>
                            <a:pt x="7517" y="9249"/>
                            <a:pt x="10352" y="6581"/>
                            <a:pt x="11164" y="3134"/>
                          </a:cubicBezTo>
                          <a:cubicBezTo>
                            <a:pt x="11408" y="2105"/>
                            <a:pt x="11361" y="816"/>
                            <a:pt x="10467" y="251"/>
                          </a:cubicBezTo>
                          <a:cubicBezTo>
                            <a:pt x="10184" y="72"/>
                            <a:pt x="9866" y="1"/>
                            <a:pt x="9538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5" name="Google Shape;375;p5"/>
                    <p:cNvSpPr/>
                    <p:nvPr/>
                  </p:nvSpPr>
                  <p:spPr>
                    <a:xfrm flipH="1">
                      <a:off x="1247011" y="4538648"/>
                      <a:ext cx="209923" cy="326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837" h="13872" extrusionOk="0">
                          <a:moveTo>
                            <a:pt x="5873" y="0"/>
                          </a:moveTo>
                          <a:cubicBezTo>
                            <a:pt x="5038" y="0"/>
                            <a:pt x="4333" y="676"/>
                            <a:pt x="3821" y="1353"/>
                          </a:cubicBezTo>
                          <a:cubicBezTo>
                            <a:pt x="1254" y="4750"/>
                            <a:pt x="0" y="11102"/>
                            <a:pt x="2070" y="13410"/>
                          </a:cubicBezTo>
                          <a:cubicBezTo>
                            <a:pt x="2353" y="13726"/>
                            <a:pt x="2769" y="13871"/>
                            <a:pt x="3194" y="13871"/>
                          </a:cubicBezTo>
                          <a:cubicBezTo>
                            <a:pt x="3477" y="13871"/>
                            <a:pt x="3764" y="13807"/>
                            <a:pt x="4018" y="13685"/>
                          </a:cubicBezTo>
                          <a:cubicBezTo>
                            <a:pt x="4654" y="13380"/>
                            <a:pt x="5115" y="12809"/>
                            <a:pt x="5521" y="12232"/>
                          </a:cubicBezTo>
                          <a:cubicBezTo>
                            <a:pt x="7568" y="9342"/>
                            <a:pt x="8836" y="5662"/>
                            <a:pt x="7953" y="2233"/>
                          </a:cubicBezTo>
                          <a:cubicBezTo>
                            <a:pt x="7689" y="1208"/>
                            <a:pt x="7047" y="89"/>
                            <a:pt x="5994" y="5"/>
                          </a:cubicBezTo>
                          <a:cubicBezTo>
                            <a:pt x="5954" y="2"/>
                            <a:pt x="5913" y="0"/>
                            <a:pt x="5873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6" name="Google Shape;376;p5"/>
                    <p:cNvSpPr/>
                    <p:nvPr/>
                  </p:nvSpPr>
                  <p:spPr>
                    <a:xfrm flipH="1">
                      <a:off x="1339868" y="4526541"/>
                      <a:ext cx="183745" cy="3261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35" h="13873" extrusionOk="0">
                          <a:moveTo>
                            <a:pt x="2554" y="1"/>
                          </a:moveTo>
                          <a:cubicBezTo>
                            <a:pt x="2341" y="1"/>
                            <a:pt x="2128" y="41"/>
                            <a:pt x="1921" y="133"/>
                          </a:cubicBezTo>
                          <a:cubicBezTo>
                            <a:pt x="1106" y="492"/>
                            <a:pt x="784" y="1469"/>
                            <a:pt x="647" y="2350"/>
                          </a:cubicBezTo>
                          <a:cubicBezTo>
                            <a:pt x="0" y="6559"/>
                            <a:pt x="1909" y="12746"/>
                            <a:pt x="4825" y="13796"/>
                          </a:cubicBezTo>
                          <a:cubicBezTo>
                            <a:pt x="4969" y="13848"/>
                            <a:pt x="5119" y="13872"/>
                            <a:pt x="5268" y="13872"/>
                          </a:cubicBezTo>
                          <a:cubicBezTo>
                            <a:pt x="5805" y="13872"/>
                            <a:pt x="6344" y="13560"/>
                            <a:pt x="6669" y="13115"/>
                          </a:cubicBezTo>
                          <a:cubicBezTo>
                            <a:pt x="7086" y="12545"/>
                            <a:pt x="7219" y="11821"/>
                            <a:pt x="7304" y="11122"/>
                          </a:cubicBezTo>
                          <a:cubicBezTo>
                            <a:pt x="7734" y="7606"/>
                            <a:pt x="7108" y="3765"/>
                            <a:pt x="4703" y="1164"/>
                          </a:cubicBezTo>
                          <a:cubicBezTo>
                            <a:pt x="4138" y="553"/>
                            <a:pt x="3340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377" name="Google Shape;377;p5"/>
                  <p:cNvGrpSpPr/>
                  <p:nvPr/>
                </p:nvGrpSpPr>
                <p:grpSpPr>
                  <a:xfrm>
                    <a:off x="1247462" y="4807734"/>
                    <a:ext cx="318695" cy="580200"/>
                    <a:chOff x="1247462" y="4807734"/>
                    <a:chExt cx="318695" cy="580200"/>
                  </a:xfrm>
                </p:grpSpPr>
                <p:sp>
                  <p:nvSpPr>
                    <p:cNvPr id="378" name="Google Shape;378;p5"/>
                    <p:cNvSpPr/>
                    <p:nvPr/>
                  </p:nvSpPr>
                  <p:spPr>
                    <a:xfrm flipH="1">
                      <a:off x="1377639" y="4864084"/>
                      <a:ext cx="84069" cy="523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39" h="22282" extrusionOk="0">
                          <a:moveTo>
                            <a:pt x="3384" y="1"/>
                          </a:moveTo>
                          <a:cubicBezTo>
                            <a:pt x="3342" y="1"/>
                            <a:pt x="3301" y="20"/>
                            <a:pt x="3274" y="56"/>
                          </a:cubicBezTo>
                          <a:lnTo>
                            <a:pt x="3215" y="134"/>
                          </a:lnTo>
                          <a:cubicBezTo>
                            <a:pt x="3210" y="140"/>
                            <a:pt x="3205" y="147"/>
                            <a:pt x="3201" y="154"/>
                          </a:cubicBezTo>
                          <a:lnTo>
                            <a:pt x="3188" y="172"/>
                          </a:lnTo>
                          <a:cubicBezTo>
                            <a:pt x="3079" y="336"/>
                            <a:pt x="2992" y="517"/>
                            <a:pt x="2911" y="697"/>
                          </a:cubicBezTo>
                          <a:cubicBezTo>
                            <a:pt x="2819" y="908"/>
                            <a:pt x="2727" y="1142"/>
                            <a:pt x="2652" y="1358"/>
                          </a:cubicBezTo>
                          <a:cubicBezTo>
                            <a:pt x="2357" y="2189"/>
                            <a:pt x="2128" y="3039"/>
                            <a:pt x="1912" y="3892"/>
                          </a:cubicBezTo>
                          <a:cubicBezTo>
                            <a:pt x="1338" y="6223"/>
                            <a:pt x="890" y="8583"/>
                            <a:pt x="533" y="10956"/>
                          </a:cubicBezTo>
                          <a:cubicBezTo>
                            <a:pt x="259" y="12813"/>
                            <a:pt x="67" y="14687"/>
                            <a:pt x="20" y="16563"/>
                          </a:cubicBezTo>
                          <a:cubicBezTo>
                            <a:pt x="0" y="17262"/>
                            <a:pt x="5" y="17985"/>
                            <a:pt x="40" y="18682"/>
                          </a:cubicBezTo>
                          <a:cubicBezTo>
                            <a:pt x="89" y="19626"/>
                            <a:pt x="191" y="20568"/>
                            <a:pt x="390" y="21493"/>
                          </a:cubicBezTo>
                          <a:cubicBezTo>
                            <a:pt x="441" y="21724"/>
                            <a:pt x="497" y="21953"/>
                            <a:pt x="563" y="22181"/>
                          </a:cubicBezTo>
                          <a:cubicBezTo>
                            <a:pt x="579" y="22239"/>
                            <a:pt x="634" y="22282"/>
                            <a:pt x="697" y="22282"/>
                          </a:cubicBezTo>
                          <a:cubicBezTo>
                            <a:pt x="700" y="22282"/>
                            <a:pt x="704" y="22281"/>
                            <a:pt x="707" y="22281"/>
                          </a:cubicBezTo>
                          <a:cubicBezTo>
                            <a:pt x="783" y="22276"/>
                            <a:pt x="840" y="22210"/>
                            <a:pt x="834" y="22133"/>
                          </a:cubicBezTo>
                          <a:cubicBezTo>
                            <a:pt x="804" y="21821"/>
                            <a:pt x="766" y="21400"/>
                            <a:pt x="745" y="21090"/>
                          </a:cubicBezTo>
                          <a:cubicBezTo>
                            <a:pt x="560" y="18200"/>
                            <a:pt x="666" y="15294"/>
                            <a:pt x="896" y="12409"/>
                          </a:cubicBezTo>
                          <a:cubicBezTo>
                            <a:pt x="1134" y="9453"/>
                            <a:pt x="1539" y="6499"/>
                            <a:pt x="2249" y="3616"/>
                          </a:cubicBezTo>
                          <a:cubicBezTo>
                            <a:pt x="2376" y="3109"/>
                            <a:pt x="2514" y="2602"/>
                            <a:pt x="2669" y="2105"/>
                          </a:cubicBezTo>
                          <a:cubicBezTo>
                            <a:pt x="2825" y="1610"/>
                            <a:pt x="2995" y="1117"/>
                            <a:pt x="3223" y="653"/>
                          </a:cubicBezTo>
                          <a:cubicBezTo>
                            <a:pt x="3262" y="579"/>
                            <a:pt x="3300" y="505"/>
                            <a:pt x="3345" y="432"/>
                          </a:cubicBezTo>
                          <a:cubicBezTo>
                            <a:pt x="3365" y="398"/>
                            <a:pt x="3390" y="364"/>
                            <a:pt x="3412" y="330"/>
                          </a:cubicBezTo>
                          <a:cubicBezTo>
                            <a:pt x="3430" y="302"/>
                            <a:pt x="3461" y="266"/>
                            <a:pt x="3484" y="237"/>
                          </a:cubicBezTo>
                          <a:cubicBezTo>
                            <a:pt x="3539" y="176"/>
                            <a:pt x="3531" y="82"/>
                            <a:pt x="3467" y="29"/>
                          </a:cubicBezTo>
                          <a:cubicBezTo>
                            <a:pt x="3442" y="10"/>
                            <a:pt x="3413" y="1"/>
                            <a:pt x="3384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79" name="Google Shape;379;p5"/>
                    <p:cNvSpPr/>
                    <p:nvPr/>
                  </p:nvSpPr>
                  <p:spPr>
                    <a:xfrm flipH="1">
                      <a:off x="1435909" y="4818030"/>
                      <a:ext cx="130249" cy="3173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83" h="13497" extrusionOk="0">
                          <a:moveTo>
                            <a:pt x="322" y="0"/>
                          </a:moveTo>
                          <a:cubicBezTo>
                            <a:pt x="461" y="159"/>
                            <a:pt x="50" y="1887"/>
                            <a:pt x="36" y="2205"/>
                          </a:cubicBezTo>
                          <a:cubicBezTo>
                            <a:pt x="1" y="2974"/>
                            <a:pt x="34" y="3746"/>
                            <a:pt x="127" y="4510"/>
                          </a:cubicBezTo>
                          <a:cubicBezTo>
                            <a:pt x="317" y="6069"/>
                            <a:pt x="768" y="7597"/>
                            <a:pt x="1449" y="9012"/>
                          </a:cubicBezTo>
                          <a:cubicBezTo>
                            <a:pt x="2129" y="10425"/>
                            <a:pt x="3039" y="11732"/>
                            <a:pt x="4153" y="12838"/>
                          </a:cubicBezTo>
                          <a:cubicBezTo>
                            <a:pt x="4623" y="13304"/>
                            <a:pt x="4915" y="13496"/>
                            <a:pt x="5095" y="13496"/>
                          </a:cubicBezTo>
                          <a:cubicBezTo>
                            <a:pt x="5483" y="13496"/>
                            <a:pt x="5354" y="12611"/>
                            <a:pt x="5369" y="11665"/>
                          </a:cubicBezTo>
                          <a:cubicBezTo>
                            <a:pt x="5401" y="9611"/>
                            <a:pt x="5282" y="7815"/>
                            <a:pt x="4425" y="5907"/>
                          </a:cubicBezTo>
                          <a:cubicBezTo>
                            <a:pt x="3441" y="3711"/>
                            <a:pt x="1904" y="1814"/>
                            <a:pt x="322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0" name="Google Shape;380;p5"/>
                    <p:cNvSpPr/>
                    <p:nvPr/>
                  </p:nvSpPr>
                  <p:spPr>
                    <a:xfrm flipH="1">
                      <a:off x="1247462" y="4893095"/>
                      <a:ext cx="196881" cy="2431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288" h="10344" extrusionOk="0">
                          <a:moveTo>
                            <a:pt x="8288" y="0"/>
                          </a:moveTo>
                          <a:cubicBezTo>
                            <a:pt x="8288" y="0"/>
                            <a:pt x="8288" y="0"/>
                            <a:pt x="8288" y="0"/>
                          </a:cubicBezTo>
                          <a:lnTo>
                            <a:pt x="8288" y="0"/>
                          </a:lnTo>
                          <a:cubicBezTo>
                            <a:pt x="8288" y="0"/>
                            <a:pt x="8288" y="0"/>
                            <a:pt x="8288" y="0"/>
                          </a:cubicBezTo>
                          <a:close/>
                          <a:moveTo>
                            <a:pt x="8288" y="1"/>
                          </a:moveTo>
                          <a:lnTo>
                            <a:pt x="8288" y="1"/>
                          </a:lnTo>
                          <a:cubicBezTo>
                            <a:pt x="8150" y="473"/>
                            <a:pt x="5988" y="1588"/>
                            <a:pt x="5528" y="1979"/>
                          </a:cubicBezTo>
                          <a:cubicBezTo>
                            <a:pt x="4642" y="2737"/>
                            <a:pt x="3822" y="3572"/>
                            <a:pt x="3078" y="4473"/>
                          </a:cubicBezTo>
                          <a:cubicBezTo>
                            <a:pt x="1724" y="6111"/>
                            <a:pt x="183" y="8180"/>
                            <a:pt x="1" y="10344"/>
                          </a:cubicBezTo>
                          <a:cubicBezTo>
                            <a:pt x="2169" y="9587"/>
                            <a:pt x="4013" y="8052"/>
                            <a:pt x="5377" y="6203"/>
                          </a:cubicBezTo>
                          <a:cubicBezTo>
                            <a:pt x="6740" y="4356"/>
                            <a:pt x="7646" y="2204"/>
                            <a:pt x="8288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1" name="Google Shape;381;p5"/>
                    <p:cNvSpPr/>
                    <p:nvPr/>
                  </p:nvSpPr>
                  <p:spPr>
                    <a:xfrm flipH="1">
                      <a:off x="1291015" y="4852360"/>
                      <a:ext cx="96730" cy="265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72" h="1129" extrusionOk="0">
                          <a:moveTo>
                            <a:pt x="2132" y="1"/>
                          </a:moveTo>
                          <a:cubicBezTo>
                            <a:pt x="1429" y="1"/>
                            <a:pt x="732" y="145"/>
                            <a:pt x="133" y="504"/>
                          </a:cubicBezTo>
                          <a:cubicBezTo>
                            <a:pt x="102" y="522"/>
                            <a:pt x="72" y="542"/>
                            <a:pt x="51" y="572"/>
                          </a:cubicBezTo>
                          <a:cubicBezTo>
                            <a:pt x="0" y="647"/>
                            <a:pt x="36" y="755"/>
                            <a:pt x="105" y="814"/>
                          </a:cubicBezTo>
                          <a:cubicBezTo>
                            <a:pt x="174" y="873"/>
                            <a:pt x="265" y="892"/>
                            <a:pt x="353" y="910"/>
                          </a:cubicBezTo>
                          <a:lnTo>
                            <a:pt x="354" y="934"/>
                          </a:lnTo>
                          <a:cubicBezTo>
                            <a:pt x="902" y="1064"/>
                            <a:pt x="1464" y="1129"/>
                            <a:pt x="2025" y="1129"/>
                          </a:cubicBezTo>
                          <a:cubicBezTo>
                            <a:pt x="2405" y="1129"/>
                            <a:pt x="2785" y="1099"/>
                            <a:pt x="3160" y="1039"/>
                          </a:cubicBezTo>
                          <a:cubicBezTo>
                            <a:pt x="3502" y="985"/>
                            <a:pt x="3869" y="887"/>
                            <a:pt x="4072" y="604"/>
                          </a:cubicBezTo>
                          <a:cubicBezTo>
                            <a:pt x="3865" y="266"/>
                            <a:pt x="3445" y="143"/>
                            <a:pt x="3061" y="79"/>
                          </a:cubicBezTo>
                          <a:cubicBezTo>
                            <a:pt x="2756" y="29"/>
                            <a:pt x="2443" y="1"/>
                            <a:pt x="2132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82" name="Google Shape;382;p5"/>
                    <p:cNvSpPr/>
                    <p:nvPr/>
                  </p:nvSpPr>
                  <p:spPr>
                    <a:xfrm flipH="1">
                      <a:off x="1384597" y="4807734"/>
                      <a:ext cx="76135" cy="625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05" h="2659" extrusionOk="0">
                          <a:moveTo>
                            <a:pt x="298" y="0"/>
                          </a:moveTo>
                          <a:cubicBezTo>
                            <a:pt x="200" y="0"/>
                            <a:pt x="103" y="15"/>
                            <a:pt x="8" y="50"/>
                          </a:cubicBezTo>
                          <a:cubicBezTo>
                            <a:pt x="0" y="396"/>
                            <a:pt x="231" y="698"/>
                            <a:pt x="467" y="951"/>
                          </a:cubicBezTo>
                          <a:cubicBezTo>
                            <a:pt x="1111" y="1640"/>
                            <a:pt x="1890" y="2203"/>
                            <a:pt x="2746" y="2598"/>
                          </a:cubicBezTo>
                          <a:lnTo>
                            <a:pt x="2762" y="2582"/>
                          </a:lnTo>
                          <a:cubicBezTo>
                            <a:pt x="2839" y="2619"/>
                            <a:pt x="2920" y="2659"/>
                            <a:pt x="3007" y="2659"/>
                          </a:cubicBezTo>
                          <a:cubicBezTo>
                            <a:pt x="3010" y="2659"/>
                            <a:pt x="3013" y="2659"/>
                            <a:pt x="3016" y="2659"/>
                          </a:cubicBezTo>
                          <a:cubicBezTo>
                            <a:pt x="3105" y="2656"/>
                            <a:pt x="3200" y="2592"/>
                            <a:pt x="3203" y="2502"/>
                          </a:cubicBezTo>
                          <a:cubicBezTo>
                            <a:pt x="3205" y="2466"/>
                            <a:pt x="3191" y="2431"/>
                            <a:pt x="3179" y="2399"/>
                          </a:cubicBezTo>
                          <a:cubicBezTo>
                            <a:pt x="2806" y="1461"/>
                            <a:pt x="2005" y="749"/>
                            <a:pt x="1121" y="263"/>
                          </a:cubicBezTo>
                          <a:cubicBezTo>
                            <a:pt x="867" y="124"/>
                            <a:pt x="579" y="0"/>
                            <a:pt x="298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383" name="Google Shape;383;p5"/>
              <p:cNvGrpSpPr/>
              <p:nvPr/>
            </p:nvGrpSpPr>
            <p:grpSpPr>
              <a:xfrm>
                <a:off x="2354374" y="4617883"/>
                <a:ext cx="1059758" cy="818673"/>
                <a:chOff x="206924" y="4453733"/>
                <a:chExt cx="1059758" cy="818673"/>
              </a:xfrm>
            </p:grpSpPr>
            <p:sp>
              <p:nvSpPr>
                <p:cNvPr id="384" name="Google Shape;384;p5"/>
                <p:cNvSpPr/>
                <p:nvPr/>
              </p:nvSpPr>
              <p:spPr>
                <a:xfrm flipH="1">
                  <a:off x="779613" y="4634777"/>
                  <a:ext cx="236647" cy="522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2" h="22221" extrusionOk="0">
                      <a:moveTo>
                        <a:pt x="299" y="1"/>
                      </a:moveTo>
                      <a:cubicBezTo>
                        <a:pt x="280" y="1"/>
                        <a:pt x="262" y="3"/>
                        <a:pt x="243" y="6"/>
                      </a:cubicBezTo>
                      <a:cubicBezTo>
                        <a:pt x="97" y="37"/>
                        <a:pt x="0" y="181"/>
                        <a:pt x="30" y="329"/>
                      </a:cubicBezTo>
                      <a:cubicBezTo>
                        <a:pt x="421" y="2289"/>
                        <a:pt x="868" y="4235"/>
                        <a:pt x="1413" y="6159"/>
                      </a:cubicBezTo>
                      <a:cubicBezTo>
                        <a:pt x="2788" y="10965"/>
                        <a:pt x="4516" y="15781"/>
                        <a:pt x="7484" y="19854"/>
                      </a:cubicBezTo>
                      <a:cubicBezTo>
                        <a:pt x="7973" y="20511"/>
                        <a:pt x="8489" y="21149"/>
                        <a:pt x="9054" y="21742"/>
                      </a:cubicBezTo>
                      <a:cubicBezTo>
                        <a:pt x="9179" y="21873"/>
                        <a:pt x="9323" y="22019"/>
                        <a:pt x="9454" y="22144"/>
                      </a:cubicBezTo>
                      <a:cubicBezTo>
                        <a:pt x="9506" y="22193"/>
                        <a:pt x="9575" y="22221"/>
                        <a:pt x="9646" y="22221"/>
                      </a:cubicBezTo>
                      <a:cubicBezTo>
                        <a:pt x="9686" y="22221"/>
                        <a:pt x="9727" y="22212"/>
                        <a:pt x="9765" y="22193"/>
                      </a:cubicBezTo>
                      <a:cubicBezTo>
                        <a:pt x="9904" y="22126"/>
                        <a:pt x="9961" y="21960"/>
                        <a:pt x="9894" y="21822"/>
                      </a:cubicBezTo>
                      <a:cubicBezTo>
                        <a:pt x="9839" y="21708"/>
                        <a:pt x="9781" y="21595"/>
                        <a:pt x="9721" y="21484"/>
                      </a:cubicBezTo>
                      <a:lnTo>
                        <a:pt x="9633" y="21319"/>
                      </a:lnTo>
                      <a:lnTo>
                        <a:pt x="9544" y="21155"/>
                      </a:lnTo>
                      <a:cubicBezTo>
                        <a:pt x="8242" y="18782"/>
                        <a:pt x="6798" y="16495"/>
                        <a:pt x="5527" y="14105"/>
                      </a:cubicBezTo>
                      <a:cubicBezTo>
                        <a:pt x="3149" y="9786"/>
                        <a:pt x="1326" y="5122"/>
                        <a:pt x="569" y="232"/>
                      </a:cubicBezTo>
                      <a:cubicBezTo>
                        <a:pt x="547" y="97"/>
                        <a:pt x="430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5"/>
                <p:cNvSpPr/>
                <p:nvPr/>
              </p:nvSpPr>
              <p:spPr>
                <a:xfrm flipH="1">
                  <a:off x="954426" y="4531924"/>
                  <a:ext cx="106731" cy="174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3" h="7402" extrusionOk="0">
                      <a:moveTo>
                        <a:pt x="1715" y="1"/>
                      </a:moveTo>
                      <a:cubicBezTo>
                        <a:pt x="1683" y="1"/>
                        <a:pt x="1651" y="2"/>
                        <a:pt x="1619" y="4"/>
                      </a:cubicBezTo>
                      <a:cubicBezTo>
                        <a:pt x="1030" y="49"/>
                        <a:pt x="527" y="499"/>
                        <a:pt x="278" y="1036"/>
                      </a:cubicBezTo>
                      <a:cubicBezTo>
                        <a:pt x="32" y="1571"/>
                        <a:pt x="1" y="2184"/>
                        <a:pt x="33" y="2774"/>
                      </a:cubicBezTo>
                      <a:cubicBezTo>
                        <a:pt x="101" y="3996"/>
                        <a:pt x="630" y="7402"/>
                        <a:pt x="2298" y="7402"/>
                      </a:cubicBezTo>
                      <a:cubicBezTo>
                        <a:pt x="2340" y="7402"/>
                        <a:pt x="2382" y="7400"/>
                        <a:pt x="2425" y="7395"/>
                      </a:cubicBezTo>
                      <a:cubicBezTo>
                        <a:pt x="4493" y="7183"/>
                        <a:pt x="3996" y="3972"/>
                        <a:pt x="3758" y="2711"/>
                      </a:cubicBezTo>
                      <a:cubicBezTo>
                        <a:pt x="3641" y="2088"/>
                        <a:pt x="3513" y="1452"/>
                        <a:pt x="3177" y="916"/>
                      </a:cubicBezTo>
                      <a:cubicBezTo>
                        <a:pt x="2859" y="408"/>
                        <a:pt x="2310" y="1"/>
                        <a:pt x="17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5"/>
                <p:cNvSpPr/>
                <p:nvPr/>
              </p:nvSpPr>
              <p:spPr>
                <a:xfrm flipH="1">
                  <a:off x="685951" y="4651727"/>
                  <a:ext cx="72643" cy="49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0977" extrusionOk="0">
                      <a:moveTo>
                        <a:pt x="311" y="1"/>
                      </a:moveTo>
                      <a:cubicBezTo>
                        <a:pt x="282" y="1"/>
                        <a:pt x="252" y="6"/>
                        <a:pt x="223" y="16"/>
                      </a:cubicBezTo>
                      <a:cubicBezTo>
                        <a:pt x="80" y="63"/>
                        <a:pt x="1" y="217"/>
                        <a:pt x="49" y="361"/>
                      </a:cubicBezTo>
                      <a:cubicBezTo>
                        <a:pt x="1100" y="3622"/>
                        <a:pt x="1598" y="7055"/>
                        <a:pt x="1613" y="10477"/>
                      </a:cubicBezTo>
                      <a:cubicBezTo>
                        <a:pt x="1639" y="13034"/>
                        <a:pt x="1457" y="15577"/>
                        <a:pt x="1316" y="18128"/>
                      </a:cubicBezTo>
                      <a:cubicBezTo>
                        <a:pt x="1283" y="18770"/>
                        <a:pt x="1256" y="19411"/>
                        <a:pt x="1248" y="20055"/>
                      </a:cubicBezTo>
                      <a:cubicBezTo>
                        <a:pt x="1244" y="20266"/>
                        <a:pt x="1242" y="20496"/>
                        <a:pt x="1250" y="20706"/>
                      </a:cubicBezTo>
                      <a:cubicBezTo>
                        <a:pt x="1258" y="20880"/>
                        <a:pt x="1394" y="20976"/>
                        <a:pt x="1532" y="20976"/>
                      </a:cubicBezTo>
                      <a:cubicBezTo>
                        <a:pt x="1636" y="20976"/>
                        <a:pt x="1741" y="20921"/>
                        <a:pt x="1790" y="20800"/>
                      </a:cubicBezTo>
                      <a:cubicBezTo>
                        <a:pt x="1867" y="20603"/>
                        <a:pt x="1941" y="20375"/>
                        <a:pt x="2005" y="20176"/>
                      </a:cubicBezTo>
                      <a:cubicBezTo>
                        <a:pt x="2197" y="19547"/>
                        <a:pt x="2344" y="18906"/>
                        <a:pt x="2462" y="18259"/>
                      </a:cubicBezTo>
                      <a:cubicBezTo>
                        <a:pt x="3058" y="14806"/>
                        <a:pt x="2786" y="11267"/>
                        <a:pt x="2236" y="7828"/>
                      </a:cubicBezTo>
                      <a:cubicBezTo>
                        <a:pt x="1833" y="5254"/>
                        <a:pt x="1265" y="2712"/>
                        <a:pt x="572" y="202"/>
                      </a:cubicBezTo>
                      <a:cubicBezTo>
                        <a:pt x="539" y="81"/>
                        <a:pt x="430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5"/>
                <p:cNvSpPr/>
                <p:nvPr/>
              </p:nvSpPr>
              <p:spPr>
                <a:xfrm flipH="1">
                  <a:off x="711249" y="4606754"/>
                  <a:ext cx="72667" cy="97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4138" extrusionOk="0">
                      <a:moveTo>
                        <a:pt x="901" y="0"/>
                      </a:moveTo>
                      <a:cubicBezTo>
                        <a:pt x="798" y="0"/>
                        <a:pt x="696" y="18"/>
                        <a:pt x="600" y="58"/>
                      </a:cubicBezTo>
                      <a:cubicBezTo>
                        <a:pt x="263" y="198"/>
                        <a:pt x="67" y="569"/>
                        <a:pt x="35" y="931"/>
                      </a:cubicBezTo>
                      <a:cubicBezTo>
                        <a:pt x="1" y="1295"/>
                        <a:pt x="99" y="1655"/>
                        <a:pt x="201" y="2006"/>
                      </a:cubicBezTo>
                      <a:cubicBezTo>
                        <a:pt x="384" y="2644"/>
                        <a:pt x="866" y="4138"/>
                        <a:pt x="1768" y="4138"/>
                      </a:cubicBezTo>
                      <a:cubicBezTo>
                        <a:pt x="1874" y="4138"/>
                        <a:pt x="1986" y="4117"/>
                        <a:pt x="2103" y="4072"/>
                      </a:cubicBezTo>
                      <a:cubicBezTo>
                        <a:pt x="3059" y="3706"/>
                        <a:pt x="2424" y="1735"/>
                        <a:pt x="2135" y="1071"/>
                      </a:cubicBezTo>
                      <a:cubicBezTo>
                        <a:pt x="1998" y="759"/>
                        <a:pt x="1824" y="452"/>
                        <a:pt x="1558" y="241"/>
                      </a:cubicBezTo>
                      <a:cubicBezTo>
                        <a:pt x="1372" y="94"/>
                        <a:pt x="1134" y="0"/>
                        <a:pt x="9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5"/>
                <p:cNvSpPr/>
                <p:nvPr/>
              </p:nvSpPr>
              <p:spPr>
                <a:xfrm flipH="1">
                  <a:off x="441586" y="4593283"/>
                  <a:ext cx="76182" cy="493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7" h="20978" extrusionOk="0">
                      <a:moveTo>
                        <a:pt x="2897" y="0"/>
                      </a:moveTo>
                      <a:cubicBezTo>
                        <a:pt x="2777" y="0"/>
                        <a:pt x="2667" y="80"/>
                        <a:pt x="2634" y="202"/>
                      </a:cubicBezTo>
                      <a:cubicBezTo>
                        <a:pt x="2177" y="1877"/>
                        <a:pt x="1761" y="3560"/>
                        <a:pt x="1427" y="5263"/>
                      </a:cubicBezTo>
                      <a:cubicBezTo>
                        <a:pt x="605" y="9525"/>
                        <a:pt x="1" y="13938"/>
                        <a:pt x="744" y="18259"/>
                      </a:cubicBezTo>
                      <a:cubicBezTo>
                        <a:pt x="872" y="18959"/>
                        <a:pt x="1034" y="19656"/>
                        <a:pt x="1253" y="20333"/>
                      </a:cubicBezTo>
                      <a:cubicBezTo>
                        <a:pt x="1303" y="20483"/>
                        <a:pt x="1362" y="20652"/>
                        <a:pt x="1418" y="20800"/>
                      </a:cubicBezTo>
                      <a:cubicBezTo>
                        <a:pt x="1456" y="20898"/>
                        <a:pt x="1551" y="20972"/>
                        <a:pt x="1665" y="20977"/>
                      </a:cubicBezTo>
                      <a:cubicBezTo>
                        <a:pt x="1669" y="20977"/>
                        <a:pt x="1673" y="20977"/>
                        <a:pt x="1676" y="20977"/>
                      </a:cubicBezTo>
                      <a:cubicBezTo>
                        <a:pt x="1825" y="20977"/>
                        <a:pt x="1950" y="20861"/>
                        <a:pt x="1956" y="20711"/>
                      </a:cubicBezTo>
                      <a:cubicBezTo>
                        <a:pt x="1961" y="20599"/>
                        <a:pt x="1962" y="20489"/>
                        <a:pt x="1962" y="20379"/>
                      </a:cubicBezTo>
                      <a:lnTo>
                        <a:pt x="1961" y="20216"/>
                      </a:lnTo>
                      <a:lnTo>
                        <a:pt x="1958" y="20055"/>
                      </a:lnTo>
                      <a:cubicBezTo>
                        <a:pt x="1920" y="17710"/>
                        <a:pt x="1689" y="15377"/>
                        <a:pt x="1628" y="13033"/>
                      </a:cubicBezTo>
                      <a:cubicBezTo>
                        <a:pt x="1446" y="8764"/>
                        <a:pt x="1822" y="4437"/>
                        <a:pt x="3158" y="359"/>
                      </a:cubicBezTo>
                      <a:cubicBezTo>
                        <a:pt x="3206" y="213"/>
                        <a:pt x="3120" y="51"/>
                        <a:pt x="2970" y="10"/>
                      </a:cubicBezTo>
                      <a:cubicBezTo>
                        <a:pt x="2946" y="3"/>
                        <a:pt x="2921" y="0"/>
                        <a:pt x="28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5"/>
                <p:cNvSpPr/>
                <p:nvPr/>
              </p:nvSpPr>
              <p:spPr>
                <a:xfrm flipH="1">
                  <a:off x="396001" y="4506347"/>
                  <a:ext cx="102075" cy="136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7" h="5809" extrusionOk="0">
                      <a:moveTo>
                        <a:pt x="3031" y="1"/>
                      </a:moveTo>
                      <a:cubicBezTo>
                        <a:pt x="2704" y="1"/>
                        <a:pt x="2370" y="132"/>
                        <a:pt x="2110" y="339"/>
                      </a:cubicBezTo>
                      <a:cubicBezTo>
                        <a:pt x="1735" y="636"/>
                        <a:pt x="1490" y="1066"/>
                        <a:pt x="1298" y="1505"/>
                      </a:cubicBezTo>
                      <a:cubicBezTo>
                        <a:pt x="892" y="2436"/>
                        <a:pt x="0" y="5201"/>
                        <a:pt x="1346" y="5716"/>
                      </a:cubicBezTo>
                      <a:cubicBezTo>
                        <a:pt x="1511" y="5780"/>
                        <a:pt x="1668" y="5809"/>
                        <a:pt x="1817" y="5809"/>
                      </a:cubicBezTo>
                      <a:cubicBezTo>
                        <a:pt x="3081" y="5809"/>
                        <a:pt x="3757" y="3710"/>
                        <a:pt x="4015" y="2817"/>
                      </a:cubicBezTo>
                      <a:cubicBezTo>
                        <a:pt x="4157" y="2325"/>
                        <a:pt x="4297" y="1818"/>
                        <a:pt x="4249" y="1309"/>
                      </a:cubicBezTo>
                      <a:cubicBezTo>
                        <a:pt x="4201" y="798"/>
                        <a:pt x="3928" y="278"/>
                        <a:pt x="3454" y="83"/>
                      </a:cubicBezTo>
                      <a:cubicBezTo>
                        <a:pt x="3319" y="26"/>
                        <a:pt x="3176" y="1"/>
                        <a:pt x="30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5"/>
                <p:cNvSpPr/>
                <p:nvPr/>
              </p:nvSpPr>
              <p:spPr>
                <a:xfrm flipH="1">
                  <a:off x="206924" y="4453733"/>
                  <a:ext cx="1059758" cy="790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2" h="33609" extrusionOk="0">
                      <a:moveTo>
                        <a:pt x="29833" y="0"/>
                      </a:moveTo>
                      <a:cubicBezTo>
                        <a:pt x="28568" y="0"/>
                        <a:pt x="27739" y="1730"/>
                        <a:pt x="27453" y="3110"/>
                      </a:cubicBezTo>
                      <a:cubicBezTo>
                        <a:pt x="26111" y="9576"/>
                        <a:pt x="24941" y="16078"/>
                        <a:pt x="23940" y="22603"/>
                      </a:cubicBezTo>
                      <a:cubicBezTo>
                        <a:pt x="23032" y="18577"/>
                        <a:pt x="22059" y="14409"/>
                        <a:pt x="19544" y="11134"/>
                      </a:cubicBezTo>
                      <a:cubicBezTo>
                        <a:pt x="19098" y="10553"/>
                        <a:pt x="18457" y="9960"/>
                        <a:pt x="17768" y="9960"/>
                      </a:cubicBezTo>
                      <a:cubicBezTo>
                        <a:pt x="17655" y="9960"/>
                        <a:pt x="17539" y="9977"/>
                        <a:pt x="17423" y="10012"/>
                      </a:cubicBezTo>
                      <a:cubicBezTo>
                        <a:pt x="16686" y="10237"/>
                        <a:pt x="16381" y="11098"/>
                        <a:pt x="16205" y="11850"/>
                      </a:cubicBezTo>
                      <a:cubicBezTo>
                        <a:pt x="15508" y="14810"/>
                        <a:pt x="15153" y="17849"/>
                        <a:pt x="15151" y="20889"/>
                      </a:cubicBezTo>
                      <a:cubicBezTo>
                        <a:pt x="13006" y="18628"/>
                        <a:pt x="10861" y="16364"/>
                        <a:pt x="8715" y="14101"/>
                      </a:cubicBezTo>
                      <a:cubicBezTo>
                        <a:pt x="7092" y="12387"/>
                        <a:pt x="5180" y="10548"/>
                        <a:pt x="2832" y="10548"/>
                      </a:cubicBezTo>
                      <a:cubicBezTo>
                        <a:pt x="2804" y="10548"/>
                        <a:pt x="2776" y="10548"/>
                        <a:pt x="2749" y="10548"/>
                      </a:cubicBezTo>
                      <a:cubicBezTo>
                        <a:pt x="2176" y="10560"/>
                        <a:pt x="1587" y="10694"/>
                        <a:pt x="1131" y="11040"/>
                      </a:cubicBezTo>
                      <a:cubicBezTo>
                        <a:pt x="206" y="11740"/>
                        <a:pt x="68" y="13057"/>
                        <a:pt x="57" y="14215"/>
                      </a:cubicBezTo>
                      <a:cubicBezTo>
                        <a:pt x="1" y="20960"/>
                        <a:pt x="1719" y="27712"/>
                        <a:pt x="4993" y="33609"/>
                      </a:cubicBezTo>
                      <a:lnTo>
                        <a:pt x="34600" y="33120"/>
                      </a:lnTo>
                      <a:cubicBezTo>
                        <a:pt x="39383" y="25503"/>
                        <a:pt x="44611" y="8952"/>
                        <a:pt x="42441" y="7626"/>
                      </a:cubicBezTo>
                      <a:cubicBezTo>
                        <a:pt x="42028" y="7305"/>
                        <a:pt x="41525" y="7164"/>
                        <a:pt x="41006" y="7164"/>
                      </a:cubicBezTo>
                      <a:cubicBezTo>
                        <a:pt x="40325" y="7164"/>
                        <a:pt x="39617" y="7408"/>
                        <a:pt x="39058" y="7809"/>
                      </a:cubicBezTo>
                      <a:cubicBezTo>
                        <a:pt x="38073" y="8514"/>
                        <a:pt x="37440" y="9597"/>
                        <a:pt x="36836" y="10647"/>
                      </a:cubicBezTo>
                      <a:cubicBezTo>
                        <a:pt x="34590" y="14549"/>
                        <a:pt x="32346" y="18450"/>
                        <a:pt x="30100" y="22352"/>
                      </a:cubicBezTo>
                      <a:cubicBezTo>
                        <a:pt x="31449" y="15995"/>
                        <a:pt x="31989" y="9469"/>
                        <a:pt x="31702" y="2979"/>
                      </a:cubicBezTo>
                      <a:cubicBezTo>
                        <a:pt x="31650" y="1815"/>
                        <a:pt x="31368" y="380"/>
                        <a:pt x="30247" y="60"/>
                      </a:cubicBezTo>
                      <a:cubicBezTo>
                        <a:pt x="30104" y="19"/>
                        <a:pt x="29966" y="0"/>
                        <a:pt x="2983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5"/>
                <p:cNvSpPr/>
                <p:nvPr/>
              </p:nvSpPr>
              <p:spPr>
                <a:xfrm flipH="1">
                  <a:off x="400457" y="4855127"/>
                  <a:ext cx="786338" cy="417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2" h="17749" extrusionOk="0">
                      <a:moveTo>
                        <a:pt x="2654" y="1"/>
                      </a:moveTo>
                      <a:cubicBezTo>
                        <a:pt x="2516" y="1"/>
                        <a:pt x="2377" y="13"/>
                        <a:pt x="2237" y="40"/>
                      </a:cubicBezTo>
                      <a:cubicBezTo>
                        <a:pt x="1180" y="244"/>
                        <a:pt x="426" y="1257"/>
                        <a:pt x="212" y="2312"/>
                      </a:cubicBezTo>
                      <a:cubicBezTo>
                        <a:pt x="0" y="3364"/>
                        <a:pt x="225" y="4455"/>
                        <a:pt x="498" y="5497"/>
                      </a:cubicBezTo>
                      <a:cubicBezTo>
                        <a:pt x="1275" y="8456"/>
                        <a:pt x="2455" y="11307"/>
                        <a:pt x="3986" y="13955"/>
                      </a:cubicBezTo>
                      <a:cubicBezTo>
                        <a:pt x="5793" y="17076"/>
                        <a:pt x="6468" y="17467"/>
                        <a:pt x="10053" y="17599"/>
                      </a:cubicBezTo>
                      <a:cubicBezTo>
                        <a:pt x="12778" y="17699"/>
                        <a:pt x="15505" y="17749"/>
                        <a:pt x="18232" y="17749"/>
                      </a:cubicBezTo>
                      <a:cubicBezTo>
                        <a:pt x="22527" y="17749"/>
                        <a:pt x="26822" y="17625"/>
                        <a:pt x="31110" y="17377"/>
                      </a:cubicBezTo>
                      <a:cubicBezTo>
                        <a:pt x="32562" y="12593"/>
                        <a:pt x="33101" y="7535"/>
                        <a:pt x="32690" y="2552"/>
                      </a:cubicBezTo>
                      <a:cubicBezTo>
                        <a:pt x="32686" y="2552"/>
                        <a:pt x="32681" y="2552"/>
                        <a:pt x="32677" y="2552"/>
                      </a:cubicBezTo>
                      <a:cubicBezTo>
                        <a:pt x="29601" y="2552"/>
                        <a:pt x="27577" y="5667"/>
                        <a:pt x="26153" y="8397"/>
                      </a:cubicBezTo>
                      <a:cubicBezTo>
                        <a:pt x="25963" y="6001"/>
                        <a:pt x="25487" y="3628"/>
                        <a:pt x="24739" y="1344"/>
                      </a:cubicBezTo>
                      <a:cubicBezTo>
                        <a:pt x="24647" y="1059"/>
                        <a:pt x="24515" y="742"/>
                        <a:pt x="24231" y="648"/>
                      </a:cubicBezTo>
                      <a:cubicBezTo>
                        <a:pt x="24178" y="631"/>
                        <a:pt x="24125" y="623"/>
                        <a:pt x="24073" y="623"/>
                      </a:cubicBezTo>
                      <a:cubicBezTo>
                        <a:pt x="23757" y="623"/>
                        <a:pt x="23469" y="917"/>
                        <a:pt x="23264" y="1188"/>
                      </a:cubicBezTo>
                      <a:cubicBezTo>
                        <a:pt x="21613" y="3385"/>
                        <a:pt x="20277" y="5819"/>
                        <a:pt x="19312" y="8392"/>
                      </a:cubicBezTo>
                      <a:cubicBezTo>
                        <a:pt x="18521" y="6947"/>
                        <a:pt x="17663" y="5536"/>
                        <a:pt x="16749" y="4165"/>
                      </a:cubicBezTo>
                      <a:cubicBezTo>
                        <a:pt x="16541" y="3854"/>
                        <a:pt x="16300" y="3523"/>
                        <a:pt x="15941" y="3425"/>
                      </a:cubicBezTo>
                      <a:cubicBezTo>
                        <a:pt x="15868" y="3405"/>
                        <a:pt x="15795" y="3395"/>
                        <a:pt x="15724" y="3395"/>
                      </a:cubicBezTo>
                      <a:cubicBezTo>
                        <a:pt x="15226" y="3395"/>
                        <a:pt x="14777" y="3848"/>
                        <a:pt x="14493" y="4294"/>
                      </a:cubicBezTo>
                      <a:cubicBezTo>
                        <a:pt x="13557" y="5759"/>
                        <a:pt x="13193" y="7579"/>
                        <a:pt x="13494" y="9291"/>
                      </a:cubicBezTo>
                      <a:cubicBezTo>
                        <a:pt x="11067" y="6365"/>
                        <a:pt x="8346" y="3684"/>
                        <a:pt x="5386" y="1299"/>
                      </a:cubicBezTo>
                      <a:cubicBezTo>
                        <a:pt x="4587" y="655"/>
                        <a:pt x="3648" y="1"/>
                        <a:pt x="26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2" name="Google Shape;392;p5"/>
              <p:cNvGrpSpPr/>
              <p:nvPr/>
            </p:nvGrpSpPr>
            <p:grpSpPr>
              <a:xfrm>
                <a:off x="1899248" y="4337943"/>
                <a:ext cx="546340" cy="1144005"/>
                <a:chOff x="-190602" y="4255105"/>
                <a:chExt cx="546340" cy="1144005"/>
              </a:xfrm>
            </p:grpSpPr>
            <p:sp>
              <p:nvSpPr>
                <p:cNvPr id="393" name="Google Shape;393;p5"/>
                <p:cNvSpPr/>
                <p:nvPr/>
              </p:nvSpPr>
              <p:spPr>
                <a:xfrm flipH="1">
                  <a:off x="-190602" y="4255105"/>
                  <a:ext cx="460942" cy="394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4" h="16791" extrusionOk="0">
                      <a:moveTo>
                        <a:pt x="7221" y="0"/>
                      </a:moveTo>
                      <a:cubicBezTo>
                        <a:pt x="6664" y="0"/>
                        <a:pt x="6306" y="659"/>
                        <a:pt x="6124" y="1214"/>
                      </a:cubicBezTo>
                      <a:cubicBezTo>
                        <a:pt x="5140" y="4205"/>
                        <a:pt x="4516" y="7313"/>
                        <a:pt x="4268" y="10451"/>
                      </a:cubicBezTo>
                      <a:cubicBezTo>
                        <a:pt x="3768" y="8123"/>
                        <a:pt x="3123" y="5827"/>
                        <a:pt x="2339" y="3579"/>
                      </a:cubicBezTo>
                      <a:cubicBezTo>
                        <a:pt x="2182" y="3127"/>
                        <a:pt x="1882" y="2590"/>
                        <a:pt x="1429" y="2590"/>
                      </a:cubicBezTo>
                      <a:cubicBezTo>
                        <a:pt x="1399" y="2590"/>
                        <a:pt x="1369" y="2592"/>
                        <a:pt x="1339" y="2597"/>
                      </a:cubicBezTo>
                      <a:cubicBezTo>
                        <a:pt x="1146" y="2627"/>
                        <a:pt x="983" y="2755"/>
                        <a:pt x="850" y="2899"/>
                      </a:cubicBezTo>
                      <a:cubicBezTo>
                        <a:pt x="0" y="3821"/>
                        <a:pt x="195" y="5266"/>
                        <a:pt x="494" y="6482"/>
                      </a:cubicBezTo>
                      <a:cubicBezTo>
                        <a:pt x="933" y="8270"/>
                        <a:pt x="1480" y="10029"/>
                        <a:pt x="2131" y="11750"/>
                      </a:cubicBezTo>
                      <a:cubicBezTo>
                        <a:pt x="2709" y="13272"/>
                        <a:pt x="3418" y="14831"/>
                        <a:pt x="4710" y="15823"/>
                      </a:cubicBezTo>
                      <a:cubicBezTo>
                        <a:pt x="5613" y="16515"/>
                        <a:pt x="6647" y="16791"/>
                        <a:pt x="7702" y="16791"/>
                      </a:cubicBezTo>
                      <a:cubicBezTo>
                        <a:pt x="8714" y="16791"/>
                        <a:pt x="9744" y="16537"/>
                        <a:pt x="10696" y="16153"/>
                      </a:cubicBezTo>
                      <a:cubicBezTo>
                        <a:pt x="13138" y="15167"/>
                        <a:pt x="15546" y="14189"/>
                        <a:pt x="17772" y="12765"/>
                      </a:cubicBezTo>
                      <a:cubicBezTo>
                        <a:pt x="18559" y="12260"/>
                        <a:pt x="19403" y="11568"/>
                        <a:pt x="19400" y="10632"/>
                      </a:cubicBezTo>
                      <a:cubicBezTo>
                        <a:pt x="19385" y="10244"/>
                        <a:pt x="18981" y="10102"/>
                        <a:pt x="18413" y="10102"/>
                      </a:cubicBezTo>
                      <a:cubicBezTo>
                        <a:pt x="17471" y="10102"/>
                        <a:pt x="16076" y="10492"/>
                        <a:pt x="15249" y="10796"/>
                      </a:cubicBezTo>
                      <a:cubicBezTo>
                        <a:pt x="13921" y="11285"/>
                        <a:pt x="12729" y="12074"/>
                        <a:pt x="11552" y="12858"/>
                      </a:cubicBezTo>
                      <a:cubicBezTo>
                        <a:pt x="12843" y="11786"/>
                        <a:pt x="14083" y="10655"/>
                        <a:pt x="15270" y="9470"/>
                      </a:cubicBezTo>
                      <a:cubicBezTo>
                        <a:pt x="16319" y="8423"/>
                        <a:pt x="17371" y="7244"/>
                        <a:pt x="17618" y="5782"/>
                      </a:cubicBezTo>
                      <a:cubicBezTo>
                        <a:pt x="17646" y="5612"/>
                        <a:pt x="17662" y="5429"/>
                        <a:pt x="17590" y="5273"/>
                      </a:cubicBezTo>
                      <a:cubicBezTo>
                        <a:pt x="17492" y="5061"/>
                        <a:pt x="17300" y="4980"/>
                        <a:pt x="17078" y="4980"/>
                      </a:cubicBezTo>
                      <a:cubicBezTo>
                        <a:pt x="16771" y="4980"/>
                        <a:pt x="16404" y="5136"/>
                        <a:pt x="16141" y="5321"/>
                      </a:cubicBezTo>
                      <a:cubicBezTo>
                        <a:pt x="13579" y="7130"/>
                        <a:pt x="11456" y="9479"/>
                        <a:pt x="9356" y="11809"/>
                      </a:cubicBezTo>
                      <a:cubicBezTo>
                        <a:pt x="10747" y="8873"/>
                        <a:pt x="12171" y="5788"/>
                        <a:pt x="12043" y="2541"/>
                      </a:cubicBezTo>
                      <a:cubicBezTo>
                        <a:pt x="12036" y="2372"/>
                        <a:pt x="12017" y="2185"/>
                        <a:pt x="11890" y="2071"/>
                      </a:cubicBezTo>
                      <a:cubicBezTo>
                        <a:pt x="11813" y="2001"/>
                        <a:pt x="11711" y="1976"/>
                        <a:pt x="11606" y="1976"/>
                      </a:cubicBezTo>
                      <a:cubicBezTo>
                        <a:pt x="11529" y="1976"/>
                        <a:pt x="11450" y="1989"/>
                        <a:pt x="11377" y="2010"/>
                      </a:cubicBezTo>
                      <a:cubicBezTo>
                        <a:pt x="10536" y="2253"/>
                        <a:pt x="10107" y="3164"/>
                        <a:pt x="9796" y="3982"/>
                      </a:cubicBezTo>
                      <a:cubicBezTo>
                        <a:pt x="9022" y="6020"/>
                        <a:pt x="8331" y="8088"/>
                        <a:pt x="7726" y="10185"/>
                      </a:cubicBezTo>
                      <a:cubicBezTo>
                        <a:pt x="7750" y="7906"/>
                        <a:pt x="7774" y="5627"/>
                        <a:pt x="7798" y="3349"/>
                      </a:cubicBezTo>
                      <a:cubicBezTo>
                        <a:pt x="7809" y="2213"/>
                        <a:pt x="8264" y="351"/>
                        <a:pt x="7318" y="7"/>
                      </a:cubicBezTo>
                      <a:cubicBezTo>
                        <a:pt x="7285" y="2"/>
                        <a:pt x="7252" y="0"/>
                        <a:pt x="72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5"/>
                <p:cNvSpPr/>
                <p:nvPr/>
              </p:nvSpPr>
              <p:spPr>
                <a:xfrm flipH="1">
                  <a:off x="-164541" y="4646414"/>
                  <a:ext cx="312283" cy="32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6" h="13927" extrusionOk="0">
                      <a:moveTo>
                        <a:pt x="13146" y="1"/>
                      </a:moveTo>
                      <a:lnTo>
                        <a:pt x="13146" y="1"/>
                      </a:lnTo>
                      <a:cubicBezTo>
                        <a:pt x="9977" y="1406"/>
                        <a:pt x="6751" y="2849"/>
                        <a:pt x="4178" y="5173"/>
                      </a:cubicBezTo>
                      <a:cubicBezTo>
                        <a:pt x="2047" y="7098"/>
                        <a:pt x="345" y="9787"/>
                        <a:pt x="123" y="12703"/>
                      </a:cubicBezTo>
                      <a:cubicBezTo>
                        <a:pt x="64" y="13475"/>
                        <a:pt x="0" y="13927"/>
                        <a:pt x="711" y="13927"/>
                      </a:cubicBezTo>
                      <a:cubicBezTo>
                        <a:pt x="758" y="13927"/>
                        <a:pt x="808" y="13925"/>
                        <a:pt x="862" y="13921"/>
                      </a:cubicBezTo>
                      <a:cubicBezTo>
                        <a:pt x="1643" y="13865"/>
                        <a:pt x="2682" y="13236"/>
                        <a:pt x="3382" y="12915"/>
                      </a:cubicBezTo>
                      <a:cubicBezTo>
                        <a:pt x="5017" y="12164"/>
                        <a:pt x="6575" y="11230"/>
                        <a:pt x="7942" y="10055"/>
                      </a:cubicBezTo>
                      <a:cubicBezTo>
                        <a:pt x="10146" y="8159"/>
                        <a:pt x="11844" y="5580"/>
                        <a:pt x="12317" y="2712"/>
                      </a:cubicBezTo>
                      <a:cubicBezTo>
                        <a:pt x="12474" y="1766"/>
                        <a:pt x="12525" y="730"/>
                        <a:pt x="131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5"/>
                <p:cNvSpPr/>
                <p:nvPr/>
              </p:nvSpPr>
              <p:spPr>
                <a:xfrm flipH="1">
                  <a:off x="145079" y="4523062"/>
                  <a:ext cx="210659" cy="35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8" h="15091" extrusionOk="0">
                      <a:moveTo>
                        <a:pt x="1" y="0"/>
                      </a:moveTo>
                      <a:cubicBezTo>
                        <a:pt x="273" y="3041"/>
                        <a:pt x="559" y="6136"/>
                        <a:pt x="1730" y="8955"/>
                      </a:cubicBezTo>
                      <a:cubicBezTo>
                        <a:pt x="2791" y="11507"/>
                        <a:pt x="4886" y="14232"/>
                        <a:pt x="7675" y="15004"/>
                      </a:cubicBezTo>
                      <a:cubicBezTo>
                        <a:pt x="7891" y="15063"/>
                        <a:pt x="8064" y="15091"/>
                        <a:pt x="8201" y="15091"/>
                      </a:cubicBezTo>
                      <a:cubicBezTo>
                        <a:pt x="8867" y="15091"/>
                        <a:pt x="8701" y="14446"/>
                        <a:pt x="8410" y="13651"/>
                      </a:cubicBezTo>
                      <a:cubicBezTo>
                        <a:pt x="7898" y="12250"/>
                        <a:pt x="7395" y="10832"/>
                        <a:pt x="6807" y="9462"/>
                      </a:cubicBezTo>
                      <a:cubicBezTo>
                        <a:pt x="6215" y="8083"/>
                        <a:pt x="5616" y="6692"/>
                        <a:pt x="4736" y="5475"/>
                      </a:cubicBezTo>
                      <a:cubicBezTo>
                        <a:pt x="3319" y="3517"/>
                        <a:pt x="1224" y="208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5"/>
                <p:cNvSpPr/>
                <p:nvPr/>
              </p:nvSpPr>
              <p:spPr>
                <a:xfrm flipH="1">
                  <a:off x="-43867" y="4645191"/>
                  <a:ext cx="256198" cy="753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5" h="32068" extrusionOk="0">
                      <a:moveTo>
                        <a:pt x="3377" y="1"/>
                      </a:moveTo>
                      <a:cubicBezTo>
                        <a:pt x="3273" y="1"/>
                        <a:pt x="3169" y="57"/>
                        <a:pt x="3123" y="181"/>
                      </a:cubicBezTo>
                      <a:cubicBezTo>
                        <a:pt x="3012" y="500"/>
                        <a:pt x="2900" y="868"/>
                        <a:pt x="2807" y="1191"/>
                      </a:cubicBezTo>
                      <a:cubicBezTo>
                        <a:pt x="1" y="11607"/>
                        <a:pt x="3880" y="23585"/>
                        <a:pt x="10271" y="31962"/>
                      </a:cubicBezTo>
                      <a:cubicBezTo>
                        <a:pt x="10324" y="32031"/>
                        <a:pt x="10404" y="32068"/>
                        <a:pt x="10484" y="32068"/>
                      </a:cubicBezTo>
                      <a:cubicBezTo>
                        <a:pt x="10544" y="32068"/>
                        <a:pt x="10604" y="32048"/>
                        <a:pt x="10653" y="32007"/>
                      </a:cubicBezTo>
                      <a:cubicBezTo>
                        <a:pt x="10768" y="31914"/>
                        <a:pt x="10785" y="31745"/>
                        <a:pt x="10692" y="31629"/>
                      </a:cubicBezTo>
                      <a:cubicBezTo>
                        <a:pt x="3827" y="23149"/>
                        <a:pt x="2365" y="12412"/>
                        <a:pt x="3494" y="1846"/>
                      </a:cubicBezTo>
                      <a:cubicBezTo>
                        <a:pt x="3544" y="1334"/>
                        <a:pt x="3602" y="808"/>
                        <a:pt x="3648" y="296"/>
                      </a:cubicBezTo>
                      <a:cubicBezTo>
                        <a:pt x="3661" y="108"/>
                        <a:pt x="3519" y="1"/>
                        <a:pt x="33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5"/>
                <p:cNvSpPr/>
                <p:nvPr/>
              </p:nvSpPr>
              <p:spPr>
                <a:xfrm flipH="1">
                  <a:off x="17017" y="4569868"/>
                  <a:ext cx="182652" cy="121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9" h="5154" extrusionOk="0">
                      <a:moveTo>
                        <a:pt x="1122" y="1"/>
                      </a:moveTo>
                      <a:cubicBezTo>
                        <a:pt x="927" y="1"/>
                        <a:pt x="732" y="17"/>
                        <a:pt x="539" y="49"/>
                      </a:cubicBezTo>
                      <a:cubicBezTo>
                        <a:pt x="383" y="75"/>
                        <a:pt x="216" y="119"/>
                        <a:pt x="116" y="241"/>
                      </a:cubicBezTo>
                      <a:cubicBezTo>
                        <a:pt x="1" y="377"/>
                        <a:pt x="0" y="574"/>
                        <a:pt x="16" y="750"/>
                      </a:cubicBezTo>
                      <a:cubicBezTo>
                        <a:pt x="99" y="1655"/>
                        <a:pt x="487" y="2501"/>
                        <a:pt x="870" y="3326"/>
                      </a:cubicBezTo>
                      <a:cubicBezTo>
                        <a:pt x="1061" y="3738"/>
                        <a:pt x="2257" y="5147"/>
                        <a:pt x="2710" y="5153"/>
                      </a:cubicBezTo>
                      <a:cubicBezTo>
                        <a:pt x="2727" y="5153"/>
                        <a:pt x="2743" y="5153"/>
                        <a:pt x="2760" y="5153"/>
                      </a:cubicBezTo>
                      <a:cubicBezTo>
                        <a:pt x="4291" y="5153"/>
                        <a:pt x="5522" y="4124"/>
                        <a:pt x="6655" y="3663"/>
                      </a:cubicBezTo>
                      <a:cubicBezTo>
                        <a:pt x="7134" y="3467"/>
                        <a:pt x="7689" y="3125"/>
                        <a:pt x="7650" y="2608"/>
                      </a:cubicBezTo>
                      <a:cubicBezTo>
                        <a:pt x="7614" y="2131"/>
                        <a:pt x="7087" y="1859"/>
                        <a:pt x="6619" y="1765"/>
                      </a:cubicBezTo>
                      <a:cubicBezTo>
                        <a:pt x="6150" y="1672"/>
                        <a:pt x="5626" y="1642"/>
                        <a:pt x="5288" y="1304"/>
                      </a:cubicBezTo>
                      <a:cubicBezTo>
                        <a:pt x="5086" y="1103"/>
                        <a:pt x="4988" y="826"/>
                        <a:pt x="4848" y="580"/>
                      </a:cubicBezTo>
                      <a:cubicBezTo>
                        <a:pt x="4706" y="334"/>
                        <a:pt x="4482" y="95"/>
                        <a:pt x="4199" y="87"/>
                      </a:cubicBezTo>
                      <a:cubicBezTo>
                        <a:pt x="4194" y="87"/>
                        <a:pt x="4188" y="87"/>
                        <a:pt x="4183" y="87"/>
                      </a:cubicBezTo>
                      <a:cubicBezTo>
                        <a:pt x="3892" y="87"/>
                        <a:pt x="3651" y="322"/>
                        <a:pt x="3368" y="398"/>
                      </a:cubicBezTo>
                      <a:cubicBezTo>
                        <a:pt x="3295" y="417"/>
                        <a:pt x="3223" y="425"/>
                        <a:pt x="3150" y="425"/>
                      </a:cubicBezTo>
                      <a:cubicBezTo>
                        <a:pt x="2855" y="425"/>
                        <a:pt x="2558" y="289"/>
                        <a:pt x="2272" y="191"/>
                      </a:cubicBezTo>
                      <a:cubicBezTo>
                        <a:pt x="1902" y="65"/>
                        <a:pt x="1512" y="1"/>
                        <a:pt x="11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8" name="Google Shape;398;p5"/>
              <p:cNvGrpSpPr/>
              <p:nvPr/>
            </p:nvGrpSpPr>
            <p:grpSpPr>
              <a:xfrm>
                <a:off x="3379696" y="4556280"/>
                <a:ext cx="437636" cy="880279"/>
                <a:chOff x="1173271" y="4610392"/>
                <a:chExt cx="437636" cy="880279"/>
              </a:xfrm>
            </p:grpSpPr>
            <p:grpSp>
              <p:nvGrpSpPr>
                <p:cNvPr id="399" name="Google Shape;399;p5"/>
                <p:cNvGrpSpPr/>
                <p:nvPr/>
              </p:nvGrpSpPr>
              <p:grpSpPr>
                <a:xfrm>
                  <a:off x="1216042" y="4610930"/>
                  <a:ext cx="309313" cy="333842"/>
                  <a:chOff x="1215415" y="4605413"/>
                  <a:chExt cx="309313" cy="333842"/>
                </a:xfrm>
              </p:grpSpPr>
              <p:sp>
                <p:nvSpPr>
                  <p:cNvPr id="400" name="Google Shape;400;p5"/>
                  <p:cNvSpPr/>
                  <p:nvPr/>
                </p:nvSpPr>
                <p:spPr>
                  <a:xfrm flipH="1">
                    <a:off x="1215415" y="4648153"/>
                    <a:ext cx="254012" cy="288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93" h="12255" extrusionOk="0">
                        <a:moveTo>
                          <a:pt x="8832" y="1"/>
                        </a:moveTo>
                        <a:cubicBezTo>
                          <a:pt x="8213" y="1"/>
                          <a:pt x="7568" y="302"/>
                          <a:pt x="7025" y="644"/>
                        </a:cubicBezTo>
                        <a:cubicBezTo>
                          <a:pt x="3421" y="2913"/>
                          <a:pt x="1" y="8408"/>
                          <a:pt x="1120" y="11300"/>
                        </a:cubicBezTo>
                        <a:cubicBezTo>
                          <a:pt x="1357" y="11910"/>
                          <a:pt x="2032" y="12254"/>
                          <a:pt x="2689" y="12254"/>
                        </a:cubicBezTo>
                        <a:cubicBezTo>
                          <a:pt x="2741" y="12254"/>
                          <a:pt x="2792" y="12252"/>
                          <a:pt x="2843" y="12248"/>
                        </a:cubicBezTo>
                        <a:cubicBezTo>
                          <a:pt x="3546" y="12187"/>
                          <a:pt x="4179" y="11815"/>
                          <a:pt x="4765" y="11420"/>
                        </a:cubicBezTo>
                        <a:cubicBezTo>
                          <a:pt x="7701" y="9442"/>
                          <a:pt x="10190" y="6450"/>
                          <a:pt x="10578" y="2929"/>
                        </a:cubicBezTo>
                        <a:cubicBezTo>
                          <a:pt x="10693" y="1878"/>
                          <a:pt x="10491" y="603"/>
                          <a:pt x="9534" y="153"/>
                        </a:cubicBezTo>
                        <a:cubicBezTo>
                          <a:pt x="9309" y="46"/>
                          <a:pt x="9072" y="1"/>
                          <a:pt x="88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" name="Google Shape;401;p5"/>
                  <p:cNvSpPr/>
                  <p:nvPr/>
                </p:nvSpPr>
                <p:spPr>
                  <a:xfrm flipH="1">
                    <a:off x="1345853" y="4605413"/>
                    <a:ext cx="178875" cy="333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0" h="14200" extrusionOk="0">
                        <a:moveTo>
                          <a:pt x="3514" y="0"/>
                        </a:moveTo>
                        <a:cubicBezTo>
                          <a:pt x="3409" y="0"/>
                          <a:pt x="3302" y="11"/>
                          <a:pt x="3194" y="34"/>
                        </a:cubicBezTo>
                        <a:cubicBezTo>
                          <a:pt x="2324" y="220"/>
                          <a:pt x="1807" y="1111"/>
                          <a:pt x="1494" y="1945"/>
                        </a:cubicBezTo>
                        <a:cubicBezTo>
                          <a:pt x="1" y="5934"/>
                          <a:pt x="605" y="12381"/>
                          <a:pt x="3247" y="14004"/>
                        </a:cubicBezTo>
                        <a:cubicBezTo>
                          <a:pt x="3466" y="14139"/>
                          <a:pt x="3714" y="14200"/>
                          <a:pt x="3966" y="14200"/>
                        </a:cubicBezTo>
                        <a:cubicBezTo>
                          <a:pt x="4406" y="14200"/>
                          <a:pt x="4859" y="14015"/>
                          <a:pt x="5191" y="13714"/>
                        </a:cubicBezTo>
                        <a:cubicBezTo>
                          <a:pt x="5716" y="13240"/>
                          <a:pt x="5994" y="12560"/>
                          <a:pt x="6221" y="11892"/>
                        </a:cubicBezTo>
                        <a:cubicBezTo>
                          <a:pt x="7360" y="8538"/>
                          <a:pt x="7529" y="4649"/>
                          <a:pt x="5706" y="1612"/>
                        </a:cubicBezTo>
                        <a:cubicBezTo>
                          <a:pt x="5218" y="801"/>
                          <a:pt x="4419" y="0"/>
                          <a:pt x="351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02" name="Google Shape;402;p5"/>
                <p:cNvGrpSpPr/>
                <p:nvPr/>
              </p:nvGrpSpPr>
              <p:grpSpPr>
                <a:xfrm>
                  <a:off x="1173271" y="4610392"/>
                  <a:ext cx="437636" cy="880279"/>
                  <a:chOff x="1128521" y="4507655"/>
                  <a:chExt cx="437636" cy="880279"/>
                </a:xfrm>
              </p:grpSpPr>
              <p:grpSp>
                <p:nvGrpSpPr>
                  <p:cNvPr id="403" name="Google Shape;403;p5"/>
                  <p:cNvGrpSpPr/>
                  <p:nvPr/>
                </p:nvGrpSpPr>
                <p:grpSpPr>
                  <a:xfrm>
                    <a:off x="1170695" y="4507655"/>
                    <a:ext cx="309313" cy="333842"/>
                    <a:chOff x="1170069" y="4502138"/>
                    <a:chExt cx="309313" cy="333842"/>
                  </a:xfrm>
                </p:grpSpPr>
                <p:sp>
                  <p:nvSpPr>
                    <p:cNvPr id="404" name="Google Shape;404;p5"/>
                    <p:cNvSpPr/>
                    <p:nvPr/>
                  </p:nvSpPr>
                  <p:spPr>
                    <a:xfrm flipH="1">
                      <a:off x="1170069" y="4544878"/>
                      <a:ext cx="254012" cy="2881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93" h="12255" extrusionOk="0">
                          <a:moveTo>
                            <a:pt x="8832" y="1"/>
                          </a:moveTo>
                          <a:cubicBezTo>
                            <a:pt x="8213" y="1"/>
                            <a:pt x="7568" y="302"/>
                            <a:pt x="7025" y="644"/>
                          </a:cubicBezTo>
                          <a:cubicBezTo>
                            <a:pt x="3421" y="2913"/>
                            <a:pt x="1" y="8408"/>
                            <a:pt x="1120" y="11300"/>
                          </a:cubicBezTo>
                          <a:cubicBezTo>
                            <a:pt x="1357" y="11910"/>
                            <a:pt x="2032" y="12254"/>
                            <a:pt x="2689" y="12254"/>
                          </a:cubicBezTo>
                          <a:cubicBezTo>
                            <a:pt x="2741" y="12254"/>
                            <a:pt x="2792" y="12252"/>
                            <a:pt x="2843" y="12248"/>
                          </a:cubicBezTo>
                          <a:cubicBezTo>
                            <a:pt x="3546" y="12187"/>
                            <a:pt x="4179" y="11815"/>
                            <a:pt x="4765" y="11420"/>
                          </a:cubicBezTo>
                          <a:cubicBezTo>
                            <a:pt x="7701" y="9442"/>
                            <a:pt x="10190" y="6450"/>
                            <a:pt x="10578" y="2929"/>
                          </a:cubicBezTo>
                          <a:cubicBezTo>
                            <a:pt x="10693" y="1878"/>
                            <a:pt x="10491" y="603"/>
                            <a:pt x="9534" y="153"/>
                          </a:cubicBezTo>
                          <a:cubicBezTo>
                            <a:pt x="9309" y="46"/>
                            <a:pt x="9072" y="1"/>
                            <a:pt x="8832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5" name="Google Shape;405;p5"/>
                    <p:cNvSpPr/>
                    <p:nvPr/>
                  </p:nvSpPr>
                  <p:spPr>
                    <a:xfrm flipH="1">
                      <a:off x="1300507" y="4502138"/>
                      <a:ext cx="178875" cy="3338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30" h="14200" extrusionOk="0">
                          <a:moveTo>
                            <a:pt x="3514" y="0"/>
                          </a:moveTo>
                          <a:cubicBezTo>
                            <a:pt x="3409" y="0"/>
                            <a:pt x="3302" y="11"/>
                            <a:pt x="3194" y="34"/>
                          </a:cubicBezTo>
                          <a:cubicBezTo>
                            <a:pt x="2324" y="220"/>
                            <a:pt x="1807" y="1111"/>
                            <a:pt x="1494" y="1945"/>
                          </a:cubicBezTo>
                          <a:cubicBezTo>
                            <a:pt x="1" y="5934"/>
                            <a:pt x="605" y="12381"/>
                            <a:pt x="3247" y="14004"/>
                          </a:cubicBezTo>
                          <a:cubicBezTo>
                            <a:pt x="3466" y="14139"/>
                            <a:pt x="3714" y="14200"/>
                            <a:pt x="3966" y="14200"/>
                          </a:cubicBezTo>
                          <a:cubicBezTo>
                            <a:pt x="4406" y="14200"/>
                            <a:pt x="4859" y="14015"/>
                            <a:pt x="5191" y="13714"/>
                          </a:cubicBezTo>
                          <a:cubicBezTo>
                            <a:pt x="5716" y="13240"/>
                            <a:pt x="5994" y="12560"/>
                            <a:pt x="6221" y="11892"/>
                          </a:cubicBezTo>
                          <a:cubicBezTo>
                            <a:pt x="7360" y="8538"/>
                            <a:pt x="7529" y="4649"/>
                            <a:pt x="5706" y="1612"/>
                          </a:cubicBezTo>
                          <a:cubicBezTo>
                            <a:pt x="5218" y="801"/>
                            <a:pt x="4419" y="0"/>
                            <a:pt x="3514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06" name="Google Shape;406;p5"/>
                  <p:cNvGrpSpPr/>
                  <p:nvPr/>
                </p:nvGrpSpPr>
                <p:grpSpPr>
                  <a:xfrm>
                    <a:off x="1128521" y="4526541"/>
                    <a:ext cx="395091" cy="348462"/>
                    <a:chOff x="1128521" y="4526541"/>
                    <a:chExt cx="395091" cy="348462"/>
                  </a:xfrm>
                </p:grpSpPr>
                <p:sp>
                  <p:nvSpPr>
                    <p:cNvPr id="407" name="Google Shape;407;p5"/>
                    <p:cNvSpPr/>
                    <p:nvPr/>
                  </p:nvSpPr>
                  <p:spPr>
                    <a:xfrm flipH="1">
                      <a:off x="1128521" y="4605884"/>
                      <a:ext cx="270997" cy="2691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08" h="11447" extrusionOk="0">
                          <a:moveTo>
                            <a:pt x="9538" y="1"/>
                          </a:moveTo>
                          <a:cubicBezTo>
                            <a:pt x="8994" y="1"/>
                            <a:pt x="8419" y="198"/>
                            <a:pt x="7917" y="435"/>
                          </a:cubicBezTo>
                          <a:cubicBezTo>
                            <a:pt x="4064" y="2250"/>
                            <a:pt x="0" y="7292"/>
                            <a:pt x="759" y="10297"/>
                          </a:cubicBezTo>
                          <a:cubicBezTo>
                            <a:pt x="932" y="10980"/>
                            <a:pt x="1650" y="11419"/>
                            <a:pt x="2355" y="11445"/>
                          </a:cubicBezTo>
                          <a:cubicBezTo>
                            <a:pt x="2383" y="11446"/>
                            <a:pt x="2412" y="11447"/>
                            <a:pt x="2441" y="11447"/>
                          </a:cubicBezTo>
                          <a:cubicBezTo>
                            <a:pt x="3113" y="11447"/>
                            <a:pt x="3759" y="11165"/>
                            <a:pt x="4362" y="10857"/>
                          </a:cubicBezTo>
                          <a:cubicBezTo>
                            <a:pt x="7517" y="9249"/>
                            <a:pt x="10352" y="6581"/>
                            <a:pt x="11164" y="3134"/>
                          </a:cubicBezTo>
                          <a:cubicBezTo>
                            <a:pt x="11408" y="2105"/>
                            <a:pt x="11361" y="816"/>
                            <a:pt x="10467" y="251"/>
                          </a:cubicBezTo>
                          <a:cubicBezTo>
                            <a:pt x="10184" y="72"/>
                            <a:pt x="9866" y="1"/>
                            <a:pt x="9538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8" name="Google Shape;408;p5"/>
                    <p:cNvSpPr/>
                    <p:nvPr/>
                  </p:nvSpPr>
                  <p:spPr>
                    <a:xfrm flipH="1">
                      <a:off x="1247011" y="4538648"/>
                      <a:ext cx="209923" cy="326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837" h="13872" extrusionOk="0">
                          <a:moveTo>
                            <a:pt x="5873" y="0"/>
                          </a:moveTo>
                          <a:cubicBezTo>
                            <a:pt x="5038" y="0"/>
                            <a:pt x="4333" y="676"/>
                            <a:pt x="3821" y="1353"/>
                          </a:cubicBezTo>
                          <a:cubicBezTo>
                            <a:pt x="1254" y="4750"/>
                            <a:pt x="0" y="11102"/>
                            <a:pt x="2070" y="13410"/>
                          </a:cubicBezTo>
                          <a:cubicBezTo>
                            <a:pt x="2353" y="13726"/>
                            <a:pt x="2769" y="13871"/>
                            <a:pt x="3194" y="13871"/>
                          </a:cubicBezTo>
                          <a:cubicBezTo>
                            <a:pt x="3477" y="13871"/>
                            <a:pt x="3764" y="13807"/>
                            <a:pt x="4018" y="13685"/>
                          </a:cubicBezTo>
                          <a:cubicBezTo>
                            <a:pt x="4654" y="13380"/>
                            <a:pt x="5115" y="12809"/>
                            <a:pt x="5521" y="12232"/>
                          </a:cubicBezTo>
                          <a:cubicBezTo>
                            <a:pt x="7568" y="9342"/>
                            <a:pt x="8836" y="5662"/>
                            <a:pt x="7953" y="2233"/>
                          </a:cubicBezTo>
                          <a:cubicBezTo>
                            <a:pt x="7689" y="1208"/>
                            <a:pt x="7047" y="89"/>
                            <a:pt x="5994" y="5"/>
                          </a:cubicBezTo>
                          <a:cubicBezTo>
                            <a:pt x="5954" y="2"/>
                            <a:pt x="5913" y="0"/>
                            <a:pt x="5873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9" name="Google Shape;409;p5"/>
                    <p:cNvSpPr/>
                    <p:nvPr/>
                  </p:nvSpPr>
                  <p:spPr>
                    <a:xfrm flipH="1">
                      <a:off x="1339868" y="4526541"/>
                      <a:ext cx="183745" cy="3261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35" h="13873" extrusionOk="0">
                          <a:moveTo>
                            <a:pt x="2554" y="1"/>
                          </a:moveTo>
                          <a:cubicBezTo>
                            <a:pt x="2341" y="1"/>
                            <a:pt x="2128" y="41"/>
                            <a:pt x="1921" y="133"/>
                          </a:cubicBezTo>
                          <a:cubicBezTo>
                            <a:pt x="1106" y="492"/>
                            <a:pt x="784" y="1469"/>
                            <a:pt x="647" y="2350"/>
                          </a:cubicBezTo>
                          <a:cubicBezTo>
                            <a:pt x="0" y="6559"/>
                            <a:pt x="1909" y="12746"/>
                            <a:pt x="4825" y="13796"/>
                          </a:cubicBezTo>
                          <a:cubicBezTo>
                            <a:pt x="4969" y="13848"/>
                            <a:pt x="5119" y="13872"/>
                            <a:pt x="5268" y="13872"/>
                          </a:cubicBezTo>
                          <a:cubicBezTo>
                            <a:pt x="5805" y="13872"/>
                            <a:pt x="6344" y="13560"/>
                            <a:pt x="6669" y="13115"/>
                          </a:cubicBezTo>
                          <a:cubicBezTo>
                            <a:pt x="7086" y="12545"/>
                            <a:pt x="7219" y="11821"/>
                            <a:pt x="7304" y="11122"/>
                          </a:cubicBezTo>
                          <a:cubicBezTo>
                            <a:pt x="7734" y="7606"/>
                            <a:pt x="7108" y="3765"/>
                            <a:pt x="4703" y="1164"/>
                          </a:cubicBezTo>
                          <a:cubicBezTo>
                            <a:pt x="4138" y="553"/>
                            <a:pt x="3340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10" name="Google Shape;410;p5"/>
                  <p:cNvGrpSpPr/>
                  <p:nvPr/>
                </p:nvGrpSpPr>
                <p:grpSpPr>
                  <a:xfrm>
                    <a:off x="1247462" y="4807734"/>
                    <a:ext cx="318695" cy="580200"/>
                    <a:chOff x="1247462" y="4807734"/>
                    <a:chExt cx="318695" cy="580200"/>
                  </a:xfrm>
                </p:grpSpPr>
                <p:sp>
                  <p:nvSpPr>
                    <p:cNvPr id="411" name="Google Shape;411;p5"/>
                    <p:cNvSpPr/>
                    <p:nvPr/>
                  </p:nvSpPr>
                  <p:spPr>
                    <a:xfrm flipH="1">
                      <a:off x="1377639" y="4864084"/>
                      <a:ext cx="84069" cy="523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39" h="22282" extrusionOk="0">
                          <a:moveTo>
                            <a:pt x="3384" y="1"/>
                          </a:moveTo>
                          <a:cubicBezTo>
                            <a:pt x="3342" y="1"/>
                            <a:pt x="3301" y="20"/>
                            <a:pt x="3274" y="56"/>
                          </a:cubicBezTo>
                          <a:lnTo>
                            <a:pt x="3215" y="134"/>
                          </a:lnTo>
                          <a:cubicBezTo>
                            <a:pt x="3210" y="140"/>
                            <a:pt x="3205" y="147"/>
                            <a:pt x="3201" y="154"/>
                          </a:cubicBezTo>
                          <a:lnTo>
                            <a:pt x="3188" y="172"/>
                          </a:lnTo>
                          <a:cubicBezTo>
                            <a:pt x="3079" y="336"/>
                            <a:pt x="2992" y="517"/>
                            <a:pt x="2911" y="697"/>
                          </a:cubicBezTo>
                          <a:cubicBezTo>
                            <a:pt x="2819" y="908"/>
                            <a:pt x="2727" y="1142"/>
                            <a:pt x="2652" y="1358"/>
                          </a:cubicBezTo>
                          <a:cubicBezTo>
                            <a:pt x="2357" y="2189"/>
                            <a:pt x="2128" y="3039"/>
                            <a:pt x="1912" y="3892"/>
                          </a:cubicBezTo>
                          <a:cubicBezTo>
                            <a:pt x="1338" y="6223"/>
                            <a:pt x="890" y="8583"/>
                            <a:pt x="533" y="10956"/>
                          </a:cubicBezTo>
                          <a:cubicBezTo>
                            <a:pt x="259" y="12813"/>
                            <a:pt x="67" y="14687"/>
                            <a:pt x="20" y="16563"/>
                          </a:cubicBezTo>
                          <a:cubicBezTo>
                            <a:pt x="0" y="17262"/>
                            <a:pt x="5" y="17985"/>
                            <a:pt x="40" y="18682"/>
                          </a:cubicBezTo>
                          <a:cubicBezTo>
                            <a:pt x="89" y="19626"/>
                            <a:pt x="191" y="20568"/>
                            <a:pt x="390" y="21493"/>
                          </a:cubicBezTo>
                          <a:cubicBezTo>
                            <a:pt x="441" y="21724"/>
                            <a:pt x="497" y="21953"/>
                            <a:pt x="563" y="22181"/>
                          </a:cubicBezTo>
                          <a:cubicBezTo>
                            <a:pt x="579" y="22239"/>
                            <a:pt x="634" y="22282"/>
                            <a:pt x="697" y="22282"/>
                          </a:cubicBezTo>
                          <a:cubicBezTo>
                            <a:pt x="700" y="22282"/>
                            <a:pt x="704" y="22281"/>
                            <a:pt x="707" y="22281"/>
                          </a:cubicBezTo>
                          <a:cubicBezTo>
                            <a:pt x="783" y="22276"/>
                            <a:pt x="840" y="22210"/>
                            <a:pt x="834" y="22133"/>
                          </a:cubicBezTo>
                          <a:cubicBezTo>
                            <a:pt x="804" y="21821"/>
                            <a:pt x="766" y="21400"/>
                            <a:pt x="745" y="21090"/>
                          </a:cubicBezTo>
                          <a:cubicBezTo>
                            <a:pt x="560" y="18200"/>
                            <a:pt x="666" y="15294"/>
                            <a:pt x="896" y="12409"/>
                          </a:cubicBezTo>
                          <a:cubicBezTo>
                            <a:pt x="1134" y="9453"/>
                            <a:pt x="1539" y="6499"/>
                            <a:pt x="2249" y="3616"/>
                          </a:cubicBezTo>
                          <a:cubicBezTo>
                            <a:pt x="2376" y="3109"/>
                            <a:pt x="2514" y="2602"/>
                            <a:pt x="2669" y="2105"/>
                          </a:cubicBezTo>
                          <a:cubicBezTo>
                            <a:pt x="2825" y="1610"/>
                            <a:pt x="2995" y="1117"/>
                            <a:pt x="3223" y="653"/>
                          </a:cubicBezTo>
                          <a:cubicBezTo>
                            <a:pt x="3262" y="579"/>
                            <a:pt x="3300" y="505"/>
                            <a:pt x="3345" y="432"/>
                          </a:cubicBezTo>
                          <a:cubicBezTo>
                            <a:pt x="3365" y="398"/>
                            <a:pt x="3390" y="364"/>
                            <a:pt x="3412" y="330"/>
                          </a:cubicBezTo>
                          <a:cubicBezTo>
                            <a:pt x="3430" y="302"/>
                            <a:pt x="3461" y="266"/>
                            <a:pt x="3484" y="237"/>
                          </a:cubicBezTo>
                          <a:cubicBezTo>
                            <a:pt x="3539" y="176"/>
                            <a:pt x="3531" y="82"/>
                            <a:pt x="3467" y="29"/>
                          </a:cubicBezTo>
                          <a:cubicBezTo>
                            <a:pt x="3442" y="10"/>
                            <a:pt x="3413" y="1"/>
                            <a:pt x="3384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" name="Google Shape;412;p5"/>
                    <p:cNvSpPr/>
                    <p:nvPr/>
                  </p:nvSpPr>
                  <p:spPr>
                    <a:xfrm flipH="1">
                      <a:off x="1435909" y="4818030"/>
                      <a:ext cx="130249" cy="3173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83" h="13497" extrusionOk="0">
                          <a:moveTo>
                            <a:pt x="322" y="0"/>
                          </a:moveTo>
                          <a:cubicBezTo>
                            <a:pt x="461" y="159"/>
                            <a:pt x="50" y="1887"/>
                            <a:pt x="36" y="2205"/>
                          </a:cubicBezTo>
                          <a:cubicBezTo>
                            <a:pt x="1" y="2974"/>
                            <a:pt x="34" y="3746"/>
                            <a:pt x="127" y="4510"/>
                          </a:cubicBezTo>
                          <a:cubicBezTo>
                            <a:pt x="317" y="6069"/>
                            <a:pt x="768" y="7597"/>
                            <a:pt x="1449" y="9012"/>
                          </a:cubicBezTo>
                          <a:cubicBezTo>
                            <a:pt x="2129" y="10425"/>
                            <a:pt x="3039" y="11732"/>
                            <a:pt x="4153" y="12838"/>
                          </a:cubicBezTo>
                          <a:cubicBezTo>
                            <a:pt x="4623" y="13304"/>
                            <a:pt x="4915" y="13496"/>
                            <a:pt x="5095" y="13496"/>
                          </a:cubicBezTo>
                          <a:cubicBezTo>
                            <a:pt x="5483" y="13496"/>
                            <a:pt x="5354" y="12611"/>
                            <a:pt x="5369" y="11665"/>
                          </a:cubicBezTo>
                          <a:cubicBezTo>
                            <a:pt x="5401" y="9611"/>
                            <a:pt x="5282" y="7815"/>
                            <a:pt x="4425" y="5907"/>
                          </a:cubicBezTo>
                          <a:cubicBezTo>
                            <a:pt x="3441" y="3711"/>
                            <a:pt x="1904" y="1814"/>
                            <a:pt x="322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3" name="Google Shape;413;p5"/>
                    <p:cNvSpPr/>
                    <p:nvPr/>
                  </p:nvSpPr>
                  <p:spPr>
                    <a:xfrm flipH="1">
                      <a:off x="1247462" y="4893095"/>
                      <a:ext cx="196881" cy="2431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288" h="10344" extrusionOk="0">
                          <a:moveTo>
                            <a:pt x="8288" y="0"/>
                          </a:moveTo>
                          <a:cubicBezTo>
                            <a:pt x="8288" y="0"/>
                            <a:pt x="8288" y="0"/>
                            <a:pt x="8288" y="0"/>
                          </a:cubicBezTo>
                          <a:lnTo>
                            <a:pt x="8288" y="0"/>
                          </a:lnTo>
                          <a:cubicBezTo>
                            <a:pt x="8288" y="0"/>
                            <a:pt x="8288" y="0"/>
                            <a:pt x="8288" y="0"/>
                          </a:cubicBezTo>
                          <a:close/>
                          <a:moveTo>
                            <a:pt x="8288" y="1"/>
                          </a:moveTo>
                          <a:lnTo>
                            <a:pt x="8288" y="1"/>
                          </a:lnTo>
                          <a:cubicBezTo>
                            <a:pt x="8150" y="473"/>
                            <a:pt x="5988" y="1588"/>
                            <a:pt x="5528" y="1979"/>
                          </a:cubicBezTo>
                          <a:cubicBezTo>
                            <a:pt x="4642" y="2737"/>
                            <a:pt x="3822" y="3572"/>
                            <a:pt x="3078" y="4473"/>
                          </a:cubicBezTo>
                          <a:cubicBezTo>
                            <a:pt x="1724" y="6111"/>
                            <a:pt x="183" y="8180"/>
                            <a:pt x="1" y="10344"/>
                          </a:cubicBezTo>
                          <a:cubicBezTo>
                            <a:pt x="2169" y="9587"/>
                            <a:pt x="4013" y="8052"/>
                            <a:pt x="5377" y="6203"/>
                          </a:cubicBezTo>
                          <a:cubicBezTo>
                            <a:pt x="6740" y="4356"/>
                            <a:pt x="7646" y="2204"/>
                            <a:pt x="8288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4" name="Google Shape;414;p5"/>
                    <p:cNvSpPr/>
                    <p:nvPr/>
                  </p:nvSpPr>
                  <p:spPr>
                    <a:xfrm flipH="1">
                      <a:off x="1291015" y="4852360"/>
                      <a:ext cx="96730" cy="265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72" h="1129" extrusionOk="0">
                          <a:moveTo>
                            <a:pt x="2132" y="1"/>
                          </a:moveTo>
                          <a:cubicBezTo>
                            <a:pt x="1429" y="1"/>
                            <a:pt x="732" y="145"/>
                            <a:pt x="133" y="504"/>
                          </a:cubicBezTo>
                          <a:cubicBezTo>
                            <a:pt x="102" y="522"/>
                            <a:pt x="72" y="542"/>
                            <a:pt x="51" y="572"/>
                          </a:cubicBezTo>
                          <a:cubicBezTo>
                            <a:pt x="0" y="647"/>
                            <a:pt x="36" y="755"/>
                            <a:pt x="105" y="814"/>
                          </a:cubicBezTo>
                          <a:cubicBezTo>
                            <a:pt x="174" y="873"/>
                            <a:pt x="265" y="892"/>
                            <a:pt x="353" y="910"/>
                          </a:cubicBezTo>
                          <a:lnTo>
                            <a:pt x="354" y="934"/>
                          </a:lnTo>
                          <a:cubicBezTo>
                            <a:pt x="902" y="1064"/>
                            <a:pt x="1464" y="1129"/>
                            <a:pt x="2025" y="1129"/>
                          </a:cubicBezTo>
                          <a:cubicBezTo>
                            <a:pt x="2405" y="1129"/>
                            <a:pt x="2785" y="1099"/>
                            <a:pt x="3160" y="1039"/>
                          </a:cubicBezTo>
                          <a:cubicBezTo>
                            <a:pt x="3502" y="985"/>
                            <a:pt x="3869" y="887"/>
                            <a:pt x="4072" y="604"/>
                          </a:cubicBezTo>
                          <a:cubicBezTo>
                            <a:pt x="3865" y="266"/>
                            <a:pt x="3445" y="143"/>
                            <a:pt x="3061" y="79"/>
                          </a:cubicBezTo>
                          <a:cubicBezTo>
                            <a:pt x="2756" y="29"/>
                            <a:pt x="2443" y="1"/>
                            <a:pt x="2132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5" name="Google Shape;415;p5"/>
                    <p:cNvSpPr/>
                    <p:nvPr/>
                  </p:nvSpPr>
                  <p:spPr>
                    <a:xfrm flipH="1">
                      <a:off x="1384597" y="4807734"/>
                      <a:ext cx="76135" cy="625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05" h="2659" extrusionOk="0">
                          <a:moveTo>
                            <a:pt x="298" y="0"/>
                          </a:moveTo>
                          <a:cubicBezTo>
                            <a:pt x="200" y="0"/>
                            <a:pt x="103" y="15"/>
                            <a:pt x="8" y="50"/>
                          </a:cubicBezTo>
                          <a:cubicBezTo>
                            <a:pt x="0" y="396"/>
                            <a:pt x="231" y="698"/>
                            <a:pt x="467" y="951"/>
                          </a:cubicBezTo>
                          <a:cubicBezTo>
                            <a:pt x="1111" y="1640"/>
                            <a:pt x="1890" y="2203"/>
                            <a:pt x="2746" y="2598"/>
                          </a:cubicBezTo>
                          <a:lnTo>
                            <a:pt x="2762" y="2582"/>
                          </a:lnTo>
                          <a:cubicBezTo>
                            <a:pt x="2839" y="2619"/>
                            <a:pt x="2920" y="2659"/>
                            <a:pt x="3007" y="2659"/>
                          </a:cubicBezTo>
                          <a:cubicBezTo>
                            <a:pt x="3010" y="2659"/>
                            <a:pt x="3013" y="2659"/>
                            <a:pt x="3016" y="2659"/>
                          </a:cubicBezTo>
                          <a:cubicBezTo>
                            <a:pt x="3105" y="2656"/>
                            <a:pt x="3200" y="2592"/>
                            <a:pt x="3203" y="2502"/>
                          </a:cubicBezTo>
                          <a:cubicBezTo>
                            <a:pt x="3205" y="2466"/>
                            <a:pt x="3191" y="2431"/>
                            <a:pt x="3179" y="2399"/>
                          </a:cubicBezTo>
                          <a:cubicBezTo>
                            <a:pt x="2806" y="1461"/>
                            <a:pt x="2005" y="749"/>
                            <a:pt x="1121" y="263"/>
                          </a:cubicBezTo>
                          <a:cubicBezTo>
                            <a:pt x="867" y="124"/>
                            <a:pt x="579" y="0"/>
                            <a:pt x="298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416" name="Google Shape;416;p5"/>
              <p:cNvGrpSpPr/>
              <p:nvPr/>
            </p:nvGrpSpPr>
            <p:grpSpPr>
              <a:xfrm>
                <a:off x="4358049" y="4617883"/>
                <a:ext cx="1059758" cy="818673"/>
                <a:chOff x="206924" y="4453733"/>
                <a:chExt cx="1059758" cy="818673"/>
              </a:xfrm>
            </p:grpSpPr>
            <p:sp>
              <p:nvSpPr>
                <p:cNvPr id="417" name="Google Shape;417;p5"/>
                <p:cNvSpPr/>
                <p:nvPr/>
              </p:nvSpPr>
              <p:spPr>
                <a:xfrm flipH="1">
                  <a:off x="779613" y="4634777"/>
                  <a:ext cx="236647" cy="522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2" h="22221" extrusionOk="0">
                      <a:moveTo>
                        <a:pt x="299" y="1"/>
                      </a:moveTo>
                      <a:cubicBezTo>
                        <a:pt x="280" y="1"/>
                        <a:pt x="262" y="3"/>
                        <a:pt x="243" y="6"/>
                      </a:cubicBezTo>
                      <a:cubicBezTo>
                        <a:pt x="97" y="37"/>
                        <a:pt x="0" y="181"/>
                        <a:pt x="30" y="329"/>
                      </a:cubicBezTo>
                      <a:cubicBezTo>
                        <a:pt x="421" y="2289"/>
                        <a:pt x="868" y="4235"/>
                        <a:pt x="1413" y="6159"/>
                      </a:cubicBezTo>
                      <a:cubicBezTo>
                        <a:pt x="2788" y="10965"/>
                        <a:pt x="4516" y="15781"/>
                        <a:pt x="7484" y="19854"/>
                      </a:cubicBezTo>
                      <a:cubicBezTo>
                        <a:pt x="7973" y="20511"/>
                        <a:pt x="8489" y="21149"/>
                        <a:pt x="9054" y="21742"/>
                      </a:cubicBezTo>
                      <a:cubicBezTo>
                        <a:pt x="9179" y="21873"/>
                        <a:pt x="9323" y="22019"/>
                        <a:pt x="9454" y="22144"/>
                      </a:cubicBezTo>
                      <a:cubicBezTo>
                        <a:pt x="9506" y="22193"/>
                        <a:pt x="9575" y="22221"/>
                        <a:pt x="9646" y="22221"/>
                      </a:cubicBezTo>
                      <a:cubicBezTo>
                        <a:pt x="9686" y="22221"/>
                        <a:pt x="9727" y="22212"/>
                        <a:pt x="9765" y="22193"/>
                      </a:cubicBezTo>
                      <a:cubicBezTo>
                        <a:pt x="9904" y="22126"/>
                        <a:pt x="9961" y="21960"/>
                        <a:pt x="9894" y="21822"/>
                      </a:cubicBezTo>
                      <a:cubicBezTo>
                        <a:pt x="9839" y="21708"/>
                        <a:pt x="9781" y="21595"/>
                        <a:pt x="9721" y="21484"/>
                      </a:cubicBezTo>
                      <a:lnTo>
                        <a:pt x="9633" y="21319"/>
                      </a:lnTo>
                      <a:lnTo>
                        <a:pt x="9544" y="21155"/>
                      </a:lnTo>
                      <a:cubicBezTo>
                        <a:pt x="8242" y="18782"/>
                        <a:pt x="6798" y="16495"/>
                        <a:pt x="5527" y="14105"/>
                      </a:cubicBezTo>
                      <a:cubicBezTo>
                        <a:pt x="3149" y="9786"/>
                        <a:pt x="1326" y="5122"/>
                        <a:pt x="569" y="232"/>
                      </a:cubicBezTo>
                      <a:cubicBezTo>
                        <a:pt x="547" y="97"/>
                        <a:pt x="430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5"/>
                <p:cNvSpPr/>
                <p:nvPr/>
              </p:nvSpPr>
              <p:spPr>
                <a:xfrm flipH="1">
                  <a:off x="954426" y="4531924"/>
                  <a:ext cx="106731" cy="174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3" h="7402" extrusionOk="0">
                      <a:moveTo>
                        <a:pt x="1715" y="1"/>
                      </a:moveTo>
                      <a:cubicBezTo>
                        <a:pt x="1683" y="1"/>
                        <a:pt x="1651" y="2"/>
                        <a:pt x="1619" y="4"/>
                      </a:cubicBezTo>
                      <a:cubicBezTo>
                        <a:pt x="1030" y="49"/>
                        <a:pt x="527" y="499"/>
                        <a:pt x="278" y="1036"/>
                      </a:cubicBezTo>
                      <a:cubicBezTo>
                        <a:pt x="32" y="1571"/>
                        <a:pt x="1" y="2184"/>
                        <a:pt x="33" y="2774"/>
                      </a:cubicBezTo>
                      <a:cubicBezTo>
                        <a:pt x="101" y="3996"/>
                        <a:pt x="630" y="7402"/>
                        <a:pt x="2298" y="7402"/>
                      </a:cubicBezTo>
                      <a:cubicBezTo>
                        <a:pt x="2340" y="7402"/>
                        <a:pt x="2382" y="7400"/>
                        <a:pt x="2425" y="7395"/>
                      </a:cubicBezTo>
                      <a:cubicBezTo>
                        <a:pt x="4493" y="7183"/>
                        <a:pt x="3996" y="3972"/>
                        <a:pt x="3758" y="2711"/>
                      </a:cubicBezTo>
                      <a:cubicBezTo>
                        <a:pt x="3641" y="2088"/>
                        <a:pt x="3513" y="1452"/>
                        <a:pt x="3177" y="916"/>
                      </a:cubicBezTo>
                      <a:cubicBezTo>
                        <a:pt x="2859" y="408"/>
                        <a:pt x="2310" y="1"/>
                        <a:pt x="17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5"/>
                <p:cNvSpPr/>
                <p:nvPr/>
              </p:nvSpPr>
              <p:spPr>
                <a:xfrm flipH="1">
                  <a:off x="685951" y="4651727"/>
                  <a:ext cx="72643" cy="49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0977" extrusionOk="0">
                      <a:moveTo>
                        <a:pt x="311" y="1"/>
                      </a:moveTo>
                      <a:cubicBezTo>
                        <a:pt x="282" y="1"/>
                        <a:pt x="252" y="6"/>
                        <a:pt x="223" y="16"/>
                      </a:cubicBezTo>
                      <a:cubicBezTo>
                        <a:pt x="80" y="63"/>
                        <a:pt x="1" y="217"/>
                        <a:pt x="49" y="361"/>
                      </a:cubicBezTo>
                      <a:cubicBezTo>
                        <a:pt x="1100" y="3622"/>
                        <a:pt x="1598" y="7055"/>
                        <a:pt x="1613" y="10477"/>
                      </a:cubicBezTo>
                      <a:cubicBezTo>
                        <a:pt x="1639" y="13034"/>
                        <a:pt x="1457" y="15577"/>
                        <a:pt x="1316" y="18128"/>
                      </a:cubicBezTo>
                      <a:cubicBezTo>
                        <a:pt x="1283" y="18770"/>
                        <a:pt x="1256" y="19411"/>
                        <a:pt x="1248" y="20055"/>
                      </a:cubicBezTo>
                      <a:cubicBezTo>
                        <a:pt x="1244" y="20266"/>
                        <a:pt x="1242" y="20496"/>
                        <a:pt x="1250" y="20706"/>
                      </a:cubicBezTo>
                      <a:cubicBezTo>
                        <a:pt x="1258" y="20880"/>
                        <a:pt x="1394" y="20976"/>
                        <a:pt x="1532" y="20976"/>
                      </a:cubicBezTo>
                      <a:cubicBezTo>
                        <a:pt x="1636" y="20976"/>
                        <a:pt x="1741" y="20921"/>
                        <a:pt x="1790" y="20800"/>
                      </a:cubicBezTo>
                      <a:cubicBezTo>
                        <a:pt x="1867" y="20603"/>
                        <a:pt x="1941" y="20375"/>
                        <a:pt x="2005" y="20176"/>
                      </a:cubicBezTo>
                      <a:cubicBezTo>
                        <a:pt x="2197" y="19547"/>
                        <a:pt x="2344" y="18906"/>
                        <a:pt x="2462" y="18259"/>
                      </a:cubicBezTo>
                      <a:cubicBezTo>
                        <a:pt x="3058" y="14806"/>
                        <a:pt x="2786" y="11267"/>
                        <a:pt x="2236" y="7828"/>
                      </a:cubicBezTo>
                      <a:cubicBezTo>
                        <a:pt x="1833" y="5254"/>
                        <a:pt x="1265" y="2712"/>
                        <a:pt x="572" y="202"/>
                      </a:cubicBezTo>
                      <a:cubicBezTo>
                        <a:pt x="539" y="81"/>
                        <a:pt x="430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5"/>
                <p:cNvSpPr/>
                <p:nvPr/>
              </p:nvSpPr>
              <p:spPr>
                <a:xfrm flipH="1">
                  <a:off x="711249" y="4606754"/>
                  <a:ext cx="72667" cy="97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4138" extrusionOk="0">
                      <a:moveTo>
                        <a:pt x="901" y="0"/>
                      </a:moveTo>
                      <a:cubicBezTo>
                        <a:pt x="798" y="0"/>
                        <a:pt x="696" y="18"/>
                        <a:pt x="600" y="58"/>
                      </a:cubicBezTo>
                      <a:cubicBezTo>
                        <a:pt x="263" y="198"/>
                        <a:pt x="67" y="569"/>
                        <a:pt x="35" y="931"/>
                      </a:cubicBezTo>
                      <a:cubicBezTo>
                        <a:pt x="1" y="1295"/>
                        <a:pt x="99" y="1655"/>
                        <a:pt x="201" y="2006"/>
                      </a:cubicBezTo>
                      <a:cubicBezTo>
                        <a:pt x="384" y="2644"/>
                        <a:pt x="866" y="4138"/>
                        <a:pt x="1768" y="4138"/>
                      </a:cubicBezTo>
                      <a:cubicBezTo>
                        <a:pt x="1874" y="4138"/>
                        <a:pt x="1986" y="4117"/>
                        <a:pt x="2103" y="4072"/>
                      </a:cubicBezTo>
                      <a:cubicBezTo>
                        <a:pt x="3059" y="3706"/>
                        <a:pt x="2424" y="1735"/>
                        <a:pt x="2135" y="1071"/>
                      </a:cubicBezTo>
                      <a:cubicBezTo>
                        <a:pt x="1998" y="759"/>
                        <a:pt x="1824" y="452"/>
                        <a:pt x="1558" y="241"/>
                      </a:cubicBezTo>
                      <a:cubicBezTo>
                        <a:pt x="1372" y="94"/>
                        <a:pt x="1134" y="0"/>
                        <a:pt x="9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5"/>
                <p:cNvSpPr/>
                <p:nvPr/>
              </p:nvSpPr>
              <p:spPr>
                <a:xfrm flipH="1">
                  <a:off x="441586" y="4593283"/>
                  <a:ext cx="76182" cy="493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7" h="20978" extrusionOk="0">
                      <a:moveTo>
                        <a:pt x="2897" y="0"/>
                      </a:moveTo>
                      <a:cubicBezTo>
                        <a:pt x="2777" y="0"/>
                        <a:pt x="2667" y="80"/>
                        <a:pt x="2634" y="202"/>
                      </a:cubicBezTo>
                      <a:cubicBezTo>
                        <a:pt x="2177" y="1877"/>
                        <a:pt x="1761" y="3560"/>
                        <a:pt x="1427" y="5263"/>
                      </a:cubicBezTo>
                      <a:cubicBezTo>
                        <a:pt x="605" y="9525"/>
                        <a:pt x="1" y="13938"/>
                        <a:pt x="744" y="18259"/>
                      </a:cubicBezTo>
                      <a:cubicBezTo>
                        <a:pt x="872" y="18959"/>
                        <a:pt x="1034" y="19656"/>
                        <a:pt x="1253" y="20333"/>
                      </a:cubicBezTo>
                      <a:cubicBezTo>
                        <a:pt x="1303" y="20483"/>
                        <a:pt x="1362" y="20652"/>
                        <a:pt x="1418" y="20800"/>
                      </a:cubicBezTo>
                      <a:cubicBezTo>
                        <a:pt x="1456" y="20898"/>
                        <a:pt x="1551" y="20972"/>
                        <a:pt x="1665" y="20977"/>
                      </a:cubicBezTo>
                      <a:cubicBezTo>
                        <a:pt x="1669" y="20977"/>
                        <a:pt x="1673" y="20977"/>
                        <a:pt x="1676" y="20977"/>
                      </a:cubicBezTo>
                      <a:cubicBezTo>
                        <a:pt x="1825" y="20977"/>
                        <a:pt x="1950" y="20861"/>
                        <a:pt x="1956" y="20711"/>
                      </a:cubicBezTo>
                      <a:cubicBezTo>
                        <a:pt x="1961" y="20599"/>
                        <a:pt x="1962" y="20489"/>
                        <a:pt x="1962" y="20379"/>
                      </a:cubicBezTo>
                      <a:lnTo>
                        <a:pt x="1961" y="20216"/>
                      </a:lnTo>
                      <a:lnTo>
                        <a:pt x="1958" y="20055"/>
                      </a:lnTo>
                      <a:cubicBezTo>
                        <a:pt x="1920" y="17710"/>
                        <a:pt x="1689" y="15377"/>
                        <a:pt x="1628" y="13033"/>
                      </a:cubicBezTo>
                      <a:cubicBezTo>
                        <a:pt x="1446" y="8764"/>
                        <a:pt x="1822" y="4437"/>
                        <a:pt x="3158" y="359"/>
                      </a:cubicBezTo>
                      <a:cubicBezTo>
                        <a:pt x="3206" y="213"/>
                        <a:pt x="3120" y="51"/>
                        <a:pt x="2970" y="10"/>
                      </a:cubicBezTo>
                      <a:cubicBezTo>
                        <a:pt x="2946" y="3"/>
                        <a:pt x="2921" y="0"/>
                        <a:pt x="28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5"/>
                <p:cNvSpPr/>
                <p:nvPr/>
              </p:nvSpPr>
              <p:spPr>
                <a:xfrm flipH="1">
                  <a:off x="396001" y="4506347"/>
                  <a:ext cx="102075" cy="136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7" h="5809" extrusionOk="0">
                      <a:moveTo>
                        <a:pt x="3031" y="1"/>
                      </a:moveTo>
                      <a:cubicBezTo>
                        <a:pt x="2704" y="1"/>
                        <a:pt x="2370" y="132"/>
                        <a:pt x="2110" y="339"/>
                      </a:cubicBezTo>
                      <a:cubicBezTo>
                        <a:pt x="1735" y="636"/>
                        <a:pt x="1490" y="1066"/>
                        <a:pt x="1298" y="1505"/>
                      </a:cubicBezTo>
                      <a:cubicBezTo>
                        <a:pt x="892" y="2436"/>
                        <a:pt x="0" y="5201"/>
                        <a:pt x="1346" y="5716"/>
                      </a:cubicBezTo>
                      <a:cubicBezTo>
                        <a:pt x="1511" y="5780"/>
                        <a:pt x="1668" y="5809"/>
                        <a:pt x="1817" y="5809"/>
                      </a:cubicBezTo>
                      <a:cubicBezTo>
                        <a:pt x="3081" y="5809"/>
                        <a:pt x="3757" y="3710"/>
                        <a:pt x="4015" y="2817"/>
                      </a:cubicBezTo>
                      <a:cubicBezTo>
                        <a:pt x="4157" y="2325"/>
                        <a:pt x="4297" y="1818"/>
                        <a:pt x="4249" y="1309"/>
                      </a:cubicBezTo>
                      <a:cubicBezTo>
                        <a:pt x="4201" y="798"/>
                        <a:pt x="3928" y="278"/>
                        <a:pt x="3454" y="83"/>
                      </a:cubicBezTo>
                      <a:cubicBezTo>
                        <a:pt x="3319" y="26"/>
                        <a:pt x="3176" y="1"/>
                        <a:pt x="30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5"/>
                <p:cNvSpPr/>
                <p:nvPr/>
              </p:nvSpPr>
              <p:spPr>
                <a:xfrm flipH="1">
                  <a:off x="206924" y="4453733"/>
                  <a:ext cx="1059758" cy="790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2" h="33609" extrusionOk="0">
                      <a:moveTo>
                        <a:pt x="29833" y="0"/>
                      </a:moveTo>
                      <a:cubicBezTo>
                        <a:pt x="28568" y="0"/>
                        <a:pt x="27739" y="1730"/>
                        <a:pt x="27453" y="3110"/>
                      </a:cubicBezTo>
                      <a:cubicBezTo>
                        <a:pt x="26111" y="9576"/>
                        <a:pt x="24941" y="16078"/>
                        <a:pt x="23940" y="22603"/>
                      </a:cubicBezTo>
                      <a:cubicBezTo>
                        <a:pt x="23032" y="18577"/>
                        <a:pt x="22059" y="14409"/>
                        <a:pt x="19544" y="11134"/>
                      </a:cubicBezTo>
                      <a:cubicBezTo>
                        <a:pt x="19098" y="10553"/>
                        <a:pt x="18457" y="9960"/>
                        <a:pt x="17768" y="9960"/>
                      </a:cubicBezTo>
                      <a:cubicBezTo>
                        <a:pt x="17655" y="9960"/>
                        <a:pt x="17539" y="9977"/>
                        <a:pt x="17423" y="10012"/>
                      </a:cubicBezTo>
                      <a:cubicBezTo>
                        <a:pt x="16686" y="10237"/>
                        <a:pt x="16381" y="11098"/>
                        <a:pt x="16205" y="11850"/>
                      </a:cubicBezTo>
                      <a:cubicBezTo>
                        <a:pt x="15508" y="14810"/>
                        <a:pt x="15153" y="17849"/>
                        <a:pt x="15151" y="20889"/>
                      </a:cubicBezTo>
                      <a:cubicBezTo>
                        <a:pt x="13006" y="18628"/>
                        <a:pt x="10861" y="16364"/>
                        <a:pt x="8715" y="14101"/>
                      </a:cubicBezTo>
                      <a:cubicBezTo>
                        <a:pt x="7092" y="12387"/>
                        <a:pt x="5180" y="10548"/>
                        <a:pt x="2832" y="10548"/>
                      </a:cubicBezTo>
                      <a:cubicBezTo>
                        <a:pt x="2804" y="10548"/>
                        <a:pt x="2776" y="10548"/>
                        <a:pt x="2749" y="10548"/>
                      </a:cubicBezTo>
                      <a:cubicBezTo>
                        <a:pt x="2176" y="10560"/>
                        <a:pt x="1587" y="10694"/>
                        <a:pt x="1131" y="11040"/>
                      </a:cubicBezTo>
                      <a:cubicBezTo>
                        <a:pt x="206" y="11740"/>
                        <a:pt x="68" y="13057"/>
                        <a:pt x="57" y="14215"/>
                      </a:cubicBezTo>
                      <a:cubicBezTo>
                        <a:pt x="1" y="20960"/>
                        <a:pt x="1719" y="27712"/>
                        <a:pt x="4993" y="33609"/>
                      </a:cubicBezTo>
                      <a:lnTo>
                        <a:pt x="34600" y="33120"/>
                      </a:lnTo>
                      <a:cubicBezTo>
                        <a:pt x="39383" y="25503"/>
                        <a:pt x="44611" y="8952"/>
                        <a:pt x="42441" y="7626"/>
                      </a:cubicBezTo>
                      <a:cubicBezTo>
                        <a:pt x="42028" y="7305"/>
                        <a:pt x="41525" y="7164"/>
                        <a:pt x="41006" y="7164"/>
                      </a:cubicBezTo>
                      <a:cubicBezTo>
                        <a:pt x="40325" y="7164"/>
                        <a:pt x="39617" y="7408"/>
                        <a:pt x="39058" y="7809"/>
                      </a:cubicBezTo>
                      <a:cubicBezTo>
                        <a:pt x="38073" y="8514"/>
                        <a:pt x="37440" y="9597"/>
                        <a:pt x="36836" y="10647"/>
                      </a:cubicBezTo>
                      <a:cubicBezTo>
                        <a:pt x="34590" y="14549"/>
                        <a:pt x="32346" y="18450"/>
                        <a:pt x="30100" y="22352"/>
                      </a:cubicBezTo>
                      <a:cubicBezTo>
                        <a:pt x="31449" y="15995"/>
                        <a:pt x="31989" y="9469"/>
                        <a:pt x="31702" y="2979"/>
                      </a:cubicBezTo>
                      <a:cubicBezTo>
                        <a:pt x="31650" y="1815"/>
                        <a:pt x="31368" y="380"/>
                        <a:pt x="30247" y="60"/>
                      </a:cubicBezTo>
                      <a:cubicBezTo>
                        <a:pt x="30104" y="19"/>
                        <a:pt x="29966" y="0"/>
                        <a:pt x="2983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5"/>
                <p:cNvSpPr/>
                <p:nvPr/>
              </p:nvSpPr>
              <p:spPr>
                <a:xfrm flipH="1">
                  <a:off x="400457" y="4855127"/>
                  <a:ext cx="786338" cy="417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2" h="17749" extrusionOk="0">
                      <a:moveTo>
                        <a:pt x="2654" y="1"/>
                      </a:moveTo>
                      <a:cubicBezTo>
                        <a:pt x="2516" y="1"/>
                        <a:pt x="2377" y="13"/>
                        <a:pt x="2237" y="40"/>
                      </a:cubicBezTo>
                      <a:cubicBezTo>
                        <a:pt x="1180" y="244"/>
                        <a:pt x="426" y="1257"/>
                        <a:pt x="212" y="2312"/>
                      </a:cubicBezTo>
                      <a:cubicBezTo>
                        <a:pt x="0" y="3364"/>
                        <a:pt x="225" y="4455"/>
                        <a:pt x="498" y="5497"/>
                      </a:cubicBezTo>
                      <a:cubicBezTo>
                        <a:pt x="1275" y="8456"/>
                        <a:pt x="2455" y="11307"/>
                        <a:pt x="3986" y="13955"/>
                      </a:cubicBezTo>
                      <a:cubicBezTo>
                        <a:pt x="5793" y="17076"/>
                        <a:pt x="6468" y="17467"/>
                        <a:pt x="10053" y="17599"/>
                      </a:cubicBezTo>
                      <a:cubicBezTo>
                        <a:pt x="12778" y="17699"/>
                        <a:pt x="15505" y="17749"/>
                        <a:pt x="18232" y="17749"/>
                      </a:cubicBezTo>
                      <a:cubicBezTo>
                        <a:pt x="22527" y="17749"/>
                        <a:pt x="26822" y="17625"/>
                        <a:pt x="31110" y="17377"/>
                      </a:cubicBezTo>
                      <a:cubicBezTo>
                        <a:pt x="32562" y="12593"/>
                        <a:pt x="33101" y="7535"/>
                        <a:pt x="32690" y="2552"/>
                      </a:cubicBezTo>
                      <a:cubicBezTo>
                        <a:pt x="32686" y="2552"/>
                        <a:pt x="32681" y="2552"/>
                        <a:pt x="32677" y="2552"/>
                      </a:cubicBezTo>
                      <a:cubicBezTo>
                        <a:pt x="29601" y="2552"/>
                        <a:pt x="27577" y="5667"/>
                        <a:pt x="26153" y="8397"/>
                      </a:cubicBezTo>
                      <a:cubicBezTo>
                        <a:pt x="25963" y="6001"/>
                        <a:pt x="25487" y="3628"/>
                        <a:pt x="24739" y="1344"/>
                      </a:cubicBezTo>
                      <a:cubicBezTo>
                        <a:pt x="24647" y="1059"/>
                        <a:pt x="24515" y="742"/>
                        <a:pt x="24231" y="648"/>
                      </a:cubicBezTo>
                      <a:cubicBezTo>
                        <a:pt x="24178" y="631"/>
                        <a:pt x="24125" y="623"/>
                        <a:pt x="24073" y="623"/>
                      </a:cubicBezTo>
                      <a:cubicBezTo>
                        <a:pt x="23757" y="623"/>
                        <a:pt x="23469" y="917"/>
                        <a:pt x="23264" y="1188"/>
                      </a:cubicBezTo>
                      <a:cubicBezTo>
                        <a:pt x="21613" y="3385"/>
                        <a:pt x="20277" y="5819"/>
                        <a:pt x="19312" y="8392"/>
                      </a:cubicBezTo>
                      <a:cubicBezTo>
                        <a:pt x="18521" y="6947"/>
                        <a:pt x="17663" y="5536"/>
                        <a:pt x="16749" y="4165"/>
                      </a:cubicBezTo>
                      <a:cubicBezTo>
                        <a:pt x="16541" y="3854"/>
                        <a:pt x="16300" y="3523"/>
                        <a:pt x="15941" y="3425"/>
                      </a:cubicBezTo>
                      <a:cubicBezTo>
                        <a:pt x="15868" y="3405"/>
                        <a:pt x="15795" y="3395"/>
                        <a:pt x="15724" y="3395"/>
                      </a:cubicBezTo>
                      <a:cubicBezTo>
                        <a:pt x="15226" y="3395"/>
                        <a:pt x="14777" y="3848"/>
                        <a:pt x="14493" y="4294"/>
                      </a:cubicBezTo>
                      <a:cubicBezTo>
                        <a:pt x="13557" y="5759"/>
                        <a:pt x="13193" y="7579"/>
                        <a:pt x="13494" y="9291"/>
                      </a:cubicBezTo>
                      <a:cubicBezTo>
                        <a:pt x="11067" y="6365"/>
                        <a:pt x="8346" y="3684"/>
                        <a:pt x="5386" y="1299"/>
                      </a:cubicBezTo>
                      <a:cubicBezTo>
                        <a:pt x="4587" y="655"/>
                        <a:pt x="3648" y="1"/>
                        <a:pt x="26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5" name="Google Shape;425;p5"/>
              <p:cNvGrpSpPr/>
              <p:nvPr/>
            </p:nvGrpSpPr>
            <p:grpSpPr>
              <a:xfrm>
                <a:off x="3902923" y="4337943"/>
                <a:ext cx="546340" cy="1144005"/>
                <a:chOff x="-190602" y="4255105"/>
                <a:chExt cx="546340" cy="1144005"/>
              </a:xfrm>
            </p:grpSpPr>
            <p:sp>
              <p:nvSpPr>
                <p:cNvPr id="426" name="Google Shape;426;p5"/>
                <p:cNvSpPr/>
                <p:nvPr/>
              </p:nvSpPr>
              <p:spPr>
                <a:xfrm flipH="1">
                  <a:off x="-190602" y="4255105"/>
                  <a:ext cx="460942" cy="394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4" h="16791" extrusionOk="0">
                      <a:moveTo>
                        <a:pt x="7221" y="0"/>
                      </a:moveTo>
                      <a:cubicBezTo>
                        <a:pt x="6664" y="0"/>
                        <a:pt x="6306" y="659"/>
                        <a:pt x="6124" y="1214"/>
                      </a:cubicBezTo>
                      <a:cubicBezTo>
                        <a:pt x="5140" y="4205"/>
                        <a:pt x="4516" y="7313"/>
                        <a:pt x="4268" y="10451"/>
                      </a:cubicBezTo>
                      <a:cubicBezTo>
                        <a:pt x="3768" y="8123"/>
                        <a:pt x="3123" y="5827"/>
                        <a:pt x="2339" y="3579"/>
                      </a:cubicBezTo>
                      <a:cubicBezTo>
                        <a:pt x="2182" y="3127"/>
                        <a:pt x="1882" y="2590"/>
                        <a:pt x="1429" y="2590"/>
                      </a:cubicBezTo>
                      <a:cubicBezTo>
                        <a:pt x="1399" y="2590"/>
                        <a:pt x="1369" y="2592"/>
                        <a:pt x="1339" y="2597"/>
                      </a:cubicBezTo>
                      <a:cubicBezTo>
                        <a:pt x="1146" y="2627"/>
                        <a:pt x="983" y="2755"/>
                        <a:pt x="850" y="2899"/>
                      </a:cubicBezTo>
                      <a:cubicBezTo>
                        <a:pt x="0" y="3821"/>
                        <a:pt x="195" y="5266"/>
                        <a:pt x="494" y="6482"/>
                      </a:cubicBezTo>
                      <a:cubicBezTo>
                        <a:pt x="933" y="8270"/>
                        <a:pt x="1480" y="10029"/>
                        <a:pt x="2131" y="11750"/>
                      </a:cubicBezTo>
                      <a:cubicBezTo>
                        <a:pt x="2709" y="13272"/>
                        <a:pt x="3418" y="14831"/>
                        <a:pt x="4710" y="15823"/>
                      </a:cubicBezTo>
                      <a:cubicBezTo>
                        <a:pt x="5613" y="16515"/>
                        <a:pt x="6647" y="16791"/>
                        <a:pt x="7702" y="16791"/>
                      </a:cubicBezTo>
                      <a:cubicBezTo>
                        <a:pt x="8714" y="16791"/>
                        <a:pt x="9744" y="16537"/>
                        <a:pt x="10696" y="16153"/>
                      </a:cubicBezTo>
                      <a:cubicBezTo>
                        <a:pt x="13138" y="15167"/>
                        <a:pt x="15546" y="14189"/>
                        <a:pt x="17772" y="12765"/>
                      </a:cubicBezTo>
                      <a:cubicBezTo>
                        <a:pt x="18559" y="12260"/>
                        <a:pt x="19403" y="11568"/>
                        <a:pt x="19400" y="10632"/>
                      </a:cubicBezTo>
                      <a:cubicBezTo>
                        <a:pt x="19385" y="10244"/>
                        <a:pt x="18981" y="10102"/>
                        <a:pt x="18413" y="10102"/>
                      </a:cubicBezTo>
                      <a:cubicBezTo>
                        <a:pt x="17471" y="10102"/>
                        <a:pt x="16076" y="10492"/>
                        <a:pt x="15249" y="10796"/>
                      </a:cubicBezTo>
                      <a:cubicBezTo>
                        <a:pt x="13921" y="11285"/>
                        <a:pt x="12729" y="12074"/>
                        <a:pt x="11552" y="12858"/>
                      </a:cubicBezTo>
                      <a:cubicBezTo>
                        <a:pt x="12843" y="11786"/>
                        <a:pt x="14083" y="10655"/>
                        <a:pt x="15270" y="9470"/>
                      </a:cubicBezTo>
                      <a:cubicBezTo>
                        <a:pt x="16319" y="8423"/>
                        <a:pt x="17371" y="7244"/>
                        <a:pt x="17618" y="5782"/>
                      </a:cubicBezTo>
                      <a:cubicBezTo>
                        <a:pt x="17646" y="5612"/>
                        <a:pt x="17662" y="5429"/>
                        <a:pt x="17590" y="5273"/>
                      </a:cubicBezTo>
                      <a:cubicBezTo>
                        <a:pt x="17492" y="5061"/>
                        <a:pt x="17300" y="4980"/>
                        <a:pt x="17078" y="4980"/>
                      </a:cubicBezTo>
                      <a:cubicBezTo>
                        <a:pt x="16771" y="4980"/>
                        <a:pt x="16404" y="5136"/>
                        <a:pt x="16141" y="5321"/>
                      </a:cubicBezTo>
                      <a:cubicBezTo>
                        <a:pt x="13579" y="7130"/>
                        <a:pt x="11456" y="9479"/>
                        <a:pt x="9356" y="11809"/>
                      </a:cubicBezTo>
                      <a:cubicBezTo>
                        <a:pt x="10747" y="8873"/>
                        <a:pt x="12171" y="5788"/>
                        <a:pt x="12043" y="2541"/>
                      </a:cubicBezTo>
                      <a:cubicBezTo>
                        <a:pt x="12036" y="2372"/>
                        <a:pt x="12017" y="2185"/>
                        <a:pt x="11890" y="2071"/>
                      </a:cubicBezTo>
                      <a:cubicBezTo>
                        <a:pt x="11813" y="2001"/>
                        <a:pt x="11711" y="1976"/>
                        <a:pt x="11606" y="1976"/>
                      </a:cubicBezTo>
                      <a:cubicBezTo>
                        <a:pt x="11529" y="1976"/>
                        <a:pt x="11450" y="1989"/>
                        <a:pt x="11377" y="2010"/>
                      </a:cubicBezTo>
                      <a:cubicBezTo>
                        <a:pt x="10536" y="2253"/>
                        <a:pt x="10107" y="3164"/>
                        <a:pt x="9796" y="3982"/>
                      </a:cubicBezTo>
                      <a:cubicBezTo>
                        <a:pt x="9022" y="6020"/>
                        <a:pt x="8331" y="8088"/>
                        <a:pt x="7726" y="10185"/>
                      </a:cubicBezTo>
                      <a:cubicBezTo>
                        <a:pt x="7750" y="7906"/>
                        <a:pt x="7774" y="5627"/>
                        <a:pt x="7798" y="3349"/>
                      </a:cubicBezTo>
                      <a:cubicBezTo>
                        <a:pt x="7809" y="2213"/>
                        <a:pt x="8264" y="351"/>
                        <a:pt x="7318" y="7"/>
                      </a:cubicBezTo>
                      <a:cubicBezTo>
                        <a:pt x="7285" y="2"/>
                        <a:pt x="7252" y="0"/>
                        <a:pt x="72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5"/>
                <p:cNvSpPr/>
                <p:nvPr/>
              </p:nvSpPr>
              <p:spPr>
                <a:xfrm flipH="1">
                  <a:off x="-164541" y="4646414"/>
                  <a:ext cx="312283" cy="32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6" h="13927" extrusionOk="0">
                      <a:moveTo>
                        <a:pt x="13146" y="1"/>
                      </a:moveTo>
                      <a:lnTo>
                        <a:pt x="13146" y="1"/>
                      </a:lnTo>
                      <a:cubicBezTo>
                        <a:pt x="9977" y="1406"/>
                        <a:pt x="6751" y="2849"/>
                        <a:pt x="4178" y="5173"/>
                      </a:cubicBezTo>
                      <a:cubicBezTo>
                        <a:pt x="2047" y="7098"/>
                        <a:pt x="345" y="9787"/>
                        <a:pt x="123" y="12703"/>
                      </a:cubicBezTo>
                      <a:cubicBezTo>
                        <a:pt x="64" y="13475"/>
                        <a:pt x="0" y="13927"/>
                        <a:pt x="711" y="13927"/>
                      </a:cubicBezTo>
                      <a:cubicBezTo>
                        <a:pt x="758" y="13927"/>
                        <a:pt x="808" y="13925"/>
                        <a:pt x="862" y="13921"/>
                      </a:cubicBezTo>
                      <a:cubicBezTo>
                        <a:pt x="1643" y="13865"/>
                        <a:pt x="2682" y="13236"/>
                        <a:pt x="3382" y="12915"/>
                      </a:cubicBezTo>
                      <a:cubicBezTo>
                        <a:pt x="5017" y="12164"/>
                        <a:pt x="6575" y="11230"/>
                        <a:pt x="7942" y="10055"/>
                      </a:cubicBezTo>
                      <a:cubicBezTo>
                        <a:pt x="10146" y="8159"/>
                        <a:pt x="11844" y="5580"/>
                        <a:pt x="12317" y="2712"/>
                      </a:cubicBezTo>
                      <a:cubicBezTo>
                        <a:pt x="12474" y="1766"/>
                        <a:pt x="12525" y="730"/>
                        <a:pt x="131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28;p5"/>
                <p:cNvSpPr/>
                <p:nvPr/>
              </p:nvSpPr>
              <p:spPr>
                <a:xfrm flipH="1">
                  <a:off x="145079" y="4523062"/>
                  <a:ext cx="210659" cy="35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8" h="15091" extrusionOk="0">
                      <a:moveTo>
                        <a:pt x="1" y="0"/>
                      </a:moveTo>
                      <a:cubicBezTo>
                        <a:pt x="273" y="3041"/>
                        <a:pt x="559" y="6136"/>
                        <a:pt x="1730" y="8955"/>
                      </a:cubicBezTo>
                      <a:cubicBezTo>
                        <a:pt x="2791" y="11507"/>
                        <a:pt x="4886" y="14232"/>
                        <a:pt x="7675" y="15004"/>
                      </a:cubicBezTo>
                      <a:cubicBezTo>
                        <a:pt x="7891" y="15063"/>
                        <a:pt x="8064" y="15091"/>
                        <a:pt x="8201" y="15091"/>
                      </a:cubicBezTo>
                      <a:cubicBezTo>
                        <a:pt x="8867" y="15091"/>
                        <a:pt x="8701" y="14446"/>
                        <a:pt x="8410" y="13651"/>
                      </a:cubicBezTo>
                      <a:cubicBezTo>
                        <a:pt x="7898" y="12250"/>
                        <a:pt x="7395" y="10832"/>
                        <a:pt x="6807" y="9462"/>
                      </a:cubicBezTo>
                      <a:cubicBezTo>
                        <a:pt x="6215" y="8083"/>
                        <a:pt x="5616" y="6692"/>
                        <a:pt x="4736" y="5475"/>
                      </a:cubicBezTo>
                      <a:cubicBezTo>
                        <a:pt x="3319" y="3517"/>
                        <a:pt x="1224" y="208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5"/>
                <p:cNvSpPr/>
                <p:nvPr/>
              </p:nvSpPr>
              <p:spPr>
                <a:xfrm flipH="1">
                  <a:off x="-43867" y="4645191"/>
                  <a:ext cx="256198" cy="753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5" h="32068" extrusionOk="0">
                      <a:moveTo>
                        <a:pt x="3377" y="1"/>
                      </a:moveTo>
                      <a:cubicBezTo>
                        <a:pt x="3273" y="1"/>
                        <a:pt x="3169" y="57"/>
                        <a:pt x="3123" y="181"/>
                      </a:cubicBezTo>
                      <a:cubicBezTo>
                        <a:pt x="3012" y="500"/>
                        <a:pt x="2900" y="868"/>
                        <a:pt x="2807" y="1191"/>
                      </a:cubicBezTo>
                      <a:cubicBezTo>
                        <a:pt x="1" y="11607"/>
                        <a:pt x="3880" y="23585"/>
                        <a:pt x="10271" y="31962"/>
                      </a:cubicBezTo>
                      <a:cubicBezTo>
                        <a:pt x="10324" y="32031"/>
                        <a:pt x="10404" y="32068"/>
                        <a:pt x="10484" y="32068"/>
                      </a:cubicBezTo>
                      <a:cubicBezTo>
                        <a:pt x="10544" y="32068"/>
                        <a:pt x="10604" y="32048"/>
                        <a:pt x="10653" y="32007"/>
                      </a:cubicBezTo>
                      <a:cubicBezTo>
                        <a:pt x="10768" y="31914"/>
                        <a:pt x="10785" y="31745"/>
                        <a:pt x="10692" y="31629"/>
                      </a:cubicBezTo>
                      <a:cubicBezTo>
                        <a:pt x="3827" y="23149"/>
                        <a:pt x="2365" y="12412"/>
                        <a:pt x="3494" y="1846"/>
                      </a:cubicBezTo>
                      <a:cubicBezTo>
                        <a:pt x="3544" y="1334"/>
                        <a:pt x="3602" y="808"/>
                        <a:pt x="3648" y="296"/>
                      </a:cubicBezTo>
                      <a:cubicBezTo>
                        <a:pt x="3661" y="108"/>
                        <a:pt x="3519" y="1"/>
                        <a:pt x="33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5"/>
                <p:cNvSpPr/>
                <p:nvPr/>
              </p:nvSpPr>
              <p:spPr>
                <a:xfrm flipH="1">
                  <a:off x="17017" y="4569868"/>
                  <a:ext cx="182652" cy="121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9" h="5154" extrusionOk="0">
                      <a:moveTo>
                        <a:pt x="1122" y="1"/>
                      </a:moveTo>
                      <a:cubicBezTo>
                        <a:pt x="927" y="1"/>
                        <a:pt x="732" y="17"/>
                        <a:pt x="539" y="49"/>
                      </a:cubicBezTo>
                      <a:cubicBezTo>
                        <a:pt x="383" y="75"/>
                        <a:pt x="216" y="119"/>
                        <a:pt x="116" y="241"/>
                      </a:cubicBezTo>
                      <a:cubicBezTo>
                        <a:pt x="1" y="377"/>
                        <a:pt x="0" y="574"/>
                        <a:pt x="16" y="750"/>
                      </a:cubicBezTo>
                      <a:cubicBezTo>
                        <a:pt x="99" y="1655"/>
                        <a:pt x="487" y="2501"/>
                        <a:pt x="870" y="3326"/>
                      </a:cubicBezTo>
                      <a:cubicBezTo>
                        <a:pt x="1061" y="3738"/>
                        <a:pt x="2257" y="5147"/>
                        <a:pt x="2710" y="5153"/>
                      </a:cubicBezTo>
                      <a:cubicBezTo>
                        <a:pt x="2727" y="5153"/>
                        <a:pt x="2743" y="5153"/>
                        <a:pt x="2760" y="5153"/>
                      </a:cubicBezTo>
                      <a:cubicBezTo>
                        <a:pt x="4291" y="5153"/>
                        <a:pt x="5522" y="4124"/>
                        <a:pt x="6655" y="3663"/>
                      </a:cubicBezTo>
                      <a:cubicBezTo>
                        <a:pt x="7134" y="3467"/>
                        <a:pt x="7689" y="3125"/>
                        <a:pt x="7650" y="2608"/>
                      </a:cubicBezTo>
                      <a:cubicBezTo>
                        <a:pt x="7614" y="2131"/>
                        <a:pt x="7087" y="1859"/>
                        <a:pt x="6619" y="1765"/>
                      </a:cubicBezTo>
                      <a:cubicBezTo>
                        <a:pt x="6150" y="1672"/>
                        <a:pt x="5626" y="1642"/>
                        <a:pt x="5288" y="1304"/>
                      </a:cubicBezTo>
                      <a:cubicBezTo>
                        <a:pt x="5086" y="1103"/>
                        <a:pt x="4988" y="826"/>
                        <a:pt x="4848" y="580"/>
                      </a:cubicBezTo>
                      <a:cubicBezTo>
                        <a:pt x="4706" y="334"/>
                        <a:pt x="4482" y="95"/>
                        <a:pt x="4199" y="87"/>
                      </a:cubicBezTo>
                      <a:cubicBezTo>
                        <a:pt x="4194" y="87"/>
                        <a:pt x="4188" y="87"/>
                        <a:pt x="4183" y="87"/>
                      </a:cubicBezTo>
                      <a:cubicBezTo>
                        <a:pt x="3892" y="87"/>
                        <a:pt x="3651" y="322"/>
                        <a:pt x="3368" y="398"/>
                      </a:cubicBezTo>
                      <a:cubicBezTo>
                        <a:pt x="3295" y="417"/>
                        <a:pt x="3223" y="425"/>
                        <a:pt x="3150" y="425"/>
                      </a:cubicBezTo>
                      <a:cubicBezTo>
                        <a:pt x="2855" y="425"/>
                        <a:pt x="2558" y="289"/>
                        <a:pt x="2272" y="191"/>
                      </a:cubicBezTo>
                      <a:cubicBezTo>
                        <a:pt x="1902" y="65"/>
                        <a:pt x="1512" y="1"/>
                        <a:pt x="11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1" name="Google Shape;431;p5"/>
              <p:cNvGrpSpPr/>
              <p:nvPr/>
            </p:nvGrpSpPr>
            <p:grpSpPr>
              <a:xfrm>
                <a:off x="5383371" y="4556280"/>
                <a:ext cx="437636" cy="880279"/>
                <a:chOff x="1173271" y="4610392"/>
                <a:chExt cx="437636" cy="880279"/>
              </a:xfrm>
            </p:grpSpPr>
            <p:grpSp>
              <p:nvGrpSpPr>
                <p:cNvPr id="432" name="Google Shape;432;p5"/>
                <p:cNvGrpSpPr/>
                <p:nvPr/>
              </p:nvGrpSpPr>
              <p:grpSpPr>
                <a:xfrm>
                  <a:off x="1216042" y="4610930"/>
                  <a:ext cx="309313" cy="333842"/>
                  <a:chOff x="1215415" y="4605413"/>
                  <a:chExt cx="309313" cy="333842"/>
                </a:xfrm>
              </p:grpSpPr>
              <p:sp>
                <p:nvSpPr>
                  <p:cNvPr id="433" name="Google Shape;433;p5"/>
                  <p:cNvSpPr/>
                  <p:nvPr/>
                </p:nvSpPr>
                <p:spPr>
                  <a:xfrm flipH="1">
                    <a:off x="1215415" y="4648153"/>
                    <a:ext cx="254012" cy="288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93" h="12255" extrusionOk="0">
                        <a:moveTo>
                          <a:pt x="8832" y="1"/>
                        </a:moveTo>
                        <a:cubicBezTo>
                          <a:pt x="8213" y="1"/>
                          <a:pt x="7568" y="302"/>
                          <a:pt x="7025" y="644"/>
                        </a:cubicBezTo>
                        <a:cubicBezTo>
                          <a:pt x="3421" y="2913"/>
                          <a:pt x="1" y="8408"/>
                          <a:pt x="1120" y="11300"/>
                        </a:cubicBezTo>
                        <a:cubicBezTo>
                          <a:pt x="1357" y="11910"/>
                          <a:pt x="2032" y="12254"/>
                          <a:pt x="2689" y="12254"/>
                        </a:cubicBezTo>
                        <a:cubicBezTo>
                          <a:pt x="2741" y="12254"/>
                          <a:pt x="2792" y="12252"/>
                          <a:pt x="2843" y="12248"/>
                        </a:cubicBezTo>
                        <a:cubicBezTo>
                          <a:pt x="3546" y="12187"/>
                          <a:pt x="4179" y="11815"/>
                          <a:pt x="4765" y="11420"/>
                        </a:cubicBezTo>
                        <a:cubicBezTo>
                          <a:pt x="7701" y="9442"/>
                          <a:pt x="10190" y="6450"/>
                          <a:pt x="10578" y="2929"/>
                        </a:cubicBezTo>
                        <a:cubicBezTo>
                          <a:pt x="10693" y="1878"/>
                          <a:pt x="10491" y="603"/>
                          <a:pt x="9534" y="153"/>
                        </a:cubicBezTo>
                        <a:cubicBezTo>
                          <a:pt x="9309" y="46"/>
                          <a:pt x="9072" y="1"/>
                          <a:pt x="88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4" name="Google Shape;434;p5"/>
                  <p:cNvSpPr/>
                  <p:nvPr/>
                </p:nvSpPr>
                <p:spPr>
                  <a:xfrm flipH="1">
                    <a:off x="1345853" y="4605413"/>
                    <a:ext cx="178875" cy="333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0" h="14200" extrusionOk="0">
                        <a:moveTo>
                          <a:pt x="3514" y="0"/>
                        </a:moveTo>
                        <a:cubicBezTo>
                          <a:pt x="3409" y="0"/>
                          <a:pt x="3302" y="11"/>
                          <a:pt x="3194" y="34"/>
                        </a:cubicBezTo>
                        <a:cubicBezTo>
                          <a:pt x="2324" y="220"/>
                          <a:pt x="1807" y="1111"/>
                          <a:pt x="1494" y="1945"/>
                        </a:cubicBezTo>
                        <a:cubicBezTo>
                          <a:pt x="1" y="5934"/>
                          <a:pt x="605" y="12381"/>
                          <a:pt x="3247" y="14004"/>
                        </a:cubicBezTo>
                        <a:cubicBezTo>
                          <a:pt x="3466" y="14139"/>
                          <a:pt x="3714" y="14200"/>
                          <a:pt x="3966" y="14200"/>
                        </a:cubicBezTo>
                        <a:cubicBezTo>
                          <a:pt x="4406" y="14200"/>
                          <a:pt x="4859" y="14015"/>
                          <a:pt x="5191" y="13714"/>
                        </a:cubicBezTo>
                        <a:cubicBezTo>
                          <a:pt x="5716" y="13240"/>
                          <a:pt x="5994" y="12560"/>
                          <a:pt x="6221" y="11892"/>
                        </a:cubicBezTo>
                        <a:cubicBezTo>
                          <a:pt x="7360" y="8538"/>
                          <a:pt x="7529" y="4649"/>
                          <a:pt x="5706" y="1612"/>
                        </a:cubicBezTo>
                        <a:cubicBezTo>
                          <a:pt x="5218" y="801"/>
                          <a:pt x="4419" y="0"/>
                          <a:pt x="351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35" name="Google Shape;435;p5"/>
                <p:cNvGrpSpPr/>
                <p:nvPr/>
              </p:nvGrpSpPr>
              <p:grpSpPr>
                <a:xfrm>
                  <a:off x="1173271" y="4610392"/>
                  <a:ext cx="437636" cy="880279"/>
                  <a:chOff x="1128521" y="4507655"/>
                  <a:chExt cx="437636" cy="880279"/>
                </a:xfrm>
              </p:grpSpPr>
              <p:grpSp>
                <p:nvGrpSpPr>
                  <p:cNvPr id="436" name="Google Shape;436;p5"/>
                  <p:cNvGrpSpPr/>
                  <p:nvPr/>
                </p:nvGrpSpPr>
                <p:grpSpPr>
                  <a:xfrm>
                    <a:off x="1170695" y="4507655"/>
                    <a:ext cx="309313" cy="333842"/>
                    <a:chOff x="1170069" y="4502138"/>
                    <a:chExt cx="309313" cy="333842"/>
                  </a:xfrm>
                </p:grpSpPr>
                <p:sp>
                  <p:nvSpPr>
                    <p:cNvPr id="437" name="Google Shape;437;p5"/>
                    <p:cNvSpPr/>
                    <p:nvPr/>
                  </p:nvSpPr>
                  <p:spPr>
                    <a:xfrm flipH="1">
                      <a:off x="1170069" y="4544878"/>
                      <a:ext cx="254012" cy="2881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693" h="12255" extrusionOk="0">
                          <a:moveTo>
                            <a:pt x="8832" y="1"/>
                          </a:moveTo>
                          <a:cubicBezTo>
                            <a:pt x="8213" y="1"/>
                            <a:pt x="7568" y="302"/>
                            <a:pt x="7025" y="644"/>
                          </a:cubicBezTo>
                          <a:cubicBezTo>
                            <a:pt x="3421" y="2913"/>
                            <a:pt x="1" y="8408"/>
                            <a:pt x="1120" y="11300"/>
                          </a:cubicBezTo>
                          <a:cubicBezTo>
                            <a:pt x="1357" y="11910"/>
                            <a:pt x="2032" y="12254"/>
                            <a:pt x="2689" y="12254"/>
                          </a:cubicBezTo>
                          <a:cubicBezTo>
                            <a:pt x="2741" y="12254"/>
                            <a:pt x="2792" y="12252"/>
                            <a:pt x="2843" y="12248"/>
                          </a:cubicBezTo>
                          <a:cubicBezTo>
                            <a:pt x="3546" y="12187"/>
                            <a:pt x="4179" y="11815"/>
                            <a:pt x="4765" y="11420"/>
                          </a:cubicBezTo>
                          <a:cubicBezTo>
                            <a:pt x="7701" y="9442"/>
                            <a:pt x="10190" y="6450"/>
                            <a:pt x="10578" y="2929"/>
                          </a:cubicBezTo>
                          <a:cubicBezTo>
                            <a:pt x="10693" y="1878"/>
                            <a:pt x="10491" y="603"/>
                            <a:pt x="9534" y="153"/>
                          </a:cubicBezTo>
                          <a:cubicBezTo>
                            <a:pt x="9309" y="46"/>
                            <a:pt x="9072" y="1"/>
                            <a:pt x="8832" y="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8" name="Google Shape;438;p5"/>
                    <p:cNvSpPr/>
                    <p:nvPr/>
                  </p:nvSpPr>
                  <p:spPr>
                    <a:xfrm flipH="1">
                      <a:off x="1300507" y="4502138"/>
                      <a:ext cx="178875" cy="3338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30" h="14200" extrusionOk="0">
                          <a:moveTo>
                            <a:pt x="3514" y="0"/>
                          </a:moveTo>
                          <a:cubicBezTo>
                            <a:pt x="3409" y="0"/>
                            <a:pt x="3302" y="11"/>
                            <a:pt x="3194" y="34"/>
                          </a:cubicBezTo>
                          <a:cubicBezTo>
                            <a:pt x="2324" y="220"/>
                            <a:pt x="1807" y="1111"/>
                            <a:pt x="1494" y="1945"/>
                          </a:cubicBezTo>
                          <a:cubicBezTo>
                            <a:pt x="1" y="5934"/>
                            <a:pt x="605" y="12381"/>
                            <a:pt x="3247" y="14004"/>
                          </a:cubicBezTo>
                          <a:cubicBezTo>
                            <a:pt x="3466" y="14139"/>
                            <a:pt x="3714" y="14200"/>
                            <a:pt x="3966" y="14200"/>
                          </a:cubicBezTo>
                          <a:cubicBezTo>
                            <a:pt x="4406" y="14200"/>
                            <a:pt x="4859" y="14015"/>
                            <a:pt x="5191" y="13714"/>
                          </a:cubicBezTo>
                          <a:cubicBezTo>
                            <a:pt x="5716" y="13240"/>
                            <a:pt x="5994" y="12560"/>
                            <a:pt x="6221" y="11892"/>
                          </a:cubicBezTo>
                          <a:cubicBezTo>
                            <a:pt x="7360" y="8538"/>
                            <a:pt x="7529" y="4649"/>
                            <a:pt x="5706" y="1612"/>
                          </a:cubicBezTo>
                          <a:cubicBezTo>
                            <a:pt x="5218" y="801"/>
                            <a:pt x="4419" y="0"/>
                            <a:pt x="3514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78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39" name="Google Shape;439;p5"/>
                  <p:cNvGrpSpPr/>
                  <p:nvPr/>
                </p:nvGrpSpPr>
                <p:grpSpPr>
                  <a:xfrm>
                    <a:off x="1128521" y="4526541"/>
                    <a:ext cx="395091" cy="348462"/>
                    <a:chOff x="1128521" y="4526541"/>
                    <a:chExt cx="395091" cy="348462"/>
                  </a:xfrm>
                </p:grpSpPr>
                <p:sp>
                  <p:nvSpPr>
                    <p:cNvPr id="440" name="Google Shape;440;p5"/>
                    <p:cNvSpPr/>
                    <p:nvPr/>
                  </p:nvSpPr>
                  <p:spPr>
                    <a:xfrm flipH="1">
                      <a:off x="1128521" y="4605884"/>
                      <a:ext cx="270997" cy="2691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08" h="11447" extrusionOk="0">
                          <a:moveTo>
                            <a:pt x="9538" y="1"/>
                          </a:moveTo>
                          <a:cubicBezTo>
                            <a:pt x="8994" y="1"/>
                            <a:pt x="8419" y="198"/>
                            <a:pt x="7917" y="435"/>
                          </a:cubicBezTo>
                          <a:cubicBezTo>
                            <a:pt x="4064" y="2250"/>
                            <a:pt x="0" y="7292"/>
                            <a:pt x="759" y="10297"/>
                          </a:cubicBezTo>
                          <a:cubicBezTo>
                            <a:pt x="932" y="10980"/>
                            <a:pt x="1650" y="11419"/>
                            <a:pt x="2355" y="11445"/>
                          </a:cubicBezTo>
                          <a:cubicBezTo>
                            <a:pt x="2383" y="11446"/>
                            <a:pt x="2412" y="11447"/>
                            <a:pt x="2441" y="11447"/>
                          </a:cubicBezTo>
                          <a:cubicBezTo>
                            <a:pt x="3113" y="11447"/>
                            <a:pt x="3759" y="11165"/>
                            <a:pt x="4362" y="10857"/>
                          </a:cubicBezTo>
                          <a:cubicBezTo>
                            <a:pt x="7517" y="9249"/>
                            <a:pt x="10352" y="6581"/>
                            <a:pt x="11164" y="3134"/>
                          </a:cubicBezTo>
                          <a:cubicBezTo>
                            <a:pt x="11408" y="2105"/>
                            <a:pt x="11361" y="816"/>
                            <a:pt x="10467" y="251"/>
                          </a:cubicBezTo>
                          <a:cubicBezTo>
                            <a:pt x="10184" y="72"/>
                            <a:pt x="9866" y="1"/>
                            <a:pt x="9538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1" name="Google Shape;441;p5"/>
                    <p:cNvSpPr/>
                    <p:nvPr/>
                  </p:nvSpPr>
                  <p:spPr>
                    <a:xfrm flipH="1">
                      <a:off x="1247011" y="4538648"/>
                      <a:ext cx="209923" cy="326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837" h="13872" extrusionOk="0">
                          <a:moveTo>
                            <a:pt x="5873" y="0"/>
                          </a:moveTo>
                          <a:cubicBezTo>
                            <a:pt x="5038" y="0"/>
                            <a:pt x="4333" y="676"/>
                            <a:pt x="3821" y="1353"/>
                          </a:cubicBezTo>
                          <a:cubicBezTo>
                            <a:pt x="1254" y="4750"/>
                            <a:pt x="0" y="11102"/>
                            <a:pt x="2070" y="13410"/>
                          </a:cubicBezTo>
                          <a:cubicBezTo>
                            <a:pt x="2353" y="13726"/>
                            <a:pt x="2769" y="13871"/>
                            <a:pt x="3194" y="13871"/>
                          </a:cubicBezTo>
                          <a:cubicBezTo>
                            <a:pt x="3477" y="13871"/>
                            <a:pt x="3764" y="13807"/>
                            <a:pt x="4018" y="13685"/>
                          </a:cubicBezTo>
                          <a:cubicBezTo>
                            <a:pt x="4654" y="13380"/>
                            <a:pt x="5115" y="12809"/>
                            <a:pt x="5521" y="12232"/>
                          </a:cubicBezTo>
                          <a:cubicBezTo>
                            <a:pt x="7568" y="9342"/>
                            <a:pt x="8836" y="5662"/>
                            <a:pt x="7953" y="2233"/>
                          </a:cubicBezTo>
                          <a:cubicBezTo>
                            <a:pt x="7689" y="1208"/>
                            <a:pt x="7047" y="89"/>
                            <a:pt x="5994" y="5"/>
                          </a:cubicBezTo>
                          <a:cubicBezTo>
                            <a:pt x="5954" y="2"/>
                            <a:pt x="5913" y="0"/>
                            <a:pt x="5873" y="0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2" name="Google Shape;442;p5"/>
                    <p:cNvSpPr/>
                    <p:nvPr/>
                  </p:nvSpPr>
                  <p:spPr>
                    <a:xfrm flipH="1">
                      <a:off x="1339868" y="4526541"/>
                      <a:ext cx="183745" cy="3261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35" h="13873" extrusionOk="0">
                          <a:moveTo>
                            <a:pt x="2554" y="1"/>
                          </a:moveTo>
                          <a:cubicBezTo>
                            <a:pt x="2341" y="1"/>
                            <a:pt x="2128" y="41"/>
                            <a:pt x="1921" y="133"/>
                          </a:cubicBezTo>
                          <a:cubicBezTo>
                            <a:pt x="1106" y="492"/>
                            <a:pt x="784" y="1469"/>
                            <a:pt x="647" y="2350"/>
                          </a:cubicBezTo>
                          <a:cubicBezTo>
                            <a:pt x="0" y="6559"/>
                            <a:pt x="1909" y="12746"/>
                            <a:pt x="4825" y="13796"/>
                          </a:cubicBezTo>
                          <a:cubicBezTo>
                            <a:pt x="4969" y="13848"/>
                            <a:pt x="5119" y="13872"/>
                            <a:pt x="5268" y="13872"/>
                          </a:cubicBezTo>
                          <a:cubicBezTo>
                            <a:pt x="5805" y="13872"/>
                            <a:pt x="6344" y="13560"/>
                            <a:pt x="6669" y="13115"/>
                          </a:cubicBezTo>
                          <a:cubicBezTo>
                            <a:pt x="7086" y="12545"/>
                            <a:pt x="7219" y="11821"/>
                            <a:pt x="7304" y="11122"/>
                          </a:cubicBezTo>
                          <a:cubicBezTo>
                            <a:pt x="7734" y="7606"/>
                            <a:pt x="7108" y="3765"/>
                            <a:pt x="4703" y="1164"/>
                          </a:cubicBezTo>
                          <a:cubicBezTo>
                            <a:pt x="4138" y="553"/>
                            <a:pt x="3340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43" name="Google Shape;443;p5"/>
                  <p:cNvGrpSpPr/>
                  <p:nvPr/>
                </p:nvGrpSpPr>
                <p:grpSpPr>
                  <a:xfrm>
                    <a:off x="1247462" y="4807734"/>
                    <a:ext cx="318695" cy="580200"/>
                    <a:chOff x="1247462" y="4807734"/>
                    <a:chExt cx="318695" cy="580200"/>
                  </a:xfrm>
                </p:grpSpPr>
                <p:sp>
                  <p:nvSpPr>
                    <p:cNvPr id="444" name="Google Shape;444;p5"/>
                    <p:cNvSpPr/>
                    <p:nvPr/>
                  </p:nvSpPr>
                  <p:spPr>
                    <a:xfrm flipH="1">
                      <a:off x="1377639" y="4864084"/>
                      <a:ext cx="84069" cy="523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39" h="22282" extrusionOk="0">
                          <a:moveTo>
                            <a:pt x="3384" y="1"/>
                          </a:moveTo>
                          <a:cubicBezTo>
                            <a:pt x="3342" y="1"/>
                            <a:pt x="3301" y="20"/>
                            <a:pt x="3274" y="56"/>
                          </a:cubicBezTo>
                          <a:lnTo>
                            <a:pt x="3215" y="134"/>
                          </a:lnTo>
                          <a:cubicBezTo>
                            <a:pt x="3210" y="140"/>
                            <a:pt x="3205" y="147"/>
                            <a:pt x="3201" y="154"/>
                          </a:cubicBezTo>
                          <a:lnTo>
                            <a:pt x="3188" y="172"/>
                          </a:lnTo>
                          <a:cubicBezTo>
                            <a:pt x="3079" y="336"/>
                            <a:pt x="2992" y="517"/>
                            <a:pt x="2911" y="697"/>
                          </a:cubicBezTo>
                          <a:cubicBezTo>
                            <a:pt x="2819" y="908"/>
                            <a:pt x="2727" y="1142"/>
                            <a:pt x="2652" y="1358"/>
                          </a:cubicBezTo>
                          <a:cubicBezTo>
                            <a:pt x="2357" y="2189"/>
                            <a:pt x="2128" y="3039"/>
                            <a:pt x="1912" y="3892"/>
                          </a:cubicBezTo>
                          <a:cubicBezTo>
                            <a:pt x="1338" y="6223"/>
                            <a:pt x="890" y="8583"/>
                            <a:pt x="533" y="10956"/>
                          </a:cubicBezTo>
                          <a:cubicBezTo>
                            <a:pt x="259" y="12813"/>
                            <a:pt x="67" y="14687"/>
                            <a:pt x="20" y="16563"/>
                          </a:cubicBezTo>
                          <a:cubicBezTo>
                            <a:pt x="0" y="17262"/>
                            <a:pt x="5" y="17985"/>
                            <a:pt x="40" y="18682"/>
                          </a:cubicBezTo>
                          <a:cubicBezTo>
                            <a:pt x="89" y="19626"/>
                            <a:pt x="191" y="20568"/>
                            <a:pt x="390" y="21493"/>
                          </a:cubicBezTo>
                          <a:cubicBezTo>
                            <a:pt x="441" y="21724"/>
                            <a:pt x="497" y="21953"/>
                            <a:pt x="563" y="22181"/>
                          </a:cubicBezTo>
                          <a:cubicBezTo>
                            <a:pt x="579" y="22239"/>
                            <a:pt x="634" y="22282"/>
                            <a:pt x="697" y="22282"/>
                          </a:cubicBezTo>
                          <a:cubicBezTo>
                            <a:pt x="700" y="22282"/>
                            <a:pt x="704" y="22281"/>
                            <a:pt x="707" y="22281"/>
                          </a:cubicBezTo>
                          <a:cubicBezTo>
                            <a:pt x="783" y="22276"/>
                            <a:pt x="840" y="22210"/>
                            <a:pt x="834" y="22133"/>
                          </a:cubicBezTo>
                          <a:cubicBezTo>
                            <a:pt x="804" y="21821"/>
                            <a:pt x="766" y="21400"/>
                            <a:pt x="745" y="21090"/>
                          </a:cubicBezTo>
                          <a:cubicBezTo>
                            <a:pt x="560" y="18200"/>
                            <a:pt x="666" y="15294"/>
                            <a:pt x="896" y="12409"/>
                          </a:cubicBezTo>
                          <a:cubicBezTo>
                            <a:pt x="1134" y="9453"/>
                            <a:pt x="1539" y="6499"/>
                            <a:pt x="2249" y="3616"/>
                          </a:cubicBezTo>
                          <a:cubicBezTo>
                            <a:pt x="2376" y="3109"/>
                            <a:pt x="2514" y="2602"/>
                            <a:pt x="2669" y="2105"/>
                          </a:cubicBezTo>
                          <a:cubicBezTo>
                            <a:pt x="2825" y="1610"/>
                            <a:pt x="2995" y="1117"/>
                            <a:pt x="3223" y="653"/>
                          </a:cubicBezTo>
                          <a:cubicBezTo>
                            <a:pt x="3262" y="579"/>
                            <a:pt x="3300" y="505"/>
                            <a:pt x="3345" y="432"/>
                          </a:cubicBezTo>
                          <a:cubicBezTo>
                            <a:pt x="3365" y="398"/>
                            <a:pt x="3390" y="364"/>
                            <a:pt x="3412" y="330"/>
                          </a:cubicBezTo>
                          <a:cubicBezTo>
                            <a:pt x="3430" y="302"/>
                            <a:pt x="3461" y="266"/>
                            <a:pt x="3484" y="237"/>
                          </a:cubicBezTo>
                          <a:cubicBezTo>
                            <a:pt x="3539" y="176"/>
                            <a:pt x="3531" y="82"/>
                            <a:pt x="3467" y="29"/>
                          </a:cubicBezTo>
                          <a:cubicBezTo>
                            <a:pt x="3442" y="10"/>
                            <a:pt x="3413" y="1"/>
                            <a:pt x="3384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5" name="Google Shape;445;p5"/>
                    <p:cNvSpPr/>
                    <p:nvPr/>
                  </p:nvSpPr>
                  <p:spPr>
                    <a:xfrm flipH="1">
                      <a:off x="1435909" y="4818030"/>
                      <a:ext cx="130249" cy="3173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83" h="13497" extrusionOk="0">
                          <a:moveTo>
                            <a:pt x="322" y="0"/>
                          </a:moveTo>
                          <a:cubicBezTo>
                            <a:pt x="461" y="159"/>
                            <a:pt x="50" y="1887"/>
                            <a:pt x="36" y="2205"/>
                          </a:cubicBezTo>
                          <a:cubicBezTo>
                            <a:pt x="1" y="2974"/>
                            <a:pt x="34" y="3746"/>
                            <a:pt x="127" y="4510"/>
                          </a:cubicBezTo>
                          <a:cubicBezTo>
                            <a:pt x="317" y="6069"/>
                            <a:pt x="768" y="7597"/>
                            <a:pt x="1449" y="9012"/>
                          </a:cubicBezTo>
                          <a:cubicBezTo>
                            <a:pt x="2129" y="10425"/>
                            <a:pt x="3039" y="11732"/>
                            <a:pt x="4153" y="12838"/>
                          </a:cubicBezTo>
                          <a:cubicBezTo>
                            <a:pt x="4623" y="13304"/>
                            <a:pt x="4915" y="13496"/>
                            <a:pt x="5095" y="13496"/>
                          </a:cubicBezTo>
                          <a:cubicBezTo>
                            <a:pt x="5483" y="13496"/>
                            <a:pt x="5354" y="12611"/>
                            <a:pt x="5369" y="11665"/>
                          </a:cubicBezTo>
                          <a:cubicBezTo>
                            <a:pt x="5401" y="9611"/>
                            <a:pt x="5282" y="7815"/>
                            <a:pt x="4425" y="5907"/>
                          </a:cubicBezTo>
                          <a:cubicBezTo>
                            <a:pt x="3441" y="3711"/>
                            <a:pt x="1904" y="1814"/>
                            <a:pt x="322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6" name="Google Shape;446;p5"/>
                    <p:cNvSpPr/>
                    <p:nvPr/>
                  </p:nvSpPr>
                  <p:spPr>
                    <a:xfrm flipH="1">
                      <a:off x="1247462" y="4893095"/>
                      <a:ext cx="196881" cy="2431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288" h="10344" extrusionOk="0">
                          <a:moveTo>
                            <a:pt x="8288" y="0"/>
                          </a:moveTo>
                          <a:cubicBezTo>
                            <a:pt x="8288" y="0"/>
                            <a:pt x="8288" y="0"/>
                            <a:pt x="8288" y="0"/>
                          </a:cubicBezTo>
                          <a:lnTo>
                            <a:pt x="8288" y="0"/>
                          </a:lnTo>
                          <a:cubicBezTo>
                            <a:pt x="8288" y="0"/>
                            <a:pt x="8288" y="0"/>
                            <a:pt x="8288" y="0"/>
                          </a:cubicBezTo>
                          <a:close/>
                          <a:moveTo>
                            <a:pt x="8288" y="1"/>
                          </a:moveTo>
                          <a:lnTo>
                            <a:pt x="8288" y="1"/>
                          </a:lnTo>
                          <a:cubicBezTo>
                            <a:pt x="8150" y="473"/>
                            <a:pt x="5988" y="1588"/>
                            <a:pt x="5528" y="1979"/>
                          </a:cubicBezTo>
                          <a:cubicBezTo>
                            <a:pt x="4642" y="2737"/>
                            <a:pt x="3822" y="3572"/>
                            <a:pt x="3078" y="4473"/>
                          </a:cubicBezTo>
                          <a:cubicBezTo>
                            <a:pt x="1724" y="6111"/>
                            <a:pt x="183" y="8180"/>
                            <a:pt x="1" y="10344"/>
                          </a:cubicBezTo>
                          <a:cubicBezTo>
                            <a:pt x="2169" y="9587"/>
                            <a:pt x="4013" y="8052"/>
                            <a:pt x="5377" y="6203"/>
                          </a:cubicBezTo>
                          <a:cubicBezTo>
                            <a:pt x="6740" y="4356"/>
                            <a:pt x="7646" y="2204"/>
                            <a:pt x="8288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7" name="Google Shape;447;p5"/>
                    <p:cNvSpPr/>
                    <p:nvPr/>
                  </p:nvSpPr>
                  <p:spPr>
                    <a:xfrm flipH="1">
                      <a:off x="1291015" y="4852360"/>
                      <a:ext cx="96730" cy="265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72" h="1129" extrusionOk="0">
                          <a:moveTo>
                            <a:pt x="2132" y="1"/>
                          </a:moveTo>
                          <a:cubicBezTo>
                            <a:pt x="1429" y="1"/>
                            <a:pt x="732" y="145"/>
                            <a:pt x="133" y="504"/>
                          </a:cubicBezTo>
                          <a:cubicBezTo>
                            <a:pt x="102" y="522"/>
                            <a:pt x="72" y="542"/>
                            <a:pt x="51" y="572"/>
                          </a:cubicBezTo>
                          <a:cubicBezTo>
                            <a:pt x="0" y="647"/>
                            <a:pt x="36" y="755"/>
                            <a:pt x="105" y="814"/>
                          </a:cubicBezTo>
                          <a:cubicBezTo>
                            <a:pt x="174" y="873"/>
                            <a:pt x="265" y="892"/>
                            <a:pt x="353" y="910"/>
                          </a:cubicBezTo>
                          <a:lnTo>
                            <a:pt x="354" y="934"/>
                          </a:lnTo>
                          <a:cubicBezTo>
                            <a:pt x="902" y="1064"/>
                            <a:pt x="1464" y="1129"/>
                            <a:pt x="2025" y="1129"/>
                          </a:cubicBezTo>
                          <a:cubicBezTo>
                            <a:pt x="2405" y="1129"/>
                            <a:pt x="2785" y="1099"/>
                            <a:pt x="3160" y="1039"/>
                          </a:cubicBezTo>
                          <a:cubicBezTo>
                            <a:pt x="3502" y="985"/>
                            <a:pt x="3869" y="887"/>
                            <a:pt x="4072" y="604"/>
                          </a:cubicBezTo>
                          <a:cubicBezTo>
                            <a:pt x="3865" y="266"/>
                            <a:pt x="3445" y="143"/>
                            <a:pt x="3061" y="79"/>
                          </a:cubicBezTo>
                          <a:cubicBezTo>
                            <a:pt x="2756" y="29"/>
                            <a:pt x="2443" y="1"/>
                            <a:pt x="2132" y="1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48" name="Google Shape;448;p5"/>
                    <p:cNvSpPr/>
                    <p:nvPr/>
                  </p:nvSpPr>
                  <p:spPr>
                    <a:xfrm flipH="1">
                      <a:off x="1384597" y="4807734"/>
                      <a:ext cx="76135" cy="625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05" h="2659" extrusionOk="0">
                          <a:moveTo>
                            <a:pt x="298" y="0"/>
                          </a:moveTo>
                          <a:cubicBezTo>
                            <a:pt x="200" y="0"/>
                            <a:pt x="103" y="15"/>
                            <a:pt x="8" y="50"/>
                          </a:cubicBezTo>
                          <a:cubicBezTo>
                            <a:pt x="0" y="396"/>
                            <a:pt x="231" y="698"/>
                            <a:pt x="467" y="951"/>
                          </a:cubicBezTo>
                          <a:cubicBezTo>
                            <a:pt x="1111" y="1640"/>
                            <a:pt x="1890" y="2203"/>
                            <a:pt x="2746" y="2598"/>
                          </a:cubicBezTo>
                          <a:lnTo>
                            <a:pt x="2762" y="2582"/>
                          </a:lnTo>
                          <a:cubicBezTo>
                            <a:pt x="2839" y="2619"/>
                            <a:pt x="2920" y="2659"/>
                            <a:pt x="3007" y="2659"/>
                          </a:cubicBezTo>
                          <a:cubicBezTo>
                            <a:pt x="3010" y="2659"/>
                            <a:pt x="3013" y="2659"/>
                            <a:pt x="3016" y="2659"/>
                          </a:cubicBezTo>
                          <a:cubicBezTo>
                            <a:pt x="3105" y="2656"/>
                            <a:pt x="3200" y="2592"/>
                            <a:pt x="3203" y="2502"/>
                          </a:cubicBezTo>
                          <a:cubicBezTo>
                            <a:pt x="3205" y="2466"/>
                            <a:pt x="3191" y="2431"/>
                            <a:pt x="3179" y="2399"/>
                          </a:cubicBezTo>
                          <a:cubicBezTo>
                            <a:pt x="2806" y="1461"/>
                            <a:pt x="2005" y="749"/>
                            <a:pt x="1121" y="263"/>
                          </a:cubicBezTo>
                          <a:cubicBezTo>
                            <a:pt x="867" y="124"/>
                            <a:pt x="579" y="0"/>
                            <a:pt x="298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449" name="Google Shape;449;p5"/>
              <p:cNvGrpSpPr/>
              <p:nvPr/>
            </p:nvGrpSpPr>
            <p:grpSpPr>
              <a:xfrm>
                <a:off x="6354874" y="4617883"/>
                <a:ext cx="1059758" cy="818673"/>
                <a:chOff x="206924" y="4453733"/>
                <a:chExt cx="1059758" cy="818673"/>
              </a:xfrm>
            </p:grpSpPr>
            <p:sp>
              <p:nvSpPr>
                <p:cNvPr id="450" name="Google Shape;450;p5"/>
                <p:cNvSpPr/>
                <p:nvPr/>
              </p:nvSpPr>
              <p:spPr>
                <a:xfrm flipH="1">
                  <a:off x="779613" y="4634777"/>
                  <a:ext cx="236647" cy="522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2" h="22221" extrusionOk="0">
                      <a:moveTo>
                        <a:pt x="299" y="1"/>
                      </a:moveTo>
                      <a:cubicBezTo>
                        <a:pt x="280" y="1"/>
                        <a:pt x="262" y="3"/>
                        <a:pt x="243" y="6"/>
                      </a:cubicBezTo>
                      <a:cubicBezTo>
                        <a:pt x="97" y="37"/>
                        <a:pt x="0" y="181"/>
                        <a:pt x="30" y="329"/>
                      </a:cubicBezTo>
                      <a:cubicBezTo>
                        <a:pt x="421" y="2289"/>
                        <a:pt x="868" y="4235"/>
                        <a:pt x="1413" y="6159"/>
                      </a:cubicBezTo>
                      <a:cubicBezTo>
                        <a:pt x="2788" y="10965"/>
                        <a:pt x="4516" y="15781"/>
                        <a:pt x="7484" y="19854"/>
                      </a:cubicBezTo>
                      <a:cubicBezTo>
                        <a:pt x="7973" y="20511"/>
                        <a:pt x="8489" y="21149"/>
                        <a:pt x="9054" y="21742"/>
                      </a:cubicBezTo>
                      <a:cubicBezTo>
                        <a:pt x="9179" y="21873"/>
                        <a:pt x="9323" y="22019"/>
                        <a:pt x="9454" y="22144"/>
                      </a:cubicBezTo>
                      <a:cubicBezTo>
                        <a:pt x="9506" y="22193"/>
                        <a:pt x="9575" y="22221"/>
                        <a:pt x="9646" y="22221"/>
                      </a:cubicBezTo>
                      <a:cubicBezTo>
                        <a:pt x="9686" y="22221"/>
                        <a:pt x="9727" y="22212"/>
                        <a:pt x="9765" y="22193"/>
                      </a:cubicBezTo>
                      <a:cubicBezTo>
                        <a:pt x="9904" y="22126"/>
                        <a:pt x="9961" y="21960"/>
                        <a:pt x="9894" y="21822"/>
                      </a:cubicBezTo>
                      <a:cubicBezTo>
                        <a:pt x="9839" y="21708"/>
                        <a:pt x="9781" y="21595"/>
                        <a:pt x="9721" y="21484"/>
                      </a:cubicBezTo>
                      <a:lnTo>
                        <a:pt x="9633" y="21319"/>
                      </a:lnTo>
                      <a:lnTo>
                        <a:pt x="9544" y="21155"/>
                      </a:lnTo>
                      <a:cubicBezTo>
                        <a:pt x="8242" y="18782"/>
                        <a:pt x="6798" y="16495"/>
                        <a:pt x="5527" y="14105"/>
                      </a:cubicBezTo>
                      <a:cubicBezTo>
                        <a:pt x="3149" y="9786"/>
                        <a:pt x="1326" y="5122"/>
                        <a:pt x="569" y="232"/>
                      </a:cubicBezTo>
                      <a:cubicBezTo>
                        <a:pt x="547" y="97"/>
                        <a:pt x="430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5"/>
                <p:cNvSpPr/>
                <p:nvPr/>
              </p:nvSpPr>
              <p:spPr>
                <a:xfrm flipH="1">
                  <a:off x="954426" y="4531924"/>
                  <a:ext cx="106731" cy="174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3" h="7402" extrusionOk="0">
                      <a:moveTo>
                        <a:pt x="1715" y="1"/>
                      </a:moveTo>
                      <a:cubicBezTo>
                        <a:pt x="1683" y="1"/>
                        <a:pt x="1651" y="2"/>
                        <a:pt x="1619" y="4"/>
                      </a:cubicBezTo>
                      <a:cubicBezTo>
                        <a:pt x="1030" y="49"/>
                        <a:pt x="527" y="499"/>
                        <a:pt x="278" y="1036"/>
                      </a:cubicBezTo>
                      <a:cubicBezTo>
                        <a:pt x="32" y="1571"/>
                        <a:pt x="1" y="2184"/>
                        <a:pt x="33" y="2774"/>
                      </a:cubicBezTo>
                      <a:cubicBezTo>
                        <a:pt x="101" y="3996"/>
                        <a:pt x="630" y="7402"/>
                        <a:pt x="2298" y="7402"/>
                      </a:cubicBezTo>
                      <a:cubicBezTo>
                        <a:pt x="2340" y="7402"/>
                        <a:pt x="2382" y="7400"/>
                        <a:pt x="2425" y="7395"/>
                      </a:cubicBezTo>
                      <a:cubicBezTo>
                        <a:pt x="4493" y="7183"/>
                        <a:pt x="3996" y="3972"/>
                        <a:pt x="3758" y="2711"/>
                      </a:cubicBezTo>
                      <a:cubicBezTo>
                        <a:pt x="3641" y="2088"/>
                        <a:pt x="3513" y="1452"/>
                        <a:pt x="3177" y="916"/>
                      </a:cubicBezTo>
                      <a:cubicBezTo>
                        <a:pt x="2859" y="408"/>
                        <a:pt x="2310" y="1"/>
                        <a:pt x="17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5"/>
                <p:cNvSpPr/>
                <p:nvPr/>
              </p:nvSpPr>
              <p:spPr>
                <a:xfrm flipH="1">
                  <a:off x="685951" y="4651727"/>
                  <a:ext cx="72643" cy="49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0977" extrusionOk="0">
                      <a:moveTo>
                        <a:pt x="311" y="1"/>
                      </a:moveTo>
                      <a:cubicBezTo>
                        <a:pt x="282" y="1"/>
                        <a:pt x="252" y="6"/>
                        <a:pt x="223" y="16"/>
                      </a:cubicBezTo>
                      <a:cubicBezTo>
                        <a:pt x="80" y="63"/>
                        <a:pt x="1" y="217"/>
                        <a:pt x="49" y="361"/>
                      </a:cubicBezTo>
                      <a:cubicBezTo>
                        <a:pt x="1100" y="3622"/>
                        <a:pt x="1598" y="7055"/>
                        <a:pt x="1613" y="10477"/>
                      </a:cubicBezTo>
                      <a:cubicBezTo>
                        <a:pt x="1639" y="13034"/>
                        <a:pt x="1457" y="15577"/>
                        <a:pt x="1316" y="18128"/>
                      </a:cubicBezTo>
                      <a:cubicBezTo>
                        <a:pt x="1283" y="18770"/>
                        <a:pt x="1256" y="19411"/>
                        <a:pt x="1248" y="20055"/>
                      </a:cubicBezTo>
                      <a:cubicBezTo>
                        <a:pt x="1244" y="20266"/>
                        <a:pt x="1242" y="20496"/>
                        <a:pt x="1250" y="20706"/>
                      </a:cubicBezTo>
                      <a:cubicBezTo>
                        <a:pt x="1258" y="20880"/>
                        <a:pt x="1394" y="20976"/>
                        <a:pt x="1532" y="20976"/>
                      </a:cubicBezTo>
                      <a:cubicBezTo>
                        <a:pt x="1636" y="20976"/>
                        <a:pt x="1741" y="20921"/>
                        <a:pt x="1790" y="20800"/>
                      </a:cubicBezTo>
                      <a:cubicBezTo>
                        <a:pt x="1867" y="20603"/>
                        <a:pt x="1941" y="20375"/>
                        <a:pt x="2005" y="20176"/>
                      </a:cubicBezTo>
                      <a:cubicBezTo>
                        <a:pt x="2197" y="19547"/>
                        <a:pt x="2344" y="18906"/>
                        <a:pt x="2462" y="18259"/>
                      </a:cubicBezTo>
                      <a:cubicBezTo>
                        <a:pt x="3058" y="14806"/>
                        <a:pt x="2786" y="11267"/>
                        <a:pt x="2236" y="7828"/>
                      </a:cubicBezTo>
                      <a:cubicBezTo>
                        <a:pt x="1833" y="5254"/>
                        <a:pt x="1265" y="2712"/>
                        <a:pt x="572" y="202"/>
                      </a:cubicBezTo>
                      <a:cubicBezTo>
                        <a:pt x="539" y="81"/>
                        <a:pt x="430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5"/>
                <p:cNvSpPr/>
                <p:nvPr/>
              </p:nvSpPr>
              <p:spPr>
                <a:xfrm flipH="1">
                  <a:off x="711249" y="4606754"/>
                  <a:ext cx="72667" cy="97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4138" extrusionOk="0">
                      <a:moveTo>
                        <a:pt x="901" y="0"/>
                      </a:moveTo>
                      <a:cubicBezTo>
                        <a:pt x="798" y="0"/>
                        <a:pt x="696" y="18"/>
                        <a:pt x="600" y="58"/>
                      </a:cubicBezTo>
                      <a:cubicBezTo>
                        <a:pt x="263" y="198"/>
                        <a:pt x="67" y="569"/>
                        <a:pt x="35" y="931"/>
                      </a:cubicBezTo>
                      <a:cubicBezTo>
                        <a:pt x="1" y="1295"/>
                        <a:pt x="99" y="1655"/>
                        <a:pt x="201" y="2006"/>
                      </a:cubicBezTo>
                      <a:cubicBezTo>
                        <a:pt x="384" y="2644"/>
                        <a:pt x="866" y="4138"/>
                        <a:pt x="1768" y="4138"/>
                      </a:cubicBezTo>
                      <a:cubicBezTo>
                        <a:pt x="1874" y="4138"/>
                        <a:pt x="1986" y="4117"/>
                        <a:pt x="2103" y="4072"/>
                      </a:cubicBezTo>
                      <a:cubicBezTo>
                        <a:pt x="3059" y="3706"/>
                        <a:pt x="2424" y="1735"/>
                        <a:pt x="2135" y="1071"/>
                      </a:cubicBezTo>
                      <a:cubicBezTo>
                        <a:pt x="1998" y="759"/>
                        <a:pt x="1824" y="452"/>
                        <a:pt x="1558" y="241"/>
                      </a:cubicBezTo>
                      <a:cubicBezTo>
                        <a:pt x="1372" y="94"/>
                        <a:pt x="1134" y="0"/>
                        <a:pt x="9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5"/>
                <p:cNvSpPr/>
                <p:nvPr/>
              </p:nvSpPr>
              <p:spPr>
                <a:xfrm flipH="1">
                  <a:off x="441586" y="4593283"/>
                  <a:ext cx="76182" cy="493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7" h="20978" extrusionOk="0">
                      <a:moveTo>
                        <a:pt x="2897" y="0"/>
                      </a:moveTo>
                      <a:cubicBezTo>
                        <a:pt x="2777" y="0"/>
                        <a:pt x="2667" y="80"/>
                        <a:pt x="2634" y="202"/>
                      </a:cubicBezTo>
                      <a:cubicBezTo>
                        <a:pt x="2177" y="1877"/>
                        <a:pt x="1761" y="3560"/>
                        <a:pt x="1427" y="5263"/>
                      </a:cubicBezTo>
                      <a:cubicBezTo>
                        <a:pt x="605" y="9525"/>
                        <a:pt x="1" y="13938"/>
                        <a:pt x="744" y="18259"/>
                      </a:cubicBezTo>
                      <a:cubicBezTo>
                        <a:pt x="872" y="18959"/>
                        <a:pt x="1034" y="19656"/>
                        <a:pt x="1253" y="20333"/>
                      </a:cubicBezTo>
                      <a:cubicBezTo>
                        <a:pt x="1303" y="20483"/>
                        <a:pt x="1362" y="20652"/>
                        <a:pt x="1418" y="20800"/>
                      </a:cubicBezTo>
                      <a:cubicBezTo>
                        <a:pt x="1456" y="20898"/>
                        <a:pt x="1551" y="20972"/>
                        <a:pt x="1665" y="20977"/>
                      </a:cubicBezTo>
                      <a:cubicBezTo>
                        <a:pt x="1669" y="20977"/>
                        <a:pt x="1673" y="20977"/>
                        <a:pt x="1676" y="20977"/>
                      </a:cubicBezTo>
                      <a:cubicBezTo>
                        <a:pt x="1825" y="20977"/>
                        <a:pt x="1950" y="20861"/>
                        <a:pt x="1956" y="20711"/>
                      </a:cubicBezTo>
                      <a:cubicBezTo>
                        <a:pt x="1961" y="20599"/>
                        <a:pt x="1962" y="20489"/>
                        <a:pt x="1962" y="20379"/>
                      </a:cubicBezTo>
                      <a:lnTo>
                        <a:pt x="1961" y="20216"/>
                      </a:lnTo>
                      <a:lnTo>
                        <a:pt x="1958" y="20055"/>
                      </a:lnTo>
                      <a:cubicBezTo>
                        <a:pt x="1920" y="17710"/>
                        <a:pt x="1689" y="15377"/>
                        <a:pt x="1628" y="13033"/>
                      </a:cubicBezTo>
                      <a:cubicBezTo>
                        <a:pt x="1446" y="8764"/>
                        <a:pt x="1822" y="4437"/>
                        <a:pt x="3158" y="359"/>
                      </a:cubicBezTo>
                      <a:cubicBezTo>
                        <a:pt x="3206" y="213"/>
                        <a:pt x="3120" y="51"/>
                        <a:pt x="2970" y="10"/>
                      </a:cubicBezTo>
                      <a:cubicBezTo>
                        <a:pt x="2946" y="3"/>
                        <a:pt x="2921" y="0"/>
                        <a:pt x="28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5"/>
                <p:cNvSpPr/>
                <p:nvPr/>
              </p:nvSpPr>
              <p:spPr>
                <a:xfrm flipH="1">
                  <a:off x="396001" y="4506347"/>
                  <a:ext cx="102075" cy="136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7" h="5809" extrusionOk="0">
                      <a:moveTo>
                        <a:pt x="3031" y="1"/>
                      </a:moveTo>
                      <a:cubicBezTo>
                        <a:pt x="2704" y="1"/>
                        <a:pt x="2370" y="132"/>
                        <a:pt x="2110" y="339"/>
                      </a:cubicBezTo>
                      <a:cubicBezTo>
                        <a:pt x="1735" y="636"/>
                        <a:pt x="1490" y="1066"/>
                        <a:pt x="1298" y="1505"/>
                      </a:cubicBezTo>
                      <a:cubicBezTo>
                        <a:pt x="892" y="2436"/>
                        <a:pt x="0" y="5201"/>
                        <a:pt x="1346" y="5716"/>
                      </a:cubicBezTo>
                      <a:cubicBezTo>
                        <a:pt x="1511" y="5780"/>
                        <a:pt x="1668" y="5809"/>
                        <a:pt x="1817" y="5809"/>
                      </a:cubicBezTo>
                      <a:cubicBezTo>
                        <a:pt x="3081" y="5809"/>
                        <a:pt x="3757" y="3710"/>
                        <a:pt x="4015" y="2817"/>
                      </a:cubicBezTo>
                      <a:cubicBezTo>
                        <a:pt x="4157" y="2325"/>
                        <a:pt x="4297" y="1818"/>
                        <a:pt x="4249" y="1309"/>
                      </a:cubicBezTo>
                      <a:cubicBezTo>
                        <a:pt x="4201" y="798"/>
                        <a:pt x="3928" y="278"/>
                        <a:pt x="3454" y="83"/>
                      </a:cubicBezTo>
                      <a:cubicBezTo>
                        <a:pt x="3319" y="26"/>
                        <a:pt x="3176" y="1"/>
                        <a:pt x="30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5"/>
                <p:cNvSpPr/>
                <p:nvPr/>
              </p:nvSpPr>
              <p:spPr>
                <a:xfrm flipH="1">
                  <a:off x="206924" y="4453733"/>
                  <a:ext cx="1059758" cy="790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2" h="33609" extrusionOk="0">
                      <a:moveTo>
                        <a:pt x="29833" y="0"/>
                      </a:moveTo>
                      <a:cubicBezTo>
                        <a:pt x="28568" y="0"/>
                        <a:pt x="27739" y="1730"/>
                        <a:pt x="27453" y="3110"/>
                      </a:cubicBezTo>
                      <a:cubicBezTo>
                        <a:pt x="26111" y="9576"/>
                        <a:pt x="24941" y="16078"/>
                        <a:pt x="23940" y="22603"/>
                      </a:cubicBezTo>
                      <a:cubicBezTo>
                        <a:pt x="23032" y="18577"/>
                        <a:pt x="22059" y="14409"/>
                        <a:pt x="19544" y="11134"/>
                      </a:cubicBezTo>
                      <a:cubicBezTo>
                        <a:pt x="19098" y="10553"/>
                        <a:pt x="18457" y="9960"/>
                        <a:pt x="17768" y="9960"/>
                      </a:cubicBezTo>
                      <a:cubicBezTo>
                        <a:pt x="17655" y="9960"/>
                        <a:pt x="17539" y="9977"/>
                        <a:pt x="17423" y="10012"/>
                      </a:cubicBezTo>
                      <a:cubicBezTo>
                        <a:pt x="16686" y="10237"/>
                        <a:pt x="16381" y="11098"/>
                        <a:pt x="16205" y="11850"/>
                      </a:cubicBezTo>
                      <a:cubicBezTo>
                        <a:pt x="15508" y="14810"/>
                        <a:pt x="15153" y="17849"/>
                        <a:pt x="15151" y="20889"/>
                      </a:cubicBezTo>
                      <a:cubicBezTo>
                        <a:pt x="13006" y="18628"/>
                        <a:pt x="10861" y="16364"/>
                        <a:pt x="8715" y="14101"/>
                      </a:cubicBezTo>
                      <a:cubicBezTo>
                        <a:pt x="7092" y="12387"/>
                        <a:pt x="5180" y="10548"/>
                        <a:pt x="2832" y="10548"/>
                      </a:cubicBezTo>
                      <a:cubicBezTo>
                        <a:pt x="2804" y="10548"/>
                        <a:pt x="2776" y="10548"/>
                        <a:pt x="2749" y="10548"/>
                      </a:cubicBezTo>
                      <a:cubicBezTo>
                        <a:pt x="2176" y="10560"/>
                        <a:pt x="1587" y="10694"/>
                        <a:pt x="1131" y="11040"/>
                      </a:cubicBezTo>
                      <a:cubicBezTo>
                        <a:pt x="206" y="11740"/>
                        <a:pt x="68" y="13057"/>
                        <a:pt x="57" y="14215"/>
                      </a:cubicBezTo>
                      <a:cubicBezTo>
                        <a:pt x="1" y="20960"/>
                        <a:pt x="1719" y="27712"/>
                        <a:pt x="4993" y="33609"/>
                      </a:cubicBezTo>
                      <a:lnTo>
                        <a:pt x="34600" y="33120"/>
                      </a:lnTo>
                      <a:cubicBezTo>
                        <a:pt x="39383" y="25503"/>
                        <a:pt x="44611" y="8952"/>
                        <a:pt x="42441" y="7626"/>
                      </a:cubicBezTo>
                      <a:cubicBezTo>
                        <a:pt x="42028" y="7305"/>
                        <a:pt x="41525" y="7164"/>
                        <a:pt x="41006" y="7164"/>
                      </a:cubicBezTo>
                      <a:cubicBezTo>
                        <a:pt x="40325" y="7164"/>
                        <a:pt x="39617" y="7408"/>
                        <a:pt x="39058" y="7809"/>
                      </a:cubicBezTo>
                      <a:cubicBezTo>
                        <a:pt x="38073" y="8514"/>
                        <a:pt x="37440" y="9597"/>
                        <a:pt x="36836" y="10647"/>
                      </a:cubicBezTo>
                      <a:cubicBezTo>
                        <a:pt x="34590" y="14549"/>
                        <a:pt x="32346" y="18450"/>
                        <a:pt x="30100" y="22352"/>
                      </a:cubicBezTo>
                      <a:cubicBezTo>
                        <a:pt x="31449" y="15995"/>
                        <a:pt x="31989" y="9469"/>
                        <a:pt x="31702" y="2979"/>
                      </a:cubicBezTo>
                      <a:cubicBezTo>
                        <a:pt x="31650" y="1815"/>
                        <a:pt x="31368" y="380"/>
                        <a:pt x="30247" y="60"/>
                      </a:cubicBezTo>
                      <a:cubicBezTo>
                        <a:pt x="30104" y="19"/>
                        <a:pt x="29966" y="0"/>
                        <a:pt x="2983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5"/>
                <p:cNvSpPr/>
                <p:nvPr/>
              </p:nvSpPr>
              <p:spPr>
                <a:xfrm flipH="1">
                  <a:off x="400457" y="4855127"/>
                  <a:ext cx="786338" cy="417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2" h="17749" extrusionOk="0">
                      <a:moveTo>
                        <a:pt x="2654" y="1"/>
                      </a:moveTo>
                      <a:cubicBezTo>
                        <a:pt x="2516" y="1"/>
                        <a:pt x="2377" y="13"/>
                        <a:pt x="2237" y="40"/>
                      </a:cubicBezTo>
                      <a:cubicBezTo>
                        <a:pt x="1180" y="244"/>
                        <a:pt x="426" y="1257"/>
                        <a:pt x="212" y="2312"/>
                      </a:cubicBezTo>
                      <a:cubicBezTo>
                        <a:pt x="0" y="3364"/>
                        <a:pt x="225" y="4455"/>
                        <a:pt x="498" y="5497"/>
                      </a:cubicBezTo>
                      <a:cubicBezTo>
                        <a:pt x="1275" y="8456"/>
                        <a:pt x="2455" y="11307"/>
                        <a:pt x="3986" y="13955"/>
                      </a:cubicBezTo>
                      <a:cubicBezTo>
                        <a:pt x="5793" y="17076"/>
                        <a:pt x="6468" y="17467"/>
                        <a:pt x="10053" y="17599"/>
                      </a:cubicBezTo>
                      <a:cubicBezTo>
                        <a:pt x="12778" y="17699"/>
                        <a:pt x="15505" y="17749"/>
                        <a:pt x="18232" y="17749"/>
                      </a:cubicBezTo>
                      <a:cubicBezTo>
                        <a:pt x="22527" y="17749"/>
                        <a:pt x="26822" y="17625"/>
                        <a:pt x="31110" y="17377"/>
                      </a:cubicBezTo>
                      <a:cubicBezTo>
                        <a:pt x="32562" y="12593"/>
                        <a:pt x="33101" y="7535"/>
                        <a:pt x="32690" y="2552"/>
                      </a:cubicBezTo>
                      <a:cubicBezTo>
                        <a:pt x="32686" y="2552"/>
                        <a:pt x="32681" y="2552"/>
                        <a:pt x="32677" y="2552"/>
                      </a:cubicBezTo>
                      <a:cubicBezTo>
                        <a:pt x="29601" y="2552"/>
                        <a:pt x="27577" y="5667"/>
                        <a:pt x="26153" y="8397"/>
                      </a:cubicBezTo>
                      <a:cubicBezTo>
                        <a:pt x="25963" y="6001"/>
                        <a:pt x="25487" y="3628"/>
                        <a:pt x="24739" y="1344"/>
                      </a:cubicBezTo>
                      <a:cubicBezTo>
                        <a:pt x="24647" y="1059"/>
                        <a:pt x="24515" y="742"/>
                        <a:pt x="24231" y="648"/>
                      </a:cubicBezTo>
                      <a:cubicBezTo>
                        <a:pt x="24178" y="631"/>
                        <a:pt x="24125" y="623"/>
                        <a:pt x="24073" y="623"/>
                      </a:cubicBezTo>
                      <a:cubicBezTo>
                        <a:pt x="23757" y="623"/>
                        <a:pt x="23469" y="917"/>
                        <a:pt x="23264" y="1188"/>
                      </a:cubicBezTo>
                      <a:cubicBezTo>
                        <a:pt x="21613" y="3385"/>
                        <a:pt x="20277" y="5819"/>
                        <a:pt x="19312" y="8392"/>
                      </a:cubicBezTo>
                      <a:cubicBezTo>
                        <a:pt x="18521" y="6947"/>
                        <a:pt x="17663" y="5536"/>
                        <a:pt x="16749" y="4165"/>
                      </a:cubicBezTo>
                      <a:cubicBezTo>
                        <a:pt x="16541" y="3854"/>
                        <a:pt x="16300" y="3523"/>
                        <a:pt x="15941" y="3425"/>
                      </a:cubicBezTo>
                      <a:cubicBezTo>
                        <a:pt x="15868" y="3405"/>
                        <a:pt x="15795" y="3395"/>
                        <a:pt x="15724" y="3395"/>
                      </a:cubicBezTo>
                      <a:cubicBezTo>
                        <a:pt x="15226" y="3395"/>
                        <a:pt x="14777" y="3848"/>
                        <a:pt x="14493" y="4294"/>
                      </a:cubicBezTo>
                      <a:cubicBezTo>
                        <a:pt x="13557" y="5759"/>
                        <a:pt x="13193" y="7579"/>
                        <a:pt x="13494" y="9291"/>
                      </a:cubicBezTo>
                      <a:cubicBezTo>
                        <a:pt x="11067" y="6365"/>
                        <a:pt x="8346" y="3684"/>
                        <a:pt x="5386" y="1299"/>
                      </a:cubicBezTo>
                      <a:cubicBezTo>
                        <a:pt x="4587" y="655"/>
                        <a:pt x="3648" y="1"/>
                        <a:pt x="26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58" name="Google Shape;458;p5"/>
              <p:cNvGrpSpPr/>
              <p:nvPr/>
            </p:nvGrpSpPr>
            <p:grpSpPr>
              <a:xfrm>
                <a:off x="5899748" y="4337943"/>
                <a:ext cx="546340" cy="1144005"/>
                <a:chOff x="-190602" y="4255105"/>
                <a:chExt cx="546340" cy="1144005"/>
              </a:xfrm>
            </p:grpSpPr>
            <p:sp>
              <p:nvSpPr>
                <p:cNvPr id="459" name="Google Shape;459;p5"/>
                <p:cNvSpPr/>
                <p:nvPr/>
              </p:nvSpPr>
              <p:spPr>
                <a:xfrm flipH="1">
                  <a:off x="-190602" y="4255105"/>
                  <a:ext cx="460942" cy="394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4" h="16791" extrusionOk="0">
                      <a:moveTo>
                        <a:pt x="7221" y="0"/>
                      </a:moveTo>
                      <a:cubicBezTo>
                        <a:pt x="6664" y="0"/>
                        <a:pt x="6306" y="659"/>
                        <a:pt x="6124" y="1214"/>
                      </a:cubicBezTo>
                      <a:cubicBezTo>
                        <a:pt x="5140" y="4205"/>
                        <a:pt x="4516" y="7313"/>
                        <a:pt x="4268" y="10451"/>
                      </a:cubicBezTo>
                      <a:cubicBezTo>
                        <a:pt x="3768" y="8123"/>
                        <a:pt x="3123" y="5827"/>
                        <a:pt x="2339" y="3579"/>
                      </a:cubicBezTo>
                      <a:cubicBezTo>
                        <a:pt x="2182" y="3127"/>
                        <a:pt x="1882" y="2590"/>
                        <a:pt x="1429" y="2590"/>
                      </a:cubicBezTo>
                      <a:cubicBezTo>
                        <a:pt x="1399" y="2590"/>
                        <a:pt x="1369" y="2592"/>
                        <a:pt x="1339" y="2597"/>
                      </a:cubicBezTo>
                      <a:cubicBezTo>
                        <a:pt x="1146" y="2627"/>
                        <a:pt x="983" y="2755"/>
                        <a:pt x="850" y="2899"/>
                      </a:cubicBezTo>
                      <a:cubicBezTo>
                        <a:pt x="0" y="3821"/>
                        <a:pt x="195" y="5266"/>
                        <a:pt x="494" y="6482"/>
                      </a:cubicBezTo>
                      <a:cubicBezTo>
                        <a:pt x="933" y="8270"/>
                        <a:pt x="1480" y="10029"/>
                        <a:pt x="2131" y="11750"/>
                      </a:cubicBezTo>
                      <a:cubicBezTo>
                        <a:pt x="2709" y="13272"/>
                        <a:pt x="3418" y="14831"/>
                        <a:pt x="4710" y="15823"/>
                      </a:cubicBezTo>
                      <a:cubicBezTo>
                        <a:pt x="5613" y="16515"/>
                        <a:pt x="6647" y="16791"/>
                        <a:pt x="7702" y="16791"/>
                      </a:cubicBezTo>
                      <a:cubicBezTo>
                        <a:pt x="8714" y="16791"/>
                        <a:pt x="9744" y="16537"/>
                        <a:pt x="10696" y="16153"/>
                      </a:cubicBezTo>
                      <a:cubicBezTo>
                        <a:pt x="13138" y="15167"/>
                        <a:pt x="15546" y="14189"/>
                        <a:pt x="17772" y="12765"/>
                      </a:cubicBezTo>
                      <a:cubicBezTo>
                        <a:pt x="18559" y="12260"/>
                        <a:pt x="19403" y="11568"/>
                        <a:pt x="19400" y="10632"/>
                      </a:cubicBezTo>
                      <a:cubicBezTo>
                        <a:pt x="19385" y="10244"/>
                        <a:pt x="18981" y="10102"/>
                        <a:pt x="18413" y="10102"/>
                      </a:cubicBezTo>
                      <a:cubicBezTo>
                        <a:pt x="17471" y="10102"/>
                        <a:pt x="16076" y="10492"/>
                        <a:pt x="15249" y="10796"/>
                      </a:cubicBezTo>
                      <a:cubicBezTo>
                        <a:pt x="13921" y="11285"/>
                        <a:pt x="12729" y="12074"/>
                        <a:pt x="11552" y="12858"/>
                      </a:cubicBezTo>
                      <a:cubicBezTo>
                        <a:pt x="12843" y="11786"/>
                        <a:pt x="14083" y="10655"/>
                        <a:pt x="15270" y="9470"/>
                      </a:cubicBezTo>
                      <a:cubicBezTo>
                        <a:pt x="16319" y="8423"/>
                        <a:pt x="17371" y="7244"/>
                        <a:pt x="17618" y="5782"/>
                      </a:cubicBezTo>
                      <a:cubicBezTo>
                        <a:pt x="17646" y="5612"/>
                        <a:pt x="17662" y="5429"/>
                        <a:pt x="17590" y="5273"/>
                      </a:cubicBezTo>
                      <a:cubicBezTo>
                        <a:pt x="17492" y="5061"/>
                        <a:pt x="17300" y="4980"/>
                        <a:pt x="17078" y="4980"/>
                      </a:cubicBezTo>
                      <a:cubicBezTo>
                        <a:pt x="16771" y="4980"/>
                        <a:pt x="16404" y="5136"/>
                        <a:pt x="16141" y="5321"/>
                      </a:cubicBezTo>
                      <a:cubicBezTo>
                        <a:pt x="13579" y="7130"/>
                        <a:pt x="11456" y="9479"/>
                        <a:pt x="9356" y="11809"/>
                      </a:cubicBezTo>
                      <a:cubicBezTo>
                        <a:pt x="10747" y="8873"/>
                        <a:pt x="12171" y="5788"/>
                        <a:pt x="12043" y="2541"/>
                      </a:cubicBezTo>
                      <a:cubicBezTo>
                        <a:pt x="12036" y="2372"/>
                        <a:pt x="12017" y="2185"/>
                        <a:pt x="11890" y="2071"/>
                      </a:cubicBezTo>
                      <a:cubicBezTo>
                        <a:pt x="11813" y="2001"/>
                        <a:pt x="11711" y="1976"/>
                        <a:pt x="11606" y="1976"/>
                      </a:cubicBezTo>
                      <a:cubicBezTo>
                        <a:pt x="11529" y="1976"/>
                        <a:pt x="11450" y="1989"/>
                        <a:pt x="11377" y="2010"/>
                      </a:cubicBezTo>
                      <a:cubicBezTo>
                        <a:pt x="10536" y="2253"/>
                        <a:pt x="10107" y="3164"/>
                        <a:pt x="9796" y="3982"/>
                      </a:cubicBezTo>
                      <a:cubicBezTo>
                        <a:pt x="9022" y="6020"/>
                        <a:pt x="8331" y="8088"/>
                        <a:pt x="7726" y="10185"/>
                      </a:cubicBezTo>
                      <a:cubicBezTo>
                        <a:pt x="7750" y="7906"/>
                        <a:pt x="7774" y="5627"/>
                        <a:pt x="7798" y="3349"/>
                      </a:cubicBezTo>
                      <a:cubicBezTo>
                        <a:pt x="7809" y="2213"/>
                        <a:pt x="8264" y="351"/>
                        <a:pt x="7318" y="7"/>
                      </a:cubicBezTo>
                      <a:cubicBezTo>
                        <a:pt x="7285" y="2"/>
                        <a:pt x="7252" y="0"/>
                        <a:pt x="72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5"/>
                <p:cNvSpPr/>
                <p:nvPr/>
              </p:nvSpPr>
              <p:spPr>
                <a:xfrm flipH="1">
                  <a:off x="-164541" y="4646414"/>
                  <a:ext cx="312283" cy="32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6" h="13927" extrusionOk="0">
                      <a:moveTo>
                        <a:pt x="13146" y="1"/>
                      </a:moveTo>
                      <a:lnTo>
                        <a:pt x="13146" y="1"/>
                      </a:lnTo>
                      <a:cubicBezTo>
                        <a:pt x="9977" y="1406"/>
                        <a:pt x="6751" y="2849"/>
                        <a:pt x="4178" y="5173"/>
                      </a:cubicBezTo>
                      <a:cubicBezTo>
                        <a:pt x="2047" y="7098"/>
                        <a:pt x="345" y="9787"/>
                        <a:pt x="123" y="12703"/>
                      </a:cubicBezTo>
                      <a:cubicBezTo>
                        <a:pt x="64" y="13475"/>
                        <a:pt x="0" y="13927"/>
                        <a:pt x="711" y="13927"/>
                      </a:cubicBezTo>
                      <a:cubicBezTo>
                        <a:pt x="758" y="13927"/>
                        <a:pt x="808" y="13925"/>
                        <a:pt x="862" y="13921"/>
                      </a:cubicBezTo>
                      <a:cubicBezTo>
                        <a:pt x="1643" y="13865"/>
                        <a:pt x="2682" y="13236"/>
                        <a:pt x="3382" y="12915"/>
                      </a:cubicBezTo>
                      <a:cubicBezTo>
                        <a:pt x="5017" y="12164"/>
                        <a:pt x="6575" y="11230"/>
                        <a:pt x="7942" y="10055"/>
                      </a:cubicBezTo>
                      <a:cubicBezTo>
                        <a:pt x="10146" y="8159"/>
                        <a:pt x="11844" y="5580"/>
                        <a:pt x="12317" y="2712"/>
                      </a:cubicBezTo>
                      <a:cubicBezTo>
                        <a:pt x="12474" y="1766"/>
                        <a:pt x="12525" y="730"/>
                        <a:pt x="131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5"/>
                <p:cNvSpPr/>
                <p:nvPr/>
              </p:nvSpPr>
              <p:spPr>
                <a:xfrm flipH="1">
                  <a:off x="145079" y="4523062"/>
                  <a:ext cx="210659" cy="35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8" h="15091" extrusionOk="0">
                      <a:moveTo>
                        <a:pt x="1" y="0"/>
                      </a:moveTo>
                      <a:cubicBezTo>
                        <a:pt x="273" y="3041"/>
                        <a:pt x="559" y="6136"/>
                        <a:pt x="1730" y="8955"/>
                      </a:cubicBezTo>
                      <a:cubicBezTo>
                        <a:pt x="2791" y="11507"/>
                        <a:pt x="4886" y="14232"/>
                        <a:pt x="7675" y="15004"/>
                      </a:cubicBezTo>
                      <a:cubicBezTo>
                        <a:pt x="7891" y="15063"/>
                        <a:pt x="8064" y="15091"/>
                        <a:pt x="8201" y="15091"/>
                      </a:cubicBezTo>
                      <a:cubicBezTo>
                        <a:pt x="8867" y="15091"/>
                        <a:pt x="8701" y="14446"/>
                        <a:pt x="8410" y="13651"/>
                      </a:cubicBezTo>
                      <a:cubicBezTo>
                        <a:pt x="7898" y="12250"/>
                        <a:pt x="7395" y="10832"/>
                        <a:pt x="6807" y="9462"/>
                      </a:cubicBezTo>
                      <a:cubicBezTo>
                        <a:pt x="6215" y="8083"/>
                        <a:pt x="5616" y="6692"/>
                        <a:pt x="4736" y="5475"/>
                      </a:cubicBezTo>
                      <a:cubicBezTo>
                        <a:pt x="3319" y="3517"/>
                        <a:pt x="1224" y="208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5"/>
                <p:cNvSpPr/>
                <p:nvPr/>
              </p:nvSpPr>
              <p:spPr>
                <a:xfrm flipH="1">
                  <a:off x="-43867" y="4645191"/>
                  <a:ext cx="256198" cy="753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5" h="32068" extrusionOk="0">
                      <a:moveTo>
                        <a:pt x="3377" y="1"/>
                      </a:moveTo>
                      <a:cubicBezTo>
                        <a:pt x="3273" y="1"/>
                        <a:pt x="3169" y="57"/>
                        <a:pt x="3123" y="181"/>
                      </a:cubicBezTo>
                      <a:cubicBezTo>
                        <a:pt x="3012" y="500"/>
                        <a:pt x="2900" y="868"/>
                        <a:pt x="2807" y="1191"/>
                      </a:cubicBezTo>
                      <a:cubicBezTo>
                        <a:pt x="1" y="11607"/>
                        <a:pt x="3880" y="23585"/>
                        <a:pt x="10271" y="31962"/>
                      </a:cubicBezTo>
                      <a:cubicBezTo>
                        <a:pt x="10324" y="32031"/>
                        <a:pt x="10404" y="32068"/>
                        <a:pt x="10484" y="32068"/>
                      </a:cubicBezTo>
                      <a:cubicBezTo>
                        <a:pt x="10544" y="32068"/>
                        <a:pt x="10604" y="32048"/>
                        <a:pt x="10653" y="32007"/>
                      </a:cubicBezTo>
                      <a:cubicBezTo>
                        <a:pt x="10768" y="31914"/>
                        <a:pt x="10785" y="31745"/>
                        <a:pt x="10692" y="31629"/>
                      </a:cubicBezTo>
                      <a:cubicBezTo>
                        <a:pt x="3827" y="23149"/>
                        <a:pt x="2365" y="12412"/>
                        <a:pt x="3494" y="1846"/>
                      </a:cubicBezTo>
                      <a:cubicBezTo>
                        <a:pt x="3544" y="1334"/>
                        <a:pt x="3602" y="808"/>
                        <a:pt x="3648" y="296"/>
                      </a:cubicBezTo>
                      <a:cubicBezTo>
                        <a:pt x="3661" y="108"/>
                        <a:pt x="3519" y="1"/>
                        <a:pt x="33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5"/>
                <p:cNvSpPr/>
                <p:nvPr/>
              </p:nvSpPr>
              <p:spPr>
                <a:xfrm flipH="1">
                  <a:off x="17017" y="4569868"/>
                  <a:ext cx="182652" cy="121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9" h="5154" extrusionOk="0">
                      <a:moveTo>
                        <a:pt x="1122" y="1"/>
                      </a:moveTo>
                      <a:cubicBezTo>
                        <a:pt x="927" y="1"/>
                        <a:pt x="732" y="17"/>
                        <a:pt x="539" y="49"/>
                      </a:cubicBezTo>
                      <a:cubicBezTo>
                        <a:pt x="383" y="75"/>
                        <a:pt x="216" y="119"/>
                        <a:pt x="116" y="241"/>
                      </a:cubicBezTo>
                      <a:cubicBezTo>
                        <a:pt x="1" y="377"/>
                        <a:pt x="0" y="574"/>
                        <a:pt x="16" y="750"/>
                      </a:cubicBezTo>
                      <a:cubicBezTo>
                        <a:pt x="99" y="1655"/>
                        <a:pt x="487" y="2501"/>
                        <a:pt x="870" y="3326"/>
                      </a:cubicBezTo>
                      <a:cubicBezTo>
                        <a:pt x="1061" y="3738"/>
                        <a:pt x="2257" y="5147"/>
                        <a:pt x="2710" y="5153"/>
                      </a:cubicBezTo>
                      <a:cubicBezTo>
                        <a:pt x="2727" y="5153"/>
                        <a:pt x="2743" y="5153"/>
                        <a:pt x="2760" y="5153"/>
                      </a:cubicBezTo>
                      <a:cubicBezTo>
                        <a:pt x="4291" y="5153"/>
                        <a:pt x="5522" y="4124"/>
                        <a:pt x="6655" y="3663"/>
                      </a:cubicBezTo>
                      <a:cubicBezTo>
                        <a:pt x="7134" y="3467"/>
                        <a:pt x="7689" y="3125"/>
                        <a:pt x="7650" y="2608"/>
                      </a:cubicBezTo>
                      <a:cubicBezTo>
                        <a:pt x="7614" y="2131"/>
                        <a:pt x="7087" y="1859"/>
                        <a:pt x="6619" y="1765"/>
                      </a:cubicBezTo>
                      <a:cubicBezTo>
                        <a:pt x="6150" y="1672"/>
                        <a:pt x="5626" y="1642"/>
                        <a:pt x="5288" y="1304"/>
                      </a:cubicBezTo>
                      <a:cubicBezTo>
                        <a:pt x="5086" y="1103"/>
                        <a:pt x="4988" y="826"/>
                        <a:pt x="4848" y="580"/>
                      </a:cubicBezTo>
                      <a:cubicBezTo>
                        <a:pt x="4706" y="334"/>
                        <a:pt x="4482" y="95"/>
                        <a:pt x="4199" y="87"/>
                      </a:cubicBezTo>
                      <a:cubicBezTo>
                        <a:pt x="4194" y="87"/>
                        <a:pt x="4188" y="87"/>
                        <a:pt x="4183" y="87"/>
                      </a:cubicBezTo>
                      <a:cubicBezTo>
                        <a:pt x="3892" y="87"/>
                        <a:pt x="3651" y="322"/>
                        <a:pt x="3368" y="398"/>
                      </a:cubicBezTo>
                      <a:cubicBezTo>
                        <a:pt x="3295" y="417"/>
                        <a:pt x="3223" y="425"/>
                        <a:pt x="3150" y="425"/>
                      </a:cubicBezTo>
                      <a:cubicBezTo>
                        <a:pt x="2855" y="425"/>
                        <a:pt x="2558" y="289"/>
                        <a:pt x="2272" y="191"/>
                      </a:cubicBezTo>
                      <a:cubicBezTo>
                        <a:pt x="1902" y="65"/>
                        <a:pt x="1512" y="1"/>
                        <a:pt x="11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64" name="Google Shape;464;p5"/>
              <p:cNvGrpSpPr/>
              <p:nvPr/>
            </p:nvGrpSpPr>
            <p:grpSpPr>
              <a:xfrm>
                <a:off x="8108649" y="4617883"/>
                <a:ext cx="1059758" cy="818673"/>
                <a:chOff x="206924" y="4453733"/>
                <a:chExt cx="1059758" cy="818673"/>
              </a:xfrm>
            </p:grpSpPr>
            <p:sp>
              <p:nvSpPr>
                <p:cNvPr id="465" name="Google Shape;465;p5"/>
                <p:cNvSpPr/>
                <p:nvPr/>
              </p:nvSpPr>
              <p:spPr>
                <a:xfrm flipH="1">
                  <a:off x="779613" y="4634777"/>
                  <a:ext cx="236647" cy="522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2" h="22221" extrusionOk="0">
                      <a:moveTo>
                        <a:pt x="299" y="1"/>
                      </a:moveTo>
                      <a:cubicBezTo>
                        <a:pt x="280" y="1"/>
                        <a:pt x="262" y="3"/>
                        <a:pt x="243" y="6"/>
                      </a:cubicBezTo>
                      <a:cubicBezTo>
                        <a:pt x="97" y="37"/>
                        <a:pt x="0" y="181"/>
                        <a:pt x="30" y="329"/>
                      </a:cubicBezTo>
                      <a:cubicBezTo>
                        <a:pt x="421" y="2289"/>
                        <a:pt x="868" y="4235"/>
                        <a:pt x="1413" y="6159"/>
                      </a:cubicBezTo>
                      <a:cubicBezTo>
                        <a:pt x="2788" y="10965"/>
                        <a:pt x="4516" y="15781"/>
                        <a:pt x="7484" y="19854"/>
                      </a:cubicBezTo>
                      <a:cubicBezTo>
                        <a:pt x="7973" y="20511"/>
                        <a:pt x="8489" y="21149"/>
                        <a:pt x="9054" y="21742"/>
                      </a:cubicBezTo>
                      <a:cubicBezTo>
                        <a:pt x="9179" y="21873"/>
                        <a:pt x="9323" y="22019"/>
                        <a:pt x="9454" y="22144"/>
                      </a:cubicBezTo>
                      <a:cubicBezTo>
                        <a:pt x="9506" y="22193"/>
                        <a:pt x="9575" y="22221"/>
                        <a:pt x="9646" y="22221"/>
                      </a:cubicBezTo>
                      <a:cubicBezTo>
                        <a:pt x="9686" y="22221"/>
                        <a:pt x="9727" y="22212"/>
                        <a:pt x="9765" y="22193"/>
                      </a:cubicBezTo>
                      <a:cubicBezTo>
                        <a:pt x="9904" y="22126"/>
                        <a:pt x="9961" y="21960"/>
                        <a:pt x="9894" y="21822"/>
                      </a:cubicBezTo>
                      <a:cubicBezTo>
                        <a:pt x="9839" y="21708"/>
                        <a:pt x="9781" y="21595"/>
                        <a:pt x="9721" y="21484"/>
                      </a:cubicBezTo>
                      <a:lnTo>
                        <a:pt x="9633" y="21319"/>
                      </a:lnTo>
                      <a:lnTo>
                        <a:pt x="9544" y="21155"/>
                      </a:lnTo>
                      <a:cubicBezTo>
                        <a:pt x="8242" y="18782"/>
                        <a:pt x="6798" y="16495"/>
                        <a:pt x="5527" y="14105"/>
                      </a:cubicBezTo>
                      <a:cubicBezTo>
                        <a:pt x="3149" y="9786"/>
                        <a:pt x="1326" y="5122"/>
                        <a:pt x="569" y="232"/>
                      </a:cubicBezTo>
                      <a:cubicBezTo>
                        <a:pt x="547" y="97"/>
                        <a:pt x="430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5"/>
                <p:cNvSpPr/>
                <p:nvPr/>
              </p:nvSpPr>
              <p:spPr>
                <a:xfrm flipH="1">
                  <a:off x="954426" y="4531924"/>
                  <a:ext cx="106731" cy="174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3" h="7402" extrusionOk="0">
                      <a:moveTo>
                        <a:pt x="1715" y="1"/>
                      </a:moveTo>
                      <a:cubicBezTo>
                        <a:pt x="1683" y="1"/>
                        <a:pt x="1651" y="2"/>
                        <a:pt x="1619" y="4"/>
                      </a:cubicBezTo>
                      <a:cubicBezTo>
                        <a:pt x="1030" y="49"/>
                        <a:pt x="527" y="499"/>
                        <a:pt x="278" y="1036"/>
                      </a:cubicBezTo>
                      <a:cubicBezTo>
                        <a:pt x="32" y="1571"/>
                        <a:pt x="1" y="2184"/>
                        <a:pt x="33" y="2774"/>
                      </a:cubicBezTo>
                      <a:cubicBezTo>
                        <a:pt x="101" y="3996"/>
                        <a:pt x="630" y="7402"/>
                        <a:pt x="2298" y="7402"/>
                      </a:cubicBezTo>
                      <a:cubicBezTo>
                        <a:pt x="2340" y="7402"/>
                        <a:pt x="2382" y="7400"/>
                        <a:pt x="2425" y="7395"/>
                      </a:cubicBezTo>
                      <a:cubicBezTo>
                        <a:pt x="4493" y="7183"/>
                        <a:pt x="3996" y="3972"/>
                        <a:pt x="3758" y="2711"/>
                      </a:cubicBezTo>
                      <a:cubicBezTo>
                        <a:pt x="3641" y="2088"/>
                        <a:pt x="3513" y="1452"/>
                        <a:pt x="3177" y="916"/>
                      </a:cubicBezTo>
                      <a:cubicBezTo>
                        <a:pt x="2859" y="408"/>
                        <a:pt x="2310" y="1"/>
                        <a:pt x="17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5"/>
                <p:cNvSpPr/>
                <p:nvPr/>
              </p:nvSpPr>
              <p:spPr>
                <a:xfrm flipH="1">
                  <a:off x="685951" y="4651727"/>
                  <a:ext cx="72643" cy="49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0977" extrusionOk="0">
                      <a:moveTo>
                        <a:pt x="311" y="1"/>
                      </a:moveTo>
                      <a:cubicBezTo>
                        <a:pt x="282" y="1"/>
                        <a:pt x="252" y="6"/>
                        <a:pt x="223" y="16"/>
                      </a:cubicBezTo>
                      <a:cubicBezTo>
                        <a:pt x="80" y="63"/>
                        <a:pt x="1" y="217"/>
                        <a:pt x="49" y="361"/>
                      </a:cubicBezTo>
                      <a:cubicBezTo>
                        <a:pt x="1100" y="3622"/>
                        <a:pt x="1598" y="7055"/>
                        <a:pt x="1613" y="10477"/>
                      </a:cubicBezTo>
                      <a:cubicBezTo>
                        <a:pt x="1639" y="13034"/>
                        <a:pt x="1457" y="15577"/>
                        <a:pt x="1316" y="18128"/>
                      </a:cubicBezTo>
                      <a:cubicBezTo>
                        <a:pt x="1283" y="18770"/>
                        <a:pt x="1256" y="19411"/>
                        <a:pt x="1248" y="20055"/>
                      </a:cubicBezTo>
                      <a:cubicBezTo>
                        <a:pt x="1244" y="20266"/>
                        <a:pt x="1242" y="20496"/>
                        <a:pt x="1250" y="20706"/>
                      </a:cubicBezTo>
                      <a:cubicBezTo>
                        <a:pt x="1258" y="20880"/>
                        <a:pt x="1394" y="20976"/>
                        <a:pt x="1532" y="20976"/>
                      </a:cubicBezTo>
                      <a:cubicBezTo>
                        <a:pt x="1636" y="20976"/>
                        <a:pt x="1741" y="20921"/>
                        <a:pt x="1790" y="20800"/>
                      </a:cubicBezTo>
                      <a:cubicBezTo>
                        <a:pt x="1867" y="20603"/>
                        <a:pt x="1941" y="20375"/>
                        <a:pt x="2005" y="20176"/>
                      </a:cubicBezTo>
                      <a:cubicBezTo>
                        <a:pt x="2197" y="19547"/>
                        <a:pt x="2344" y="18906"/>
                        <a:pt x="2462" y="18259"/>
                      </a:cubicBezTo>
                      <a:cubicBezTo>
                        <a:pt x="3058" y="14806"/>
                        <a:pt x="2786" y="11267"/>
                        <a:pt x="2236" y="7828"/>
                      </a:cubicBezTo>
                      <a:cubicBezTo>
                        <a:pt x="1833" y="5254"/>
                        <a:pt x="1265" y="2712"/>
                        <a:pt x="572" y="202"/>
                      </a:cubicBezTo>
                      <a:cubicBezTo>
                        <a:pt x="539" y="81"/>
                        <a:pt x="430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5"/>
                <p:cNvSpPr/>
                <p:nvPr/>
              </p:nvSpPr>
              <p:spPr>
                <a:xfrm flipH="1">
                  <a:off x="711249" y="4606754"/>
                  <a:ext cx="72667" cy="97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4138" extrusionOk="0">
                      <a:moveTo>
                        <a:pt x="901" y="0"/>
                      </a:moveTo>
                      <a:cubicBezTo>
                        <a:pt x="798" y="0"/>
                        <a:pt x="696" y="18"/>
                        <a:pt x="600" y="58"/>
                      </a:cubicBezTo>
                      <a:cubicBezTo>
                        <a:pt x="263" y="198"/>
                        <a:pt x="67" y="569"/>
                        <a:pt x="35" y="931"/>
                      </a:cubicBezTo>
                      <a:cubicBezTo>
                        <a:pt x="1" y="1295"/>
                        <a:pt x="99" y="1655"/>
                        <a:pt x="201" y="2006"/>
                      </a:cubicBezTo>
                      <a:cubicBezTo>
                        <a:pt x="384" y="2644"/>
                        <a:pt x="866" y="4138"/>
                        <a:pt x="1768" y="4138"/>
                      </a:cubicBezTo>
                      <a:cubicBezTo>
                        <a:pt x="1874" y="4138"/>
                        <a:pt x="1986" y="4117"/>
                        <a:pt x="2103" y="4072"/>
                      </a:cubicBezTo>
                      <a:cubicBezTo>
                        <a:pt x="3059" y="3706"/>
                        <a:pt x="2424" y="1735"/>
                        <a:pt x="2135" y="1071"/>
                      </a:cubicBezTo>
                      <a:cubicBezTo>
                        <a:pt x="1998" y="759"/>
                        <a:pt x="1824" y="452"/>
                        <a:pt x="1558" y="241"/>
                      </a:cubicBezTo>
                      <a:cubicBezTo>
                        <a:pt x="1372" y="94"/>
                        <a:pt x="1134" y="0"/>
                        <a:pt x="9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5"/>
                <p:cNvSpPr/>
                <p:nvPr/>
              </p:nvSpPr>
              <p:spPr>
                <a:xfrm flipH="1">
                  <a:off x="441586" y="4593283"/>
                  <a:ext cx="76182" cy="493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7" h="20978" extrusionOk="0">
                      <a:moveTo>
                        <a:pt x="2897" y="0"/>
                      </a:moveTo>
                      <a:cubicBezTo>
                        <a:pt x="2777" y="0"/>
                        <a:pt x="2667" y="80"/>
                        <a:pt x="2634" y="202"/>
                      </a:cubicBezTo>
                      <a:cubicBezTo>
                        <a:pt x="2177" y="1877"/>
                        <a:pt x="1761" y="3560"/>
                        <a:pt x="1427" y="5263"/>
                      </a:cubicBezTo>
                      <a:cubicBezTo>
                        <a:pt x="605" y="9525"/>
                        <a:pt x="1" y="13938"/>
                        <a:pt x="744" y="18259"/>
                      </a:cubicBezTo>
                      <a:cubicBezTo>
                        <a:pt x="872" y="18959"/>
                        <a:pt x="1034" y="19656"/>
                        <a:pt x="1253" y="20333"/>
                      </a:cubicBezTo>
                      <a:cubicBezTo>
                        <a:pt x="1303" y="20483"/>
                        <a:pt x="1362" y="20652"/>
                        <a:pt x="1418" y="20800"/>
                      </a:cubicBezTo>
                      <a:cubicBezTo>
                        <a:pt x="1456" y="20898"/>
                        <a:pt x="1551" y="20972"/>
                        <a:pt x="1665" y="20977"/>
                      </a:cubicBezTo>
                      <a:cubicBezTo>
                        <a:pt x="1669" y="20977"/>
                        <a:pt x="1673" y="20977"/>
                        <a:pt x="1676" y="20977"/>
                      </a:cubicBezTo>
                      <a:cubicBezTo>
                        <a:pt x="1825" y="20977"/>
                        <a:pt x="1950" y="20861"/>
                        <a:pt x="1956" y="20711"/>
                      </a:cubicBezTo>
                      <a:cubicBezTo>
                        <a:pt x="1961" y="20599"/>
                        <a:pt x="1962" y="20489"/>
                        <a:pt x="1962" y="20379"/>
                      </a:cubicBezTo>
                      <a:lnTo>
                        <a:pt x="1961" y="20216"/>
                      </a:lnTo>
                      <a:lnTo>
                        <a:pt x="1958" y="20055"/>
                      </a:lnTo>
                      <a:cubicBezTo>
                        <a:pt x="1920" y="17710"/>
                        <a:pt x="1689" y="15377"/>
                        <a:pt x="1628" y="13033"/>
                      </a:cubicBezTo>
                      <a:cubicBezTo>
                        <a:pt x="1446" y="8764"/>
                        <a:pt x="1822" y="4437"/>
                        <a:pt x="3158" y="359"/>
                      </a:cubicBezTo>
                      <a:cubicBezTo>
                        <a:pt x="3206" y="213"/>
                        <a:pt x="3120" y="51"/>
                        <a:pt x="2970" y="10"/>
                      </a:cubicBezTo>
                      <a:cubicBezTo>
                        <a:pt x="2946" y="3"/>
                        <a:pt x="2921" y="0"/>
                        <a:pt x="28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5"/>
                <p:cNvSpPr/>
                <p:nvPr/>
              </p:nvSpPr>
              <p:spPr>
                <a:xfrm flipH="1">
                  <a:off x="396001" y="4506347"/>
                  <a:ext cx="102075" cy="136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7" h="5809" extrusionOk="0">
                      <a:moveTo>
                        <a:pt x="3031" y="1"/>
                      </a:moveTo>
                      <a:cubicBezTo>
                        <a:pt x="2704" y="1"/>
                        <a:pt x="2370" y="132"/>
                        <a:pt x="2110" y="339"/>
                      </a:cubicBezTo>
                      <a:cubicBezTo>
                        <a:pt x="1735" y="636"/>
                        <a:pt x="1490" y="1066"/>
                        <a:pt x="1298" y="1505"/>
                      </a:cubicBezTo>
                      <a:cubicBezTo>
                        <a:pt x="892" y="2436"/>
                        <a:pt x="0" y="5201"/>
                        <a:pt x="1346" y="5716"/>
                      </a:cubicBezTo>
                      <a:cubicBezTo>
                        <a:pt x="1511" y="5780"/>
                        <a:pt x="1668" y="5809"/>
                        <a:pt x="1817" y="5809"/>
                      </a:cubicBezTo>
                      <a:cubicBezTo>
                        <a:pt x="3081" y="5809"/>
                        <a:pt x="3757" y="3710"/>
                        <a:pt x="4015" y="2817"/>
                      </a:cubicBezTo>
                      <a:cubicBezTo>
                        <a:pt x="4157" y="2325"/>
                        <a:pt x="4297" y="1818"/>
                        <a:pt x="4249" y="1309"/>
                      </a:cubicBezTo>
                      <a:cubicBezTo>
                        <a:pt x="4201" y="798"/>
                        <a:pt x="3928" y="278"/>
                        <a:pt x="3454" y="83"/>
                      </a:cubicBezTo>
                      <a:cubicBezTo>
                        <a:pt x="3319" y="26"/>
                        <a:pt x="3176" y="1"/>
                        <a:pt x="30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5"/>
                <p:cNvSpPr/>
                <p:nvPr/>
              </p:nvSpPr>
              <p:spPr>
                <a:xfrm flipH="1">
                  <a:off x="206924" y="4453733"/>
                  <a:ext cx="1059758" cy="790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2" h="33609" extrusionOk="0">
                      <a:moveTo>
                        <a:pt x="29833" y="0"/>
                      </a:moveTo>
                      <a:cubicBezTo>
                        <a:pt x="28568" y="0"/>
                        <a:pt x="27739" y="1730"/>
                        <a:pt x="27453" y="3110"/>
                      </a:cubicBezTo>
                      <a:cubicBezTo>
                        <a:pt x="26111" y="9576"/>
                        <a:pt x="24941" y="16078"/>
                        <a:pt x="23940" y="22603"/>
                      </a:cubicBezTo>
                      <a:cubicBezTo>
                        <a:pt x="23032" y="18577"/>
                        <a:pt x="22059" y="14409"/>
                        <a:pt x="19544" y="11134"/>
                      </a:cubicBezTo>
                      <a:cubicBezTo>
                        <a:pt x="19098" y="10553"/>
                        <a:pt x="18457" y="9960"/>
                        <a:pt x="17768" y="9960"/>
                      </a:cubicBezTo>
                      <a:cubicBezTo>
                        <a:pt x="17655" y="9960"/>
                        <a:pt x="17539" y="9977"/>
                        <a:pt x="17423" y="10012"/>
                      </a:cubicBezTo>
                      <a:cubicBezTo>
                        <a:pt x="16686" y="10237"/>
                        <a:pt x="16381" y="11098"/>
                        <a:pt x="16205" y="11850"/>
                      </a:cubicBezTo>
                      <a:cubicBezTo>
                        <a:pt x="15508" y="14810"/>
                        <a:pt x="15153" y="17849"/>
                        <a:pt x="15151" y="20889"/>
                      </a:cubicBezTo>
                      <a:cubicBezTo>
                        <a:pt x="13006" y="18628"/>
                        <a:pt x="10861" y="16364"/>
                        <a:pt x="8715" y="14101"/>
                      </a:cubicBezTo>
                      <a:cubicBezTo>
                        <a:pt x="7092" y="12387"/>
                        <a:pt x="5180" y="10548"/>
                        <a:pt x="2832" y="10548"/>
                      </a:cubicBezTo>
                      <a:cubicBezTo>
                        <a:pt x="2804" y="10548"/>
                        <a:pt x="2776" y="10548"/>
                        <a:pt x="2749" y="10548"/>
                      </a:cubicBezTo>
                      <a:cubicBezTo>
                        <a:pt x="2176" y="10560"/>
                        <a:pt x="1587" y="10694"/>
                        <a:pt x="1131" y="11040"/>
                      </a:cubicBezTo>
                      <a:cubicBezTo>
                        <a:pt x="206" y="11740"/>
                        <a:pt x="68" y="13057"/>
                        <a:pt x="57" y="14215"/>
                      </a:cubicBezTo>
                      <a:cubicBezTo>
                        <a:pt x="1" y="20960"/>
                        <a:pt x="1719" y="27712"/>
                        <a:pt x="4993" y="33609"/>
                      </a:cubicBezTo>
                      <a:lnTo>
                        <a:pt x="34600" y="33120"/>
                      </a:lnTo>
                      <a:cubicBezTo>
                        <a:pt x="39383" y="25503"/>
                        <a:pt x="44611" y="8952"/>
                        <a:pt x="42441" y="7626"/>
                      </a:cubicBezTo>
                      <a:cubicBezTo>
                        <a:pt x="42028" y="7305"/>
                        <a:pt x="41525" y="7164"/>
                        <a:pt x="41006" y="7164"/>
                      </a:cubicBezTo>
                      <a:cubicBezTo>
                        <a:pt x="40325" y="7164"/>
                        <a:pt x="39617" y="7408"/>
                        <a:pt x="39058" y="7809"/>
                      </a:cubicBezTo>
                      <a:cubicBezTo>
                        <a:pt x="38073" y="8514"/>
                        <a:pt x="37440" y="9597"/>
                        <a:pt x="36836" y="10647"/>
                      </a:cubicBezTo>
                      <a:cubicBezTo>
                        <a:pt x="34590" y="14549"/>
                        <a:pt x="32346" y="18450"/>
                        <a:pt x="30100" y="22352"/>
                      </a:cubicBezTo>
                      <a:cubicBezTo>
                        <a:pt x="31449" y="15995"/>
                        <a:pt x="31989" y="9469"/>
                        <a:pt x="31702" y="2979"/>
                      </a:cubicBezTo>
                      <a:cubicBezTo>
                        <a:pt x="31650" y="1815"/>
                        <a:pt x="31368" y="380"/>
                        <a:pt x="30247" y="60"/>
                      </a:cubicBezTo>
                      <a:cubicBezTo>
                        <a:pt x="30104" y="19"/>
                        <a:pt x="29966" y="0"/>
                        <a:pt x="2983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5"/>
                <p:cNvSpPr/>
                <p:nvPr/>
              </p:nvSpPr>
              <p:spPr>
                <a:xfrm flipH="1">
                  <a:off x="400457" y="4855127"/>
                  <a:ext cx="786338" cy="417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2" h="17749" extrusionOk="0">
                      <a:moveTo>
                        <a:pt x="2654" y="1"/>
                      </a:moveTo>
                      <a:cubicBezTo>
                        <a:pt x="2516" y="1"/>
                        <a:pt x="2377" y="13"/>
                        <a:pt x="2237" y="40"/>
                      </a:cubicBezTo>
                      <a:cubicBezTo>
                        <a:pt x="1180" y="244"/>
                        <a:pt x="426" y="1257"/>
                        <a:pt x="212" y="2312"/>
                      </a:cubicBezTo>
                      <a:cubicBezTo>
                        <a:pt x="0" y="3364"/>
                        <a:pt x="225" y="4455"/>
                        <a:pt x="498" y="5497"/>
                      </a:cubicBezTo>
                      <a:cubicBezTo>
                        <a:pt x="1275" y="8456"/>
                        <a:pt x="2455" y="11307"/>
                        <a:pt x="3986" y="13955"/>
                      </a:cubicBezTo>
                      <a:cubicBezTo>
                        <a:pt x="5793" y="17076"/>
                        <a:pt x="6468" y="17467"/>
                        <a:pt x="10053" y="17599"/>
                      </a:cubicBezTo>
                      <a:cubicBezTo>
                        <a:pt x="12778" y="17699"/>
                        <a:pt x="15505" y="17749"/>
                        <a:pt x="18232" y="17749"/>
                      </a:cubicBezTo>
                      <a:cubicBezTo>
                        <a:pt x="22527" y="17749"/>
                        <a:pt x="26822" y="17625"/>
                        <a:pt x="31110" y="17377"/>
                      </a:cubicBezTo>
                      <a:cubicBezTo>
                        <a:pt x="32562" y="12593"/>
                        <a:pt x="33101" y="7535"/>
                        <a:pt x="32690" y="2552"/>
                      </a:cubicBezTo>
                      <a:cubicBezTo>
                        <a:pt x="32686" y="2552"/>
                        <a:pt x="32681" y="2552"/>
                        <a:pt x="32677" y="2552"/>
                      </a:cubicBezTo>
                      <a:cubicBezTo>
                        <a:pt x="29601" y="2552"/>
                        <a:pt x="27577" y="5667"/>
                        <a:pt x="26153" y="8397"/>
                      </a:cubicBezTo>
                      <a:cubicBezTo>
                        <a:pt x="25963" y="6001"/>
                        <a:pt x="25487" y="3628"/>
                        <a:pt x="24739" y="1344"/>
                      </a:cubicBezTo>
                      <a:cubicBezTo>
                        <a:pt x="24647" y="1059"/>
                        <a:pt x="24515" y="742"/>
                        <a:pt x="24231" y="648"/>
                      </a:cubicBezTo>
                      <a:cubicBezTo>
                        <a:pt x="24178" y="631"/>
                        <a:pt x="24125" y="623"/>
                        <a:pt x="24073" y="623"/>
                      </a:cubicBezTo>
                      <a:cubicBezTo>
                        <a:pt x="23757" y="623"/>
                        <a:pt x="23469" y="917"/>
                        <a:pt x="23264" y="1188"/>
                      </a:cubicBezTo>
                      <a:cubicBezTo>
                        <a:pt x="21613" y="3385"/>
                        <a:pt x="20277" y="5819"/>
                        <a:pt x="19312" y="8392"/>
                      </a:cubicBezTo>
                      <a:cubicBezTo>
                        <a:pt x="18521" y="6947"/>
                        <a:pt x="17663" y="5536"/>
                        <a:pt x="16749" y="4165"/>
                      </a:cubicBezTo>
                      <a:cubicBezTo>
                        <a:pt x="16541" y="3854"/>
                        <a:pt x="16300" y="3523"/>
                        <a:pt x="15941" y="3425"/>
                      </a:cubicBezTo>
                      <a:cubicBezTo>
                        <a:pt x="15868" y="3405"/>
                        <a:pt x="15795" y="3395"/>
                        <a:pt x="15724" y="3395"/>
                      </a:cubicBezTo>
                      <a:cubicBezTo>
                        <a:pt x="15226" y="3395"/>
                        <a:pt x="14777" y="3848"/>
                        <a:pt x="14493" y="4294"/>
                      </a:cubicBezTo>
                      <a:cubicBezTo>
                        <a:pt x="13557" y="5759"/>
                        <a:pt x="13193" y="7579"/>
                        <a:pt x="13494" y="9291"/>
                      </a:cubicBezTo>
                      <a:cubicBezTo>
                        <a:pt x="11067" y="6365"/>
                        <a:pt x="8346" y="3684"/>
                        <a:pt x="5386" y="1299"/>
                      </a:cubicBezTo>
                      <a:cubicBezTo>
                        <a:pt x="4587" y="655"/>
                        <a:pt x="3648" y="1"/>
                        <a:pt x="26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73" name="Google Shape;473;p5"/>
              <p:cNvGrpSpPr/>
              <p:nvPr/>
            </p:nvGrpSpPr>
            <p:grpSpPr>
              <a:xfrm>
                <a:off x="7653523" y="4337943"/>
                <a:ext cx="546340" cy="1144005"/>
                <a:chOff x="-190602" y="4255105"/>
                <a:chExt cx="546340" cy="1144005"/>
              </a:xfrm>
            </p:grpSpPr>
            <p:sp>
              <p:nvSpPr>
                <p:cNvPr id="474" name="Google Shape;474;p5"/>
                <p:cNvSpPr/>
                <p:nvPr/>
              </p:nvSpPr>
              <p:spPr>
                <a:xfrm flipH="1">
                  <a:off x="-190602" y="4255105"/>
                  <a:ext cx="460942" cy="394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4" h="16791" extrusionOk="0">
                      <a:moveTo>
                        <a:pt x="7221" y="0"/>
                      </a:moveTo>
                      <a:cubicBezTo>
                        <a:pt x="6664" y="0"/>
                        <a:pt x="6306" y="659"/>
                        <a:pt x="6124" y="1214"/>
                      </a:cubicBezTo>
                      <a:cubicBezTo>
                        <a:pt x="5140" y="4205"/>
                        <a:pt x="4516" y="7313"/>
                        <a:pt x="4268" y="10451"/>
                      </a:cubicBezTo>
                      <a:cubicBezTo>
                        <a:pt x="3768" y="8123"/>
                        <a:pt x="3123" y="5827"/>
                        <a:pt x="2339" y="3579"/>
                      </a:cubicBezTo>
                      <a:cubicBezTo>
                        <a:pt x="2182" y="3127"/>
                        <a:pt x="1882" y="2590"/>
                        <a:pt x="1429" y="2590"/>
                      </a:cubicBezTo>
                      <a:cubicBezTo>
                        <a:pt x="1399" y="2590"/>
                        <a:pt x="1369" y="2592"/>
                        <a:pt x="1339" y="2597"/>
                      </a:cubicBezTo>
                      <a:cubicBezTo>
                        <a:pt x="1146" y="2627"/>
                        <a:pt x="983" y="2755"/>
                        <a:pt x="850" y="2899"/>
                      </a:cubicBezTo>
                      <a:cubicBezTo>
                        <a:pt x="0" y="3821"/>
                        <a:pt x="195" y="5266"/>
                        <a:pt x="494" y="6482"/>
                      </a:cubicBezTo>
                      <a:cubicBezTo>
                        <a:pt x="933" y="8270"/>
                        <a:pt x="1480" y="10029"/>
                        <a:pt x="2131" y="11750"/>
                      </a:cubicBezTo>
                      <a:cubicBezTo>
                        <a:pt x="2709" y="13272"/>
                        <a:pt x="3418" y="14831"/>
                        <a:pt x="4710" y="15823"/>
                      </a:cubicBezTo>
                      <a:cubicBezTo>
                        <a:pt x="5613" y="16515"/>
                        <a:pt x="6647" y="16791"/>
                        <a:pt x="7702" y="16791"/>
                      </a:cubicBezTo>
                      <a:cubicBezTo>
                        <a:pt x="8714" y="16791"/>
                        <a:pt x="9744" y="16537"/>
                        <a:pt x="10696" y="16153"/>
                      </a:cubicBezTo>
                      <a:cubicBezTo>
                        <a:pt x="13138" y="15167"/>
                        <a:pt x="15546" y="14189"/>
                        <a:pt x="17772" y="12765"/>
                      </a:cubicBezTo>
                      <a:cubicBezTo>
                        <a:pt x="18559" y="12260"/>
                        <a:pt x="19403" y="11568"/>
                        <a:pt x="19400" y="10632"/>
                      </a:cubicBezTo>
                      <a:cubicBezTo>
                        <a:pt x="19385" y="10244"/>
                        <a:pt x="18981" y="10102"/>
                        <a:pt x="18413" y="10102"/>
                      </a:cubicBezTo>
                      <a:cubicBezTo>
                        <a:pt x="17471" y="10102"/>
                        <a:pt x="16076" y="10492"/>
                        <a:pt x="15249" y="10796"/>
                      </a:cubicBezTo>
                      <a:cubicBezTo>
                        <a:pt x="13921" y="11285"/>
                        <a:pt x="12729" y="12074"/>
                        <a:pt x="11552" y="12858"/>
                      </a:cubicBezTo>
                      <a:cubicBezTo>
                        <a:pt x="12843" y="11786"/>
                        <a:pt x="14083" y="10655"/>
                        <a:pt x="15270" y="9470"/>
                      </a:cubicBezTo>
                      <a:cubicBezTo>
                        <a:pt x="16319" y="8423"/>
                        <a:pt x="17371" y="7244"/>
                        <a:pt x="17618" y="5782"/>
                      </a:cubicBezTo>
                      <a:cubicBezTo>
                        <a:pt x="17646" y="5612"/>
                        <a:pt x="17662" y="5429"/>
                        <a:pt x="17590" y="5273"/>
                      </a:cubicBezTo>
                      <a:cubicBezTo>
                        <a:pt x="17492" y="5061"/>
                        <a:pt x="17300" y="4980"/>
                        <a:pt x="17078" y="4980"/>
                      </a:cubicBezTo>
                      <a:cubicBezTo>
                        <a:pt x="16771" y="4980"/>
                        <a:pt x="16404" y="5136"/>
                        <a:pt x="16141" y="5321"/>
                      </a:cubicBezTo>
                      <a:cubicBezTo>
                        <a:pt x="13579" y="7130"/>
                        <a:pt x="11456" y="9479"/>
                        <a:pt x="9356" y="11809"/>
                      </a:cubicBezTo>
                      <a:cubicBezTo>
                        <a:pt x="10747" y="8873"/>
                        <a:pt x="12171" y="5788"/>
                        <a:pt x="12043" y="2541"/>
                      </a:cubicBezTo>
                      <a:cubicBezTo>
                        <a:pt x="12036" y="2372"/>
                        <a:pt x="12017" y="2185"/>
                        <a:pt x="11890" y="2071"/>
                      </a:cubicBezTo>
                      <a:cubicBezTo>
                        <a:pt x="11813" y="2001"/>
                        <a:pt x="11711" y="1976"/>
                        <a:pt x="11606" y="1976"/>
                      </a:cubicBezTo>
                      <a:cubicBezTo>
                        <a:pt x="11529" y="1976"/>
                        <a:pt x="11450" y="1989"/>
                        <a:pt x="11377" y="2010"/>
                      </a:cubicBezTo>
                      <a:cubicBezTo>
                        <a:pt x="10536" y="2253"/>
                        <a:pt x="10107" y="3164"/>
                        <a:pt x="9796" y="3982"/>
                      </a:cubicBezTo>
                      <a:cubicBezTo>
                        <a:pt x="9022" y="6020"/>
                        <a:pt x="8331" y="8088"/>
                        <a:pt x="7726" y="10185"/>
                      </a:cubicBezTo>
                      <a:cubicBezTo>
                        <a:pt x="7750" y="7906"/>
                        <a:pt x="7774" y="5627"/>
                        <a:pt x="7798" y="3349"/>
                      </a:cubicBezTo>
                      <a:cubicBezTo>
                        <a:pt x="7809" y="2213"/>
                        <a:pt x="8264" y="351"/>
                        <a:pt x="7318" y="7"/>
                      </a:cubicBezTo>
                      <a:cubicBezTo>
                        <a:pt x="7285" y="2"/>
                        <a:pt x="7252" y="0"/>
                        <a:pt x="72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5"/>
                <p:cNvSpPr/>
                <p:nvPr/>
              </p:nvSpPr>
              <p:spPr>
                <a:xfrm flipH="1">
                  <a:off x="-164541" y="4646414"/>
                  <a:ext cx="312283" cy="32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46" h="13927" extrusionOk="0">
                      <a:moveTo>
                        <a:pt x="13146" y="1"/>
                      </a:moveTo>
                      <a:lnTo>
                        <a:pt x="13146" y="1"/>
                      </a:lnTo>
                      <a:cubicBezTo>
                        <a:pt x="9977" y="1406"/>
                        <a:pt x="6751" y="2849"/>
                        <a:pt x="4178" y="5173"/>
                      </a:cubicBezTo>
                      <a:cubicBezTo>
                        <a:pt x="2047" y="7098"/>
                        <a:pt x="345" y="9787"/>
                        <a:pt x="123" y="12703"/>
                      </a:cubicBezTo>
                      <a:cubicBezTo>
                        <a:pt x="64" y="13475"/>
                        <a:pt x="0" y="13927"/>
                        <a:pt x="711" y="13927"/>
                      </a:cubicBezTo>
                      <a:cubicBezTo>
                        <a:pt x="758" y="13927"/>
                        <a:pt x="808" y="13925"/>
                        <a:pt x="862" y="13921"/>
                      </a:cubicBezTo>
                      <a:cubicBezTo>
                        <a:pt x="1643" y="13865"/>
                        <a:pt x="2682" y="13236"/>
                        <a:pt x="3382" y="12915"/>
                      </a:cubicBezTo>
                      <a:cubicBezTo>
                        <a:pt x="5017" y="12164"/>
                        <a:pt x="6575" y="11230"/>
                        <a:pt x="7942" y="10055"/>
                      </a:cubicBezTo>
                      <a:cubicBezTo>
                        <a:pt x="10146" y="8159"/>
                        <a:pt x="11844" y="5580"/>
                        <a:pt x="12317" y="2712"/>
                      </a:cubicBezTo>
                      <a:cubicBezTo>
                        <a:pt x="12474" y="1766"/>
                        <a:pt x="12525" y="730"/>
                        <a:pt x="131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5"/>
                <p:cNvSpPr/>
                <p:nvPr/>
              </p:nvSpPr>
              <p:spPr>
                <a:xfrm flipH="1">
                  <a:off x="145079" y="4523062"/>
                  <a:ext cx="210659" cy="35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8" h="15091" extrusionOk="0">
                      <a:moveTo>
                        <a:pt x="1" y="0"/>
                      </a:moveTo>
                      <a:cubicBezTo>
                        <a:pt x="273" y="3041"/>
                        <a:pt x="559" y="6136"/>
                        <a:pt x="1730" y="8955"/>
                      </a:cubicBezTo>
                      <a:cubicBezTo>
                        <a:pt x="2791" y="11507"/>
                        <a:pt x="4886" y="14232"/>
                        <a:pt x="7675" y="15004"/>
                      </a:cubicBezTo>
                      <a:cubicBezTo>
                        <a:pt x="7891" y="15063"/>
                        <a:pt x="8064" y="15091"/>
                        <a:pt x="8201" y="15091"/>
                      </a:cubicBezTo>
                      <a:cubicBezTo>
                        <a:pt x="8867" y="15091"/>
                        <a:pt x="8701" y="14446"/>
                        <a:pt x="8410" y="13651"/>
                      </a:cubicBezTo>
                      <a:cubicBezTo>
                        <a:pt x="7898" y="12250"/>
                        <a:pt x="7395" y="10832"/>
                        <a:pt x="6807" y="9462"/>
                      </a:cubicBezTo>
                      <a:cubicBezTo>
                        <a:pt x="6215" y="8083"/>
                        <a:pt x="5616" y="6692"/>
                        <a:pt x="4736" y="5475"/>
                      </a:cubicBezTo>
                      <a:cubicBezTo>
                        <a:pt x="3319" y="3517"/>
                        <a:pt x="1224" y="2085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5"/>
                <p:cNvSpPr/>
                <p:nvPr/>
              </p:nvSpPr>
              <p:spPr>
                <a:xfrm flipH="1">
                  <a:off x="-43867" y="4645191"/>
                  <a:ext cx="256198" cy="753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5" h="32068" extrusionOk="0">
                      <a:moveTo>
                        <a:pt x="3377" y="1"/>
                      </a:moveTo>
                      <a:cubicBezTo>
                        <a:pt x="3273" y="1"/>
                        <a:pt x="3169" y="57"/>
                        <a:pt x="3123" y="181"/>
                      </a:cubicBezTo>
                      <a:cubicBezTo>
                        <a:pt x="3012" y="500"/>
                        <a:pt x="2900" y="868"/>
                        <a:pt x="2807" y="1191"/>
                      </a:cubicBezTo>
                      <a:cubicBezTo>
                        <a:pt x="1" y="11607"/>
                        <a:pt x="3880" y="23585"/>
                        <a:pt x="10271" y="31962"/>
                      </a:cubicBezTo>
                      <a:cubicBezTo>
                        <a:pt x="10324" y="32031"/>
                        <a:pt x="10404" y="32068"/>
                        <a:pt x="10484" y="32068"/>
                      </a:cubicBezTo>
                      <a:cubicBezTo>
                        <a:pt x="10544" y="32068"/>
                        <a:pt x="10604" y="32048"/>
                        <a:pt x="10653" y="32007"/>
                      </a:cubicBezTo>
                      <a:cubicBezTo>
                        <a:pt x="10768" y="31914"/>
                        <a:pt x="10785" y="31745"/>
                        <a:pt x="10692" y="31629"/>
                      </a:cubicBezTo>
                      <a:cubicBezTo>
                        <a:pt x="3827" y="23149"/>
                        <a:pt x="2365" y="12412"/>
                        <a:pt x="3494" y="1846"/>
                      </a:cubicBezTo>
                      <a:cubicBezTo>
                        <a:pt x="3544" y="1334"/>
                        <a:pt x="3602" y="808"/>
                        <a:pt x="3648" y="296"/>
                      </a:cubicBezTo>
                      <a:cubicBezTo>
                        <a:pt x="3661" y="108"/>
                        <a:pt x="3519" y="1"/>
                        <a:pt x="33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5"/>
                <p:cNvSpPr/>
                <p:nvPr/>
              </p:nvSpPr>
              <p:spPr>
                <a:xfrm flipH="1">
                  <a:off x="17017" y="4569868"/>
                  <a:ext cx="182652" cy="121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9" h="5154" extrusionOk="0">
                      <a:moveTo>
                        <a:pt x="1122" y="1"/>
                      </a:moveTo>
                      <a:cubicBezTo>
                        <a:pt x="927" y="1"/>
                        <a:pt x="732" y="17"/>
                        <a:pt x="539" y="49"/>
                      </a:cubicBezTo>
                      <a:cubicBezTo>
                        <a:pt x="383" y="75"/>
                        <a:pt x="216" y="119"/>
                        <a:pt x="116" y="241"/>
                      </a:cubicBezTo>
                      <a:cubicBezTo>
                        <a:pt x="1" y="377"/>
                        <a:pt x="0" y="574"/>
                        <a:pt x="16" y="750"/>
                      </a:cubicBezTo>
                      <a:cubicBezTo>
                        <a:pt x="99" y="1655"/>
                        <a:pt x="487" y="2501"/>
                        <a:pt x="870" y="3326"/>
                      </a:cubicBezTo>
                      <a:cubicBezTo>
                        <a:pt x="1061" y="3738"/>
                        <a:pt x="2257" y="5147"/>
                        <a:pt x="2710" y="5153"/>
                      </a:cubicBezTo>
                      <a:cubicBezTo>
                        <a:pt x="2727" y="5153"/>
                        <a:pt x="2743" y="5153"/>
                        <a:pt x="2760" y="5153"/>
                      </a:cubicBezTo>
                      <a:cubicBezTo>
                        <a:pt x="4291" y="5153"/>
                        <a:pt x="5522" y="4124"/>
                        <a:pt x="6655" y="3663"/>
                      </a:cubicBezTo>
                      <a:cubicBezTo>
                        <a:pt x="7134" y="3467"/>
                        <a:pt x="7689" y="3125"/>
                        <a:pt x="7650" y="2608"/>
                      </a:cubicBezTo>
                      <a:cubicBezTo>
                        <a:pt x="7614" y="2131"/>
                        <a:pt x="7087" y="1859"/>
                        <a:pt x="6619" y="1765"/>
                      </a:cubicBezTo>
                      <a:cubicBezTo>
                        <a:pt x="6150" y="1672"/>
                        <a:pt x="5626" y="1642"/>
                        <a:pt x="5288" y="1304"/>
                      </a:cubicBezTo>
                      <a:cubicBezTo>
                        <a:pt x="5086" y="1103"/>
                        <a:pt x="4988" y="826"/>
                        <a:pt x="4848" y="580"/>
                      </a:cubicBezTo>
                      <a:cubicBezTo>
                        <a:pt x="4706" y="334"/>
                        <a:pt x="4482" y="95"/>
                        <a:pt x="4199" y="87"/>
                      </a:cubicBezTo>
                      <a:cubicBezTo>
                        <a:pt x="4194" y="87"/>
                        <a:pt x="4188" y="87"/>
                        <a:pt x="4183" y="87"/>
                      </a:cubicBezTo>
                      <a:cubicBezTo>
                        <a:pt x="3892" y="87"/>
                        <a:pt x="3651" y="322"/>
                        <a:pt x="3368" y="398"/>
                      </a:cubicBezTo>
                      <a:cubicBezTo>
                        <a:pt x="3295" y="417"/>
                        <a:pt x="3223" y="425"/>
                        <a:pt x="3150" y="425"/>
                      </a:cubicBezTo>
                      <a:cubicBezTo>
                        <a:pt x="2855" y="425"/>
                        <a:pt x="2558" y="289"/>
                        <a:pt x="2272" y="191"/>
                      </a:cubicBezTo>
                      <a:cubicBezTo>
                        <a:pt x="1902" y="65"/>
                        <a:pt x="1512" y="1"/>
                        <a:pt x="11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9"/>
          <p:cNvSpPr txBox="1">
            <a:spLocks noGrp="1"/>
          </p:cNvSpPr>
          <p:nvPr>
            <p:ph type="subTitle" idx="1"/>
          </p:nvPr>
        </p:nvSpPr>
        <p:spPr>
          <a:xfrm>
            <a:off x="719550" y="3002450"/>
            <a:ext cx="3929400" cy="123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None/>
              <a:defRPr sz="17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6" name="Google Shape;546;p9"/>
          <p:cNvSpPr txBox="1">
            <a:spLocks noGrp="1"/>
          </p:cNvSpPr>
          <p:nvPr>
            <p:ph type="title"/>
          </p:nvPr>
        </p:nvSpPr>
        <p:spPr>
          <a:xfrm>
            <a:off x="719550" y="1212950"/>
            <a:ext cx="3929400" cy="17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547" name="Google Shape;547;p9"/>
          <p:cNvGrpSpPr/>
          <p:nvPr/>
        </p:nvGrpSpPr>
        <p:grpSpPr>
          <a:xfrm>
            <a:off x="-128156" y="4562548"/>
            <a:ext cx="9448682" cy="624901"/>
            <a:chOff x="-128156" y="4562548"/>
            <a:chExt cx="9448682" cy="624901"/>
          </a:xfrm>
        </p:grpSpPr>
        <p:sp>
          <p:nvSpPr>
            <p:cNvPr id="548" name="Google Shape;548;p9"/>
            <p:cNvSpPr/>
            <p:nvPr/>
          </p:nvSpPr>
          <p:spPr>
            <a:xfrm>
              <a:off x="-127997" y="4562548"/>
              <a:ext cx="9448364" cy="624901"/>
            </a:xfrm>
            <a:custGeom>
              <a:avLst/>
              <a:gdLst/>
              <a:ahLst/>
              <a:cxnLst/>
              <a:rect l="l" t="t" r="r" b="b"/>
              <a:pathLst>
                <a:path w="113171" h="10267" extrusionOk="0">
                  <a:moveTo>
                    <a:pt x="1930" y="1"/>
                  </a:moveTo>
                  <a:cubicBezTo>
                    <a:pt x="864" y="1"/>
                    <a:pt x="0" y="864"/>
                    <a:pt x="0" y="1930"/>
                  </a:cubicBezTo>
                  <a:lnTo>
                    <a:pt x="0" y="8337"/>
                  </a:lnTo>
                  <a:cubicBezTo>
                    <a:pt x="0" y="9403"/>
                    <a:pt x="865" y="10266"/>
                    <a:pt x="1930" y="10266"/>
                  </a:cubicBezTo>
                  <a:lnTo>
                    <a:pt x="111242" y="10266"/>
                  </a:lnTo>
                  <a:cubicBezTo>
                    <a:pt x="112307" y="10266"/>
                    <a:pt x="113171" y="9403"/>
                    <a:pt x="113171" y="8337"/>
                  </a:cubicBezTo>
                  <a:lnTo>
                    <a:pt x="113171" y="1930"/>
                  </a:lnTo>
                  <a:cubicBezTo>
                    <a:pt x="113171" y="865"/>
                    <a:pt x="112306" y="1"/>
                    <a:pt x="111242" y="1"/>
                  </a:cubicBezTo>
                  <a:close/>
                </a:path>
              </a:pathLst>
            </a:custGeom>
            <a:solidFill>
              <a:srgbClr val="4B4B4B">
                <a:alpha val="87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-128156" y="4719236"/>
              <a:ext cx="9448682" cy="304339"/>
            </a:xfrm>
            <a:custGeom>
              <a:avLst/>
              <a:gdLst/>
              <a:ahLst/>
              <a:cxnLst/>
              <a:rect l="l" t="t" r="r" b="b"/>
              <a:pathLst>
                <a:path w="183907" h="7083" extrusionOk="0">
                  <a:moveTo>
                    <a:pt x="0" y="1"/>
                  </a:moveTo>
                  <a:lnTo>
                    <a:pt x="0" y="1928"/>
                  </a:lnTo>
                  <a:lnTo>
                    <a:pt x="0" y="5153"/>
                  </a:lnTo>
                  <a:lnTo>
                    <a:pt x="0" y="7082"/>
                  </a:lnTo>
                  <a:lnTo>
                    <a:pt x="183906" y="7082"/>
                  </a:lnTo>
                  <a:lnTo>
                    <a:pt x="183906" y="5153"/>
                  </a:lnTo>
                  <a:lnTo>
                    <a:pt x="183906" y="1928"/>
                  </a:lnTo>
                  <a:lnTo>
                    <a:pt x="1839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0" name="Google Shape;550;p9"/>
            <p:cNvGrpSpPr/>
            <p:nvPr/>
          </p:nvGrpSpPr>
          <p:grpSpPr>
            <a:xfrm>
              <a:off x="210973" y="4857505"/>
              <a:ext cx="8770424" cy="27714"/>
              <a:chOff x="175061" y="4863355"/>
              <a:chExt cx="8770424" cy="27714"/>
            </a:xfrm>
          </p:grpSpPr>
          <p:sp>
            <p:nvSpPr>
              <p:cNvPr id="551" name="Google Shape;551;p9"/>
              <p:cNvSpPr/>
              <p:nvPr/>
            </p:nvSpPr>
            <p:spPr>
              <a:xfrm>
                <a:off x="3838202" y="4863355"/>
                <a:ext cx="5107283" cy="27714"/>
              </a:xfrm>
              <a:custGeom>
                <a:avLst/>
                <a:gdLst/>
                <a:ahLst/>
                <a:cxnLst/>
                <a:rect l="l" t="t" r="r" b="b"/>
                <a:pathLst>
                  <a:path w="99407" h="645" extrusionOk="0">
                    <a:moveTo>
                      <a:pt x="321" y="0"/>
                    </a:moveTo>
                    <a:cubicBezTo>
                      <a:pt x="145" y="0"/>
                      <a:pt x="1" y="146"/>
                      <a:pt x="1" y="323"/>
                    </a:cubicBezTo>
                    <a:cubicBezTo>
                      <a:pt x="1" y="500"/>
                      <a:pt x="144" y="644"/>
                      <a:pt x="321" y="644"/>
                    </a:cubicBezTo>
                    <a:lnTo>
                      <a:pt x="4273" y="644"/>
                    </a:lnTo>
                    <a:cubicBezTo>
                      <a:pt x="4451" y="644"/>
                      <a:pt x="4595" y="501"/>
                      <a:pt x="4593" y="323"/>
                    </a:cubicBezTo>
                    <a:cubicBezTo>
                      <a:pt x="4593" y="146"/>
                      <a:pt x="4451" y="0"/>
                      <a:pt x="4273" y="0"/>
                    </a:cubicBezTo>
                    <a:close/>
                    <a:moveTo>
                      <a:pt x="8224" y="0"/>
                    </a:moveTo>
                    <a:cubicBezTo>
                      <a:pt x="8048" y="0"/>
                      <a:pt x="7903" y="146"/>
                      <a:pt x="7903" y="323"/>
                    </a:cubicBezTo>
                    <a:cubicBezTo>
                      <a:pt x="7903" y="500"/>
                      <a:pt x="8047" y="644"/>
                      <a:pt x="8224" y="644"/>
                    </a:cubicBezTo>
                    <a:lnTo>
                      <a:pt x="12174" y="644"/>
                    </a:lnTo>
                    <a:cubicBezTo>
                      <a:pt x="12351" y="644"/>
                      <a:pt x="12496" y="501"/>
                      <a:pt x="12496" y="323"/>
                    </a:cubicBezTo>
                    <a:cubicBezTo>
                      <a:pt x="12496" y="146"/>
                      <a:pt x="12353" y="0"/>
                      <a:pt x="12175" y="0"/>
                    </a:cubicBezTo>
                    <a:close/>
                    <a:moveTo>
                      <a:pt x="16125" y="0"/>
                    </a:moveTo>
                    <a:cubicBezTo>
                      <a:pt x="15949" y="0"/>
                      <a:pt x="15805" y="146"/>
                      <a:pt x="15805" y="323"/>
                    </a:cubicBezTo>
                    <a:cubicBezTo>
                      <a:pt x="15805" y="500"/>
                      <a:pt x="15947" y="644"/>
                      <a:pt x="16125" y="644"/>
                    </a:cubicBezTo>
                    <a:lnTo>
                      <a:pt x="20076" y="644"/>
                    </a:lnTo>
                    <a:cubicBezTo>
                      <a:pt x="20253" y="644"/>
                      <a:pt x="20396" y="501"/>
                      <a:pt x="20396" y="323"/>
                    </a:cubicBezTo>
                    <a:cubicBezTo>
                      <a:pt x="20396" y="146"/>
                      <a:pt x="20253" y="0"/>
                      <a:pt x="20076" y="0"/>
                    </a:cubicBezTo>
                    <a:close/>
                    <a:moveTo>
                      <a:pt x="24025" y="0"/>
                    </a:moveTo>
                    <a:cubicBezTo>
                      <a:pt x="23849" y="0"/>
                      <a:pt x="23704" y="146"/>
                      <a:pt x="23704" y="323"/>
                    </a:cubicBezTo>
                    <a:cubicBezTo>
                      <a:pt x="23704" y="500"/>
                      <a:pt x="23848" y="644"/>
                      <a:pt x="24025" y="644"/>
                    </a:cubicBezTo>
                    <a:lnTo>
                      <a:pt x="27975" y="644"/>
                    </a:lnTo>
                    <a:cubicBezTo>
                      <a:pt x="28153" y="644"/>
                      <a:pt x="28298" y="501"/>
                      <a:pt x="28298" y="323"/>
                    </a:cubicBezTo>
                    <a:cubicBezTo>
                      <a:pt x="28298" y="146"/>
                      <a:pt x="28153" y="0"/>
                      <a:pt x="27975" y="0"/>
                    </a:cubicBezTo>
                    <a:close/>
                    <a:moveTo>
                      <a:pt x="31926" y="0"/>
                    </a:moveTo>
                    <a:cubicBezTo>
                      <a:pt x="31749" y="0"/>
                      <a:pt x="31605" y="146"/>
                      <a:pt x="31605" y="323"/>
                    </a:cubicBezTo>
                    <a:cubicBezTo>
                      <a:pt x="31605" y="500"/>
                      <a:pt x="31749" y="644"/>
                      <a:pt x="31926" y="644"/>
                    </a:cubicBezTo>
                    <a:lnTo>
                      <a:pt x="35877" y="644"/>
                    </a:lnTo>
                    <a:cubicBezTo>
                      <a:pt x="36054" y="644"/>
                      <a:pt x="36198" y="501"/>
                      <a:pt x="36198" y="323"/>
                    </a:cubicBezTo>
                    <a:cubicBezTo>
                      <a:pt x="36198" y="146"/>
                      <a:pt x="36054" y="0"/>
                      <a:pt x="35877" y="0"/>
                    </a:cubicBezTo>
                    <a:close/>
                    <a:moveTo>
                      <a:pt x="39828" y="0"/>
                    </a:moveTo>
                    <a:cubicBezTo>
                      <a:pt x="39650" y="0"/>
                      <a:pt x="39505" y="146"/>
                      <a:pt x="39505" y="323"/>
                    </a:cubicBezTo>
                    <a:cubicBezTo>
                      <a:pt x="39505" y="500"/>
                      <a:pt x="39650" y="644"/>
                      <a:pt x="39828" y="644"/>
                    </a:cubicBezTo>
                    <a:lnTo>
                      <a:pt x="43778" y="644"/>
                    </a:lnTo>
                    <a:cubicBezTo>
                      <a:pt x="43955" y="644"/>
                      <a:pt x="44100" y="501"/>
                      <a:pt x="44100" y="323"/>
                    </a:cubicBezTo>
                    <a:cubicBezTo>
                      <a:pt x="44100" y="146"/>
                      <a:pt x="43955" y="0"/>
                      <a:pt x="43778" y="0"/>
                    </a:cubicBezTo>
                    <a:close/>
                    <a:moveTo>
                      <a:pt x="47729" y="0"/>
                    </a:moveTo>
                    <a:cubicBezTo>
                      <a:pt x="47551" y="0"/>
                      <a:pt x="47407" y="146"/>
                      <a:pt x="47407" y="323"/>
                    </a:cubicBezTo>
                    <a:cubicBezTo>
                      <a:pt x="47407" y="500"/>
                      <a:pt x="47551" y="644"/>
                      <a:pt x="47729" y="644"/>
                    </a:cubicBezTo>
                    <a:lnTo>
                      <a:pt x="51679" y="644"/>
                    </a:lnTo>
                    <a:cubicBezTo>
                      <a:pt x="51857" y="644"/>
                      <a:pt x="52000" y="501"/>
                      <a:pt x="52001" y="323"/>
                    </a:cubicBezTo>
                    <a:cubicBezTo>
                      <a:pt x="52001" y="146"/>
                      <a:pt x="51857" y="0"/>
                      <a:pt x="51679" y="0"/>
                    </a:cubicBezTo>
                    <a:close/>
                    <a:moveTo>
                      <a:pt x="55629" y="0"/>
                    </a:moveTo>
                    <a:cubicBezTo>
                      <a:pt x="55452" y="0"/>
                      <a:pt x="55307" y="146"/>
                      <a:pt x="55307" y="323"/>
                    </a:cubicBezTo>
                    <a:cubicBezTo>
                      <a:pt x="55307" y="500"/>
                      <a:pt x="55452" y="644"/>
                      <a:pt x="55629" y="644"/>
                    </a:cubicBezTo>
                    <a:lnTo>
                      <a:pt x="59580" y="644"/>
                    </a:lnTo>
                    <a:cubicBezTo>
                      <a:pt x="59756" y="644"/>
                      <a:pt x="59901" y="501"/>
                      <a:pt x="59901" y="323"/>
                    </a:cubicBezTo>
                    <a:cubicBezTo>
                      <a:pt x="59901" y="146"/>
                      <a:pt x="59756" y="0"/>
                      <a:pt x="59580" y="0"/>
                    </a:cubicBezTo>
                    <a:close/>
                    <a:moveTo>
                      <a:pt x="63530" y="0"/>
                    </a:moveTo>
                    <a:cubicBezTo>
                      <a:pt x="63352" y="0"/>
                      <a:pt x="63208" y="146"/>
                      <a:pt x="63208" y="323"/>
                    </a:cubicBezTo>
                    <a:cubicBezTo>
                      <a:pt x="63208" y="500"/>
                      <a:pt x="63352" y="644"/>
                      <a:pt x="63530" y="644"/>
                    </a:cubicBezTo>
                    <a:lnTo>
                      <a:pt x="67481" y="644"/>
                    </a:lnTo>
                    <a:cubicBezTo>
                      <a:pt x="67658" y="644"/>
                      <a:pt x="67802" y="501"/>
                      <a:pt x="67802" y="323"/>
                    </a:cubicBezTo>
                    <a:cubicBezTo>
                      <a:pt x="67802" y="146"/>
                      <a:pt x="67658" y="0"/>
                      <a:pt x="67481" y="0"/>
                    </a:cubicBezTo>
                    <a:close/>
                    <a:moveTo>
                      <a:pt x="71430" y="0"/>
                    </a:moveTo>
                    <a:cubicBezTo>
                      <a:pt x="71254" y="0"/>
                      <a:pt x="71109" y="146"/>
                      <a:pt x="71109" y="323"/>
                    </a:cubicBezTo>
                    <a:cubicBezTo>
                      <a:pt x="71109" y="500"/>
                      <a:pt x="71254" y="644"/>
                      <a:pt x="71430" y="644"/>
                    </a:cubicBezTo>
                    <a:lnTo>
                      <a:pt x="75381" y="644"/>
                    </a:lnTo>
                    <a:cubicBezTo>
                      <a:pt x="75559" y="644"/>
                      <a:pt x="75703" y="501"/>
                      <a:pt x="75703" y="323"/>
                    </a:cubicBezTo>
                    <a:cubicBezTo>
                      <a:pt x="75703" y="146"/>
                      <a:pt x="75559" y="0"/>
                      <a:pt x="75381" y="0"/>
                    </a:cubicBezTo>
                    <a:close/>
                    <a:moveTo>
                      <a:pt x="79331" y="0"/>
                    </a:moveTo>
                    <a:cubicBezTo>
                      <a:pt x="79154" y="0"/>
                      <a:pt x="79010" y="146"/>
                      <a:pt x="79010" y="323"/>
                    </a:cubicBezTo>
                    <a:cubicBezTo>
                      <a:pt x="79010" y="500"/>
                      <a:pt x="79154" y="644"/>
                      <a:pt x="79331" y="644"/>
                    </a:cubicBezTo>
                    <a:lnTo>
                      <a:pt x="83282" y="644"/>
                    </a:lnTo>
                    <a:cubicBezTo>
                      <a:pt x="83459" y="644"/>
                      <a:pt x="83603" y="501"/>
                      <a:pt x="83603" y="323"/>
                    </a:cubicBezTo>
                    <a:cubicBezTo>
                      <a:pt x="83603" y="146"/>
                      <a:pt x="83459" y="0"/>
                      <a:pt x="83282" y="0"/>
                    </a:cubicBezTo>
                    <a:close/>
                    <a:moveTo>
                      <a:pt x="87232" y="0"/>
                    </a:moveTo>
                    <a:cubicBezTo>
                      <a:pt x="87055" y="0"/>
                      <a:pt x="86910" y="146"/>
                      <a:pt x="86910" y="323"/>
                    </a:cubicBezTo>
                    <a:cubicBezTo>
                      <a:pt x="86910" y="500"/>
                      <a:pt x="87054" y="644"/>
                      <a:pt x="87232" y="644"/>
                    </a:cubicBezTo>
                    <a:lnTo>
                      <a:pt x="91183" y="644"/>
                    </a:lnTo>
                    <a:cubicBezTo>
                      <a:pt x="91360" y="644"/>
                      <a:pt x="91505" y="501"/>
                      <a:pt x="91504" y="323"/>
                    </a:cubicBezTo>
                    <a:cubicBezTo>
                      <a:pt x="91504" y="146"/>
                      <a:pt x="91360" y="0"/>
                      <a:pt x="91183" y="0"/>
                    </a:cubicBezTo>
                    <a:close/>
                    <a:moveTo>
                      <a:pt x="95132" y="0"/>
                    </a:moveTo>
                    <a:cubicBezTo>
                      <a:pt x="94955" y="0"/>
                      <a:pt x="94811" y="146"/>
                      <a:pt x="94811" y="323"/>
                    </a:cubicBezTo>
                    <a:cubicBezTo>
                      <a:pt x="94811" y="500"/>
                      <a:pt x="94955" y="644"/>
                      <a:pt x="95132" y="644"/>
                    </a:cubicBezTo>
                    <a:lnTo>
                      <a:pt x="99084" y="644"/>
                    </a:lnTo>
                    <a:cubicBezTo>
                      <a:pt x="99261" y="644"/>
                      <a:pt x="99406" y="501"/>
                      <a:pt x="99406" y="323"/>
                    </a:cubicBezTo>
                    <a:cubicBezTo>
                      <a:pt x="99406" y="146"/>
                      <a:pt x="99261" y="0"/>
                      <a:pt x="990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175061" y="4863355"/>
                <a:ext cx="5107180" cy="27714"/>
              </a:xfrm>
              <a:custGeom>
                <a:avLst/>
                <a:gdLst/>
                <a:ahLst/>
                <a:cxnLst/>
                <a:rect l="l" t="t" r="r" b="b"/>
                <a:pathLst>
                  <a:path w="99405" h="645" extrusionOk="0">
                    <a:moveTo>
                      <a:pt x="321" y="0"/>
                    </a:moveTo>
                    <a:cubicBezTo>
                      <a:pt x="145" y="0"/>
                      <a:pt x="1" y="146"/>
                      <a:pt x="1" y="323"/>
                    </a:cubicBezTo>
                    <a:cubicBezTo>
                      <a:pt x="1" y="500"/>
                      <a:pt x="143" y="644"/>
                      <a:pt x="321" y="644"/>
                    </a:cubicBezTo>
                    <a:lnTo>
                      <a:pt x="4273" y="644"/>
                    </a:lnTo>
                    <a:cubicBezTo>
                      <a:pt x="4449" y="644"/>
                      <a:pt x="4593" y="501"/>
                      <a:pt x="4593" y="323"/>
                    </a:cubicBezTo>
                    <a:cubicBezTo>
                      <a:pt x="4593" y="146"/>
                      <a:pt x="4450" y="0"/>
                      <a:pt x="4273" y="0"/>
                    </a:cubicBezTo>
                    <a:close/>
                    <a:moveTo>
                      <a:pt x="8221" y="0"/>
                    </a:moveTo>
                    <a:cubicBezTo>
                      <a:pt x="8045" y="0"/>
                      <a:pt x="7900" y="146"/>
                      <a:pt x="7900" y="323"/>
                    </a:cubicBezTo>
                    <a:cubicBezTo>
                      <a:pt x="7900" y="500"/>
                      <a:pt x="8043" y="644"/>
                      <a:pt x="8221" y="644"/>
                    </a:cubicBezTo>
                    <a:lnTo>
                      <a:pt x="12172" y="644"/>
                    </a:lnTo>
                    <a:cubicBezTo>
                      <a:pt x="12350" y="644"/>
                      <a:pt x="12494" y="501"/>
                      <a:pt x="12493" y="323"/>
                    </a:cubicBezTo>
                    <a:cubicBezTo>
                      <a:pt x="12493" y="146"/>
                      <a:pt x="12350" y="0"/>
                      <a:pt x="12172" y="0"/>
                    </a:cubicBezTo>
                    <a:close/>
                    <a:moveTo>
                      <a:pt x="16123" y="0"/>
                    </a:moveTo>
                    <a:cubicBezTo>
                      <a:pt x="15947" y="0"/>
                      <a:pt x="15803" y="146"/>
                      <a:pt x="15803" y="323"/>
                    </a:cubicBezTo>
                    <a:cubicBezTo>
                      <a:pt x="15803" y="500"/>
                      <a:pt x="15946" y="644"/>
                      <a:pt x="16123" y="644"/>
                    </a:cubicBezTo>
                    <a:lnTo>
                      <a:pt x="20074" y="644"/>
                    </a:lnTo>
                    <a:cubicBezTo>
                      <a:pt x="20252" y="644"/>
                      <a:pt x="20396" y="501"/>
                      <a:pt x="20394" y="323"/>
                    </a:cubicBezTo>
                    <a:cubicBezTo>
                      <a:pt x="20394" y="146"/>
                      <a:pt x="20252" y="0"/>
                      <a:pt x="20074" y="0"/>
                    </a:cubicBezTo>
                    <a:close/>
                    <a:moveTo>
                      <a:pt x="24025" y="0"/>
                    </a:moveTo>
                    <a:cubicBezTo>
                      <a:pt x="23849" y="0"/>
                      <a:pt x="23704" y="146"/>
                      <a:pt x="23704" y="323"/>
                    </a:cubicBezTo>
                    <a:cubicBezTo>
                      <a:pt x="23704" y="500"/>
                      <a:pt x="23848" y="644"/>
                      <a:pt x="24025" y="644"/>
                    </a:cubicBezTo>
                    <a:lnTo>
                      <a:pt x="27975" y="644"/>
                    </a:lnTo>
                    <a:cubicBezTo>
                      <a:pt x="28152" y="644"/>
                      <a:pt x="28295" y="501"/>
                      <a:pt x="28296" y="323"/>
                    </a:cubicBezTo>
                    <a:cubicBezTo>
                      <a:pt x="28296" y="146"/>
                      <a:pt x="28152" y="0"/>
                      <a:pt x="27975" y="0"/>
                    </a:cubicBezTo>
                    <a:close/>
                    <a:moveTo>
                      <a:pt x="31925" y="0"/>
                    </a:moveTo>
                    <a:cubicBezTo>
                      <a:pt x="31747" y="0"/>
                      <a:pt x="31603" y="146"/>
                      <a:pt x="31603" y="323"/>
                    </a:cubicBezTo>
                    <a:cubicBezTo>
                      <a:pt x="31603" y="500"/>
                      <a:pt x="31747" y="644"/>
                      <a:pt x="31925" y="644"/>
                    </a:cubicBezTo>
                    <a:lnTo>
                      <a:pt x="35874" y="644"/>
                    </a:lnTo>
                    <a:cubicBezTo>
                      <a:pt x="36053" y="644"/>
                      <a:pt x="36197" y="501"/>
                      <a:pt x="36197" y="323"/>
                    </a:cubicBezTo>
                    <a:cubicBezTo>
                      <a:pt x="36197" y="146"/>
                      <a:pt x="36053" y="0"/>
                      <a:pt x="35874" y="0"/>
                    </a:cubicBezTo>
                    <a:close/>
                    <a:moveTo>
                      <a:pt x="39826" y="0"/>
                    </a:moveTo>
                    <a:cubicBezTo>
                      <a:pt x="39649" y="0"/>
                      <a:pt x="39504" y="146"/>
                      <a:pt x="39504" y="323"/>
                    </a:cubicBezTo>
                    <a:cubicBezTo>
                      <a:pt x="39504" y="500"/>
                      <a:pt x="39649" y="644"/>
                      <a:pt x="39826" y="644"/>
                    </a:cubicBezTo>
                    <a:lnTo>
                      <a:pt x="43776" y="644"/>
                    </a:lnTo>
                    <a:cubicBezTo>
                      <a:pt x="43954" y="644"/>
                      <a:pt x="44099" y="501"/>
                      <a:pt x="44099" y="323"/>
                    </a:cubicBezTo>
                    <a:cubicBezTo>
                      <a:pt x="44099" y="146"/>
                      <a:pt x="43954" y="0"/>
                      <a:pt x="43776" y="0"/>
                    </a:cubicBezTo>
                    <a:close/>
                    <a:moveTo>
                      <a:pt x="47727" y="0"/>
                    </a:moveTo>
                    <a:cubicBezTo>
                      <a:pt x="47550" y="0"/>
                      <a:pt x="47406" y="146"/>
                      <a:pt x="47406" y="323"/>
                    </a:cubicBezTo>
                    <a:cubicBezTo>
                      <a:pt x="47406" y="500"/>
                      <a:pt x="47550" y="644"/>
                      <a:pt x="47727" y="644"/>
                    </a:cubicBezTo>
                    <a:lnTo>
                      <a:pt x="51678" y="644"/>
                    </a:lnTo>
                    <a:cubicBezTo>
                      <a:pt x="51855" y="644"/>
                      <a:pt x="51998" y="501"/>
                      <a:pt x="51999" y="323"/>
                    </a:cubicBezTo>
                    <a:cubicBezTo>
                      <a:pt x="51999" y="146"/>
                      <a:pt x="51855" y="0"/>
                      <a:pt x="51678" y="0"/>
                    </a:cubicBezTo>
                    <a:close/>
                    <a:moveTo>
                      <a:pt x="55628" y="0"/>
                    </a:moveTo>
                    <a:cubicBezTo>
                      <a:pt x="55450" y="0"/>
                      <a:pt x="55305" y="146"/>
                      <a:pt x="55305" y="323"/>
                    </a:cubicBezTo>
                    <a:cubicBezTo>
                      <a:pt x="55305" y="500"/>
                      <a:pt x="55450" y="644"/>
                      <a:pt x="55628" y="644"/>
                    </a:cubicBezTo>
                    <a:lnTo>
                      <a:pt x="59579" y="644"/>
                    </a:lnTo>
                    <a:cubicBezTo>
                      <a:pt x="59755" y="644"/>
                      <a:pt x="59900" y="501"/>
                      <a:pt x="59900" y="323"/>
                    </a:cubicBezTo>
                    <a:cubicBezTo>
                      <a:pt x="59900" y="146"/>
                      <a:pt x="59755" y="0"/>
                      <a:pt x="59579" y="0"/>
                    </a:cubicBezTo>
                    <a:close/>
                    <a:moveTo>
                      <a:pt x="63528" y="0"/>
                    </a:moveTo>
                    <a:cubicBezTo>
                      <a:pt x="63351" y="0"/>
                      <a:pt x="63207" y="146"/>
                      <a:pt x="63207" y="323"/>
                    </a:cubicBezTo>
                    <a:cubicBezTo>
                      <a:pt x="63207" y="500"/>
                      <a:pt x="63351" y="644"/>
                      <a:pt x="63528" y="644"/>
                    </a:cubicBezTo>
                    <a:lnTo>
                      <a:pt x="67479" y="644"/>
                    </a:lnTo>
                    <a:cubicBezTo>
                      <a:pt x="67657" y="644"/>
                      <a:pt x="67801" y="501"/>
                      <a:pt x="67801" y="323"/>
                    </a:cubicBezTo>
                    <a:cubicBezTo>
                      <a:pt x="67801" y="146"/>
                      <a:pt x="67657" y="0"/>
                      <a:pt x="67479" y="0"/>
                    </a:cubicBezTo>
                    <a:close/>
                    <a:moveTo>
                      <a:pt x="71429" y="0"/>
                    </a:moveTo>
                    <a:cubicBezTo>
                      <a:pt x="71253" y="0"/>
                      <a:pt x="71108" y="146"/>
                      <a:pt x="71108" y="323"/>
                    </a:cubicBezTo>
                    <a:cubicBezTo>
                      <a:pt x="71108" y="500"/>
                      <a:pt x="71253" y="644"/>
                      <a:pt x="71429" y="644"/>
                    </a:cubicBezTo>
                    <a:lnTo>
                      <a:pt x="75380" y="644"/>
                    </a:lnTo>
                    <a:cubicBezTo>
                      <a:pt x="75557" y="644"/>
                      <a:pt x="75700" y="501"/>
                      <a:pt x="75700" y="323"/>
                    </a:cubicBezTo>
                    <a:cubicBezTo>
                      <a:pt x="75700" y="146"/>
                      <a:pt x="75557" y="0"/>
                      <a:pt x="75380" y="0"/>
                    </a:cubicBezTo>
                    <a:close/>
                    <a:moveTo>
                      <a:pt x="79331" y="0"/>
                    </a:moveTo>
                    <a:cubicBezTo>
                      <a:pt x="79153" y="0"/>
                      <a:pt x="79009" y="146"/>
                      <a:pt x="79009" y="323"/>
                    </a:cubicBezTo>
                    <a:cubicBezTo>
                      <a:pt x="79009" y="500"/>
                      <a:pt x="79153" y="644"/>
                      <a:pt x="79331" y="644"/>
                    </a:cubicBezTo>
                    <a:lnTo>
                      <a:pt x="83282" y="644"/>
                    </a:lnTo>
                    <a:cubicBezTo>
                      <a:pt x="83459" y="644"/>
                      <a:pt x="83602" y="501"/>
                      <a:pt x="83603" y="323"/>
                    </a:cubicBezTo>
                    <a:cubicBezTo>
                      <a:pt x="83603" y="146"/>
                      <a:pt x="83459" y="0"/>
                      <a:pt x="83282" y="0"/>
                    </a:cubicBezTo>
                    <a:close/>
                    <a:moveTo>
                      <a:pt x="87230" y="0"/>
                    </a:moveTo>
                    <a:cubicBezTo>
                      <a:pt x="87054" y="0"/>
                      <a:pt x="86909" y="146"/>
                      <a:pt x="86909" y="323"/>
                    </a:cubicBezTo>
                    <a:cubicBezTo>
                      <a:pt x="86909" y="500"/>
                      <a:pt x="87053" y="644"/>
                      <a:pt x="87230" y="644"/>
                    </a:cubicBezTo>
                    <a:lnTo>
                      <a:pt x="91181" y="644"/>
                    </a:lnTo>
                    <a:cubicBezTo>
                      <a:pt x="91359" y="644"/>
                      <a:pt x="91504" y="501"/>
                      <a:pt x="91501" y="323"/>
                    </a:cubicBezTo>
                    <a:cubicBezTo>
                      <a:pt x="91501" y="146"/>
                      <a:pt x="91359" y="0"/>
                      <a:pt x="91181" y="0"/>
                    </a:cubicBezTo>
                    <a:close/>
                    <a:moveTo>
                      <a:pt x="95131" y="0"/>
                    </a:moveTo>
                    <a:cubicBezTo>
                      <a:pt x="94953" y="0"/>
                      <a:pt x="94809" y="146"/>
                      <a:pt x="94809" y="323"/>
                    </a:cubicBezTo>
                    <a:cubicBezTo>
                      <a:pt x="94809" y="500"/>
                      <a:pt x="94953" y="644"/>
                      <a:pt x="95131" y="644"/>
                    </a:cubicBezTo>
                    <a:lnTo>
                      <a:pt x="99083" y="644"/>
                    </a:lnTo>
                    <a:cubicBezTo>
                      <a:pt x="99260" y="644"/>
                      <a:pt x="99404" y="501"/>
                      <a:pt x="99404" y="323"/>
                    </a:cubicBezTo>
                    <a:cubicBezTo>
                      <a:pt x="99404" y="146"/>
                      <a:pt x="99259" y="0"/>
                      <a:pt x="990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_2">
    <p:bg>
      <p:bgPr>
        <a:solidFill>
          <a:schemeClr val="dk2"/>
        </a:solid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9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Fredoka One"/>
              <a:buNone/>
              <a:defRPr sz="3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757" name="Google Shape;757;p19"/>
          <p:cNvGrpSpPr/>
          <p:nvPr/>
        </p:nvGrpSpPr>
        <p:grpSpPr>
          <a:xfrm>
            <a:off x="-3073061" y="3632713"/>
            <a:ext cx="16806829" cy="4045178"/>
            <a:chOff x="-3073061" y="3632713"/>
            <a:chExt cx="16806829" cy="4045178"/>
          </a:xfrm>
        </p:grpSpPr>
        <p:grpSp>
          <p:nvGrpSpPr>
            <p:cNvPr id="758" name="Google Shape;758;p19"/>
            <p:cNvGrpSpPr/>
            <p:nvPr/>
          </p:nvGrpSpPr>
          <p:grpSpPr>
            <a:xfrm>
              <a:off x="-3073061" y="3632713"/>
              <a:ext cx="16806829" cy="4045178"/>
              <a:chOff x="-3369136" y="3791063"/>
              <a:chExt cx="16806829" cy="4045178"/>
            </a:xfrm>
          </p:grpSpPr>
          <p:sp>
            <p:nvSpPr>
              <p:cNvPr id="759" name="Google Shape;759;p19"/>
              <p:cNvSpPr/>
              <p:nvPr/>
            </p:nvSpPr>
            <p:spPr>
              <a:xfrm rot="277051">
                <a:off x="1067896" y="4105376"/>
                <a:ext cx="7922614" cy="283067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9"/>
              <p:cNvSpPr/>
              <p:nvPr/>
            </p:nvSpPr>
            <p:spPr>
              <a:xfrm rot="-351819">
                <a:off x="-3245262" y="4608334"/>
                <a:ext cx="7922753" cy="283061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19"/>
              <p:cNvSpPr/>
              <p:nvPr/>
            </p:nvSpPr>
            <p:spPr>
              <a:xfrm>
                <a:off x="3974813" y="4095884"/>
                <a:ext cx="9462880" cy="1841477"/>
              </a:xfrm>
              <a:custGeom>
                <a:avLst/>
                <a:gdLst/>
                <a:ahLst/>
                <a:cxnLst/>
                <a:rect l="l" t="t" r="r" b="b"/>
                <a:pathLst>
                  <a:path w="193713" h="43449" extrusionOk="0">
                    <a:moveTo>
                      <a:pt x="152820" y="1"/>
                    </a:moveTo>
                    <a:cubicBezTo>
                      <a:pt x="140399" y="1"/>
                      <a:pt x="127894" y="1071"/>
                      <a:pt x="115472" y="2409"/>
                    </a:cubicBezTo>
                    <a:cubicBezTo>
                      <a:pt x="75999" y="6660"/>
                      <a:pt x="35973" y="13772"/>
                      <a:pt x="1" y="30570"/>
                    </a:cubicBezTo>
                    <a:lnTo>
                      <a:pt x="1" y="43382"/>
                    </a:lnTo>
                    <a:lnTo>
                      <a:pt x="193712" y="43449"/>
                    </a:lnTo>
                    <a:lnTo>
                      <a:pt x="193712" y="5069"/>
                    </a:lnTo>
                    <a:cubicBezTo>
                      <a:pt x="180336" y="1323"/>
                      <a:pt x="166630" y="1"/>
                      <a:pt x="1528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762" name="Google Shape;762;p19"/>
            <p:cNvGrpSpPr/>
            <p:nvPr/>
          </p:nvGrpSpPr>
          <p:grpSpPr>
            <a:xfrm rot="1887306">
              <a:off x="653777" y="4458324"/>
              <a:ext cx="437611" cy="880228"/>
              <a:chOff x="1173271" y="4610392"/>
              <a:chExt cx="437636" cy="880279"/>
            </a:xfrm>
          </p:grpSpPr>
          <p:grpSp>
            <p:nvGrpSpPr>
              <p:cNvPr id="763" name="Google Shape;763;p19"/>
              <p:cNvGrpSpPr/>
              <p:nvPr/>
            </p:nvGrpSpPr>
            <p:grpSpPr>
              <a:xfrm>
                <a:off x="1216042" y="4610930"/>
                <a:ext cx="309313" cy="333842"/>
                <a:chOff x="1215415" y="4605413"/>
                <a:chExt cx="309313" cy="333842"/>
              </a:xfrm>
            </p:grpSpPr>
            <p:sp>
              <p:nvSpPr>
                <p:cNvPr id="764" name="Google Shape;764;p19"/>
                <p:cNvSpPr/>
                <p:nvPr/>
              </p:nvSpPr>
              <p:spPr>
                <a:xfrm flipH="1">
                  <a:off x="1215415" y="4648153"/>
                  <a:ext cx="254012" cy="288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12255" extrusionOk="0">
                      <a:moveTo>
                        <a:pt x="8832" y="1"/>
                      </a:moveTo>
                      <a:cubicBezTo>
                        <a:pt x="8213" y="1"/>
                        <a:pt x="7568" y="302"/>
                        <a:pt x="7025" y="644"/>
                      </a:cubicBezTo>
                      <a:cubicBezTo>
                        <a:pt x="3421" y="2913"/>
                        <a:pt x="1" y="8408"/>
                        <a:pt x="1120" y="11300"/>
                      </a:cubicBezTo>
                      <a:cubicBezTo>
                        <a:pt x="1357" y="11910"/>
                        <a:pt x="2032" y="12254"/>
                        <a:pt x="2689" y="12254"/>
                      </a:cubicBezTo>
                      <a:cubicBezTo>
                        <a:pt x="2741" y="12254"/>
                        <a:pt x="2792" y="12252"/>
                        <a:pt x="2843" y="12248"/>
                      </a:cubicBezTo>
                      <a:cubicBezTo>
                        <a:pt x="3546" y="12187"/>
                        <a:pt x="4179" y="11815"/>
                        <a:pt x="4765" y="11420"/>
                      </a:cubicBezTo>
                      <a:cubicBezTo>
                        <a:pt x="7701" y="9442"/>
                        <a:pt x="10190" y="6450"/>
                        <a:pt x="10578" y="2929"/>
                      </a:cubicBezTo>
                      <a:cubicBezTo>
                        <a:pt x="10693" y="1878"/>
                        <a:pt x="10491" y="603"/>
                        <a:pt x="9534" y="153"/>
                      </a:cubicBezTo>
                      <a:cubicBezTo>
                        <a:pt x="9309" y="46"/>
                        <a:pt x="9072" y="1"/>
                        <a:pt x="88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19"/>
                <p:cNvSpPr/>
                <p:nvPr/>
              </p:nvSpPr>
              <p:spPr>
                <a:xfrm flipH="1">
                  <a:off x="1345853" y="4605413"/>
                  <a:ext cx="178875" cy="33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0" h="14200" extrusionOk="0">
                      <a:moveTo>
                        <a:pt x="3514" y="0"/>
                      </a:moveTo>
                      <a:cubicBezTo>
                        <a:pt x="3409" y="0"/>
                        <a:pt x="3302" y="11"/>
                        <a:pt x="3194" y="34"/>
                      </a:cubicBezTo>
                      <a:cubicBezTo>
                        <a:pt x="2324" y="220"/>
                        <a:pt x="1807" y="1111"/>
                        <a:pt x="1494" y="1945"/>
                      </a:cubicBezTo>
                      <a:cubicBezTo>
                        <a:pt x="1" y="5934"/>
                        <a:pt x="605" y="12381"/>
                        <a:pt x="3247" y="14004"/>
                      </a:cubicBezTo>
                      <a:cubicBezTo>
                        <a:pt x="3466" y="14139"/>
                        <a:pt x="3714" y="14200"/>
                        <a:pt x="3966" y="14200"/>
                      </a:cubicBezTo>
                      <a:cubicBezTo>
                        <a:pt x="4406" y="14200"/>
                        <a:pt x="4859" y="14015"/>
                        <a:pt x="5191" y="13714"/>
                      </a:cubicBezTo>
                      <a:cubicBezTo>
                        <a:pt x="5716" y="13240"/>
                        <a:pt x="5994" y="12560"/>
                        <a:pt x="6221" y="11892"/>
                      </a:cubicBezTo>
                      <a:cubicBezTo>
                        <a:pt x="7360" y="8538"/>
                        <a:pt x="7529" y="4649"/>
                        <a:pt x="5706" y="1612"/>
                      </a:cubicBezTo>
                      <a:cubicBezTo>
                        <a:pt x="5218" y="801"/>
                        <a:pt x="4419" y="0"/>
                        <a:pt x="351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6" name="Google Shape;766;p19"/>
              <p:cNvGrpSpPr/>
              <p:nvPr/>
            </p:nvGrpSpPr>
            <p:grpSpPr>
              <a:xfrm>
                <a:off x="1173271" y="4610392"/>
                <a:ext cx="437636" cy="880279"/>
                <a:chOff x="1128521" y="4507655"/>
                <a:chExt cx="437636" cy="880279"/>
              </a:xfrm>
            </p:grpSpPr>
            <p:grpSp>
              <p:nvGrpSpPr>
                <p:cNvPr id="767" name="Google Shape;767;p19"/>
                <p:cNvGrpSpPr/>
                <p:nvPr/>
              </p:nvGrpSpPr>
              <p:grpSpPr>
                <a:xfrm>
                  <a:off x="1170695" y="4507655"/>
                  <a:ext cx="309313" cy="333842"/>
                  <a:chOff x="1170069" y="4502138"/>
                  <a:chExt cx="309313" cy="333842"/>
                </a:xfrm>
              </p:grpSpPr>
              <p:sp>
                <p:nvSpPr>
                  <p:cNvPr id="768" name="Google Shape;768;p19"/>
                  <p:cNvSpPr/>
                  <p:nvPr/>
                </p:nvSpPr>
                <p:spPr>
                  <a:xfrm flipH="1">
                    <a:off x="1170069" y="4544878"/>
                    <a:ext cx="254012" cy="288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93" h="12255" extrusionOk="0">
                        <a:moveTo>
                          <a:pt x="8832" y="1"/>
                        </a:moveTo>
                        <a:cubicBezTo>
                          <a:pt x="8213" y="1"/>
                          <a:pt x="7568" y="302"/>
                          <a:pt x="7025" y="644"/>
                        </a:cubicBezTo>
                        <a:cubicBezTo>
                          <a:pt x="3421" y="2913"/>
                          <a:pt x="1" y="8408"/>
                          <a:pt x="1120" y="11300"/>
                        </a:cubicBezTo>
                        <a:cubicBezTo>
                          <a:pt x="1357" y="11910"/>
                          <a:pt x="2032" y="12254"/>
                          <a:pt x="2689" y="12254"/>
                        </a:cubicBezTo>
                        <a:cubicBezTo>
                          <a:pt x="2741" y="12254"/>
                          <a:pt x="2792" y="12252"/>
                          <a:pt x="2843" y="12248"/>
                        </a:cubicBezTo>
                        <a:cubicBezTo>
                          <a:pt x="3546" y="12187"/>
                          <a:pt x="4179" y="11815"/>
                          <a:pt x="4765" y="11420"/>
                        </a:cubicBezTo>
                        <a:cubicBezTo>
                          <a:pt x="7701" y="9442"/>
                          <a:pt x="10190" y="6450"/>
                          <a:pt x="10578" y="2929"/>
                        </a:cubicBezTo>
                        <a:cubicBezTo>
                          <a:pt x="10693" y="1878"/>
                          <a:pt x="10491" y="603"/>
                          <a:pt x="9534" y="153"/>
                        </a:cubicBezTo>
                        <a:cubicBezTo>
                          <a:pt x="9309" y="46"/>
                          <a:pt x="9072" y="1"/>
                          <a:pt x="883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78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9" name="Google Shape;769;p19"/>
                  <p:cNvSpPr/>
                  <p:nvPr/>
                </p:nvSpPr>
                <p:spPr>
                  <a:xfrm flipH="1">
                    <a:off x="1300507" y="4502138"/>
                    <a:ext cx="178875" cy="333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0" h="14200" extrusionOk="0">
                        <a:moveTo>
                          <a:pt x="3514" y="0"/>
                        </a:moveTo>
                        <a:cubicBezTo>
                          <a:pt x="3409" y="0"/>
                          <a:pt x="3302" y="11"/>
                          <a:pt x="3194" y="34"/>
                        </a:cubicBezTo>
                        <a:cubicBezTo>
                          <a:pt x="2324" y="220"/>
                          <a:pt x="1807" y="1111"/>
                          <a:pt x="1494" y="1945"/>
                        </a:cubicBezTo>
                        <a:cubicBezTo>
                          <a:pt x="1" y="5934"/>
                          <a:pt x="605" y="12381"/>
                          <a:pt x="3247" y="14004"/>
                        </a:cubicBezTo>
                        <a:cubicBezTo>
                          <a:pt x="3466" y="14139"/>
                          <a:pt x="3714" y="14200"/>
                          <a:pt x="3966" y="14200"/>
                        </a:cubicBezTo>
                        <a:cubicBezTo>
                          <a:pt x="4406" y="14200"/>
                          <a:pt x="4859" y="14015"/>
                          <a:pt x="5191" y="13714"/>
                        </a:cubicBezTo>
                        <a:cubicBezTo>
                          <a:pt x="5716" y="13240"/>
                          <a:pt x="5994" y="12560"/>
                          <a:pt x="6221" y="11892"/>
                        </a:cubicBezTo>
                        <a:cubicBezTo>
                          <a:pt x="7360" y="8538"/>
                          <a:pt x="7529" y="4649"/>
                          <a:pt x="5706" y="1612"/>
                        </a:cubicBezTo>
                        <a:cubicBezTo>
                          <a:pt x="5218" y="801"/>
                          <a:pt x="4419" y="0"/>
                          <a:pt x="351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78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70" name="Google Shape;770;p19"/>
                <p:cNvGrpSpPr/>
                <p:nvPr/>
              </p:nvGrpSpPr>
              <p:grpSpPr>
                <a:xfrm>
                  <a:off x="1128521" y="4526541"/>
                  <a:ext cx="395091" cy="348462"/>
                  <a:chOff x="1128521" y="4526541"/>
                  <a:chExt cx="395091" cy="348462"/>
                </a:xfrm>
              </p:grpSpPr>
              <p:sp>
                <p:nvSpPr>
                  <p:cNvPr id="771" name="Google Shape;771;p19"/>
                  <p:cNvSpPr/>
                  <p:nvPr/>
                </p:nvSpPr>
                <p:spPr>
                  <a:xfrm flipH="1">
                    <a:off x="1128521" y="4605884"/>
                    <a:ext cx="270997" cy="2691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08" h="11447" extrusionOk="0">
                        <a:moveTo>
                          <a:pt x="9538" y="1"/>
                        </a:moveTo>
                        <a:cubicBezTo>
                          <a:pt x="8994" y="1"/>
                          <a:pt x="8419" y="198"/>
                          <a:pt x="7917" y="435"/>
                        </a:cubicBezTo>
                        <a:cubicBezTo>
                          <a:pt x="4064" y="2250"/>
                          <a:pt x="0" y="7292"/>
                          <a:pt x="759" y="10297"/>
                        </a:cubicBezTo>
                        <a:cubicBezTo>
                          <a:pt x="932" y="10980"/>
                          <a:pt x="1650" y="11419"/>
                          <a:pt x="2355" y="11445"/>
                        </a:cubicBezTo>
                        <a:cubicBezTo>
                          <a:pt x="2383" y="11446"/>
                          <a:pt x="2412" y="11447"/>
                          <a:pt x="2441" y="11447"/>
                        </a:cubicBezTo>
                        <a:cubicBezTo>
                          <a:pt x="3113" y="11447"/>
                          <a:pt x="3759" y="11165"/>
                          <a:pt x="4362" y="10857"/>
                        </a:cubicBezTo>
                        <a:cubicBezTo>
                          <a:pt x="7517" y="9249"/>
                          <a:pt x="10352" y="6581"/>
                          <a:pt x="11164" y="3134"/>
                        </a:cubicBezTo>
                        <a:cubicBezTo>
                          <a:pt x="11408" y="2105"/>
                          <a:pt x="11361" y="816"/>
                          <a:pt x="10467" y="251"/>
                        </a:cubicBezTo>
                        <a:cubicBezTo>
                          <a:pt x="10184" y="72"/>
                          <a:pt x="9866" y="1"/>
                          <a:pt x="953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2" name="Google Shape;772;p19"/>
                  <p:cNvSpPr/>
                  <p:nvPr/>
                </p:nvSpPr>
                <p:spPr>
                  <a:xfrm flipH="1">
                    <a:off x="1247011" y="4538648"/>
                    <a:ext cx="209923" cy="326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37" h="13872" extrusionOk="0">
                        <a:moveTo>
                          <a:pt x="5873" y="0"/>
                        </a:moveTo>
                        <a:cubicBezTo>
                          <a:pt x="5038" y="0"/>
                          <a:pt x="4333" y="676"/>
                          <a:pt x="3821" y="1353"/>
                        </a:cubicBezTo>
                        <a:cubicBezTo>
                          <a:pt x="1254" y="4750"/>
                          <a:pt x="0" y="11102"/>
                          <a:pt x="2070" y="13410"/>
                        </a:cubicBezTo>
                        <a:cubicBezTo>
                          <a:pt x="2353" y="13726"/>
                          <a:pt x="2769" y="13871"/>
                          <a:pt x="3194" y="13871"/>
                        </a:cubicBezTo>
                        <a:cubicBezTo>
                          <a:pt x="3477" y="13871"/>
                          <a:pt x="3764" y="13807"/>
                          <a:pt x="4018" y="13685"/>
                        </a:cubicBezTo>
                        <a:cubicBezTo>
                          <a:pt x="4654" y="13380"/>
                          <a:pt x="5115" y="12809"/>
                          <a:pt x="5521" y="12232"/>
                        </a:cubicBezTo>
                        <a:cubicBezTo>
                          <a:pt x="7568" y="9342"/>
                          <a:pt x="8836" y="5662"/>
                          <a:pt x="7953" y="2233"/>
                        </a:cubicBezTo>
                        <a:cubicBezTo>
                          <a:pt x="7689" y="1208"/>
                          <a:pt x="7047" y="89"/>
                          <a:pt x="5994" y="5"/>
                        </a:cubicBezTo>
                        <a:cubicBezTo>
                          <a:pt x="5954" y="2"/>
                          <a:pt x="5913" y="0"/>
                          <a:pt x="587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3" name="Google Shape;773;p19"/>
                  <p:cNvSpPr/>
                  <p:nvPr/>
                </p:nvSpPr>
                <p:spPr>
                  <a:xfrm flipH="1">
                    <a:off x="1339868" y="4526541"/>
                    <a:ext cx="183745" cy="3261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35" h="13873" extrusionOk="0">
                        <a:moveTo>
                          <a:pt x="2554" y="1"/>
                        </a:moveTo>
                        <a:cubicBezTo>
                          <a:pt x="2341" y="1"/>
                          <a:pt x="2128" y="41"/>
                          <a:pt x="1921" y="133"/>
                        </a:cubicBezTo>
                        <a:cubicBezTo>
                          <a:pt x="1106" y="492"/>
                          <a:pt x="784" y="1469"/>
                          <a:pt x="647" y="2350"/>
                        </a:cubicBezTo>
                        <a:cubicBezTo>
                          <a:pt x="0" y="6559"/>
                          <a:pt x="1909" y="12746"/>
                          <a:pt x="4825" y="13796"/>
                        </a:cubicBezTo>
                        <a:cubicBezTo>
                          <a:pt x="4969" y="13848"/>
                          <a:pt x="5119" y="13872"/>
                          <a:pt x="5268" y="13872"/>
                        </a:cubicBezTo>
                        <a:cubicBezTo>
                          <a:pt x="5805" y="13872"/>
                          <a:pt x="6344" y="13560"/>
                          <a:pt x="6669" y="13115"/>
                        </a:cubicBezTo>
                        <a:cubicBezTo>
                          <a:pt x="7086" y="12545"/>
                          <a:pt x="7219" y="11821"/>
                          <a:pt x="7304" y="11122"/>
                        </a:cubicBezTo>
                        <a:cubicBezTo>
                          <a:pt x="7734" y="7606"/>
                          <a:pt x="7108" y="3765"/>
                          <a:pt x="4703" y="1164"/>
                        </a:cubicBezTo>
                        <a:cubicBezTo>
                          <a:pt x="4138" y="553"/>
                          <a:pt x="3340" y="1"/>
                          <a:pt x="255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74" name="Google Shape;774;p19"/>
                <p:cNvGrpSpPr/>
                <p:nvPr/>
              </p:nvGrpSpPr>
              <p:grpSpPr>
                <a:xfrm>
                  <a:off x="1247462" y="4807734"/>
                  <a:ext cx="318695" cy="580200"/>
                  <a:chOff x="1247462" y="4807734"/>
                  <a:chExt cx="318695" cy="580200"/>
                </a:xfrm>
              </p:grpSpPr>
              <p:sp>
                <p:nvSpPr>
                  <p:cNvPr id="775" name="Google Shape;775;p19"/>
                  <p:cNvSpPr/>
                  <p:nvPr/>
                </p:nvSpPr>
                <p:spPr>
                  <a:xfrm flipH="1">
                    <a:off x="1377639" y="4864084"/>
                    <a:ext cx="84069" cy="52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9" h="22282" extrusionOk="0">
                        <a:moveTo>
                          <a:pt x="3384" y="1"/>
                        </a:moveTo>
                        <a:cubicBezTo>
                          <a:pt x="3342" y="1"/>
                          <a:pt x="3301" y="20"/>
                          <a:pt x="3274" y="56"/>
                        </a:cubicBezTo>
                        <a:lnTo>
                          <a:pt x="3215" y="134"/>
                        </a:lnTo>
                        <a:cubicBezTo>
                          <a:pt x="3210" y="140"/>
                          <a:pt x="3205" y="147"/>
                          <a:pt x="3201" y="154"/>
                        </a:cubicBezTo>
                        <a:lnTo>
                          <a:pt x="3188" y="172"/>
                        </a:lnTo>
                        <a:cubicBezTo>
                          <a:pt x="3079" y="336"/>
                          <a:pt x="2992" y="517"/>
                          <a:pt x="2911" y="697"/>
                        </a:cubicBezTo>
                        <a:cubicBezTo>
                          <a:pt x="2819" y="908"/>
                          <a:pt x="2727" y="1142"/>
                          <a:pt x="2652" y="1358"/>
                        </a:cubicBezTo>
                        <a:cubicBezTo>
                          <a:pt x="2357" y="2189"/>
                          <a:pt x="2128" y="3039"/>
                          <a:pt x="1912" y="3892"/>
                        </a:cubicBezTo>
                        <a:cubicBezTo>
                          <a:pt x="1338" y="6223"/>
                          <a:pt x="890" y="8583"/>
                          <a:pt x="533" y="10956"/>
                        </a:cubicBezTo>
                        <a:cubicBezTo>
                          <a:pt x="259" y="12813"/>
                          <a:pt x="67" y="14687"/>
                          <a:pt x="20" y="16563"/>
                        </a:cubicBezTo>
                        <a:cubicBezTo>
                          <a:pt x="0" y="17262"/>
                          <a:pt x="5" y="17985"/>
                          <a:pt x="40" y="18682"/>
                        </a:cubicBezTo>
                        <a:cubicBezTo>
                          <a:pt x="89" y="19626"/>
                          <a:pt x="191" y="20568"/>
                          <a:pt x="390" y="21493"/>
                        </a:cubicBezTo>
                        <a:cubicBezTo>
                          <a:pt x="441" y="21724"/>
                          <a:pt x="497" y="21953"/>
                          <a:pt x="563" y="22181"/>
                        </a:cubicBezTo>
                        <a:cubicBezTo>
                          <a:pt x="579" y="22239"/>
                          <a:pt x="634" y="22282"/>
                          <a:pt x="697" y="22282"/>
                        </a:cubicBezTo>
                        <a:cubicBezTo>
                          <a:pt x="700" y="22282"/>
                          <a:pt x="704" y="22281"/>
                          <a:pt x="707" y="22281"/>
                        </a:cubicBezTo>
                        <a:cubicBezTo>
                          <a:pt x="783" y="22276"/>
                          <a:pt x="840" y="22210"/>
                          <a:pt x="834" y="22133"/>
                        </a:cubicBezTo>
                        <a:cubicBezTo>
                          <a:pt x="804" y="21821"/>
                          <a:pt x="766" y="21400"/>
                          <a:pt x="745" y="21090"/>
                        </a:cubicBezTo>
                        <a:cubicBezTo>
                          <a:pt x="560" y="18200"/>
                          <a:pt x="666" y="15294"/>
                          <a:pt x="896" y="12409"/>
                        </a:cubicBezTo>
                        <a:cubicBezTo>
                          <a:pt x="1134" y="9453"/>
                          <a:pt x="1539" y="6499"/>
                          <a:pt x="2249" y="3616"/>
                        </a:cubicBezTo>
                        <a:cubicBezTo>
                          <a:pt x="2376" y="3109"/>
                          <a:pt x="2514" y="2602"/>
                          <a:pt x="2669" y="2105"/>
                        </a:cubicBezTo>
                        <a:cubicBezTo>
                          <a:pt x="2825" y="1610"/>
                          <a:pt x="2995" y="1117"/>
                          <a:pt x="3223" y="653"/>
                        </a:cubicBezTo>
                        <a:cubicBezTo>
                          <a:pt x="3262" y="579"/>
                          <a:pt x="3300" y="505"/>
                          <a:pt x="3345" y="432"/>
                        </a:cubicBezTo>
                        <a:cubicBezTo>
                          <a:pt x="3365" y="398"/>
                          <a:pt x="3390" y="364"/>
                          <a:pt x="3412" y="330"/>
                        </a:cubicBezTo>
                        <a:cubicBezTo>
                          <a:pt x="3430" y="302"/>
                          <a:pt x="3461" y="266"/>
                          <a:pt x="3484" y="237"/>
                        </a:cubicBezTo>
                        <a:cubicBezTo>
                          <a:pt x="3539" y="176"/>
                          <a:pt x="3531" y="82"/>
                          <a:pt x="3467" y="29"/>
                        </a:cubicBezTo>
                        <a:cubicBezTo>
                          <a:pt x="3442" y="10"/>
                          <a:pt x="3413" y="1"/>
                          <a:pt x="338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6" name="Google Shape;776;p19"/>
                  <p:cNvSpPr/>
                  <p:nvPr/>
                </p:nvSpPr>
                <p:spPr>
                  <a:xfrm flipH="1">
                    <a:off x="1435909" y="4818030"/>
                    <a:ext cx="130249" cy="317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3" h="13497" extrusionOk="0">
                        <a:moveTo>
                          <a:pt x="322" y="0"/>
                        </a:moveTo>
                        <a:cubicBezTo>
                          <a:pt x="461" y="159"/>
                          <a:pt x="50" y="1887"/>
                          <a:pt x="36" y="2205"/>
                        </a:cubicBezTo>
                        <a:cubicBezTo>
                          <a:pt x="1" y="2974"/>
                          <a:pt x="34" y="3746"/>
                          <a:pt x="127" y="4510"/>
                        </a:cubicBezTo>
                        <a:cubicBezTo>
                          <a:pt x="317" y="6069"/>
                          <a:pt x="768" y="7597"/>
                          <a:pt x="1449" y="9012"/>
                        </a:cubicBezTo>
                        <a:cubicBezTo>
                          <a:pt x="2129" y="10425"/>
                          <a:pt x="3039" y="11732"/>
                          <a:pt x="4153" y="12838"/>
                        </a:cubicBezTo>
                        <a:cubicBezTo>
                          <a:pt x="4623" y="13304"/>
                          <a:pt x="4915" y="13496"/>
                          <a:pt x="5095" y="13496"/>
                        </a:cubicBezTo>
                        <a:cubicBezTo>
                          <a:pt x="5483" y="13496"/>
                          <a:pt x="5354" y="12611"/>
                          <a:pt x="5369" y="11665"/>
                        </a:cubicBezTo>
                        <a:cubicBezTo>
                          <a:pt x="5401" y="9611"/>
                          <a:pt x="5282" y="7815"/>
                          <a:pt x="4425" y="5907"/>
                        </a:cubicBezTo>
                        <a:cubicBezTo>
                          <a:pt x="3441" y="3711"/>
                          <a:pt x="1904" y="1814"/>
                          <a:pt x="32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7" name="Google Shape;777;p19"/>
                  <p:cNvSpPr/>
                  <p:nvPr/>
                </p:nvSpPr>
                <p:spPr>
                  <a:xfrm flipH="1">
                    <a:off x="1247462" y="4893095"/>
                    <a:ext cx="196881" cy="2431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8" h="10344" extrusionOk="0">
                        <a:moveTo>
                          <a:pt x="8288" y="0"/>
                        </a:moveTo>
                        <a:cubicBezTo>
                          <a:pt x="8288" y="0"/>
                          <a:pt x="8288" y="0"/>
                          <a:pt x="8288" y="0"/>
                        </a:cubicBezTo>
                        <a:lnTo>
                          <a:pt x="8288" y="0"/>
                        </a:lnTo>
                        <a:cubicBezTo>
                          <a:pt x="8288" y="0"/>
                          <a:pt x="8288" y="0"/>
                          <a:pt x="8288" y="0"/>
                        </a:cubicBezTo>
                        <a:close/>
                        <a:moveTo>
                          <a:pt x="8288" y="1"/>
                        </a:moveTo>
                        <a:lnTo>
                          <a:pt x="8288" y="1"/>
                        </a:lnTo>
                        <a:cubicBezTo>
                          <a:pt x="8150" y="473"/>
                          <a:pt x="5988" y="1588"/>
                          <a:pt x="5528" y="1979"/>
                        </a:cubicBezTo>
                        <a:cubicBezTo>
                          <a:pt x="4642" y="2737"/>
                          <a:pt x="3822" y="3572"/>
                          <a:pt x="3078" y="4473"/>
                        </a:cubicBezTo>
                        <a:cubicBezTo>
                          <a:pt x="1724" y="6111"/>
                          <a:pt x="183" y="8180"/>
                          <a:pt x="1" y="10344"/>
                        </a:cubicBezTo>
                        <a:cubicBezTo>
                          <a:pt x="2169" y="9587"/>
                          <a:pt x="4013" y="8052"/>
                          <a:pt x="5377" y="6203"/>
                        </a:cubicBezTo>
                        <a:cubicBezTo>
                          <a:pt x="6740" y="4356"/>
                          <a:pt x="7646" y="2204"/>
                          <a:pt x="828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8" name="Google Shape;778;p19"/>
                  <p:cNvSpPr/>
                  <p:nvPr/>
                </p:nvSpPr>
                <p:spPr>
                  <a:xfrm flipH="1">
                    <a:off x="1291015" y="4852360"/>
                    <a:ext cx="96730" cy="26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72" h="1129" extrusionOk="0">
                        <a:moveTo>
                          <a:pt x="2132" y="1"/>
                        </a:moveTo>
                        <a:cubicBezTo>
                          <a:pt x="1429" y="1"/>
                          <a:pt x="732" y="145"/>
                          <a:pt x="133" y="504"/>
                        </a:cubicBezTo>
                        <a:cubicBezTo>
                          <a:pt x="102" y="522"/>
                          <a:pt x="72" y="542"/>
                          <a:pt x="51" y="572"/>
                        </a:cubicBezTo>
                        <a:cubicBezTo>
                          <a:pt x="0" y="647"/>
                          <a:pt x="36" y="755"/>
                          <a:pt x="105" y="814"/>
                        </a:cubicBezTo>
                        <a:cubicBezTo>
                          <a:pt x="174" y="873"/>
                          <a:pt x="265" y="892"/>
                          <a:pt x="353" y="910"/>
                        </a:cubicBezTo>
                        <a:lnTo>
                          <a:pt x="354" y="934"/>
                        </a:lnTo>
                        <a:cubicBezTo>
                          <a:pt x="902" y="1064"/>
                          <a:pt x="1464" y="1129"/>
                          <a:pt x="2025" y="1129"/>
                        </a:cubicBezTo>
                        <a:cubicBezTo>
                          <a:pt x="2405" y="1129"/>
                          <a:pt x="2785" y="1099"/>
                          <a:pt x="3160" y="1039"/>
                        </a:cubicBezTo>
                        <a:cubicBezTo>
                          <a:pt x="3502" y="985"/>
                          <a:pt x="3869" y="887"/>
                          <a:pt x="4072" y="604"/>
                        </a:cubicBezTo>
                        <a:cubicBezTo>
                          <a:pt x="3865" y="266"/>
                          <a:pt x="3445" y="143"/>
                          <a:pt x="3061" y="79"/>
                        </a:cubicBezTo>
                        <a:cubicBezTo>
                          <a:pt x="2756" y="29"/>
                          <a:pt x="2443" y="1"/>
                          <a:pt x="213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9" name="Google Shape;779;p19"/>
                  <p:cNvSpPr/>
                  <p:nvPr/>
                </p:nvSpPr>
                <p:spPr>
                  <a:xfrm flipH="1">
                    <a:off x="1384597" y="4807734"/>
                    <a:ext cx="76135" cy="625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05" h="2659" extrusionOk="0">
                        <a:moveTo>
                          <a:pt x="298" y="0"/>
                        </a:moveTo>
                        <a:cubicBezTo>
                          <a:pt x="200" y="0"/>
                          <a:pt x="103" y="15"/>
                          <a:pt x="8" y="50"/>
                        </a:cubicBezTo>
                        <a:cubicBezTo>
                          <a:pt x="0" y="396"/>
                          <a:pt x="231" y="698"/>
                          <a:pt x="467" y="951"/>
                        </a:cubicBezTo>
                        <a:cubicBezTo>
                          <a:pt x="1111" y="1640"/>
                          <a:pt x="1890" y="2203"/>
                          <a:pt x="2746" y="2598"/>
                        </a:cubicBezTo>
                        <a:lnTo>
                          <a:pt x="2762" y="2582"/>
                        </a:lnTo>
                        <a:cubicBezTo>
                          <a:pt x="2839" y="2619"/>
                          <a:pt x="2920" y="2659"/>
                          <a:pt x="3007" y="2659"/>
                        </a:cubicBezTo>
                        <a:cubicBezTo>
                          <a:pt x="3010" y="2659"/>
                          <a:pt x="3013" y="2659"/>
                          <a:pt x="3016" y="2659"/>
                        </a:cubicBezTo>
                        <a:cubicBezTo>
                          <a:pt x="3105" y="2656"/>
                          <a:pt x="3200" y="2592"/>
                          <a:pt x="3203" y="2502"/>
                        </a:cubicBezTo>
                        <a:cubicBezTo>
                          <a:pt x="3205" y="2466"/>
                          <a:pt x="3191" y="2431"/>
                          <a:pt x="3179" y="2399"/>
                        </a:cubicBezTo>
                        <a:cubicBezTo>
                          <a:pt x="2806" y="1461"/>
                          <a:pt x="2005" y="749"/>
                          <a:pt x="1121" y="263"/>
                        </a:cubicBezTo>
                        <a:cubicBezTo>
                          <a:pt x="867" y="124"/>
                          <a:pt x="579" y="0"/>
                          <a:pt x="298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780" name="Google Shape;780;p19"/>
            <p:cNvGrpSpPr/>
            <p:nvPr/>
          </p:nvGrpSpPr>
          <p:grpSpPr>
            <a:xfrm>
              <a:off x="261123" y="4240243"/>
              <a:ext cx="546340" cy="1144005"/>
              <a:chOff x="-190602" y="4255105"/>
              <a:chExt cx="546340" cy="1144005"/>
            </a:xfrm>
          </p:grpSpPr>
          <p:sp>
            <p:nvSpPr>
              <p:cNvPr id="781" name="Google Shape;781;p19"/>
              <p:cNvSpPr/>
              <p:nvPr/>
            </p:nvSpPr>
            <p:spPr>
              <a:xfrm flipH="1">
                <a:off x="-190602" y="4255105"/>
                <a:ext cx="460942" cy="394756"/>
              </a:xfrm>
              <a:custGeom>
                <a:avLst/>
                <a:gdLst/>
                <a:ahLst/>
                <a:cxnLst/>
                <a:rect l="l" t="t" r="r" b="b"/>
                <a:pathLst>
                  <a:path w="19404" h="16791" extrusionOk="0">
                    <a:moveTo>
                      <a:pt x="7221" y="0"/>
                    </a:moveTo>
                    <a:cubicBezTo>
                      <a:pt x="6664" y="0"/>
                      <a:pt x="6306" y="659"/>
                      <a:pt x="6124" y="1214"/>
                    </a:cubicBezTo>
                    <a:cubicBezTo>
                      <a:pt x="5140" y="4205"/>
                      <a:pt x="4516" y="7313"/>
                      <a:pt x="4268" y="10451"/>
                    </a:cubicBezTo>
                    <a:cubicBezTo>
                      <a:pt x="3768" y="8123"/>
                      <a:pt x="3123" y="5827"/>
                      <a:pt x="2339" y="3579"/>
                    </a:cubicBezTo>
                    <a:cubicBezTo>
                      <a:pt x="2182" y="3127"/>
                      <a:pt x="1882" y="2590"/>
                      <a:pt x="1429" y="2590"/>
                    </a:cubicBezTo>
                    <a:cubicBezTo>
                      <a:pt x="1399" y="2590"/>
                      <a:pt x="1369" y="2592"/>
                      <a:pt x="1339" y="2597"/>
                    </a:cubicBezTo>
                    <a:cubicBezTo>
                      <a:pt x="1146" y="2627"/>
                      <a:pt x="983" y="2755"/>
                      <a:pt x="850" y="2899"/>
                    </a:cubicBezTo>
                    <a:cubicBezTo>
                      <a:pt x="0" y="3821"/>
                      <a:pt x="195" y="5266"/>
                      <a:pt x="494" y="6482"/>
                    </a:cubicBezTo>
                    <a:cubicBezTo>
                      <a:pt x="933" y="8270"/>
                      <a:pt x="1480" y="10029"/>
                      <a:pt x="2131" y="11750"/>
                    </a:cubicBezTo>
                    <a:cubicBezTo>
                      <a:pt x="2709" y="13272"/>
                      <a:pt x="3418" y="14831"/>
                      <a:pt x="4710" y="15823"/>
                    </a:cubicBezTo>
                    <a:cubicBezTo>
                      <a:pt x="5613" y="16515"/>
                      <a:pt x="6647" y="16791"/>
                      <a:pt x="7702" y="16791"/>
                    </a:cubicBezTo>
                    <a:cubicBezTo>
                      <a:pt x="8714" y="16791"/>
                      <a:pt x="9744" y="16537"/>
                      <a:pt x="10696" y="16153"/>
                    </a:cubicBezTo>
                    <a:cubicBezTo>
                      <a:pt x="13138" y="15167"/>
                      <a:pt x="15546" y="14189"/>
                      <a:pt x="17772" y="12765"/>
                    </a:cubicBezTo>
                    <a:cubicBezTo>
                      <a:pt x="18559" y="12260"/>
                      <a:pt x="19403" y="11568"/>
                      <a:pt x="19400" y="10632"/>
                    </a:cubicBezTo>
                    <a:cubicBezTo>
                      <a:pt x="19385" y="10244"/>
                      <a:pt x="18981" y="10102"/>
                      <a:pt x="18413" y="10102"/>
                    </a:cubicBezTo>
                    <a:cubicBezTo>
                      <a:pt x="17471" y="10102"/>
                      <a:pt x="16076" y="10492"/>
                      <a:pt x="15249" y="10796"/>
                    </a:cubicBezTo>
                    <a:cubicBezTo>
                      <a:pt x="13921" y="11285"/>
                      <a:pt x="12729" y="12074"/>
                      <a:pt x="11552" y="12858"/>
                    </a:cubicBezTo>
                    <a:cubicBezTo>
                      <a:pt x="12843" y="11786"/>
                      <a:pt x="14083" y="10655"/>
                      <a:pt x="15270" y="9470"/>
                    </a:cubicBezTo>
                    <a:cubicBezTo>
                      <a:pt x="16319" y="8423"/>
                      <a:pt x="17371" y="7244"/>
                      <a:pt x="17618" y="5782"/>
                    </a:cubicBezTo>
                    <a:cubicBezTo>
                      <a:pt x="17646" y="5612"/>
                      <a:pt x="17662" y="5429"/>
                      <a:pt x="17590" y="5273"/>
                    </a:cubicBezTo>
                    <a:cubicBezTo>
                      <a:pt x="17492" y="5061"/>
                      <a:pt x="17300" y="4980"/>
                      <a:pt x="17078" y="4980"/>
                    </a:cubicBezTo>
                    <a:cubicBezTo>
                      <a:pt x="16771" y="4980"/>
                      <a:pt x="16404" y="5136"/>
                      <a:pt x="16141" y="5321"/>
                    </a:cubicBezTo>
                    <a:cubicBezTo>
                      <a:pt x="13579" y="7130"/>
                      <a:pt x="11456" y="9479"/>
                      <a:pt x="9356" y="11809"/>
                    </a:cubicBezTo>
                    <a:cubicBezTo>
                      <a:pt x="10747" y="8873"/>
                      <a:pt x="12171" y="5788"/>
                      <a:pt x="12043" y="2541"/>
                    </a:cubicBezTo>
                    <a:cubicBezTo>
                      <a:pt x="12036" y="2372"/>
                      <a:pt x="12017" y="2185"/>
                      <a:pt x="11890" y="2071"/>
                    </a:cubicBezTo>
                    <a:cubicBezTo>
                      <a:pt x="11813" y="2001"/>
                      <a:pt x="11711" y="1976"/>
                      <a:pt x="11606" y="1976"/>
                    </a:cubicBezTo>
                    <a:cubicBezTo>
                      <a:pt x="11529" y="1976"/>
                      <a:pt x="11450" y="1989"/>
                      <a:pt x="11377" y="2010"/>
                    </a:cubicBezTo>
                    <a:cubicBezTo>
                      <a:pt x="10536" y="2253"/>
                      <a:pt x="10107" y="3164"/>
                      <a:pt x="9796" y="3982"/>
                    </a:cubicBezTo>
                    <a:cubicBezTo>
                      <a:pt x="9022" y="6020"/>
                      <a:pt x="8331" y="8088"/>
                      <a:pt x="7726" y="10185"/>
                    </a:cubicBezTo>
                    <a:cubicBezTo>
                      <a:pt x="7750" y="7906"/>
                      <a:pt x="7774" y="5627"/>
                      <a:pt x="7798" y="3349"/>
                    </a:cubicBezTo>
                    <a:cubicBezTo>
                      <a:pt x="7809" y="2213"/>
                      <a:pt x="8264" y="351"/>
                      <a:pt x="7318" y="7"/>
                    </a:cubicBezTo>
                    <a:cubicBezTo>
                      <a:pt x="7285" y="2"/>
                      <a:pt x="7252" y="0"/>
                      <a:pt x="72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9"/>
              <p:cNvSpPr/>
              <p:nvPr/>
            </p:nvSpPr>
            <p:spPr>
              <a:xfrm flipH="1">
                <a:off x="-164541" y="4646414"/>
                <a:ext cx="312283" cy="327424"/>
              </a:xfrm>
              <a:custGeom>
                <a:avLst/>
                <a:gdLst/>
                <a:ahLst/>
                <a:cxnLst/>
                <a:rect l="l" t="t" r="r" b="b"/>
                <a:pathLst>
                  <a:path w="13146" h="13927" extrusionOk="0">
                    <a:moveTo>
                      <a:pt x="13146" y="1"/>
                    </a:moveTo>
                    <a:lnTo>
                      <a:pt x="13146" y="1"/>
                    </a:lnTo>
                    <a:cubicBezTo>
                      <a:pt x="9977" y="1406"/>
                      <a:pt x="6751" y="2849"/>
                      <a:pt x="4178" y="5173"/>
                    </a:cubicBezTo>
                    <a:cubicBezTo>
                      <a:pt x="2047" y="7098"/>
                      <a:pt x="345" y="9787"/>
                      <a:pt x="123" y="12703"/>
                    </a:cubicBezTo>
                    <a:cubicBezTo>
                      <a:pt x="64" y="13475"/>
                      <a:pt x="0" y="13927"/>
                      <a:pt x="711" y="13927"/>
                    </a:cubicBezTo>
                    <a:cubicBezTo>
                      <a:pt x="758" y="13927"/>
                      <a:pt x="808" y="13925"/>
                      <a:pt x="862" y="13921"/>
                    </a:cubicBezTo>
                    <a:cubicBezTo>
                      <a:pt x="1643" y="13865"/>
                      <a:pt x="2682" y="13236"/>
                      <a:pt x="3382" y="12915"/>
                    </a:cubicBezTo>
                    <a:cubicBezTo>
                      <a:pt x="5017" y="12164"/>
                      <a:pt x="6575" y="11230"/>
                      <a:pt x="7942" y="10055"/>
                    </a:cubicBezTo>
                    <a:cubicBezTo>
                      <a:pt x="10146" y="8159"/>
                      <a:pt x="11844" y="5580"/>
                      <a:pt x="12317" y="2712"/>
                    </a:cubicBezTo>
                    <a:cubicBezTo>
                      <a:pt x="12474" y="1766"/>
                      <a:pt x="12525" y="730"/>
                      <a:pt x="13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9"/>
              <p:cNvSpPr/>
              <p:nvPr/>
            </p:nvSpPr>
            <p:spPr>
              <a:xfrm flipH="1">
                <a:off x="145079" y="4523062"/>
                <a:ext cx="210659" cy="354789"/>
              </a:xfrm>
              <a:custGeom>
                <a:avLst/>
                <a:gdLst/>
                <a:ahLst/>
                <a:cxnLst/>
                <a:rect l="l" t="t" r="r" b="b"/>
                <a:pathLst>
                  <a:path w="8868" h="15091" extrusionOk="0">
                    <a:moveTo>
                      <a:pt x="1" y="0"/>
                    </a:moveTo>
                    <a:cubicBezTo>
                      <a:pt x="273" y="3041"/>
                      <a:pt x="559" y="6136"/>
                      <a:pt x="1730" y="8955"/>
                    </a:cubicBezTo>
                    <a:cubicBezTo>
                      <a:pt x="2791" y="11507"/>
                      <a:pt x="4886" y="14232"/>
                      <a:pt x="7675" y="15004"/>
                    </a:cubicBezTo>
                    <a:cubicBezTo>
                      <a:pt x="7891" y="15063"/>
                      <a:pt x="8064" y="15091"/>
                      <a:pt x="8201" y="15091"/>
                    </a:cubicBezTo>
                    <a:cubicBezTo>
                      <a:pt x="8867" y="15091"/>
                      <a:pt x="8701" y="14446"/>
                      <a:pt x="8410" y="13651"/>
                    </a:cubicBezTo>
                    <a:cubicBezTo>
                      <a:pt x="7898" y="12250"/>
                      <a:pt x="7395" y="10832"/>
                      <a:pt x="6807" y="9462"/>
                    </a:cubicBezTo>
                    <a:cubicBezTo>
                      <a:pt x="6215" y="8083"/>
                      <a:pt x="5616" y="6692"/>
                      <a:pt x="4736" y="5475"/>
                    </a:cubicBezTo>
                    <a:cubicBezTo>
                      <a:pt x="3319" y="3517"/>
                      <a:pt x="1224" y="2085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9"/>
              <p:cNvSpPr/>
              <p:nvPr/>
            </p:nvSpPr>
            <p:spPr>
              <a:xfrm flipH="1">
                <a:off x="-43867" y="4645191"/>
                <a:ext cx="256198" cy="753919"/>
              </a:xfrm>
              <a:custGeom>
                <a:avLst/>
                <a:gdLst/>
                <a:ahLst/>
                <a:cxnLst/>
                <a:rect l="l" t="t" r="r" b="b"/>
                <a:pathLst>
                  <a:path w="10785" h="32068" extrusionOk="0">
                    <a:moveTo>
                      <a:pt x="3377" y="1"/>
                    </a:moveTo>
                    <a:cubicBezTo>
                      <a:pt x="3273" y="1"/>
                      <a:pt x="3169" y="57"/>
                      <a:pt x="3123" y="181"/>
                    </a:cubicBezTo>
                    <a:cubicBezTo>
                      <a:pt x="3012" y="500"/>
                      <a:pt x="2900" y="868"/>
                      <a:pt x="2807" y="1191"/>
                    </a:cubicBezTo>
                    <a:cubicBezTo>
                      <a:pt x="1" y="11607"/>
                      <a:pt x="3880" y="23585"/>
                      <a:pt x="10271" y="31962"/>
                    </a:cubicBezTo>
                    <a:cubicBezTo>
                      <a:pt x="10324" y="32031"/>
                      <a:pt x="10404" y="32068"/>
                      <a:pt x="10484" y="32068"/>
                    </a:cubicBezTo>
                    <a:cubicBezTo>
                      <a:pt x="10544" y="32068"/>
                      <a:pt x="10604" y="32048"/>
                      <a:pt x="10653" y="32007"/>
                    </a:cubicBezTo>
                    <a:cubicBezTo>
                      <a:pt x="10768" y="31914"/>
                      <a:pt x="10785" y="31745"/>
                      <a:pt x="10692" y="31629"/>
                    </a:cubicBezTo>
                    <a:cubicBezTo>
                      <a:pt x="3827" y="23149"/>
                      <a:pt x="2365" y="12412"/>
                      <a:pt x="3494" y="1846"/>
                    </a:cubicBezTo>
                    <a:cubicBezTo>
                      <a:pt x="3544" y="1334"/>
                      <a:pt x="3602" y="808"/>
                      <a:pt x="3648" y="296"/>
                    </a:cubicBezTo>
                    <a:cubicBezTo>
                      <a:pt x="3661" y="108"/>
                      <a:pt x="3519" y="1"/>
                      <a:pt x="33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9"/>
              <p:cNvSpPr/>
              <p:nvPr/>
            </p:nvSpPr>
            <p:spPr>
              <a:xfrm flipH="1">
                <a:off x="17017" y="4569868"/>
                <a:ext cx="182652" cy="121171"/>
              </a:xfrm>
              <a:custGeom>
                <a:avLst/>
                <a:gdLst/>
                <a:ahLst/>
                <a:cxnLst/>
                <a:rect l="l" t="t" r="r" b="b"/>
                <a:pathLst>
                  <a:path w="7689" h="5154" extrusionOk="0">
                    <a:moveTo>
                      <a:pt x="1122" y="1"/>
                    </a:moveTo>
                    <a:cubicBezTo>
                      <a:pt x="927" y="1"/>
                      <a:pt x="732" y="17"/>
                      <a:pt x="539" y="49"/>
                    </a:cubicBezTo>
                    <a:cubicBezTo>
                      <a:pt x="383" y="75"/>
                      <a:pt x="216" y="119"/>
                      <a:pt x="116" y="241"/>
                    </a:cubicBezTo>
                    <a:cubicBezTo>
                      <a:pt x="1" y="377"/>
                      <a:pt x="0" y="574"/>
                      <a:pt x="16" y="750"/>
                    </a:cubicBezTo>
                    <a:cubicBezTo>
                      <a:pt x="99" y="1655"/>
                      <a:pt x="487" y="2501"/>
                      <a:pt x="870" y="3326"/>
                    </a:cubicBezTo>
                    <a:cubicBezTo>
                      <a:pt x="1061" y="3738"/>
                      <a:pt x="2257" y="5147"/>
                      <a:pt x="2710" y="5153"/>
                    </a:cubicBezTo>
                    <a:cubicBezTo>
                      <a:pt x="2727" y="5153"/>
                      <a:pt x="2743" y="5153"/>
                      <a:pt x="2760" y="5153"/>
                    </a:cubicBezTo>
                    <a:cubicBezTo>
                      <a:pt x="4291" y="5153"/>
                      <a:pt x="5522" y="4124"/>
                      <a:pt x="6655" y="3663"/>
                    </a:cubicBezTo>
                    <a:cubicBezTo>
                      <a:pt x="7134" y="3467"/>
                      <a:pt x="7689" y="3125"/>
                      <a:pt x="7650" y="2608"/>
                    </a:cubicBezTo>
                    <a:cubicBezTo>
                      <a:pt x="7614" y="2131"/>
                      <a:pt x="7087" y="1859"/>
                      <a:pt x="6619" y="1765"/>
                    </a:cubicBezTo>
                    <a:cubicBezTo>
                      <a:pt x="6150" y="1672"/>
                      <a:pt x="5626" y="1642"/>
                      <a:pt x="5288" y="1304"/>
                    </a:cubicBezTo>
                    <a:cubicBezTo>
                      <a:pt x="5086" y="1103"/>
                      <a:pt x="4988" y="826"/>
                      <a:pt x="4848" y="580"/>
                    </a:cubicBezTo>
                    <a:cubicBezTo>
                      <a:pt x="4706" y="334"/>
                      <a:pt x="4482" y="95"/>
                      <a:pt x="4199" y="87"/>
                    </a:cubicBezTo>
                    <a:cubicBezTo>
                      <a:pt x="4194" y="87"/>
                      <a:pt x="4188" y="87"/>
                      <a:pt x="4183" y="87"/>
                    </a:cubicBezTo>
                    <a:cubicBezTo>
                      <a:pt x="3892" y="87"/>
                      <a:pt x="3651" y="322"/>
                      <a:pt x="3368" y="398"/>
                    </a:cubicBezTo>
                    <a:cubicBezTo>
                      <a:pt x="3295" y="417"/>
                      <a:pt x="3223" y="425"/>
                      <a:pt x="3150" y="425"/>
                    </a:cubicBezTo>
                    <a:cubicBezTo>
                      <a:pt x="2855" y="425"/>
                      <a:pt x="2558" y="289"/>
                      <a:pt x="2272" y="191"/>
                    </a:cubicBezTo>
                    <a:cubicBezTo>
                      <a:pt x="1902" y="65"/>
                      <a:pt x="1512" y="1"/>
                      <a:pt x="11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6" name="Google Shape;786;p19"/>
            <p:cNvGrpSpPr/>
            <p:nvPr/>
          </p:nvGrpSpPr>
          <p:grpSpPr>
            <a:xfrm>
              <a:off x="1253099" y="3921133"/>
              <a:ext cx="1059758" cy="818673"/>
              <a:chOff x="206924" y="4453733"/>
              <a:chExt cx="1059758" cy="818673"/>
            </a:xfrm>
          </p:grpSpPr>
          <p:sp>
            <p:nvSpPr>
              <p:cNvPr id="787" name="Google Shape;787;p19"/>
              <p:cNvSpPr/>
              <p:nvPr/>
            </p:nvSpPr>
            <p:spPr>
              <a:xfrm flipH="1">
                <a:off x="779613" y="4634777"/>
                <a:ext cx="236647" cy="522416"/>
              </a:xfrm>
              <a:custGeom>
                <a:avLst/>
                <a:gdLst/>
                <a:ahLst/>
                <a:cxnLst/>
                <a:rect l="l" t="t" r="r" b="b"/>
                <a:pathLst>
                  <a:path w="9962" h="22221" extrusionOk="0">
                    <a:moveTo>
                      <a:pt x="299" y="1"/>
                    </a:moveTo>
                    <a:cubicBezTo>
                      <a:pt x="280" y="1"/>
                      <a:pt x="262" y="3"/>
                      <a:pt x="243" y="6"/>
                    </a:cubicBezTo>
                    <a:cubicBezTo>
                      <a:pt x="97" y="37"/>
                      <a:pt x="0" y="181"/>
                      <a:pt x="30" y="329"/>
                    </a:cubicBezTo>
                    <a:cubicBezTo>
                      <a:pt x="421" y="2289"/>
                      <a:pt x="868" y="4235"/>
                      <a:pt x="1413" y="6159"/>
                    </a:cubicBezTo>
                    <a:cubicBezTo>
                      <a:pt x="2788" y="10965"/>
                      <a:pt x="4516" y="15781"/>
                      <a:pt x="7484" y="19854"/>
                    </a:cubicBezTo>
                    <a:cubicBezTo>
                      <a:pt x="7973" y="20511"/>
                      <a:pt x="8489" y="21149"/>
                      <a:pt x="9054" y="21742"/>
                    </a:cubicBezTo>
                    <a:cubicBezTo>
                      <a:pt x="9179" y="21873"/>
                      <a:pt x="9323" y="22019"/>
                      <a:pt x="9454" y="22144"/>
                    </a:cubicBezTo>
                    <a:cubicBezTo>
                      <a:pt x="9506" y="22193"/>
                      <a:pt x="9575" y="22221"/>
                      <a:pt x="9646" y="22221"/>
                    </a:cubicBezTo>
                    <a:cubicBezTo>
                      <a:pt x="9686" y="22221"/>
                      <a:pt x="9727" y="22212"/>
                      <a:pt x="9765" y="22193"/>
                    </a:cubicBezTo>
                    <a:cubicBezTo>
                      <a:pt x="9904" y="22126"/>
                      <a:pt x="9961" y="21960"/>
                      <a:pt x="9894" y="21822"/>
                    </a:cubicBezTo>
                    <a:cubicBezTo>
                      <a:pt x="9839" y="21708"/>
                      <a:pt x="9781" y="21595"/>
                      <a:pt x="9721" y="21484"/>
                    </a:cubicBezTo>
                    <a:lnTo>
                      <a:pt x="9633" y="21319"/>
                    </a:lnTo>
                    <a:lnTo>
                      <a:pt x="9544" y="21155"/>
                    </a:lnTo>
                    <a:cubicBezTo>
                      <a:pt x="8242" y="18782"/>
                      <a:pt x="6798" y="16495"/>
                      <a:pt x="5527" y="14105"/>
                    </a:cubicBezTo>
                    <a:cubicBezTo>
                      <a:pt x="3149" y="9786"/>
                      <a:pt x="1326" y="5122"/>
                      <a:pt x="569" y="232"/>
                    </a:cubicBezTo>
                    <a:cubicBezTo>
                      <a:pt x="547" y="97"/>
                      <a:pt x="430" y="1"/>
                      <a:pt x="2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9"/>
              <p:cNvSpPr/>
              <p:nvPr/>
            </p:nvSpPr>
            <p:spPr>
              <a:xfrm flipH="1">
                <a:off x="954426" y="4531924"/>
                <a:ext cx="106731" cy="174021"/>
              </a:xfrm>
              <a:custGeom>
                <a:avLst/>
                <a:gdLst/>
                <a:ahLst/>
                <a:cxnLst/>
                <a:rect l="l" t="t" r="r" b="b"/>
                <a:pathLst>
                  <a:path w="4493" h="7402" extrusionOk="0">
                    <a:moveTo>
                      <a:pt x="1715" y="1"/>
                    </a:moveTo>
                    <a:cubicBezTo>
                      <a:pt x="1683" y="1"/>
                      <a:pt x="1651" y="2"/>
                      <a:pt x="1619" y="4"/>
                    </a:cubicBezTo>
                    <a:cubicBezTo>
                      <a:pt x="1030" y="49"/>
                      <a:pt x="527" y="499"/>
                      <a:pt x="278" y="1036"/>
                    </a:cubicBezTo>
                    <a:cubicBezTo>
                      <a:pt x="32" y="1571"/>
                      <a:pt x="1" y="2184"/>
                      <a:pt x="33" y="2774"/>
                    </a:cubicBezTo>
                    <a:cubicBezTo>
                      <a:pt x="101" y="3996"/>
                      <a:pt x="630" y="7402"/>
                      <a:pt x="2298" y="7402"/>
                    </a:cubicBezTo>
                    <a:cubicBezTo>
                      <a:pt x="2340" y="7402"/>
                      <a:pt x="2382" y="7400"/>
                      <a:pt x="2425" y="7395"/>
                    </a:cubicBezTo>
                    <a:cubicBezTo>
                      <a:pt x="4493" y="7183"/>
                      <a:pt x="3996" y="3972"/>
                      <a:pt x="3758" y="2711"/>
                    </a:cubicBezTo>
                    <a:cubicBezTo>
                      <a:pt x="3641" y="2088"/>
                      <a:pt x="3513" y="1452"/>
                      <a:pt x="3177" y="916"/>
                    </a:cubicBezTo>
                    <a:cubicBezTo>
                      <a:pt x="2859" y="408"/>
                      <a:pt x="2310" y="1"/>
                      <a:pt x="17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9"/>
              <p:cNvSpPr/>
              <p:nvPr/>
            </p:nvSpPr>
            <p:spPr>
              <a:xfrm flipH="1">
                <a:off x="685951" y="4651727"/>
                <a:ext cx="72643" cy="493169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20977" extrusionOk="0">
                    <a:moveTo>
                      <a:pt x="311" y="1"/>
                    </a:moveTo>
                    <a:cubicBezTo>
                      <a:pt x="282" y="1"/>
                      <a:pt x="252" y="6"/>
                      <a:pt x="223" y="16"/>
                    </a:cubicBezTo>
                    <a:cubicBezTo>
                      <a:pt x="80" y="63"/>
                      <a:pt x="1" y="217"/>
                      <a:pt x="49" y="361"/>
                    </a:cubicBezTo>
                    <a:cubicBezTo>
                      <a:pt x="1100" y="3622"/>
                      <a:pt x="1598" y="7055"/>
                      <a:pt x="1613" y="10477"/>
                    </a:cubicBezTo>
                    <a:cubicBezTo>
                      <a:pt x="1639" y="13034"/>
                      <a:pt x="1457" y="15577"/>
                      <a:pt x="1316" y="18128"/>
                    </a:cubicBezTo>
                    <a:cubicBezTo>
                      <a:pt x="1283" y="18770"/>
                      <a:pt x="1256" y="19411"/>
                      <a:pt x="1248" y="20055"/>
                    </a:cubicBezTo>
                    <a:cubicBezTo>
                      <a:pt x="1244" y="20266"/>
                      <a:pt x="1242" y="20496"/>
                      <a:pt x="1250" y="20706"/>
                    </a:cubicBezTo>
                    <a:cubicBezTo>
                      <a:pt x="1258" y="20880"/>
                      <a:pt x="1394" y="20976"/>
                      <a:pt x="1532" y="20976"/>
                    </a:cubicBezTo>
                    <a:cubicBezTo>
                      <a:pt x="1636" y="20976"/>
                      <a:pt x="1741" y="20921"/>
                      <a:pt x="1790" y="20800"/>
                    </a:cubicBezTo>
                    <a:cubicBezTo>
                      <a:pt x="1867" y="20603"/>
                      <a:pt x="1941" y="20375"/>
                      <a:pt x="2005" y="20176"/>
                    </a:cubicBezTo>
                    <a:cubicBezTo>
                      <a:pt x="2197" y="19547"/>
                      <a:pt x="2344" y="18906"/>
                      <a:pt x="2462" y="18259"/>
                    </a:cubicBezTo>
                    <a:cubicBezTo>
                      <a:pt x="3058" y="14806"/>
                      <a:pt x="2786" y="11267"/>
                      <a:pt x="2236" y="7828"/>
                    </a:cubicBezTo>
                    <a:cubicBezTo>
                      <a:pt x="1833" y="5254"/>
                      <a:pt x="1265" y="2712"/>
                      <a:pt x="572" y="202"/>
                    </a:cubicBezTo>
                    <a:cubicBezTo>
                      <a:pt x="539" y="81"/>
                      <a:pt x="430" y="1"/>
                      <a:pt x="3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9"/>
              <p:cNvSpPr/>
              <p:nvPr/>
            </p:nvSpPr>
            <p:spPr>
              <a:xfrm flipH="1">
                <a:off x="711249" y="4606754"/>
                <a:ext cx="72667" cy="97284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4138" extrusionOk="0">
                    <a:moveTo>
                      <a:pt x="901" y="0"/>
                    </a:moveTo>
                    <a:cubicBezTo>
                      <a:pt x="798" y="0"/>
                      <a:pt x="696" y="18"/>
                      <a:pt x="600" y="58"/>
                    </a:cubicBezTo>
                    <a:cubicBezTo>
                      <a:pt x="263" y="198"/>
                      <a:pt x="67" y="569"/>
                      <a:pt x="35" y="931"/>
                    </a:cubicBezTo>
                    <a:cubicBezTo>
                      <a:pt x="1" y="1295"/>
                      <a:pt x="99" y="1655"/>
                      <a:pt x="201" y="2006"/>
                    </a:cubicBezTo>
                    <a:cubicBezTo>
                      <a:pt x="384" y="2644"/>
                      <a:pt x="866" y="4138"/>
                      <a:pt x="1768" y="4138"/>
                    </a:cubicBezTo>
                    <a:cubicBezTo>
                      <a:pt x="1874" y="4138"/>
                      <a:pt x="1986" y="4117"/>
                      <a:pt x="2103" y="4072"/>
                    </a:cubicBezTo>
                    <a:cubicBezTo>
                      <a:pt x="3059" y="3706"/>
                      <a:pt x="2424" y="1735"/>
                      <a:pt x="2135" y="1071"/>
                    </a:cubicBezTo>
                    <a:cubicBezTo>
                      <a:pt x="1998" y="759"/>
                      <a:pt x="1824" y="452"/>
                      <a:pt x="1558" y="241"/>
                    </a:cubicBezTo>
                    <a:cubicBezTo>
                      <a:pt x="1372" y="94"/>
                      <a:pt x="1134" y="0"/>
                      <a:pt x="9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9"/>
              <p:cNvSpPr/>
              <p:nvPr/>
            </p:nvSpPr>
            <p:spPr>
              <a:xfrm flipH="1">
                <a:off x="441586" y="4593283"/>
                <a:ext cx="76182" cy="493193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20978" extrusionOk="0">
                    <a:moveTo>
                      <a:pt x="2897" y="0"/>
                    </a:moveTo>
                    <a:cubicBezTo>
                      <a:pt x="2777" y="0"/>
                      <a:pt x="2667" y="80"/>
                      <a:pt x="2634" y="202"/>
                    </a:cubicBezTo>
                    <a:cubicBezTo>
                      <a:pt x="2177" y="1877"/>
                      <a:pt x="1761" y="3560"/>
                      <a:pt x="1427" y="5263"/>
                    </a:cubicBezTo>
                    <a:cubicBezTo>
                      <a:pt x="605" y="9525"/>
                      <a:pt x="1" y="13938"/>
                      <a:pt x="744" y="18259"/>
                    </a:cubicBezTo>
                    <a:cubicBezTo>
                      <a:pt x="872" y="18959"/>
                      <a:pt x="1034" y="19656"/>
                      <a:pt x="1253" y="20333"/>
                    </a:cubicBezTo>
                    <a:cubicBezTo>
                      <a:pt x="1303" y="20483"/>
                      <a:pt x="1362" y="20652"/>
                      <a:pt x="1418" y="20800"/>
                    </a:cubicBezTo>
                    <a:cubicBezTo>
                      <a:pt x="1456" y="20898"/>
                      <a:pt x="1551" y="20972"/>
                      <a:pt x="1665" y="20977"/>
                    </a:cubicBezTo>
                    <a:cubicBezTo>
                      <a:pt x="1669" y="20977"/>
                      <a:pt x="1673" y="20977"/>
                      <a:pt x="1676" y="20977"/>
                    </a:cubicBezTo>
                    <a:cubicBezTo>
                      <a:pt x="1825" y="20977"/>
                      <a:pt x="1950" y="20861"/>
                      <a:pt x="1956" y="20711"/>
                    </a:cubicBezTo>
                    <a:cubicBezTo>
                      <a:pt x="1961" y="20599"/>
                      <a:pt x="1962" y="20489"/>
                      <a:pt x="1962" y="20379"/>
                    </a:cubicBezTo>
                    <a:lnTo>
                      <a:pt x="1961" y="20216"/>
                    </a:lnTo>
                    <a:lnTo>
                      <a:pt x="1958" y="20055"/>
                    </a:lnTo>
                    <a:cubicBezTo>
                      <a:pt x="1920" y="17710"/>
                      <a:pt x="1689" y="15377"/>
                      <a:pt x="1628" y="13033"/>
                    </a:cubicBezTo>
                    <a:cubicBezTo>
                      <a:pt x="1446" y="8764"/>
                      <a:pt x="1822" y="4437"/>
                      <a:pt x="3158" y="359"/>
                    </a:cubicBezTo>
                    <a:cubicBezTo>
                      <a:pt x="3206" y="213"/>
                      <a:pt x="3120" y="51"/>
                      <a:pt x="2970" y="10"/>
                    </a:cubicBezTo>
                    <a:cubicBezTo>
                      <a:pt x="2946" y="3"/>
                      <a:pt x="2921" y="0"/>
                      <a:pt x="2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9"/>
              <p:cNvSpPr/>
              <p:nvPr/>
            </p:nvSpPr>
            <p:spPr>
              <a:xfrm flipH="1">
                <a:off x="396001" y="4506347"/>
                <a:ext cx="102075" cy="13657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5809" extrusionOk="0">
                    <a:moveTo>
                      <a:pt x="3031" y="1"/>
                    </a:moveTo>
                    <a:cubicBezTo>
                      <a:pt x="2704" y="1"/>
                      <a:pt x="2370" y="132"/>
                      <a:pt x="2110" y="339"/>
                    </a:cubicBezTo>
                    <a:cubicBezTo>
                      <a:pt x="1735" y="636"/>
                      <a:pt x="1490" y="1066"/>
                      <a:pt x="1298" y="1505"/>
                    </a:cubicBezTo>
                    <a:cubicBezTo>
                      <a:pt x="892" y="2436"/>
                      <a:pt x="0" y="5201"/>
                      <a:pt x="1346" y="5716"/>
                    </a:cubicBezTo>
                    <a:cubicBezTo>
                      <a:pt x="1511" y="5780"/>
                      <a:pt x="1668" y="5809"/>
                      <a:pt x="1817" y="5809"/>
                    </a:cubicBezTo>
                    <a:cubicBezTo>
                      <a:pt x="3081" y="5809"/>
                      <a:pt x="3757" y="3710"/>
                      <a:pt x="4015" y="2817"/>
                    </a:cubicBezTo>
                    <a:cubicBezTo>
                      <a:pt x="4157" y="2325"/>
                      <a:pt x="4297" y="1818"/>
                      <a:pt x="4249" y="1309"/>
                    </a:cubicBezTo>
                    <a:cubicBezTo>
                      <a:pt x="4201" y="798"/>
                      <a:pt x="3928" y="278"/>
                      <a:pt x="3454" y="83"/>
                    </a:cubicBezTo>
                    <a:cubicBezTo>
                      <a:pt x="3319" y="26"/>
                      <a:pt x="3176" y="1"/>
                      <a:pt x="30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9"/>
              <p:cNvSpPr/>
              <p:nvPr/>
            </p:nvSpPr>
            <p:spPr>
              <a:xfrm flipH="1">
                <a:off x="206924" y="4453733"/>
                <a:ext cx="1059758" cy="790148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3609" extrusionOk="0">
                    <a:moveTo>
                      <a:pt x="29833" y="0"/>
                    </a:moveTo>
                    <a:cubicBezTo>
                      <a:pt x="28568" y="0"/>
                      <a:pt x="27739" y="1730"/>
                      <a:pt x="27453" y="3110"/>
                    </a:cubicBezTo>
                    <a:cubicBezTo>
                      <a:pt x="26111" y="9576"/>
                      <a:pt x="24941" y="16078"/>
                      <a:pt x="23940" y="22603"/>
                    </a:cubicBezTo>
                    <a:cubicBezTo>
                      <a:pt x="23032" y="18577"/>
                      <a:pt x="22059" y="14409"/>
                      <a:pt x="19544" y="11134"/>
                    </a:cubicBezTo>
                    <a:cubicBezTo>
                      <a:pt x="19098" y="10553"/>
                      <a:pt x="18457" y="9960"/>
                      <a:pt x="17768" y="9960"/>
                    </a:cubicBezTo>
                    <a:cubicBezTo>
                      <a:pt x="17655" y="9960"/>
                      <a:pt x="17539" y="9977"/>
                      <a:pt x="17423" y="10012"/>
                    </a:cubicBezTo>
                    <a:cubicBezTo>
                      <a:pt x="16686" y="10237"/>
                      <a:pt x="16381" y="11098"/>
                      <a:pt x="16205" y="11850"/>
                    </a:cubicBezTo>
                    <a:cubicBezTo>
                      <a:pt x="15508" y="14810"/>
                      <a:pt x="15153" y="17849"/>
                      <a:pt x="15151" y="20889"/>
                    </a:cubicBezTo>
                    <a:cubicBezTo>
                      <a:pt x="13006" y="18628"/>
                      <a:pt x="10861" y="16364"/>
                      <a:pt x="8715" y="14101"/>
                    </a:cubicBezTo>
                    <a:cubicBezTo>
                      <a:pt x="7092" y="12387"/>
                      <a:pt x="5180" y="10548"/>
                      <a:pt x="2832" y="10548"/>
                    </a:cubicBezTo>
                    <a:cubicBezTo>
                      <a:pt x="2804" y="10548"/>
                      <a:pt x="2776" y="10548"/>
                      <a:pt x="2749" y="10548"/>
                    </a:cubicBezTo>
                    <a:cubicBezTo>
                      <a:pt x="2176" y="10560"/>
                      <a:pt x="1587" y="10694"/>
                      <a:pt x="1131" y="11040"/>
                    </a:cubicBezTo>
                    <a:cubicBezTo>
                      <a:pt x="206" y="11740"/>
                      <a:pt x="68" y="13057"/>
                      <a:pt x="57" y="14215"/>
                    </a:cubicBezTo>
                    <a:cubicBezTo>
                      <a:pt x="1" y="20960"/>
                      <a:pt x="1719" y="27712"/>
                      <a:pt x="4993" y="33609"/>
                    </a:cubicBezTo>
                    <a:lnTo>
                      <a:pt x="34600" y="33120"/>
                    </a:lnTo>
                    <a:cubicBezTo>
                      <a:pt x="39383" y="25503"/>
                      <a:pt x="44611" y="8952"/>
                      <a:pt x="42441" y="7626"/>
                    </a:cubicBezTo>
                    <a:cubicBezTo>
                      <a:pt x="42028" y="7305"/>
                      <a:pt x="41525" y="7164"/>
                      <a:pt x="41006" y="7164"/>
                    </a:cubicBezTo>
                    <a:cubicBezTo>
                      <a:pt x="40325" y="7164"/>
                      <a:pt x="39617" y="7408"/>
                      <a:pt x="39058" y="7809"/>
                    </a:cubicBezTo>
                    <a:cubicBezTo>
                      <a:pt x="38073" y="8514"/>
                      <a:pt x="37440" y="9597"/>
                      <a:pt x="36836" y="10647"/>
                    </a:cubicBezTo>
                    <a:cubicBezTo>
                      <a:pt x="34590" y="14549"/>
                      <a:pt x="32346" y="18450"/>
                      <a:pt x="30100" y="22352"/>
                    </a:cubicBezTo>
                    <a:cubicBezTo>
                      <a:pt x="31449" y="15995"/>
                      <a:pt x="31989" y="9469"/>
                      <a:pt x="31702" y="2979"/>
                    </a:cubicBezTo>
                    <a:cubicBezTo>
                      <a:pt x="31650" y="1815"/>
                      <a:pt x="31368" y="380"/>
                      <a:pt x="30247" y="60"/>
                    </a:cubicBezTo>
                    <a:cubicBezTo>
                      <a:pt x="30104" y="19"/>
                      <a:pt x="29966" y="0"/>
                      <a:pt x="298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19"/>
              <p:cNvSpPr/>
              <p:nvPr/>
            </p:nvSpPr>
            <p:spPr>
              <a:xfrm flipH="1">
                <a:off x="400457" y="4855127"/>
                <a:ext cx="786338" cy="417279"/>
              </a:xfrm>
              <a:custGeom>
                <a:avLst/>
                <a:gdLst/>
                <a:ahLst/>
                <a:cxnLst/>
                <a:rect l="l" t="t" r="r" b="b"/>
                <a:pathLst>
                  <a:path w="33102" h="17749" extrusionOk="0">
                    <a:moveTo>
                      <a:pt x="2654" y="1"/>
                    </a:moveTo>
                    <a:cubicBezTo>
                      <a:pt x="2516" y="1"/>
                      <a:pt x="2377" y="13"/>
                      <a:pt x="2237" y="40"/>
                    </a:cubicBezTo>
                    <a:cubicBezTo>
                      <a:pt x="1180" y="244"/>
                      <a:pt x="426" y="1257"/>
                      <a:pt x="212" y="2312"/>
                    </a:cubicBezTo>
                    <a:cubicBezTo>
                      <a:pt x="0" y="3364"/>
                      <a:pt x="225" y="4455"/>
                      <a:pt x="498" y="5497"/>
                    </a:cubicBezTo>
                    <a:cubicBezTo>
                      <a:pt x="1275" y="8456"/>
                      <a:pt x="2455" y="11307"/>
                      <a:pt x="3986" y="13955"/>
                    </a:cubicBezTo>
                    <a:cubicBezTo>
                      <a:pt x="5793" y="17076"/>
                      <a:pt x="6468" y="17467"/>
                      <a:pt x="10053" y="17599"/>
                    </a:cubicBezTo>
                    <a:cubicBezTo>
                      <a:pt x="12778" y="17699"/>
                      <a:pt x="15505" y="17749"/>
                      <a:pt x="18232" y="17749"/>
                    </a:cubicBezTo>
                    <a:cubicBezTo>
                      <a:pt x="22527" y="17749"/>
                      <a:pt x="26822" y="17625"/>
                      <a:pt x="31110" y="17377"/>
                    </a:cubicBezTo>
                    <a:cubicBezTo>
                      <a:pt x="32562" y="12593"/>
                      <a:pt x="33101" y="7535"/>
                      <a:pt x="32690" y="2552"/>
                    </a:cubicBezTo>
                    <a:cubicBezTo>
                      <a:pt x="32686" y="2552"/>
                      <a:pt x="32681" y="2552"/>
                      <a:pt x="32677" y="2552"/>
                    </a:cubicBezTo>
                    <a:cubicBezTo>
                      <a:pt x="29601" y="2552"/>
                      <a:pt x="27577" y="5667"/>
                      <a:pt x="26153" y="8397"/>
                    </a:cubicBezTo>
                    <a:cubicBezTo>
                      <a:pt x="25963" y="6001"/>
                      <a:pt x="25487" y="3628"/>
                      <a:pt x="24739" y="1344"/>
                    </a:cubicBezTo>
                    <a:cubicBezTo>
                      <a:pt x="24647" y="1059"/>
                      <a:pt x="24515" y="742"/>
                      <a:pt x="24231" y="648"/>
                    </a:cubicBezTo>
                    <a:cubicBezTo>
                      <a:pt x="24178" y="631"/>
                      <a:pt x="24125" y="623"/>
                      <a:pt x="24073" y="623"/>
                    </a:cubicBezTo>
                    <a:cubicBezTo>
                      <a:pt x="23757" y="623"/>
                      <a:pt x="23469" y="917"/>
                      <a:pt x="23264" y="1188"/>
                    </a:cubicBezTo>
                    <a:cubicBezTo>
                      <a:pt x="21613" y="3385"/>
                      <a:pt x="20277" y="5819"/>
                      <a:pt x="19312" y="8392"/>
                    </a:cubicBezTo>
                    <a:cubicBezTo>
                      <a:pt x="18521" y="6947"/>
                      <a:pt x="17663" y="5536"/>
                      <a:pt x="16749" y="4165"/>
                    </a:cubicBezTo>
                    <a:cubicBezTo>
                      <a:pt x="16541" y="3854"/>
                      <a:pt x="16300" y="3523"/>
                      <a:pt x="15941" y="3425"/>
                    </a:cubicBezTo>
                    <a:cubicBezTo>
                      <a:pt x="15868" y="3405"/>
                      <a:pt x="15795" y="3395"/>
                      <a:pt x="15724" y="3395"/>
                    </a:cubicBezTo>
                    <a:cubicBezTo>
                      <a:pt x="15226" y="3395"/>
                      <a:pt x="14777" y="3848"/>
                      <a:pt x="14493" y="4294"/>
                    </a:cubicBezTo>
                    <a:cubicBezTo>
                      <a:pt x="13557" y="5759"/>
                      <a:pt x="13193" y="7579"/>
                      <a:pt x="13494" y="9291"/>
                    </a:cubicBezTo>
                    <a:cubicBezTo>
                      <a:pt x="11067" y="6365"/>
                      <a:pt x="8346" y="3684"/>
                      <a:pt x="5386" y="1299"/>
                    </a:cubicBezTo>
                    <a:cubicBezTo>
                      <a:pt x="4587" y="655"/>
                      <a:pt x="3648" y="1"/>
                      <a:pt x="26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5" name="Google Shape;795;p19"/>
            <p:cNvGrpSpPr/>
            <p:nvPr/>
          </p:nvGrpSpPr>
          <p:grpSpPr>
            <a:xfrm>
              <a:off x="7118174" y="3829483"/>
              <a:ext cx="1059758" cy="818673"/>
              <a:chOff x="206924" y="4453733"/>
              <a:chExt cx="1059758" cy="818673"/>
            </a:xfrm>
          </p:grpSpPr>
          <p:sp>
            <p:nvSpPr>
              <p:cNvPr id="796" name="Google Shape;796;p19"/>
              <p:cNvSpPr/>
              <p:nvPr/>
            </p:nvSpPr>
            <p:spPr>
              <a:xfrm flipH="1">
                <a:off x="779613" y="4634777"/>
                <a:ext cx="236647" cy="522416"/>
              </a:xfrm>
              <a:custGeom>
                <a:avLst/>
                <a:gdLst/>
                <a:ahLst/>
                <a:cxnLst/>
                <a:rect l="l" t="t" r="r" b="b"/>
                <a:pathLst>
                  <a:path w="9962" h="22221" extrusionOk="0">
                    <a:moveTo>
                      <a:pt x="299" y="1"/>
                    </a:moveTo>
                    <a:cubicBezTo>
                      <a:pt x="280" y="1"/>
                      <a:pt x="262" y="3"/>
                      <a:pt x="243" y="6"/>
                    </a:cubicBezTo>
                    <a:cubicBezTo>
                      <a:pt x="97" y="37"/>
                      <a:pt x="0" y="181"/>
                      <a:pt x="30" y="329"/>
                    </a:cubicBezTo>
                    <a:cubicBezTo>
                      <a:pt x="421" y="2289"/>
                      <a:pt x="868" y="4235"/>
                      <a:pt x="1413" y="6159"/>
                    </a:cubicBezTo>
                    <a:cubicBezTo>
                      <a:pt x="2788" y="10965"/>
                      <a:pt x="4516" y="15781"/>
                      <a:pt x="7484" y="19854"/>
                    </a:cubicBezTo>
                    <a:cubicBezTo>
                      <a:pt x="7973" y="20511"/>
                      <a:pt x="8489" y="21149"/>
                      <a:pt x="9054" y="21742"/>
                    </a:cubicBezTo>
                    <a:cubicBezTo>
                      <a:pt x="9179" y="21873"/>
                      <a:pt x="9323" y="22019"/>
                      <a:pt x="9454" y="22144"/>
                    </a:cubicBezTo>
                    <a:cubicBezTo>
                      <a:pt x="9506" y="22193"/>
                      <a:pt x="9575" y="22221"/>
                      <a:pt x="9646" y="22221"/>
                    </a:cubicBezTo>
                    <a:cubicBezTo>
                      <a:pt x="9686" y="22221"/>
                      <a:pt x="9727" y="22212"/>
                      <a:pt x="9765" y="22193"/>
                    </a:cubicBezTo>
                    <a:cubicBezTo>
                      <a:pt x="9904" y="22126"/>
                      <a:pt x="9961" y="21960"/>
                      <a:pt x="9894" y="21822"/>
                    </a:cubicBezTo>
                    <a:cubicBezTo>
                      <a:pt x="9839" y="21708"/>
                      <a:pt x="9781" y="21595"/>
                      <a:pt x="9721" y="21484"/>
                    </a:cubicBezTo>
                    <a:lnTo>
                      <a:pt x="9633" y="21319"/>
                    </a:lnTo>
                    <a:lnTo>
                      <a:pt x="9544" y="21155"/>
                    </a:lnTo>
                    <a:cubicBezTo>
                      <a:pt x="8242" y="18782"/>
                      <a:pt x="6798" y="16495"/>
                      <a:pt x="5527" y="14105"/>
                    </a:cubicBezTo>
                    <a:cubicBezTo>
                      <a:pt x="3149" y="9786"/>
                      <a:pt x="1326" y="5122"/>
                      <a:pt x="569" y="232"/>
                    </a:cubicBezTo>
                    <a:cubicBezTo>
                      <a:pt x="547" y="97"/>
                      <a:pt x="430" y="1"/>
                      <a:pt x="2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19"/>
              <p:cNvSpPr/>
              <p:nvPr/>
            </p:nvSpPr>
            <p:spPr>
              <a:xfrm flipH="1">
                <a:off x="954426" y="4531924"/>
                <a:ext cx="106731" cy="174021"/>
              </a:xfrm>
              <a:custGeom>
                <a:avLst/>
                <a:gdLst/>
                <a:ahLst/>
                <a:cxnLst/>
                <a:rect l="l" t="t" r="r" b="b"/>
                <a:pathLst>
                  <a:path w="4493" h="7402" extrusionOk="0">
                    <a:moveTo>
                      <a:pt x="1715" y="1"/>
                    </a:moveTo>
                    <a:cubicBezTo>
                      <a:pt x="1683" y="1"/>
                      <a:pt x="1651" y="2"/>
                      <a:pt x="1619" y="4"/>
                    </a:cubicBezTo>
                    <a:cubicBezTo>
                      <a:pt x="1030" y="49"/>
                      <a:pt x="527" y="499"/>
                      <a:pt x="278" y="1036"/>
                    </a:cubicBezTo>
                    <a:cubicBezTo>
                      <a:pt x="32" y="1571"/>
                      <a:pt x="1" y="2184"/>
                      <a:pt x="33" y="2774"/>
                    </a:cubicBezTo>
                    <a:cubicBezTo>
                      <a:pt x="101" y="3996"/>
                      <a:pt x="630" y="7402"/>
                      <a:pt x="2298" y="7402"/>
                    </a:cubicBezTo>
                    <a:cubicBezTo>
                      <a:pt x="2340" y="7402"/>
                      <a:pt x="2382" y="7400"/>
                      <a:pt x="2425" y="7395"/>
                    </a:cubicBezTo>
                    <a:cubicBezTo>
                      <a:pt x="4493" y="7183"/>
                      <a:pt x="3996" y="3972"/>
                      <a:pt x="3758" y="2711"/>
                    </a:cubicBezTo>
                    <a:cubicBezTo>
                      <a:pt x="3641" y="2088"/>
                      <a:pt x="3513" y="1452"/>
                      <a:pt x="3177" y="916"/>
                    </a:cubicBezTo>
                    <a:cubicBezTo>
                      <a:pt x="2859" y="408"/>
                      <a:pt x="2310" y="1"/>
                      <a:pt x="17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19"/>
              <p:cNvSpPr/>
              <p:nvPr/>
            </p:nvSpPr>
            <p:spPr>
              <a:xfrm flipH="1">
                <a:off x="685951" y="4651727"/>
                <a:ext cx="72643" cy="493169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20977" extrusionOk="0">
                    <a:moveTo>
                      <a:pt x="311" y="1"/>
                    </a:moveTo>
                    <a:cubicBezTo>
                      <a:pt x="282" y="1"/>
                      <a:pt x="252" y="6"/>
                      <a:pt x="223" y="16"/>
                    </a:cubicBezTo>
                    <a:cubicBezTo>
                      <a:pt x="80" y="63"/>
                      <a:pt x="1" y="217"/>
                      <a:pt x="49" y="361"/>
                    </a:cubicBezTo>
                    <a:cubicBezTo>
                      <a:pt x="1100" y="3622"/>
                      <a:pt x="1598" y="7055"/>
                      <a:pt x="1613" y="10477"/>
                    </a:cubicBezTo>
                    <a:cubicBezTo>
                      <a:pt x="1639" y="13034"/>
                      <a:pt x="1457" y="15577"/>
                      <a:pt x="1316" y="18128"/>
                    </a:cubicBezTo>
                    <a:cubicBezTo>
                      <a:pt x="1283" y="18770"/>
                      <a:pt x="1256" y="19411"/>
                      <a:pt x="1248" y="20055"/>
                    </a:cubicBezTo>
                    <a:cubicBezTo>
                      <a:pt x="1244" y="20266"/>
                      <a:pt x="1242" y="20496"/>
                      <a:pt x="1250" y="20706"/>
                    </a:cubicBezTo>
                    <a:cubicBezTo>
                      <a:pt x="1258" y="20880"/>
                      <a:pt x="1394" y="20976"/>
                      <a:pt x="1532" y="20976"/>
                    </a:cubicBezTo>
                    <a:cubicBezTo>
                      <a:pt x="1636" y="20976"/>
                      <a:pt x="1741" y="20921"/>
                      <a:pt x="1790" y="20800"/>
                    </a:cubicBezTo>
                    <a:cubicBezTo>
                      <a:pt x="1867" y="20603"/>
                      <a:pt x="1941" y="20375"/>
                      <a:pt x="2005" y="20176"/>
                    </a:cubicBezTo>
                    <a:cubicBezTo>
                      <a:pt x="2197" y="19547"/>
                      <a:pt x="2344" y="18906"/>
                      <a:pt x="2462" y="18259"/>
                    </a:cubicBezTo>
                    <a:cubicBezTo>
                      <a:pt x="3058" y="14806"/>
                      <a:pt x="2786" y="11267"/>
                      <a:pt x="2236" y="7828"/>
                    </a:cubicBezTo>
                    <a:cubicBezTo>
                      <a:pt x="1833" y="5254"/>
                      <a:pt x="1265" y="2712"/>
                      <a:pt x="572" y="202"/>
                    </a:cubicBezTo>
                    <a:cubicBezTo>
                      <a:pt x="539" y="81"/>
                      <a:pt x="430" y="1"/>
                      <a:pt x="3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19"/>
              <p:cNvSpPr/>
              <p:nvPr/>
            </p:nvSpPr>
            <p:spPr>
              <a:xfrm flipH="1">
                <a:off x="711249" y="4606754"/>
                <a:ext cx="72667" cy="97284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4138" extrusionOk="0">
                    <a:moveTo>
                      <a:pt x="901" y="0"/>
                    </a:moveTo>
                    <a:cubicBezTo>
                      <a:pt x="798" y="0"/>
                      <a:pt x="696" y="18"/>
                      <a:pt x="600" y="58"/>
                    </a:cubicBezTo>
                    <a:cubicBezTo>
                      <a:pt x="263" y="198"/>
                      <a:pt x="67" y="569"/>
                      <a:pt x="35" y="931"/>
                    </a:cubicBezTo>
                    <a:cubicBezTo>
                      <a:pt x="1" y="1295"/>
                      <a:pt x="99" y="1655"/>
                      <a:pt x="201" y="2006"/>
                    </a:cubicBezTo>
                    <a:cubicBezTo>
                      <a:pt x="384" y="2644"/>
                      <a:pt x="866" y="4138"/>
                      <a:pt x="1768" y="4138"/>
                    </a:cubicBezTo>
                    <a:cubicBezTo>
                      <a:pt x="1874" y="4138"/>
                      <a:pt x="1986" y="4117"/>
                      <a:pt x="2103" y="4072"/>
                    </a:cubicBezTo>
                    <a:cubicBezTo>
                      <a:pt x="3059" y="3706"/>
                      <a:pt x="2424" y="1735"/>
                      <a:pt x="2135" y="1071"/>
                    </a:cubicBezTo>
                    <a:cubicBezTo>
                      <a:pt x="1998" y="759"/>
                      <a:pt x="1824" y="452"/>
                      <a:pt x="1558" y="241"/>
                    </a:cubicBezTo>
                    <a:cubicBezTo>
                      <a:pt x="1372" y="94"/>
                      <a:pt x="1134" y="0"/>
                      <a:pt x="9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19"/>
              <p:cNvSpPr/>
              <p:nvPr/>
            </p:nvSpPr>
            <p:spPr>
              <a:xfrm flipH="1">
                <a:off x="441586" y="4593283"/>
                <a:ext cx="76182" cy="493193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20978" extrusionOk="0">
                    <a:moveTo>
                      <a:pt x="2897" y="0"/>
                    </a:moveTo>
                    <a:cubicBezTo>
                      <a:pt x="2777" y="0"/>
                      <a:pt x="2667" y="80"/>
                      <a:pt x="2634" y="202"/>
                    </a:cubicBezTo>
                    <a:cubicBezTo>
                      <a:pt x="2177" y="1877"/>
                      <a:pt x="1761" y="3560"/>
                      <a:pt x="1427" y="5263"/>
                    </a:cubicBezTo>
                    <a:cubicBezTo>
                      <a:pt x="605" y="9525"/>
                      <a:pt x="1" y="13938"/>
                      <a:pt x="744" y="18259"/>
                    </a:cubicBezTo>
                    <a:cubicBezTo>
                      <a:pt x="872" y="18959"/>
                      <a:pt x="1034" y="19656"/>
                      <a:pt x="1253" y="20333"/>
                    </a:cubicBezTo>
                    <a:cubicBezTo>
                      <a:pt x="1303" y="20483"/>
                      <a:pt x="1362" y="20652"/>
                      <a:pt x="1418" y="20800"/>
                    </a:cubicBezTo>
                    <a:cubicBezTo>
                      <a:pt x="1456" y="20898"/>
                      <a:pt x="1551" y="20972"/>
                      <a:pt x="1665" y="20977"/>
                    </a:cubicBezTo>
                    <a:cubicBezTo>
                      <a:pt x="1669" y="20977"/>
                      <a:pt x="1673" y="20977"/>
                      <a:pt x="1676" y="20977"/>
                    </a:cubicBezTo>
                    <a:cubicBezTo>
                      <a:pt x="1825" y="20977"/>
                      <a:pt x="1950" y="20861"/>
                      <a:pt x="1956" y="20711"/>
                    </a:cubicBezTo>
                    <a:cubicBezTo>
                      <a:pt x="1961" y="20599"/>
                      <a:pt x="1962" y="20489"/>
                      <a:pt x="1962" y="20379"/>
                    </a:cubicBezTo>
                    <a:lnTo>
                      <a:pt x="1961" y="20216"/>
                    </a:lnTo>
                    <a:lnTo>
                      <a:pt x="1958" y="20055"/>
                    </a:lnTo>
                    <a:cubicBezTo>
                      <a:pt x="1920" y="17710"/>
                      <a:pt x="1689" y="15377"/>
                      <a:pt x="1628" y="13033"/>
                    </a:cubicBezTo>
                    <a:cubicBezTo>
                      <a:pt x="1446" y="8764"/>
                      <a:pt x="1822" y="4437"/>
                      <a:pt x="3158" y="359"/>
                    </a:cubicBezTo>
                    <a:cubicBezTo>
                      <a:pt x="3206" y="213"/>
                      <a:pt x="3120" y="51"/>
                      <a:pt x="2970" y="10"/>
                    </a:cubicBezTo>
                    <a:cubicBezTo>
                      <a:pt x="2946" y="3"/>
                      <a:pt x="2921" y="0"/>
                      <a:pt x="2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9"/>
              <p:cNvSpPr/>
              <p:nvPr/>
            </p:nvSpPr>
            <p:spPr>
              <a:xfrm flipH="1">
                <a:off x="396001" y="4506347"/>
                <a:ext cx="102075" cy="136570"/>
              </a:xfrm>
              <a:custGeom>
                <a:avLst/>
                <a:gdLst/>
                <a:ahLst/>
                <a:cxnLst/>
                <a:rect l="l" t="t" r="r" b="b"/>
                <a:pathLst>
                  <a:path w="4297" h="5809" extrusionOk="0">
                    <a:moveTo>
                      <a:pt x="3031" y="1"/>
                    </a:moveTo>
                    <a:cubicBezTo>
                      <a:pt x="2704" y="1"/>
                      <a:pt x="2370" y="132"/>
                      <a:pt x="2110" y="339"/>
                    </a:cubicBezTo>
                    <a:cubicBezTo>
                      <a:pt x="1735" y="636"/>
                      <a:pt x="1490" y="1066"/>
                      <a:pt x="1298" y="1505"/>
                    </a:cubicBezTo>
                    <a:cubicBezTo>
                      <a:pt x="892" y="2436"/>
                      <a:pt x="0" y="5201"/>
                      <a:pt x="1346" y="5716"/>
                    </a:cubicBezTo>
                    <a:cubicBezTo>
                      <a:pt x="1511" y="5780"/>
                      <a:pt x="1668" y="5809"/>
                      <a:pt x="1817" y="5809"/>
                    </a:cubicBezTo>
                    <a:cubicBezTo>
                      <a:pt x="3081" y="5809"/>
                      <a:pt x="3757" y="3710"/>
                      <a:pt x="4015" y="2817"/>
                    </a:cubicBezTo>
                    <a:cubicBezTo>
                      <a:pt x="4157" y="2325"/>
                      <a:pt x="4297" y="1818"/>
                      <a:pt x="4249" y="1309"/>
                    </a:cubicBezTo>
                    <a:cubicBezTo>
                      <a:pt x="4201" y="798"/>
                      <a:pt x="3928" y="278"/>
                      <a:pt x="3454" y="83"/>
                    </a:cubicBezTo>
                    <a:cubicBezTo>
                      <a:pt x="3319" y="26"/>
                      <a:pt x="3176" y="1"/>
                      <a:pt x="30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19"/>
              <p:cNvSpPr/>
              <p:nvPr/>
            </p:nvSpPr>
            <p:spPr>
              <a:xfrm flipH="1">
                <a:off x="206924" y="4453733"/>
                <a:ext cx="1059758" cy="790148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3609" extrusionOk="0">
                    <a:moveTo>
                      <a:pt x="29833" y="0"/>
                    </a:moveTo>
                    <a:cubicBezTo>
                      <a:pt x="28568" y="0"/>
                      <a:pt x="27739" y="1730"/>
                      <a:pt x="27453" y="3110"/>
                    </a:cubicBezTo>
                    <a:cubicBezTo>
                      <a:pt x="26111" y="9576"/>
                      <a:pt x="24941" y="16078"/>
                      <a:pt x="23940" y="22603"/>
                    </a:cubicBezTo>
                    <a:cubicBezTo>
                      <a:pt x="23032" y="18577"/>
                      <a:pt x="22059" y="14409"/>
                      <a:pt x="19544" y="11134"/>
                    </a:cubicBezTo>
                    <a:cubicBezTo>
                      <a:pt x="19098" y="10553"/>
                      <a:pt x="18457" y="9960"/>
                      <a:pt x="17768" y="9960"/>
                    </a:cubicBezTo>
                    <a:cubicBezTo>
                      <a:pt x="17655" y="9960"/>
                      <a:pt x="17539" y="9977"/>
                      <a:pt x="17423" y="10012"/>
                    </a:cubicBezTo>
                    <a:cubicBezTo>
                      <a:pt x="16686" y="10237"/>
                      <a:pt x="16381" y="11098"/>
                      <a:pt x="16205" y="11850"/>
                    </a:cubicBezTo>
                    <a:cubicBezTo>
                      <a:pt x="15508" y="14810"/>
                      <a:pt x="15153" y="17849"/>
                      <a:pt x="15151" y="20889"/>
                    </a:cubicBezTo>
                    <a:cubicBezTo>
                      <a:pt x="13006" y="18628"/>
                      <a:pt x="10861" y="16364"/>
                      <a:pt x="8715" y="14101"/>
                    </a:cubicBezTo>
                    <a:cubicBezTo>
                      <a:pt x="7092" y="12387"/>
                      <a:pt x="5180" y="10548"/>
                      <a:pt x="2832" y="10548"/>
                    </a:cubicBezTo>
                    <a:cubicBezTo>
                      <a:pt x="2804" y="10548"/>
                      <a:pt x="2776" y="10548"/>
                      <a:pt x="2749" y="10548"/>
                    </a:cubicBezTo>
                    <a:cubicBezTo>
                      <a:pt x="2176" y="10560"/>
                      <a:pt x="1587" y="10694"/>
                      <a:pt x="1131" y="11040"/>
                    </a:cubicBezTo>
                    <a:cubicBezTo>
                      <a:pt x="206" y="11740"/>
                      <a:pt x="68" y="13057"/>
                      <a:pt x="57" y="14215"/>
                    </a:cubicBezTo>
                    <a:cubicBezTo>
                      <a:pt x="1" y="20960"/>
                      <a:pt x="1719" y="27712"/>
                      <a:pt x="4993" y="33609"/>
                    </a:cubicBezTo>
                    <a:lnTo>
                      <a:pt x="34600" y="33120"/>
                    </a:lnTo>
                    <a:cubicBezTo>
                      <a:pt x="39383" y="25503"/>
                      <a:pt x="44611" y="8952"/>
                      <a:pt x="42441" y="7626"/>
                    </a:cubicBezTo>
                    <a:cubicBezTo>
                      <a:pt x="42028" y="7305"/>
                      <a:pt x="41525" y="7164"/>
                      <a:pt x="41006" y="7164"/>
                    </a:cubicBezTo>
                    <a:cubicBezTo>
                      <a:pt x="40325" y="7164"/>
                      <a:pt x="39617" y="7408"/>
                      <a:pt x="39058" y="7809"/>
                    </a:cubicBezTo>
                    <a:cubicBezTo>
                      <a:pt x="38073" y="8514"/>
                      <a:pt x="37440" y="9597"/>
                      <a:pt x="36836" y="10647"/>
                    </a:cubicBezTo>
                    <a:cubicBezTo>
                      <a:pt x="34590" y="14549"/>
                      <a:pt x="32346" y="18450"/>
                      <a:pt x="30100" y="22352"/>
                    </a:cubicBezTo>
                    <a:cubicBezTo>
                      <a:pt x="31449" y="15995"/>
                      <a:pt x="31989" y="9469"/>
                      <a:pt x="31702" y="2979"/>
                    </a:cubicBezTo>
                    <a:cubicBezTo>
                      <a:pt x="31650" y="1815"/>
                      <a:pt x="31368" y="380"/>
                      <a:pt x="30247" y="60"/>
                    </a:cubicBezTo>
                    <a:cubicBezTo>
                      <a:pt x="30104" y="19"/>
                      <a:pt x="29966" y="0"/>
                      <a:pt x="298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9"/>
              <p:cNvSpPr/>
              <p:nvPr/>
            </p:nvSpPr>
            <p:spPr>
              <a:xfrm flipH="1">
                <a:off x="400457" y="4855127"/>
                <a:ext cx="786338" cy="417279"/>
              </a:xfrm>
              <a:custGeom>
                <a:avLst/>
                <a:gdLst/>
                <a:ahLst/>
                <a:cxnLst/>
                <a:rect l="l" t="t" r="r" b="b"/>
                <a:pathLst>
                  <a:path w="33102" h="17749" extrusionOk="0">
                    <a:moveTo>
                      <a:pt x="2654" y="1"/>
                    </a:moveTo>
                    <a:cubicBezTo>
                      <a:pt x="2516" y="1"/>
                      <a:pt x="2377" y="13"/>
                      <a:pt x="2237" y="40"/>
                    </a:cubicBezTo>
                    <a:cubicBezTo>
                      <a:pt x="1180" y="244"/>
                      <a:pt x="426" y="1257"/>
                      <a:pt x="212" y="2312"/>
                    </a:cubicBezTo>
                    <a:cubicBezTo>
                      <a:pt x="0" y="3364"/>
                      <a:pt x="225" y="4455"/>
                      <a:pt x="498" y="5497"/>
                    </a:cubicBezTo>
                    <a:cubicBezTo>
                      <a:pt x="1275" y="8456"/>
                      <a:pt x="2455" y="11307"/>
                      <a:pt x="3986" y="13955"/>
                    </a:cubicBezTo>
                    <a:cubicBezTo>
                      <a:pt x="5793" y="17076"/>
                      <a:pt x="6468" y="17467"/>
                      <a:pt x="10053" y="17599"/>
                    </a:cubicBezTo>
                    <a:cubicBezTo>
                      <a:pt x="12778" y="17699"/>
                      <a:pt x="15505" y="17749"/>
                      <a:pt x="18232" y="17749"/>
                    </a:cubicBezTo>
                    <a:cubicBezTo>
                      <a:pt x="22527" y="17749"/>
                      <a:pt x="26822" y="17625"/>
                      <a:pt x="31110" y="17377"/>
                    </a:cubicBezTo>
                    <a:cubicBezTo>
                      <a:pt x="32562" y="12593"/>
                      <a:pt x="33101" y="7535"/>
                      <a:pt x="32690" y="2552"/>
                    </a:cubicBezTo>
                    <a:cubicBezTo>
                      <a:pt x="32686" y="2552"/>
                      <a:pt x="32681" y="2552"/>
                      <a:pt x="32677" y="2552"/>
                    </a:cubicBezTo>
                    <a:cubicBezTo>
                      <a:pt x="29601" y="2552"/>
                      <a:pt x="27577" y="5667"/>
                      <a:pt x="26153" y="8397"/>
                    </a:cubicBezTo>
                    <a:cubicBezTo>
                      <a:pt x="25963" y="6001"/>
                      <a:pt x="25487" y="3628"/>
                      <a:pt x="24739" y="1344"/>
                    </a:cubicBezTo>
                    <a:cubicBezTo>
                      <a:pt x="24647" y="1059"/>
                      <a:pt x="24515" y="742"/>
                      <a:pt x="24231" y="648"/>
                    </a:cubicBezTo>
                    <a:cubicBezTo>
                      <a:pt x="24178" y="631"/>
                      <a:pt x="24125" y="623"/>
                      <a:pt x="24073" y="623"/>
                    </a:cubicBezTo>
                    <a:cubicBezTo>
                      <a:pt x="23757" y="623"/>
                      <a:pt x="23469" y="917"/>
                      <a:pt x="23264" y="1188"/>
                    </a:cubicBezTo>
                    <a:cubicBezTo>
                      <a:pt x="21613" y="3385"/>
                      <a:pt x="20277" y="5819"/>
                      <a:pt x="19312" y="8392"/>
                    </a:cubicBezTo>
                    <a:cubicBezTo>
                      <a:pt x="18521" y="6947"/>
                      <a:pt x="17663" y="5536"/>
                      <a:pt x="16749" y="4165"/>
                    </a:cubicBezTo>
                    <a:cubicBezTo>
                      <a:pt x="16541" y="3854"/>
                      <a:pt x="16300" y="3523"/>
                      <a:pt x="15941" y="3425"/>
                    </a:cubicBezTo>
                    <a:cubicBezTo>
                      <a:pt x="15868" y="3405"/>
                      <a:pt x="15795" y="3395"/>
                      <a:pt x="15724" y="3395"/>
                    </a:cubicBezTo>
                    <a:cubicBezTo>
                      <a:pt x="15226" y="3395"/>
                      <a:pt x="14777" y="3848"/>
                      <a:pt x="14493" y="4294"/>
                    </a:cubicBezTo>
                    <a:cubicBezTo>
                      <a:pt x="13557" y="5759"/>
                      <a:pt x="13193" y="7579"/>
                      <a:pt x="13494" y="9291"/>
                    </a:cubicBezTo>
                    <a:cubicBezTo>
                      <a:pt x="11067" y="6365"/>
                      <a:pt x="8346" y="3684"/>
                      <a:pt x="5386" y="1299"/>
                    </a:cubicBezTo>
                    <a:cubicBezTo>
                      <a:pt x="4587" y="655"/>
                      <a:pt x="3648" y="1"/>
                      <a:pt x="26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4" name="Google Shape;804;p19"/>
            <p:cNvGrpSpPr/>
            <p:nvPr/>
          </p:nvGrpSpPr>
          <p:grpSpPr>
            <a:xfrm>
              <a:off x="8177923" y="4240243"/>
              <a:ext cx="546340" cy="1144005"/>
              <a:chOff x="-190602" y="4255105"/>
              <a:chExt cx="546340" cy="1144005"/>
            </a:xfrm>
          </p:grpSpPr>
          <p:sp>
            <p:nvSpPr>
              <p:cNvPr id="805" name="Google Shape;805;p19"/>
              <p:cNvSpPr/>
              <p:nvPr/>
            </p:nvSpPr>
            <p:spPr>
              <a:xfrm flipH="1">
                <a:off x="-190602" y="4255105"/>
                <a:ext cx="460942" cy="394756"/>
              </a:xfrm>
              <a:custGeom>
                <a:avLst/>
                <a:gdLst/>
                <a:ahLst/>
                <a:cxnLst/>
                <a:rect l="l" t="t" r="r" b="b"/>
                <a:pathLst>
                  <a:path w="19404" h="16791" extrusionOk="0">
                    <a:moveTo>
                      <a:pt x="7221" y="0"/>
                    </a:moveTo>
                    <a:cubicBezTo>
                      <a:pt x="6664" y="0"/>
                      <a:pt x="6306" y="659"/>
                      <a:pt x="6124" y="1214"/>
                    </a:cubicBezTo>
                    <a:cubicBezTo>
                      <a:pt x="5140" y="4205"/>
                      <a:pt x="4516" y="7313"/>
                      <a:pt x="4268" y="10451"/>
                    </a:cubicBezTo>
                    <a:cubicBezTo>
                      <a:pt x="3768" y="8123"/>
                      <a:pt x="3123" y="5827"/>
                      <a:pt x="2339" y="3579"/>
                    </a:cubicBezTo>
                    <a:cubicBezTo>
                      <a:pt x="2182" y="3127"/>
                      <a:pt x="1882" y="2590"/>
                      <a:pt x="1429" y="2590"/>
                    </a:cubicBezTo>
                    <a:cubicBezTo>
                      <a:pt x="1399" y="2590"/>
                      <a:pt x="1369" y="2592"/>
                      <a:pt x="1339" y="2597"/>
                    </a:cubicBezTo>
                    <a:cubicBezTo>
                      <a:pt x="1146" y="2627"/>
                      <a:pt x="983" y="2755"/>
                      <a:pt x="850" y="2899"/>
                    </a:cubicBezTo>
                    <a:cubicBezTo>
                      <a:pt x="0" y="3821"/>
                      <a:pt x="195" y="5266"/>
                      <a:pt x="494" y="6482"/>
                    </a:cubicBezTo>
                    <a:cubicBezTo>
                      <a:pt x="933" y="8270"/>
                      <a:pt x="1480" y="10029"/>
                      <a:pt x="2131" y="11750"/>
                    </a:cubicBezTo>
                    <a:cubicBezTo>
                      <a:pt x="2709" y="13272"/>
                      <a:pt x="3418" y="14831"/>
                      <a:pt x="4710" y="15823"/>
                    </a:cubicBezTo>
                    <a:cubicBezTo>
                      <a:pt x="5613" y="16515"/>
                      <a:pt x="6647" y="16791"/>
                      <a:pt x="7702" y="16791"/>
                    </a:cubicBezTo>
                    <a:cubicBezTo>
                      <a:pt x="8714" y="16791"/>
                      <a:pt x="9744" y="16537"/>
                      <a:pt x="10696" y="16153"/>
                    </a:cubicBezTo>
                    <a:cubicBezTo>
                      <a:pt x="13138" y="15167"/>
                      <a:pt x="15546" y="14189"/>
                      <a:pt x="17772" y="12765"/>
                    </a:cubicBezTo>
                    <a:cubicBezTo>
                      <a:pt x="18559" y="12260"/>
                      <a:pt x="19403" y="11568"/>
                      <a:pt x="19400" y="10632"/>
                    </a:cubicBezTo>
                    <a:cubicBezTo>
                      <a:pt x="19385" y="10244"/>
                      <a:pt x="18981" y="10102"/>
                      <a:pt x="18413" y="10102"/>
                    </a:cubicBezTo>
                    <a:cubicBezTo>
                      <a:pt x="17471" y="10102"/>
                      <a:pt x="16076" y="10492"/>
                      <a:pt x="15249" y="10796"/>
                    </a:cubicBezTo>
                    <a:cubicBezTo>
                      <a:pt x="13921" y="11285"/>
                      <a:pt x="12729" y="12074"/>
                      <a:pt x="11552" y="12858"/>
                    </a:cubicBezTo>
                    <a:cubicBezTo>
                      <a:pt x="12843" y="11786"/>
                      <a:pt x="14083" y="10655"/>
                      <a:pt x="15270" y="9470"/>
                    </a:cubicBezTo>
                    <a:cubicBezTo>
                      <a:pt x="16319" y="8423"/>
                      <a:pt x="17371" y="7244"/>
                      <a:pt x="17618" y="5782"/>
                    </a:cubicBezTo>
                    <a:cubicBezTo>
                      <a:pt x="17646" y="5612"/>
                      <a:pt x="17662" y="5429"/>
                      <a:pt x="17590" y="5273"/>
                    </a:cubicBezTo>
                    <a:cubicBezTo>
                      <a:pt x="17492" y="5061"/>
                      <a:pt x="17300" y="4980"/>
                      <a:pt x="17078" y="4980"/>
                    </a:cubicBezTo>
                    <a:cubicBezTo>
                      <a:pt x="16771" y="4980"/>
                      <a:pt x="16404" y="5136"/>
                      <a:pt x="16141" y="5321"/>
                    </a:cubicBezTo>
                    <a:cubicBezTo>
                      <a:pt x="13579" y="7130"/>
                      <a:pt x="11456" y="9479"/>
                      <a:pt x="9356" y="11809"/>
                    </a:cubicBezTo>
                    <a:cubicBezTo>
                      <a:pt x="10747" y="8873"/>
                      <a:pt x="12171" y="5788"/>
                      <a:pt x="12043" y="2541"/>
                    </a:cubicBezTo>
                    <a:cubicBezTo>
                      <a:pt x="12036" y="2372"/>
                      <a:pt x="12017" y="2185"/>
                      <a:pt x="11890" y="2071"/>
                    </a:cubicBezTo>
                    <a:cubicBezTo>
                      <a:pt x="11813" y="2001"/>
                      <a:pt x="11711" y="1976"/>
                      <a:pt x="11606" y="1976"/>
                    </a:cubicBezTo>
                    <a:cubicBezTo>
                      <a:pt x="11529" y="1976"/>
                      <a:pt x="11450" y="1989"/>
                      <a:pt x="11377" y="2010"/>
                    </a:cubicBezTo>
                    <a:cubicBezTo>
                      <a:pt x="10536" y="2253"/>
                      <a:pt x="10107" y="3164"/>
                      <a:pt x="9796" y="3982"/>
                    </a:cubicBezTo>
                    <a:cubicBezTo>
                      <a:pt x="9022" y="6020"/>
                      <a:pt x="8331" y="8088"/>
                      <a:pt x="7726" y="10185"/>
                    </a:cubicBezTo>
                    <a:cubicBezTo>
                      <a:pt x="7750" y="7906"/>
                      <a:pt x="7774" y="5627"/>
                      <a:pt x="7798" y="3349"/>
                    </a:cubicBezTo>
                    <a:cubicBezTo>
                      <a:pt x="7809" y="2213"/>
                      <a:pt x="8264" y="351"/>
                      <a:pt x="7318" y="7"/>
                    </a:cubicBezTo>
                    <a:cubicBezTo>
                      <a:pt x="7285" y="2"/>
                      <a:pt x="7252" y="0"/>
                      <a:pt x="72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9"/>
              <p:cNvSpPr/>
              <p:nvPr/>
            </p:nvSpPr>
            <p:spPr>
              <a:xfrm flipH="1">
                <a:off x="-164541" y="4646414"/>
                <a:ext cx="312283" cy="327424"/>
              </a:xfrm>
              <a:custGeom>
                <a:avLst/>
                <a:gdLst/>
                <a:ahLst/>
                <a:cxnLst/>
                <a:rect l="l" t="t" r="r" b="b"/>
                <a:pathLst>
                  <a:path w="13146" h="13927" extrusionOk="0">
                    <a:moveTo>
                      <a:pt x="13146" y="1"/>
                    </a:moveTo>
                    <a:lnTo>
                      <a:pt x="13146" y="1"/>
                    </a:lnTo>
                    <a:cubicBezTo>
                      <a:pt x="9977" y="1406"/>
                      <a:pt x="6751" y="2849"/>
                      <a:pt x="4178" y="5173"/>
                    </a:cubicBezTo>
                    <a:cubicBezTo>
                      <a:pt x="2047" y="7098"/>
                      <a:pt x="345" y="9787"/>
                      <a:pt x="123" y="12703"/>
                    </a:cubicBezTo>
                    <a:cubicBezTo>
                      <a:pt x="64" y="13475"/>
                      <a:pt x="0" y="13927"/>
                      <a:pt x="711" y="13927"/>
                    </a:cubicBezTo>
                    <a:cubicBezTo>
                      <a:pt x="758" y="13927"/>
                      <a:pt x="808" y="13925"/>
                      <a:pt x="862" y="13921"/>
                    </a:cubicBezTo>
                    <a:cubicBezTo>
                      <a:pt x="1643" y="13865"/>
                      <a:pt x="2682" y="13236"/>
                      <a:pt x="3382" y="12915"/>
                    </a:cubicBezTo>
                    <a:cubicBezTo>
                      <a:pt x="5017" y="12164"/>
                      <a:pt x="6575" y="11230"/>
                      <a:pt x="7942" y="10055"/>
                    </a:cubicBezTo>
                    <a:cubicBezTo>
                      <a:pt x="10146" y="8159"/>
                      <a:pt x="11844" y="5580"/>
                      <a:pt x="12317" y="2712"/>
                    </a:cubicBezTo>
                    <a:cubicBezTo>
                      <a:pt x="12474" y="1766"/>
                      <a:pt x="12525" y="730"/>
                      <a:pt x="13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9"/>
              <p:cNvSpPr/>
              <p:nvPr/>
            </p:nvSpPr>
            <p:spPr>
              <a:xfrm flipH="1">
                <a:off x="145079" y="4523062"/>
                <a:ext cx="210659" cy="354789"/>
              </a:xfrm>
              <a:custGeom>
                <a:avLst/>
                <a:gdLst/>
                <a:ahLst/>
                <a:cxnLst/>
                <a:rect l="l" t="t" r="r" b="b"/>
                <a:pathLst>
                  <a:path w="8868" h="15091" extrusionOk="0">
                    <a:moveTo>
                      <a:pt x="1" y="0"/>
                    </a:moveTo>
                    <a:cubicBezTo>
                      <a:pt x="273" y="3041"/>
                      <a:pt x="559" y="6136"/>
                      <a:pt x="1730" y="8955"/>
                    </a:cubicBezTo>
                    <a:cubicBezTo>
                      <a:pt x="2791" y="11507"/>
                      <a:pt x="4886" y="14232"/>
                      <a:pt x="7675" y="15004"/>
                    </a:cubicBezTo>
                    <a:cubicBezTo>
                      <a:pt x="7891" y="15063"/>
                      <a:pt x="8064" y="15091"/>
                      <a:pt x="8201" y="15091"/>
                    </a:cubicBezTo>
                    <a:cubicBezTo>
                      <a:pt x="8867" y="15091"/>
                      <a:pt x="8701" y="14446"/>
                      <a:pt x="8410" y="13651"/>
                    </a:cubicBezTo>
                    <a:cubicBezTo>
                      <a:pt x="7898" y="12250"/>
                      <a:pt x="7395" y="10832"/>
                      <a:pt x="6807" y="9462"/>
                    </a:cubicBezTo>
                    <a:cubicBezTo>
                      <a:pt x="6215" y="8083"/>
                      <a:pt x="5616" y="6692"/>
                      <a:pt x="4736" y="5475"/>
                    </a:cubicBezTo>
                    <a:cubicBezTo>
                      <a:pt x="3319" y="3517"/>
                      <a:pt x="1224" y="2085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9"/>
              <p:cNvSpPr/>
              <p:nvPr/>
            </p:nvSpPr>
            <p:spPr>
              <a:xfrm flipH="1">
                <a:off x="-43867" y="4645191"/>
                <a:ext cx="256198" cy="753919"/>
              </a:xfrm>
              <a:custGeom>
                <a:avLst/>
                <a:gdLst/>
                <a:ahLst/>
                <a:cxnLst/>
                <a:rect l="l" t="t" r="r" b="b"/>
                <a:pathLst>
                  <a:path w="10785" h="32068" extrusionOk="0">
                    <a:moveTo>
                      <a:pt x="3377" y="1"/>
                    </a:moveTo>
                    <a:cubicBezTo>
                      <a:pt x="3273" y="1"/>
                      <a:pt x="3169" y="57"/>
                      <a:pt x="3123" y="181"/>
                    </a:cubicBezTo>
                    <a:cubicBezTo>
                      <a:pt x="3012" y="500"/>
                      <a:pt x="2900" y="868"/>
                      <a:pt x="2807" y="1191"/>
                    </a:cubicBezTo>
                    <a:cubicBezTo>
                      <a:pt x="1" y="11607"/>
                      <a:pt x="3880" y="23585"/>
                      <a:pt x="10271" y="31962"/>
                    </a:cubicBezTo>
                    <a:cubicBezTo>
                      <a:pt x="10324" y="32031"/>
                      <a:pt x="10404" y="32068"/>
                      <a:pt x="10484" y="32068"/>
                    </a:cubicBezTo>
                    <a:cubicBezTo>
                      <a:pt x="10544" y="32068"/>
                      <a:pt x="10604" y="32048"/>
                      <a:pt x="10653" y="32007"/>
                    </a:cubicBezTo>
                    <a:cubicBezTo>
                      <a:pt x="10768" y="31914"/>
                      <a:pt x="10785" y="31745"/>
                      <a:pt x="10692" y="31629"/>
                    </a:cubicBezTo>
                    <a:cubicBezTo>
                      <a:pt x="3827" y="23149"/>
                      <a:pt x="2365" y="12412"/>
                      <a:pt x="3494" y="1846"/>
                    </a:cubicBezTo>
                    <a:cubicBezTo>
                      <a:pt x="3544" y="1334"/>
                      <a:pt x="3602" y="808"/>
                      <a:pt x="3648" y="296"/>
                    </a:cubicBezTo>
                    <a:cubicBezTo>
                      <a:pt x="3661" y="108"/>
                      <a:pt x="3519" y="1"/>
                      <a:pt x="33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9"/>
              <p:cNvSpPr/>
              <p:nvPr/>
            </p:nvSpPr>
            <p:spPr>
              <a:xfrm flipH="1">
                <a:off x="17017" y="4569868"/>
                <a:ext cx="182652" cy="121171"/>
              </a:xfrm>
              <a:custGeom>
                <a:avLst/>
                <a:gdLst/>
                <a:ahLst/>
                <a:cxnLst/>
                <a:rect l="l" t="t" r="r" b="b"/>
                <a:pathLst>
                  <a:path w="7689" h="5154" extrusionOk="0">
                    <a:moveTo>
                      <a:pt x="1122" y="1"/>
                    </a:moveTo>
                    <a:cubicBezTo>
                      <a:pt x="927" y="1"/>
                      <a:pt x="732" y="17"/>
                      <a:pt x="539" y="49"/>
                    </a:cubicBezTo>
                    <a:cubicBezTo>
                      <a:pt x="383" y="75"/>
                      <a:pt x="216" y="119"/>
                      <a:pt x="116" y="241"/>
                    </a:cubicBezTo>
                    <a:cubicBezTo>
                      <a:pt x="1" y="377"/>
                      <a:pt x="0" y="574"/>
                      <a:pt x="16" y="750"/>
                    </a:cubicBezTo>
                    <a:cubicBezTo>
                      <a:pt x="99" y="1655"/>
                      <a:pt x="487" y="2501"/>
                      <a:pt x="870" y="3326"/>
                    </a:cubicBezTo>
                    <a:cubicBezTo>
                      <a:pt x="1061" y="3738"/>
                      <a:pt x="2257" y="5147"/>
                      <a:pt x="2710" y="5153"/>
                    </a:cubicBezTo>
                    <a:cubicBezTo>
                      <a:pt x="2727" y="5153"/>
                      <a:pt x="2743" y="5153"/>
                      <a:pt x="2760" y="5153"/>
                    </a:cubicBezTo>
                    <a:cubicBezTo>
                      <a:pt x="4291" y="5153"/>
                      <a:pt x="5522" y="4124"/>
                      <a:pt x="6655" y="3663"/>
                    </a:cubicBezTo>
                    <a:cubicBezTo>
                      <a:pt x="7134" y="3467"/>
                      <a:pt x="7689" y="3125"/>
                      <a:pt x="7650" y="2608"/>
                    </a:cubicBezTo>
                    <a:cubicBezTo>
                      <a:pt x="7614" y="2131"/>
                      <a:pt x="7087" y="1859"/>
                      <a:pt x="6619" y="1765"/>
                    </a:cubicBezTo>
                    <a:cubicBezTo>
                      <a:pt x="6150" y="1672"/>
                      <a:pt x="5626" y="1642"/>
                      <a:pt x="5288" y="1304"/>
                    </a:cubicBezTo>
                    <a:cubicBezTo>
                      <a:pt x="5086" y="1103"/>
                      <a:pt x="4988" y="826"/>
                      <a:pt x="4848" y="580"/>
                    </a:cubicBezTo>
                    <a:cubicBezTo>
                      <a:pt x="4706" y="334"/>
                      <a:pt x="4482" y="95"/>
                      <a:pt x="4199" y="87"/>
                    </a:cubicBezTo>
                    <a:cubicBezTo>
                      <a:pt x="4194" y="87"/>
                      <a:pt x="4188" y="87"/>
                      <a:pt x="4183" y="87"/>
                    </a:cubicBezTo>
                    <a:cubicBezTo>
                      <a:pt x="3892" y="87"/>
                      <a:pt x="3651" y="322"/>
                      <a:pt x="3368" y="398"/>
                    </a:cubicBezTo>
                    <a:cubicBezTo>
                      <a:pt x="3295" y="417"/>
                      <a:pt x="3223" y="425"/>
                      <a:pt x="3150" y="425"/>
                    </a:cubicBezTo>
                    <a:cubicBezTo>
                      <a:pt x="2855" y="425"/>
                      <a:pt x="2558" y="289"/>
                      <a:pt x="2272" y="191"/>
                    </a:cubicBezTo>
                    <a:cubicBezTo>
                      <a:pt x="1902" y="65"/>
                      <a:pt x="1512" y="1"/>
                      <a:pt x="11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0" name="Google Shape;810;p19"/>
            <p:cNvGrpSpPr/>
            <p:nvPr/>
          </p:nvGrpSpPr>
          <p:grpSpPr>
            <a:xfrm>
              <a:off x="5817692" y="4197933"/>
              <a:ext cx="255142" cy="513203"/>
              <a:chOff x="1173271" y="4610392"/>
              <a:chExt cx="437636" cy="880279"/>
            </a:xfrm>
          </p:grpSpPr>
          <p:grpSp>
            <p:nvGrpSpPr>
              <p:cNvPr id="811" name="Google Shape;811;p19"/>
              <p:cNvGrpSpPr/>
              <p:nvPr/>
            </p:nvGrpSpPr>
            <p:grpSpPr>
              <a:xfrm>
                <a:off x="1216042" y="4610930"/>
                <a:ext cx="309313" cy="333842"/>
                <a:chOff x="1215415" y="4605413"/>
                <a:chExt cx="309313" cy="333842"/>
              </a:xfrm>
            </p:grpSpPr>
            <p:sp>
              <p:nvSpPr>
                <p:cNvPr id="812" name="Google Shape;812;p19"/>
                <p:cNvSpPr/>
                <p:nvPr/>
              </p:nvSpPr>
              <p:spPr>
                <a:xfrm flipH="1">
                  <a:off x="1215415" y="4648153"/>
                  <a:ext cx="254012" cy="288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12255" extrusionOk="0">
                      <a:moveTo>
                        <a:pt x="8832" y="1"/>
                      </a:moveTo>
                      <a:cubicBezTo>
                        <a:pt x="8213" y="1"/>
                        <a:pt x="7568" y="302"/>
                        <a:pt x="7025" y="644"/>
                      </a:cubicBezTo>
                      <a:cubicBezTo>
                        <a:pt x="3421" y="2913"/>
                        <a:pt x="1" y="8408"/>
                        <a:pt x="1120" y="11300"/>
                      </a:cubicBezTo>
                      <a:cubicBezTo>
                        <a:pt x="1357" y="11910"/>
                        <a:pt x="2032" y="12254"/>
                        <a:pt x="2689" y="12254"/>
                      </a:cubicBezTo>
                      <a:cubicBezTo>
                        <a:pt x="2741" y="12254"/>
                        <a:pt x="2792" y="12252"/>
                        <a:pt x="2843" y="12248"/>
                      </a:cubicBezTo>
                      <a:cubicBezTo>
                        <a:pt x="3546" y="12187"/>
                        <a:pt x="4179" y="11815"/>
                        <a:pt x="4765" y="11420"/>
                      </a:cubicBezTo>
                      <a:cubicBezTo>
                        <a:pt x="7701" y="9442"/>
                        <a:pt x="10190" y="6450"/>
                        <a:pt x="10578" y="2929"/>
                      </a:cubicBezTo>
                      <a:cubicBezTo>
                        <a:pt x="10693" y="1878"/>
                        <a:pt x="10491" y="603"/>
                        <a:pt x="9534" y="153"/>
                      </a:cubicBezTo>
                      <a:cubicBezTo>
                        <a:pt x="9309" y="46"/>
                        <a:pt x="9072" y="1"/>
                        <a:pt x="88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19"/>
                <p:cNvSpPr/>
                <p:nvPr/>
              </p:nvSpPr>
              <p:spPr>
                <a:xfrm flipH="1">
                  <a:off x="1345853" y="4605413"/>
                  <a:ext cx="178875" cy="33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0" h="14200" extrusionOk="0">
                      <a:moveTo>
                        <a:pt x="3514" y="0"/>
                      </a:moveTo>
                      <a:cubicBezTo>
                        <a:pt x="3409" y="0"/>
                        <a:pt x="3302" y="11"/>
                        <a:pt x="3194" y="34"/>
                      </a:cubicBezTo>
                      <a:cubicBezTo>
                        <a:pt x="2324" y="220"/>
                        <a:pt x="1807" y="1111"/>
                        <a:pt x="1494" y="1945"/>
                      </a:cubicBezTo>
                      <a:cubicBezTo>
                        <a:pt x="1" y="5934"/>
                        <a:pt x="605" y="12381"/>
                        <a:pt x="3247" y="14004"/>
                      </a:cubicBezTo>
                      <a:cubicBezTo>
                        <a:pt x="3466" y="14139"/>
                        <a:pt x="3714" y="14200"/>
                        <a:pt x="3966" y="14200"/>
                      </a:cubicBezTo>
                      <a:cubicBezTo>
                        <a:pt x="4406" y="14200"/>
                        <a:pt x="4859" y="14015"/>
                        <a:pt x="5191" y="13714"/>
                      </a:cubicBezTo>
                      <a:cubicBezTo>
                        <a:pt x="5716" y="13240"/>
                        <a:pt x="5994" y="12560"/>
                        <a:pt x="6221" y="11892"/>
                      </a:cubicBezTo>
                      <a:cubicBezTo>
                        <a:pt x="7360" y="8538"/>
                        <a:pt x="7529" y="4649"/>
                        <a:pt x="5706" y="1612"/>
                      </a:cubicBezTo>
                      <a:cubicBezTo>
                        <a:pt x="5218" y="801"/>
                        <a:pt x="4419" y="0"/>
                        <a:pt x="351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14" name="Google Shape;814;p19"/>
              <p:cNvGrpSpPr/>
              <p:nvPr/>
            </p:nvGrpSpPr>
            <p:grpSpPr>
              <a:xfrm>
                <a:off x="1173271" y="4610392"/>
                <a:ext cx="437636" cy="880279"/>
                <a:chOff x="1128521" y="4507655"/>
                <a:chExt cx="437636" cy="880279"/>
              </a:xfrm>
            </p:grpSpPr>
            <p:grpSp>
              <p:nvGrpSpPr>
                <p:cNvPr id="815" name="Google Shape;815;p19"/>
                <p:cNvGrpSpPr/>
                <p:nvPr/>
              </p:nvGrpSpPr>
              <p:grpSpPr>
                <a:xfrm>
                  <a:off x="1170695" y="4507655"/>
                  <a:ext cx="309313" cy="333842"/>
                  <a:chOff x="1170069" y="4502138"/>
                  <a:chExt cx="309313" cy="333842"/>
                </a:xfrm>
              </p:grpSpPr>
              <p:sp>
                <p:nvSpPr>
                  <p:cNvPr id="816" name="Google Shape;816;p19"/>
                  <p:cNvSpPr/>
                  <p:nvPr/>
                </p:nvSpPr>
                <p:spPr>
                  <a:xfrm flipH="1">
                    <a:off x="1170069" y="4544878"/>
                    <a:ext cx="254012" cy="288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93" h="12255" extrusionOk="0">
                        <a:moveTo>
                          <a:pt x="8832" y="1"/>
                        </a:moveTo>
                        <a:cubicBezTo>
                          <a:pt x="8213" y="1"/>
                          <a:pt x="7568" y="302"/>
                          <a:pt x="7025" y="644"/>
                        </a:cubicBezTo>
                        <a:cubicBezTo>
                          <a:pt x="3421" y="2913"/>
                          <a:pt x="1" y="8408"/>
                          <a:pt x="1120" y="11300"/>
                        </a:cubicBezTo>
                        <a:cubicBezTo>
                          <a:pt x="1357" y="11910"/>
                          <a:pt x="2032" y="12254"/>
                          <a:pt x="2689" y="12254"/>
                        </a:cubicBezTo>
                        <a:cubicBezTo>
                          <a:pt x="2741" y="12254"/>
                          <a:pt x="2792" y="12252"/>
                          <a:pt x="2843" y="12248"/>
                        </a:cubicBezTo>
                        <a:cubicBezTo>
                          <a:pt x="3546" y="12187"/>
                          <a:pt x="4179" y="11815"/>
                          <a:pt x="4765" y="11420"/>
                        </a:cubicBezTo>
                        <a:cubicBezTo>
                          <a:pt x="7701" y="9442"/>
                          <a:pt x="10190" y="6450"/>
                          <a:pt x="10578" y="2929"/>
                        </a:cubicBezTo>
                        <a:cubicBezTo>
                          <a:pt x="10693" y="1878"/>
                          <a:pt x="10491" y="603"/>
                          <a:pt x="9534" y="153"/>
                        </a:cubicBezTo>
                        <a:cubicBezTo>
                          <a:pt x="9309" y="46"/>
                          <a:pt x="9072" y="1"/>
                          <a:pt x="883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78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7" name="Google Shape;817;p19"/>
                  <p:cNvSpPr/>
                  <p:nvPr/>
                </p:nvSpPr>
                <p:spPr>
                  <a:xfrm flipH="1">
                    <a:off x="1300507" y="4502138"/>
                    <a:ext cx="178875" cy="333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0" h="14200" extrusionOk="0">
                        <a:moveTo>
                          <a:pt x="3514" y="0"/>
                        </a:moveTo>
                        <a:cubicBezTo>
                          <a:pt x="3409" y="0"/>
                          <a:pt x="3302" y="11"/>
                          <a:pt x="3194" y="34"/>
                        </a:cubicBezTo>
                        <a:cubicBezTo>
                          <a:pt x="2324" y="220"/>
                          <a:pt x="1807" y="1111"/>
                          <a:pt x="1494" y="1945"/>
                        </a:cubicBezTo>
                        <a:cubicBezTo>
                          <a:pt x="1" y="5934"/>
                          <a:pt x="605" y="12381"/>
                          <a:pt x="3247" y="14004"/>
                        </a:cubicBezTo>
                        <a:cubicBezTo>
                          <a:pt x="3466" y="14139"/>
                          <a:pt x="3714" y="14200"/>
                          <a:pt x="3966" y="14200"/>
                        </a:cubicBezTo>
                        <a:cubicBezTo>
                          <a:pt x="4406" y="14200"/>
                          <a:pt x="4859" y="14015"/>
                          <a:pt x="5191" y="13714"/>
                        </a:cubicBezTo>
                        <a:cubicBezTo>
                          <a:pt x="5716" y="13240"/>
                          <a:pt x="5994" y="12560"/>
                          <a:pt x="6221" y="11892"/>
                        </a:cubicBezTo>
                        <a:cubicBezTo>
                          <a:pt x="7360" y="8538"/>
                          <a:pt x="7529" y="4649"/>
                          <a:pt x="5706" y="1612"/>
                        </a:cubicBezTo>
                        <a:cubicBezTo>
                          <a:pt x="5218" y="801"/>
                          <a:pt x="4419" y="0"/>
                          <a:pt x="351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78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18" name="Google Shape;818;p19"/>
                <p:cNvGrpSpPr/>
                <p:nvPr/>
              </p:nvGrpSpPr>
              <p:grpSpPr>
                <a:xfrm>
                  <a:off x="1128521" y="4526541"/>
                  <a:ext cx="395091" cy="348462"/>
                  <a:chOff x="1128521" y="4526541"/>
                  <a:chExt cx="395091" cy="348462"/>
                </a:xfrm>
              </p:grpSpPr>
              <p:sp>
                <p:nvSpPr>
                  <p:cNvPr id="819" name="Google Shape;819;p19"/>
                  <p:cNvSpPr/>
                  <p:nvPr/>
                </p:nvSpPr>
                <p:spPr>
                  <a:xfrm flipH="1">
                    <a:off x="1128521" y="4605884"/>
                    <a:ext cx="270997" cy="2691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08" h="11447" extrusionOk="0">
                        <a:moveTo>
                          <a:pt x="9538" y="1"/>
                        </a:moveTo>
                        <a:cubicBezTo>
                          <a:pt x="8994" y="1"/>
                          <a:pt x="8419" y="198"/>
                          <a:pt x="7917" y="435"/>
                        </a:cubicBezTo>
                        <a:cubicBezTo>
                          <a:pt x="4064" y="2250"/>
                          <a:pt x="0" y="7292"/>
                          <a:pt x="759" y="10297"/>
                        </a:cubicBezTo>
                        <a:cubicBezTo>
                          <a:pt x="932" y="10980"/>
                          <a:pt x="1650" y="11419"/>
                          <a:pt x="2355" y="11445"/>
                        </a:cubicBezTo>
                        <a:cubicBezTo>
                          <a:pt x="2383" y="11446"/>
                          <a:pt x="2412" y="11447"/>
                          <a:pt x="2441" y="11447"/>
                        </a:cubicBezTo>
                        <a:cubicBezTo>
                          <a:pt x="3113" y="11447"/>
                          <a:pt x="3759" y="11165"/>
                          <a:pt x="4362" y="10857"/>
                        </a:cubicBezTo>
                        <a:cubicBezTo>
                          <a:pt x="7517" y="9249"/>
                          <a:pt x="10352" y="6581"/>
                          <a:pt x="11164" y="3134"/>
                        </a:cubicBezTo>
                        <a:cubicBezTo>
                          <a:pt x="11408" y="2105"/>
                          <a:pt x="11361" y="816"/>
                          <a:pt x="10467" y="251"/>
                        </a:cubicBezTo>
                        <a:cubicBezTo>
                          <a:pt x="10184" y="72"/>
                          <a:pt x="9866" y="1"/>
                          <a:pt x="953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0" name="Google Shape;820;p19"/>
                  <p:cNvSpPr/>
                  <p:nvPr/>
                </p:nvSpPr>
                <p:spPr>
                  <a:xfrm flipH="1">
                    <a:off x="1247011" y="4538648"/>
                    <a:ext cx="209923" cy="326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37" h="13872" extrusionOk="0">
                        <a:moveTo>
                          <a:pt x="5873" y="0"/>
                        </a:moveTo>
                        <a:cubicBezTo>
                          <a:pt x="5038" y="0"/>
                          <a:pt x="4333" y="676"/>
                          <a:pt x="3821" y="1353"/>
                        </a:cubicBezTo>
                        <a:cubicBezTo>
                          <a:pt x="1254" y="4750"/>
                          <a:pt x="0" y="11102"/>
                          <a:pt x="2070" y="13410"/>
                        </a:cubicBezTo>
                        <a:cubicBezTo>
                          <a:pt x="2353" y="13726"/>
                          <a:pt x="2769" y="13871"/>
                          <a:pt x="3194" y="13871"/>
                        </a:cubicBezTo>
                        <a:cubicBezTo>
                          <a:pt x="3477" y="13871"/>
                          <a:pt x="3764" y="13807"/>
                          <a:pt x="4018" y="13685"/>
                        </a:cubicBezTo>
                        <a:cubicBezTo>
                          <a:pt x="4654" y="13380"/>
                          <a:pt x="5115" y="12809"/>
                          <a:pt x="5521" y="12232"/>
                        </a:cubicBezTo>
                        <a:cubicBezTo>
                          <a:pt x="7568" y="9342"/>
                          <a:pt x="8836" y="5662"/>
                          <a:pt x="7953" y="2233"/>
                        </a:cubicBezTo>
                        <a:cubicBezTo>
                          <a:pt x="7689" y="1208"/>
                          <a:pt x="7047" y="89"/>
                          <a:pt x="5994" y="5"/>
                        </a:cubicBezTo>
                        <a:cubicBezTo>
                          <a:pt x="5954" y="2"/>
                          <a:pt x="5913" y="0"/>
                          <a:pt x="587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1" name="Google Shape;821;p19"/>
                  <p:cNvSpPr/>
                  <p:nvPr/>
                </p:nvSpPr>
                <p:spPr>
                  <a:xfrm flipH="1">
                    <a:off x="1339868" y="4526541"/>
                    <a:ext cx="183745" cy="3261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35" h="13873" extrusionOk="0">
                        <a:moveTo>
                          <a:pt x="2554" y="1"/>
                        </a:moveTo>
                        <a:cubicBezTo>
                          <a:pt x="2341" y="1"/>
                          <a:pt x="2128" y="41"/>
                          <a:pt x="1921" y="133"/>
                        </a:cubicBezTo>
                        <a:cubicBezTo>
                          <a:pt x="1106" y="492"/>
                          <a:pt x="784" y="1469"/>
                          <a:pt x="647" y="2350"/>
                        </a:cubicBezTo>
                        <a:cubicBezTo>
                          <a:pt x="0" y="6559"/>
                          <a:pt x="1909" y="12746"/>
                          <a:pt x="4825" y="13796"/>
                        </a:cubicBezTo>
                        <a:cubicBezTo>
                          <a:pt x="4969" y="13848"/>
                          <a:pt x="5119" y="13872"/>
                          <a:pt x="5268" y="13872"/>
                        </a:cubicBezTo>
                        <a:cubicBezTo>
                          <a:pt x="5805" y="13872"/>
                          <a:pt x="6344" y="13560"/>
                          <a:pt x="6669" y="13115"/>
                        </a:cubicBezTo>
                        <a:cubicBezTo>
                          <a:pt x="7086" y="12545"/>
                          <a:pt x="7219" y="11821"/>
                          <a:pt x="7304" y="11122"/>
                        </a:cubicBezTo>
                        <a:cubicBezTo>
                          <a:pt x="7734" y="7606"/>
                          <a:pt x="7108" y="3765"/>
                          <a:pt x="4703" y="1164"/>
                        </a:cubicBezTo>
                        <a:cubicBezTo>
                          <a:pt x="4138" y="553"/>
                          <a:pt x="3340" y="1"/>
                          <a:pt x="255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22" name="Google Shape;822;p19"/>
                <p:cNvGrpSpPr/>
                <p:nvPr/>
              </p:nvGrpSpPr>
              <p:grpSpPr>
                <a:xfrm>
                  <a:off x="1247462" y="4807734"/>
                  <a:ext cx="318695" cy="580200"/>
                  <a:chOff x="1247462" y="4807734"/>
                  <a:chExt cx="318695" cy="580200"/>
                </a:xfrm>
              </p:grpSpPr>
              <p:sp>
                <p:nvSpPr>
                  <p:cNvPr id="823" name="Google Shape;823;p19"/>
                  <p:cNvSpPr/>
                  <p:nvPr/>
                </p:nvSpPr>
                <p:spPr>
                  <a:xfrm flipH="1">
                    <a:off x="1377639" y="4864084"/>
                    <a:ext cx="84069" cy="52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9" h="22282" extrusionOk="0">
                        <a:moveTo>
                          <a:pt x="3384" y="1"/>
                        </a:moveTo>
                        <a:cubicBezTo>
                          <a:pt x="3342" y="1"/>
                          <a:pt x="3301" y="20"/>
                          <a:pt x="3274" y="56"/>
                        </a:cubicBezTo>
                        <a:lnTo>
                          <a:pt x="3215" y="134"/>
                        </a:lnTo>
                        <a:cubicBezTo>
                          <a:pt x="3210" y="140"/>
                          <a:pt x="3205" y="147"/>
                          <a:pt x="3201" y="154"/>
                        </a:cubicBezTo>
                        <a:lnTo>
                          <a:pt x="3188" y="172"/>
                        </a:lnTo>
                        <a:cubicBezTo>
                          <a:pt x="3079" y="336"/>
                          <a:pt x="2992" y="517"/>
                          <a:pt x="2911" y="697"/>
                        </a:cubicBezTo>
                        <a:cubicBezTo>
                          <a:pt x="2819" y="908"/>
                          <a:pt x="2727" y="1142"/>
                          <a:pt x="2652" y="1358"/>
                        </a:cubicBezTo>
                        <a:cubicBezTo>
                          <a:pt x="2357" y="2189"/>
                          <a:pt x="2128" y="3039"/>
                          <a:pt x="1912" y="3892"/>
                        </a:cubicBezTo>
                        <a:cubicBezTo>
                          <a:pt x="1338" y="6223"/>
                          <a:pt x="890" y="8583"/>
                          <a:pt x="533" y="10956"/>
                        </a:cubicBezTo>
                        <a:cubicBezTo>
                          <a:pt x="259" y="12813"/>
                          <a:pt x="67" y="14687"/>
                          <a:pt x="20" y="16563"/>
                        </a:cubicBezTo>
                        <a:cubicBezTo>
                          <a:pt x="0" y="17262"/>
                          <a:pt x="5" y="17985"/>
                          <a:pt x="40" y="18682"/>
                        </a:cubicBezTo>
                        <a:cubicBezTo>
                          <a:pt x="89" y="19626"/>
                          <a:pt x="191" y="20568"/>
                          <a:pt x="390" y="21493"/>
                        </a:cubicBezTo>
                        <a:cubicBezTo>
                          <a:pt x="441" y="21724"/>
                          <a:pt x="497" y="21953"/>
                          <a:pt x="563" y="22181"/>
                        </a:cubicBezTo>
                        <a:cubicBezTo>
                          <a:pt x="579" y="22239"/>
                          <a:pt x="634" y="22282"/>
                          <a:pt x="697" y="22282"/>
                        </a:cubicBezTo>
                        <a:cubicBezTo>
                          <a:pt x="700" y="22282"/>
                          <a:pt x="704" y="22281"/>
                          <a:pt x="707" y="22281"/>
                        </a:cubicBezTo>
                        <a:cubicBezTo>
                          <a:pt x="783" y="22276"/>
                          <a:pt x="840" y="22210"/>
                          <a:pt x="834" y="22133"/>
                        </a:cubicBezTo>
                        <a:cubicBezTo>
                          <a:pt x="804" y="21821"/>
                          <a:pt x="766" y="21400"/>
                          <a:pt x="745" y="21090"/>
                        </a:cubicBezTo>
                        <a:cubicBezTo>
                          <a:pt x="560" y="18200"/>
                          <a:pt x="666" y="15294"/>
                          <a:pt x="896" y="12409"/>
                        </a:cubicBezTo>
                        <a:cubicBezTo>
                          <a:pt x="1134" y="9453"/>
                          <a:pt x="1539" y="6499"/>
                          <a:pt x="2249" y="3616"/>
                        </a:cubicBezTo>
                        <a:cubicBezTo>
                          <a:pt x="2376" y="3109"/>
                          <a:pt x="2514" y="2602"/>
                          <a:pt x="2669" y="2105"/>
                        </a:cubicBezTo>
                        <a:cubicBezTo>
                          <a:pt x="2825" y="1610"/>
                          <a:pt x="2995" y="1117"/>
                          <a:pt x="3223" y="653"/>
                        </a:cubicBezTo>
                        <a:cubicBezTo>
                          <a:pt x="3262" y="579"/>
                          <a:pt x="3300" y="505"/>
                          <a:pt x="3345" y="432"/>
                        </a:cubicBezTo>
                        <a:cubicBezTo>
                          <a:pt x="3365" y="398"/>
                          <a:pt x="3390" y="364"/>
                          <a:pt x="3412" y="330"/>
                        </a:cubicBezTo>
                        <a:cubicBezTo>
                          <a:pt x="3430" y="302"/>
                          <a:pt x="3461" y="266"/>
                          <a:pt x="3484" y="237"/>
                        </a:cubicBezTo>
                        <a:cubicBezTo>
                          <a:pt x="3539" y="176"/>
                          <a:pt x="3531" y="82"/>
                          <a:pt x="3467" y="29"/>
                        </a:cubicBezTo>
                        <a:cubicBezTo>
                          <a:pt x="3442" y="10"/>
                          <a:pt x="3413" y="1"/>
                          <a:pt x="338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4" name="Google Shape;824;p19"/>
                  <p:cNvSpPr/>
                  <p:nvPr/>
                </p:nvSpPr>
                <p:spPr>
                  <a:xfrm flipH="1">
                    <a:off x="1435909" y="4818030"/>
                    <a:ext cx="130249" cy="317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3" h="13497" extrusionOk="0">
                        <a:moveTo>
                          <a:pt x="322" y="0"/>
                        </a:moveTo>
                        <a:cubicBezTo>
                          <a:pt x="461" y="159"/>
                          <a:pt x="50" y="1887"/>
                          <a:pt x="36" y="2205"/>
                        </a:cubicBezTo>
                        <a:cubicBezTo>
                          <a:pt x="1" y="2974"/>
                          <a:pt x="34" y="3746"/>
                          <a:pt x="127" y="4510"/>
                        </a:cubicBezTo>
                        <a:cubicBezTo>
                          <a:pt x="317" y="6069"/>
                          <a:pt x="768" y="7597"/>
                          <a:pt x="1449" y="9012"/>
                        </a:cubicBezTo>
                        <a:cubicBezTo>
                          <a:pt x="2129" y="10425"/>
                          <a:pt x="3039" y="11732"/>
                          <a:pt x="4153" y="12838"/>
                        </a:cubicBezTo>
                        <a:cubicBezTo>
                          <a:pt x="4623" y="13304"/>
                          <a:pt x="4915" y="13496"/>
                          <a:pt x="5095" y="13496"/>
                        </a:cubicBezTo>
                        <a:cubicBezTo>
                          <a:pt x="5483" y="13496"/>
                          <a:pt x="5354" y="12611"/>
                          <a:pt x="5369" y="11665"/>
                        </a:cubicBezTo>
                        <a:cubicBezTo>
                          <a:pt x="5401" y="9611"/>
                          <a:pt x="5282" y="7815"/>
                          <a:pt x="4425" y="5907"/>
                        </a:cubicBezTo>
                        <a:cubicBezTo>
                          <a:pt x="3441" y="3711"/>
                          <a:pt x="1904" y="1814"/>
                          <a:pt x="32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5" name="Google Shape;825;p19"/>
                  <p:cNvSpPr/>
                  <p:nvPr/>
                </p:nvSpPr>
                <p:spPr>
                  <a:xfrm flipH="1">
                    <a:off x="1247462" y="4893095"/>
                    <a:ext cx="196881" cy="2431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8" h="10344" extrusionOk="0">
                        <a:moveTo>
                          <a:pt x="8288" y="0"/>
                        </a:moveTo>
                        <a:cubicBezTo>
                          <a:pt x="8288" y="0"/>
                          <a:pt x="8288" y="0"/>
                          <a:pt x="8288" y="0"/>
                        </a:cubicBezTo>
                        <a:lnTo>
                          <a:pt x="8288" y="0"/>
                        </a:lnTo>
                        <a:cubicBezTo>
                          <a:pt x="8288" y="0"/>
                          <a:pt x="8288" y="0"/>
                          <a:pt x="8288" y="0"/>
                        </a:cubicBezTo>
                        <a:close/>
                        <a:moveTo>
                          <a:pt x="8288" y="1"/>
                        </a:moveTo>
                        <a:lnTo>
                          <a:pt x="8288" y="1"/>
                        </a:lnTo>
                        <a:cubicBezTo>
                          <a:pt x="8150" y="473"/>
                          <a:pt x="5988" y="1588"/>
                          <a:pt x="5528" y="1979"/>
                        </a:cubicBezTo>
                        <a:cubicBezTo>
                          <a:pt x="4642" y="2737"/>
                          <a:pt x="3822" y="3572"/>
                          <a:pt x="3078" y="4473"/>
                        </a:cubicBezTo>
                        <a:cubicBezTo>
                          <a:pt x="1724" y="6111"/>
                          <a:pt x="183" y="8180"/>
                          <a:pt x="1" y="10344"/>
                        </a:cubicBezTo>
                        <a:cubicBezTo>
                          <a:pt x="2169" y="9587"/>
                          <a:pt x="4013" y="8052"/>
                          <a:pt x="5377" y="6203"/>
                        </a:cubicBezTo>
                        <a:cubicBezTo>
                          <a:pt x="6740" y="4356"/>
                          <a:pt x="7646" y="2204"/>
                          <a:pt x="828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6" name="Google Shape;826;p19"/>
                  <p:cNvSpPr/>
                  <p:nvPr/>
                </p:nvSpPr>
                <p:spPr>
                  <a:xfrm flipH="1">
                    <a:off x="1291015" y="4852360"/>
                    <a:ext cx="96730" cy="26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72" h="1129" extrusionOk="0">
                        <a:moveTo>
                          <a:pt x="2132" y="1"/>
                        </a:moveTo>
                        <a:cubicBezTo>
                          <a:pt x="1429" y="1"/>
                          <a:pt x="732" y="145"/>
                          <a:pt x="133" y="504"/>
                        </a:cubicBezTo>
                        <a:cubicBezTo>
                          <a:pt x="102" y="522"/>
                          <a:pt x="72" y="542"/>
                          <a:pt x="51" y="572"/>
                        </a:cubicBezTo>
                        <a:cubicBezTo>
                          <a:pt x="0" y="647"/>
                          <a:pt x="36" y="755"/>
                          <a:pt x="105" y="814"/>
                        </a:cubicBezTo>
                        <a:cubicBezTo>
                          <a:pt x="174" y="873"/>
                          <a:pt x="265" y="892"/>
                          <a:pt x="353" y="910"/>
                        </a:cubicBezTo>
                        <a:lnTo>
                          <a:pt x="354" y="934"/>
                        </a:lnTo>
                        <a:cubicBezTo>
                          <a:pt x="902" y="1064"/>
                          <a:pt x="1464" y="1129"/>
                          <a:pt x="2025" y="1129"/>
                        </a:cubicBezTo>
                        <a:cubicBezTo>
                          <a:pt x="2405" y="1129"/>
                          <a:pt x="2785" y="1099"/>
                          <a:pt x="3160" y="1039"/>
                        </a:cubicBezTo>
                        <a:cubicBezTo>
                          <a:pt x="3502" y="985"/>
                          <a:pt x="3869" y="887"/>
                          <a:pt x="4072" y="604"/>
                        </a:cubicBezTo>
                        <a:cubicBezTo>
                          <a:pt x="3865" y="266"/>
                          <a:pt x="3445" y="143"/>
                          <a:pt x="3061" y="79"/>
                        </a:cubicBezTo>
                        <a:cubicBezTo>
                          <a:pt x="2756" y="29"/>
                          <a:pt x="2443" y="1"/>
                          <a:pt x="213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7" name="Google Shape;827;p19"/>
                  <p:cNvSpPr/>
                  <p:nvPr/>
                </p:nvSpPr>
                <p:spPr>
                  <a:xfrm flipH="1">
                    <a:off x="1384597" y="4807734"/>
                    <a:ext cx="76135" cy="625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05" h="2659" extrusionOk="0">
                        <a:moveTo>
                          <a:pt x="298" y="0"/>
                        </a:moveTo>
                        <a:cubicBezTo>
                          <a:pt x="200" y="0"/>
                          <a:pt x="103" y="15"/>
                          <a:pt x="8" y="50"/>
                        </a:cubicBezTo>
                        <a:cubicBezTo>
                          <a:pt x="0" y="396"/>
                          <a:pt x="231" y="698"/>
                          <a:pt x="467" y="951"/>
                        </a:cubicBezTo>
                        <a:cubicBezTo>
                          <a:pt x="1111" y="1640"/>
                          <a:pt x="1890" y="2203"/>
                          <a:pt x="2746" y="2598"/>
                        </a:cubicBezTo>
                        <a:lnTo>
                          <a:pt x="2762" y="2582"/>
                        </a:lnTo>
                        <a:cubicBezTo>
                          <a:pt x="2839" y="2619"/>
                          <a:pt x="2920" y="2659"/>
                          <a:pt x="3007" y="2659"/>
                        </a:cubicBezTo>
                        <a:cubicBezTo>
                          <a:pt x="3010" y="2659"/>
                          <a:pt x="3013" y="2659"/>
                          <a:pt x="3016" y="2659"/>
                        </a:cubicBezTo>
                        <a:cubicBezTo>
                          <a:pt x="3105" y="2656"/>
                          <a:pt x="3200" y="2592"/>
                          <a:pt x="3203" y="2502"/>
                        </a:cubicBezTo>
                        <a:cubicBezTo>
                          <a:pt x="3205" y="2466"/>
                          <a:pt x="3191" y="2431"/>
                          <a:pt x="3179" y="2399"/>
                        </a:cubicBezTo>
                        <a:cubicBezTo>
                          <a:pt x="2806" y="1461"/>
                          <a:pt x="2005" y="749"/>
                          <a:pt x="1121" y="263"/>
                        </a:cubicBezTo>
                        <a:cubicBezTo>
                          <a:pt x="867" y="124"/>
                          <a:pt x="579" y="0"/>
                          <a:pt x="298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828" name="Google Shape;828;p19"/>
            <p:cNvGrpSpPr/>
            <p:nvPr/>
          </p:nvGrpSpPr>
          <p:grpSpPr>
            <a:xfrm rot="1887603">
              <a:off x="6035800" y="4131249"/>
              <a:ext cx="272944" cy="549011"/>
              <a:chOff x="1173271" y="4610392"/>
              <a:chExt cx="437636" cy="880279"/>
            </a:xfrm>
          </p:grpSpPr>
          <p:grpSp>
            <p:nvGrpSpPr>
              <p:cNvPr id="829" name="Google Shape;829;p19"/>
              <p:cNvGrpSpPr/>
              <p:nvPr/>
            </p:nvGrpSpPr>
            <p:grpSpPr>
              <a:xfrm>
                <a:off x="1216042" y="4610930"/>
                <a:ext cx="309313" cy="333842"/>
                <a:chOff x="1215415" y="4605413"/>
                <a:chExt cx="309313" cy="333842"/>
              </a:xfrm>
            </p:grpSpPr>
            <p:sp>
              <p:nvSpPr>
                <p:cNvPr id="830" name="Google Shape;830;p19"/>
                <p:cNvSpPr/>
                <p:nvPr/>
              </p:nvSpPr>
              <p:spPr>
                <a:xfrm flipH="1">
                  <a:off x="1215415" y="4648153"/>
                  <a:ext cx="254012" cy="288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12255" extrusionOk="0">
                      <a:moveTo>
                        <a:pt x="8832" y="1"/>
                      </a:moveTo>
                      <a:cubicBezTo>
                        <a:pt x="8213" y="1"/>
                        <a:pt x="7568" y="302"/>
                        <a:pt x="7025" y="644"/>
                      </a:cubicBezTo>
                      <a:cubicBezTo>
                        <a:pt x="3421" y="2913"/>
                        <a:pt x="1" y="8408"/>
                        <a:pt x="1120" y="11300"/>
                      </a:cubicBezTo>
                      <a:cubicBezTo>
                        <a:pt x="1357" y="11910"/>
                        <a:pt x="2032" y="12254"/>
                        <a:pt x="2689" y="12254"/>
                      </a:cubicBezTo>
                      <a:cubicBezTo>
                        <a:pt x="2741" y="12254"/>
                        <a:pt x="2792" y="12252"/>
                        <a:pt x="2843" y="12248"/>
                      </a:cubicBezTo>
                      <a:cubicBezTo>
                        <a:pt x="3546" y="12187"/>
                        <a:pt x="4179" y="11815"/>
                        <a:pt x="4765" y="11420"/>
                      </a:cubicBezTo>
                      <a:cubicBezTo>
                        <a:pt x="7701" y="9442"/>
                        <a:pt x="10190" y="6450"/>
                        <a:pt x="10578" y="2929"/>
                      </a:cubicBezTo>
                      <a:cubicBezTo>
                        <a:pt x="10693" y="1878"/>
                        <a:pt x="10491" y="603"/>
                        <a:pt x="9534" y="153"/>
                      </a:cubicBezTo>
                      <a:cubicBezTo>
                        <a:pt x="9309" y="46"/>
                        <a:pt x="9072" y="1"/>
                        <a:pt x="88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19"/>
                <p:cNvSpPr/>
                <p:nvPr/>
              </p:nvSpPr>
              <p:spPr>
                <a:xfrm flipH="1">
                  <a:off x="1345853" y="4605413"/>
                  <a:ext cx="178875" cy="33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0" h="14200" extrusionOk="0">
                      <a:moveTo>
                        <a:pt x="3514" y="0"/>
                      </a:moveTo>
                      <a:cubicBezTo>
                        <a:pt x="3409" y="0"/>
                        <a:pt x="3302" y="11"/>
                        <a:pt x="3194" y="34"/>
                      </a:cubicBezTo>
                      <a:cubicBezTo>
                        <a:pt x="2324" y="220"/>
                        <a:pt x="1807" y="1111"/>
                        <a:pt x="1494" y="1945"/>
                      </a:cubicBezTo>
                      <a:cubicBezTo>
                        <a:pt x="1" y="5934"/>
                        <a:pt x="605" y="12381"/>
                        <a:pt x="3247" y="14004"/>
                      </a:cubicBezTo>
                      <a:cubicBezTo>
                        <a:pt x="3466" y="14139"/>
                        <a:pt x="3714" y="14200"/>
                        <a:pt x="3966" y="14200"/>
                      </a:cubicBezTo>
                      <a:cubicBezTo>
                        <a:pt x="4406" y="14200"/>
                        <a:pt x="4859" y="14015"/>
                        <a:pt x="5191" y="13714"/>
                      </a:cubicBezTo>
                      <a:cubicBezTo>
                        <a:pt x="5716" y="13240"/>
                        <a:pt x="5994" y="12560"/>
                        <a:pt x="6221" y="11892"/>
                      </a:cubicBezTo>
                      <a:cubicBezTo>
                        <a:pt x="7360" y="8538"/>
                        <a:pt x="7529" y="4649"/>
                        <a:pt x="5706" y="1612"/>
                      </a:cubicBezTo>
                      <a:cubicBezTo>
                        <a:pt x="5218" y="801"/>
                        <a:pt x="4419" y="0"/>
                        <a:pt x="351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32" name="Google Shape;832;p19"/>
              <p:cNvGrpSpPr/>
              <p:nvPr/>
            </p:nvGrpSpPr>
            <p:grpSpPr>
              <a:xfrm>
                <a:off x="1173271" y="4610392"/>
                <a:ext cx="437636" cy="880279"/>
                <a:chOff x="1128521" y="4507655"/>
                <a:chExt cx="437636" cy="880279"/>
              </a:xfrm>
            </p:grpSpPr>
            <p:grpSp>
              <p:nvGrpSpPr>
                <p:cNvPr id="833" name="Google Shape;833;p19"/>
                <p:cNvGrpSpPr/>
                <p:nvPr/>
              </p:nvGrpSpPr>
              <p:grpSpPr>
                <a:xfrm>
                  <a:off x="1170695" y="4507655"/>
                  <a:ext cx="309313" cy="333842"/>
                  <a:chOff x="1170069" y="4502138"/>
                  <a:chExt cx="309313" cy="333842"/>
                </a:xfrm>
              </p:grpSpPr>
              <p:sp>
                <p:nvSpPr>
                  <p:cNvPr id="834" name="Google Shape;834;p19"/>
                  <p:cNvSpPr/>
                  <p:nvPr/>
                </p:nvSpPr>
                <p:spPr>
                  <a:xfrm flipH="1">
                    <a:off x="1170069" y="4544878"/>
                    <a:ext cx="254012" cy="288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93" h="12255" extrusionOk="0">
                        <a:moveTo>
                          <a:pt x="8832" y="1"/>
                        </a:moveTo>
                        <a:cubicBezTo>
                          <a:pt x="8213" y="1"/>
                          <a:pt x="7568" y="302"/>
                          <a:pt x="7025" y="644"/>
                        </a:cubicBezTo>
                        <a:cubicBezTo>
                          <a:pt x="3421" y="2913"/>
                          <a:pt x="1" y="8408"/>
                          <a:pt x="1120" y="11300"/>
                        </a:cubicBezTo>
                        <a:cubicBezTo>
                          <a:pt x="1357" y="11910"/>
                          <a:pt x="2032" y="12254"/>
                          <a:pt x="2689" y="12254"/>
                        </a:cubicBezTo>
                        <a:cubicBezTo>
                          <a:pt x="2741" y="12254"/>
                          <a:pt x="2792" y="12252"/>
                          <a:pt x="2843" y="12248"/>
                        </a:cubicBezTo>
                        <a:cubicBezTo>
                          <a:pt x="3546" y="12187"/>
                          <a:pt x="4179" y="11815"/>
                          <a:pt x="4765" y="11420"/>
                        </a:cubicBezTo>
                        <a:cubicBezTo>
                          <a:pt x="7701" y="9442"/>
                          <a:pt x="10190" y="6450"/>
                          <a:pt x="10578" y="2929"/>
                        </a:cubicBezTo>
                        <a:cubicBezTo>
                          <a:pt x="10693" y="1878"/>
                          <a:pt x="10491" y="603"/>
                          <a:pt x="9534" y="153"/>
                        </a:cubicBezTo>
                        <a:cubicBezTo>
                          <a:pt x="9309" y="46"/>
                          <a:pt x="9072" y="1"/>
                          <a:pt x="883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78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5" name="Google Shape;835;p19"/>
                  <p:cNvSpPr/>
                  <p:nvPr/>
                </p:nvSpPr>
                <p:spPr>
                  <a:xfrm flipH="1">
                    <a:off x="1300507" y="4502138"/>
                    <a:ext cx="178875" cy="333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0" h="14200" extrusionOk="0">
                        <a:moveTo>
                          <a:pt x="3514" y="0"/>
                        </a:moveTo>
                        <a:cubicBezTo>
                          <a:pt x="3409" y="0"/>
                          <a:pt x="3302" y="11"/>
                          <a:pt x="3194" y="34"/>
                        </a:cubicBezTo>
                        <a:cubicBezTo>
                          <a:pt x="2324" y="220"/>
                          <a:pt x="1807" y="1111"/>
                          <a:pt x="1494" y="1945"/>
                        </a:cubicBezTo>
                        <a:cubicBezTo>
                          <a:pt x="1" y="5934"/>
                          <a:pt x="605" y="12381"/>
                          <a:pt x="3247" y="14004"/>
                        </a:cubicBezTo>
                        <a:cubicBezTo>
                          <a:pt x="3466" y="14139"/>
                          <a:pt x="3714" y="14200"/>
                          <a:pt x="3966" y="14200"/>
                        </a:cubicBezTo>
                        <a:cubicBezTo>
                          <a:pt x="4406" y="14200"/>
                          <a:pt x="4859" y="14015"/>
                          <a:pt x="5191" y="13714"/>
                        </a:cubicBezTo>
                        <a:cubicBezTo>
                          <a:pt x="5716" y="13240"/>
                          <a:pt x="5994" y="12560"/>
                          <a:pt x="6221" y="11892"/>
                        </a:cubicBezTo>
                        <a:cubicBezTo>
                          <a:pt x="7360" y="8538"/>
                          <a:pt x="7529" y="4649"/>
                          <a:pt x="5706" y="1612"/>
                        </a:cubicBezTo>
                        <a:cubicBezTo>
                          <a:pt x="5218" y="801"/>
                          <a:pt x="4419" y="0"/>
                          <a:pt x="3514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78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36" name="Google Shape;836;p19"/>
                <p:cNvGrpSpPr/>
                <p:nvPr/>
              </p:nvGrpSpPr>
              <p:grpSpPr>
                <a:xfrm>
                  <a:off x="1128521" y="4526541"/>
                  <a:ext cx="395091" cy="348462"/>
                  <a:chOff x="1128521" y="4526541"/>
                  <a:chExt cx="395091" cy="348462"/>
                </a:xfrm>
              </p:grpSpPr>
              <p:sp>
                <p:nvSpPr>
                  <p:cNvPr id="837" name="Google Shape;837;p19"/>
                  <p:cNvSpPr/>
                  <p:nvPr/>
                </p:nvSpPr>
                <p:spPr>
                  <a:xfrm flipH="1">
                    <a:off x="1128521" y="4605884"/>
                    <a:ext cx="270997" cy="2691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08" h="11447" extrusionOk="0">
                        <a:moveTo>
                          <a:pt x="9538" y="1"/>
                        </a:moveTo>
                        <a:cubicBezTo>
                          <a:pt x="8994" y="1"/>
                          <a:pt x="8419" y="198"/>
                          <a:pt x="7917" y="435"/>
                        </a:cubicBezTo>
                        <a:cubicBezTo>
                          <a:pt x="4064" y="2250"/>
                          <a:pt x="0" y="7292"/>
                          <a:pt x="759" y="10297"/>
                        </a:cubicBezTo>
                        <a:cubicBezTo>
                          <a:pt x="932" y="10980"/>
                          <a:pt x="1650" y="11419"/>
                          <a:pt x="2355" y="11445"/>
                        </a:cubicBezTo>
                        <a:cubicBezTo>
                          <a:pt x="2383" y="11446"/>
                          <a:pt x="2412" y="11447"/>
                          <a:pt x="2441" y="11447"/>
                        </a:cubicBezTo>
                        <a:cubicBezTo>
                          <a:pt x="3113" y="11447"/>
                          <a:pt x="3759" y="11165"/>
                          <a:pt x="4362" y="10857"/>
                        </a:cubicBezTo>
                        <a:cubicBezTo>
                          <a:pt x="7517" y="9249"/>
                          <a:pt x="10352" y="6581"/>
                          <a:pt x="11164" y="3134"/>
                        </a:cubicBezTo>
                        <a:cubicBezTo>
                          <a:pt x="11408" y="2105"/>
                          <a:pt x="11361" y="816"/>
                          <a:pt x="10467" y="251"/>
                        </a:cubicBezTo>
                        <a:cubicBezTo>
                          <a:pt x="10184" y="72"/>
                          <a:pt x="9866" y="1"/>
                          <a:pt x="953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8" name="Google Shape;838;p19"/>
                  <p:cNvSpPr/>
                  <p:nvPr/>
                </p:nvSpPr>
                <p:spPr>
                  <a:xfrm flipH="1">
                    <a:off x="1247011" y="4538648"/>
                    <a:ext cx="209923" cy="326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37" h="13872" extrusionOk="0">
                        <a:moveTo>
                          <a:pt x="5873" y="0"/>
                        </a:moveTo>
                        <a:cubicBezTo>
                          <a:pt x="5038" y="0"/>
                          <a:pt x="4333" y="676"/>
                          <a:pt x="3821" y="1353"/>
                        </a:cubicBezTo>
                        <a:cubicBezTo>
                          <a:pt x="1254" y="4750"/>
                          <a:pt x="0" y="11102"/>
                          <a:pt x="2070" y="13410"/>
                        </a:cubicBezTo>
                        <a:cubicBezTo>
                          <a:pt x="2353" y="13726"/>
                          <a:pt x="2769" y="13871"/>
                          <a:pt x="3194" y="13871"/>
                        </a:cubicBezTo>
                        <a:cubicBezTo>
                          <a:pt x="3477" y="13871"/>
                          <a:pt x="3764" y="13807"/>
                          <a:pt x="4018" y="13685"/>
                        </a:cubicBezTo>
                        <a:cubicBezTo>
                          <a:pt x="4654" y="13380"/>
                          <a:pt x="5115" y="12809"/>
                          <a:pt x="5521" y="12232"/>
                        </a:cubicBezTo>
                        <a:cubicBezTo>
                          <a:pt x="7568" y="9342"/>
                          <a:pt x="8836" y="5662"/>
                          <a:pt x="7953" y="2233"/>
                        </a:cubicBezTo>
                        <a:cubicBezTo>
                          <a:pt x="7689" y="1208"/>
                          <a:pt x="7047" y="89"/>
                          <a:pt x="5994" y="5"/>
                        </a:cubicBezTo>
                        <a:cubicBezTo>
                          <a:pt x="5954" y="2"/>
                          <a:pt x="5913" y="0"/>
                          <a:pt x="587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9" name="Google Shape;839;p19"/>
                  <p:cNvSpPr/>
                  <p:nvPr/>
                </p:nvSpPr>
                <p:spPr>
                  <a:xfrm flipH="1">
                    <a:off x="1339868" y="4526541"/>
                    <a:ext cx="183745" cy="3261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35" h="13873" extrusionOk="0">
                        <a:moveTo>
                          <a:pt x="2554" y="1"/>
                        </a:moveTo>
                        <a:cubicBezTo>
                          <a:pt x="2341" y="1"/>
                          <a:pt x="2128" y="41"/>
                          <a:pt x="1921" y="133"/>
                        </a:cubicBezTo>
                        <a:cubicBezTo>
                          <a:pt x="1106" y="492"/>
                          <a:pt x="784" y="1469"/>
                          <a:pt x="647" y="2350"/>
                        </a:cubicBezTo>
                        <a:cubicBezTo>
                          <a:pt x="0" y="6559"/>
                          <a:pt x="1909" y="12746"/>
                          <a:pt x="4825" y="13796"/>
                        </a:cubicBezTo>
                        <a:cubicBezTo>
                          <a:pt x="4969" y="13848"/>
                          <a:pt x="5119" y="13872"/>
                          <a:pt x="5268" y="13872"/>
                        </a:cubicBezTo>
                        <a:cubicBezTo>
                          <a:pt x="5805" y="13872"/>
                          <a:pt x="6344" y="13560"/>
                          <a:pt x="6669" y="13115"/>
                        </a:cubicBezTo>
                        <a:cubicBezTo>
                          <a:pt x="7086" y="12545"/>
                          <a:pt x="7219" y="11821"/>
                          <a:pt x="7304" y="11122"/>
                        </a:cubicBezTo>
                        <a:cubicBezTo>
                          <a:pt x="7734" y="7606"/>
                          <a:pt x="7108" y="3765"/>
                          <a:pt x="4703" y="1164"/>
                        </a:cubicBezTo>
                        <a:cubicBezTo>
                          <a:pt x="4138" y="553"/>
                          <a:pt x="3340" y="1"/>
                          <a:pt x="255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40" name="Google Shape;840;p19"/>
                <p:cNvGrpSpPr/>
                <p:nvPr/>
              </p:nvGrpSpPr>
              <p:grpSpPr>
                <a:xfrm>
                  <a:off x="1247462" y="4807734"/>
                  <a:ext cx="318695" cy="580200"/>
                  <a:chOff x="1247462" y="4807734"/>
                  <a:chExt cx="318695" cy="580200"/>
                </a:xfrm>
              </p:grpSpPr>
              <p:sp>
                <p:nvSpPr>
                  <p:cNvPr id="841" name="Google Shape;841;p19"/>
                  <p:cNvSpPr/>
                  <p:nvPr/>
                </p:nvSpPr>
                <p:spPr>
                  <a:xfrm flipH="1">
                    <a:off x="1377639" y="4864084"/>
                    <a:ext cx="84069" cy="52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9" h="22282" extrusionOk="0">
                        <a:moveTo>
                          <a:pt x="3384" y="1"/>
                        </a:moveTo>
                        <a:cubicBezTo>
                          <a:pt x="3342" y="1"/>
                          <a:pt x="3301" y="20"/>
                          <a:pt x="3274" y="56"/>
                        </a:cubicBezTo>
                        <a:lnTo>
                          <a:pt x="3215" y="134"/>
                        </a:lnTo>
                        <a:cubicBezTo>
                          <a:pt x="3210" y="140"/>
                          <a:pt x="3205" y="147"/>
                          <a:pt x="3201" y="154"/>
                        </a:cubicBezTo>
                        <a:lnTo>
                          <a:pt x="3188" y="172"/>
                        </a:lnTo>
                        <a:cubicBezTo>
                          <a:pt x="3079" y="336"/>
                          <a:pt x="2992" y="517"/>
                          <a:pt x="2911" y="697"/>
                        </a:cubicBezTo>
                        <a:cubicBezTo>
                          <a:pt x="2819" y="908"/>
                          <a:pt x="2727" y="1142"/>
                          <a:pt x="2652" y="1358"/>
                        </a:cubicBezTo>
                        <a:cubicBezTo>
                          <a:pt x="2357" y="2189"/>
                          <a:pt x="2128" y="3039"/>
                          <a:pt x="1912" y="3892"/>
                        </a:cubicBezTo>
                        <a:cubicBezTo>
                          <a:pt x="1338" y="6223"/>
                          <a:pt x="890" y="8583"/>
                          <a:pt x="533" y="10956"/>
                        </a:cubicBezTo>
                        <a:cubicBezTo>
                          <a:pt x="259" y="12813"/>
                          <a:pt x="67" y="14687"/>
                          <a:pt x="20" y="16563"/>
                        </a:cubicBezTo>
                        <a:cubicBezTo>
                          <a:pt x="0" y="17262"/>
                          <a:pt x="5" y="17985"/>
                          <a:pt x="40" y="18682"/>
                        </a:cubicBezTo>
                        <a:cubicBezTo>
                          <a:pt x="89" y="19626"/>
                          <a:pt x="191" y="20568"/>
                          <a:pt x="390" y="21493"/>
                        </a:cubicBezTo>
                        <a:cubicBezTo>
                          <a:pt x="441" y="21724"/>
                          <a:pt x="497" y="21953"/>
                          <a:pt x="563" y="22181"/>
                        </a:cubicBezTo>
                        <a:cubicBezTo>
                          <a:pt x="579" y="22239"/>
                          <a:pt x="634" y="22282"/>
                          <a:pt x="697" y="22282"/>
                        </a:cubicBezTo>
                        <a:cubicBezTo>
                          <a:pt x="700" y="22282"/>
                          <a:pt x="704" y="22281"/>
                          <a:pt x="707" y="22281"/>
                        </a:cubicBezTo>
                        <a:cubicBezTo>
                          <a:pt x="783" y="22276"/>
                          <a:pt x="840" y="22210"/>
                          <a:pt x="834" y="22133"/>
                        </a:cubicBezTo>
                        <a:cubicBezTo>
                          <a:pt x="804" y="21821"/>
                          <a:pt x="766" y="21400"/>
                          <a:pt x="745" y="21090"/>
                        </a:cubicBezTo>
                        <a:cubicBezTo>
                          <a:pt x="560" y="18200"/>
                          <a:pt x="666" y="15294"/>
                          <a:pt x="896" y="12409"/>
                        </a:cubicBezTo>
                        <a:cubicBezTo>
                          <a:pt x="1134" y="9453"/>
                          <a:pt x="1539" y="6499"/>
                          <a:pt x="2249" y="3616"/>
                        </a:cubicBezTo>
                        <a:cubicBezTo>
                          <a:pt x="2376" y="3109"/>
                          <a:pt x="2514" y="2602"/>
                          <a:pt x="2669" y="2105"/>
                        </a:cubicBezTo>
                        <a:cubicBezTo>
                          <a:pt x="2825" y="1610"/>
                          <a:pt x="2995" y="1117"/>
                          <a:pt x="3223" y="653"/>
                        </a:cubicBezTo>
                        <a:cubicBezTo>
                          <a:pt x="3262" y="579"/>
                          <a:pt x="3300" y="505"/>
                          <a:pt x="3345" y="432"/>
                        </a:cubicBezTo>
                        <a:cubicBezTo>
                          <a:pt x="3365" y="398"/>
                          <a:pt x="3390" y="364"/>
                          <a:pt x="3412" y="330"/>
                        </a:cubicBezTo>
                        <a:cubicBezTo>
                          <a:pt x="3430" y="302"/>
                          <a:pt x="3461" y="266"/>
                          <a:pt x="3484" y="237"/>
                        </a:cubicBezTo>
                        <a:cubicBezTo>
                          <a:pt x="3539" y="176"/>
                          <a:pt x="3531" y="82"/>
                          <a:pt x="3467" y="29"/>
                        </a:cubicBezTo>
                        <a:cubicBezTo>
                          <a:pt x="3442" y="10"/>
                          <a:pt x="3413" y="1"/>
                          <a:pt x="338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2" name="Google Shape;842;p19"/>
                  <p:cNvSpPr/>
                  <p:nvPr/>
                </p:nvSpPr>
                <p:spPr>
                  <a:xfrm flipH="1">
                    <a:off x="1435909" y="4818030"/>
                    <a:ext cx="130249" cy="317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3" h="13497" extrusionOk="0">
                        <a:moveTo>
                          <a:pt x="322" y="0"/>
                        </a:moveTo>
                        <a:cubicBezTo>
                          <a:pt x="461" y="159"/>
                          <a:pt x="50" y="1887"/>
                          <a:pt x="36" y="2205"/>
                        </a:cubicBezTo>
                        <a:cubicBezTo>
                          <a:pt x="1" y="2974"/>
                          <a:pt x="34" y="3746"/>
                          <a:pt x="127" y="4510"/>
                        </a:cubicBezTo>
                        <a:cubicBezTo>
                          <a:pt x="317" y="6069"/>
                          <a:pt x="768" y="7597"/>
                          <a:pt x="1449" y="9012"/>
                        </a:cubicBezTo>
                        <a:cubicBezTo>
                          <a:pt x="2129" y="10425"/>
                          <a:pt x="3039" y="11732"/>
                          <a:pt x="4153" y="12838"/>
                        </a:cubicBezTo>
                        <a:cubicBezTo>
                          <a:pt x="4623" y="13304"/>
                          <a:pt x="4915" y="13496"/>
                          <a:pt x="5095" y="13496"/>
                        </a:cubicBezTo>
                        <a:cubicBezTo>
                          <a:pt x="5483" y="13496"/>
                          <a:pt x="5354" y="12611"/>
                          <a:pt x="5369" y="11665"/>
                        </a:cubicBezTo>
                        <a:cubicBezTo>
                          <a:pt x="5401" y="9611"/>
                          <a:pt x="5282" y="7815"/>
                          <a:pt x="4425" y="5907"/>
                        </a:cubicBezTo>
                        <a:cubicBezTo>
                          <a:pt x="3441" y="3711"/>
                          <a:pt x="1904" y="1814"/>
                          <a:pt x="32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3" name="Google Shape;843;p19"/>
                  <p:cNvSpPr/>
                  <p:nvPr/>
                </p:nvSpPr>
                <p:spPr>
                  <a:xfrm flipH="1">
                    <a:off x="1247462" y="4893095"/>
                    <a:ext cx="196881" cy="2431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88" h="10344" extrusionOk="0">
                        <a:moveTo>
                          <a:pt x="8288" y="0"/>
                        </a:moveTo>
                        <a:cubicBezTo>
                          <a:pt x="8288" y="0"/>
                          <a:pt x="8288" y="0"/>
                          <a:pt x="8288" y="0"/>
                        </a:cubicBezTo>
                        <a:lnTo>
                          <a:pt x="8288" y="0"/>
                        </a:lnTo>
                        <a:cubicBezTo>
                          <a:pt x="8288" y="0"/>
                          <a:pt x="8288" y="0"/>
                          <a:pt x="8288" y="0"/>
                        </a:cubicBezTo>
                        <a:close/>
                        <a:moveTo>
                          <a:pt x="8288" y="1"/>
                        </a:moveTo>
                        <a:lnTo>
                          <a:pt x="8288" y="1"/>
                        </a:lnTo>
                        <a:cubicBezTo>
                          <a:pt x="8150" y="473"/>
                          <a:pt x="5988" y="1588"/>
                          <a:pt x="5528" y="1979"/>
                        </a:cubicBezTo>
                        <a:cubicBezTo>
                          <a:pt x="4642" y="2737"/>
                          <a:pt x="3822" y="3572"/>
                          <a:pt x="3078" y="4473"/>
                        </a:cubicBezTo>
                        <a:cubicBezTo>
                          <a:pt x="1724" y="6111"/>
                          <a:pt x="183" y="8180"/>
                          <a:pt x="1" y="10344"/>
                        </a:cubicBezTo>
                        <a:cubicBezTo>
                          <a:pt x="2169" y="9587"/>
                          <a:pt x="4013" y="8052"/>
                          <a:pt x="5377" y="6203"/>
                        </a:cubicBezTo>
                        <a:cubicBezTo>
                          <a:pt x="6740" y="4356"/>
                          <a:pt x="7646" y="2204"/>
                          <a:pt x="828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4" name="Google Shape;844;p19"/>
                  <p:cNvSpPr/>
                  <p:nvPr/>
                </p:nvSpPr>
                <p:spPr>
                  <a:xfrm flipH="1">
                    <a:off x="1291015" y="4852360"/>
                    <a:ext cx="96730" cy="26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72" h="1129" extrusionOk="0">
                        <a:moveTo>
                          <a:pt x="2132" y="1"/>
                        </a:moveTo>
                        <a:cubicBezTo>
                          <a:pt x="1429" y="1"/>
                          <a:pt x="732" y="145"/>
                          <a:pt x="133" y="504"/>
                        </a:cubicBezTo>
                        <a:cubicBezTo>
                          <a:pt x="102" y="522"/>
                          <a:pt x="72" y="542"/>
                          <a:pt x="51" y="572"/>
                        </a:cubicBezTo>
                        <a:cubicBezTo>
                          <a:pt x="0" y="647"/>
                          <a:pt x="36" y="755"/>
                          <a:pt x="105" y="814"/>
                        </a:cubicBezTo>
                        <a:cubicBezTo>
                          <a:pt x="174" y="873"/>
                          <a:pt x="265" y="892"/>
                          <a:pt x="353" y="910"/>
                        </a:cubicBezTo>
                        <a:lnTo>
                          <a:pt x="354" y="934"/>
                        </a:lnTo>
                        <a:cubicBezTo>
                          <a:pt x="902" y="1064"/>
                          <a:pt x="1464" y="1129"/>
                          <a:pt x="2025" y="1129"/>
                        </a:cubicBezTo>
                        <a:cubicBezTo>
                          <a:pt x="2405" y="1129"/>
                          <a:pt x="2785" y="1099"/>
                          <a:pt x="3160" y="1039"/>
                        </a:cubicBezTo>
                        <a:cubicBezTo>
                          <a:pt x="3502" y="985"/>
                          <a:pt x="3869" y="887"/>
                          <a:pt x="4072" y="604"/>
                        </a:cubicBezTo>
                        <a:cubicBezTo>
                          <a:pt x="3865" y="266"/>
                          <a:pt x="3445" y="143"/>
                          <a:pt x="3061" y="79"/>
                        </a:cubicBezTo>
                        <a:cubicBezTo>
                          <a:pt x="2756" y="29"/>
                          <a:pt x="2443" y="1"/>
                          <a:pt x="213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5" name="Google Shape;845;p19"/>
                  <p:cNvSpPr/>
                  <p:nvPr/>
                </p:nvSpPr>
                <p:spPr>
                  <a:xfrm flipH="1">
                    <a:off x="1384597" y="4807734"/>
                    <a:ext cx="76135" cy="625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05" h="2659" extrusionOk="0">
                        <a:moveTo>
                          <a:pt x="298" y="0"/>
                        </a:moveTo>
                        <a:cubicBezTo>
                          <a:pt x="200" y="0"/>
                          <a:pt x="103" y="15"/>
                          <a:pt x="8" y="50"/>
                        </a:cubicBezTo>
                        <a:cubicBezTo>
                          <a:pt x="0" y="396"/>
                          <a:pt x="231" y="698"/>
                          <a:pt x="467" y="951"/>
                        </a:cubicBezTo>
                        <a:cubicBezTo>
                          <a:pt x="1111" y="1640"/>
                          <a:pt x="1890" y="2203"/>
                          <a:pt x="2746" y="2598"/>
                        </a:cubicBezTo>
                        <a:lnTo>
                          <a:pt x="2762" y="2582"/>
                        </a:lnTo>
                        <a:cubicBezTo>
                          <a:pt x="2839" y="2619"/>
                          <a:pt x="2920" y="2659"/>
                          <a:pt x="3007" y="2659"/>
                        </a:cubicBezTo>
                        <a:cubicBezTo>
                          <a:pt x="3010" y="2659"/>
                          <a:pt x="3013" y="2659"/>
                          <a:pt x="3016" y="2659"/>
                        </a:cubicBezTo>
                        <a:cubicBezTo>
                          <a:pt x="3105" y="2656"/>
                          <a:pt x="3200" y="2592"/>
                          <a:pt x="3203" y="2502"/>
                        </a:cubicBezTo>
                        <a:cubicBezTo>
                          <a:pt x="3205" y="2466"/>
                          <a:pt x="3191" y="2431"/>
                          <a:pt x="3179" y="2399"/>
                        </a:cubicBezTo>
                        <a:cubicBezTo>
                          <a:pt x="2806" y="1461"/>
                          <a:pt x="2005" y="749"/>
                          <a:pt x="1121" y="263"/>
                        </a:cubicBezTo>
                        <a:cubicBezTo>
                          <a:pt x="867" y="124"/>
                          <a:pt x="579" y="0"/>
                          <a:pt x="298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2">
    <p:bg>
      <p:bgPr>
        <a:solidFill>
          <a:schemeClr val="dk2"/>
        </a:solidFill>
        <a:effectLst/>
      </p:bgPr>
    </p:bg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21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Fredoka One"/>
              <a:buNone/>
              <a:defRPr sz="3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850" name="Google Shape;850;p21"/>
          <p:cNvGrpSpPr/>
          <p:nvPr/>
        </p:nvGrpSpPr>
        <p:grpSpPr>
          <a:xfrm>
            <a:off x="-793321" y="2835025"/>
            <a:ext cx="13528802" cy="4522037"/>
            <a:chOff x="-793321" y="2835025"/>
            <a:chExt cx="13528802" cy="4522037"/>
          </a:xfrm>
        </p:grpSpPr>
        <p:grpSp>
          <p:nvGrpSpPr>
            <p:cNvPr id="851" name="Google Shape;851;p21"/>
            <p:cNvGrpSpPr/>
            <p:nvPr/>
          </p:nvGrpSpPr>
          <p:grpSpPr>
            <a:xfrm>
              <a:off x="6852938" y="2835025"/>
              <a:ext cx="1753899" cy="1660327"/>
              <a:chOff x="5086879" y="2679644"/>
              <a:chExt cx="1470775" cy="1392308"/>
            </a:xfrm>
          </p:grpSpPr>
          <p:sp>
            <p:nvSpPr>
              <p:cNvPr id="852" name="Google Shape;852;p21"/>
              <p:cNvSpPr/>
              <p:nvPr/>
            </p:nvSpPr>
            <p:spPr>
              <a:xfrm>
                <a:off x="5326044" y="2679644"/>
                <a:ext cx="1056473" cy="1369031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1"/>
              <p:cNvSpPr/>
              <p:nvPr/>
            </p:nvSpPr>
            <p:spPr>
              <a:xfrm>
                <a:off x="5086879" y="3054147"/>
                <a:ext cx="785434" cy="1017805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1"/>
              <p:cNvSpPr/>
              <p:nvPr/>
            </p:nvSpPr>
            <p:spPr>
              <a:xfrm>
                <a:off x="5955580" y="3233548"/>
                <a:ext cx="602073" cy="780196"/>
              </a:xfrm>
              <a:custGeom>
                <a:avLst/>
                <a:gdLst/>
                <a:ahLst/>
                <a:cxnLst/>
                <a:rect l="l" t="t" r="r" b="b"/>
                <a:pathLst>
                  <a:path w="29373" h="38063" extrusionOk="0">
                    <a:moveTo>
                      <a:pt x="13680" y="0"/>
                    </a:moveTo>
                    <a:cubicBezTo>
                      <a:pt x="13563" y="0"/>
                      <a:pt x="13438" y="102"/>
                      <a:pt x="13465" y="254"/>
                    </a:cubicBezTo>
                    <a:cubicBezTo>
                      <a:pt x="14051" y="3542"/>
                      <a:pt x="12078" y="6783"/>
                      <a:pt x="9081" y="8107"/>
                    </a:cubicBezTo>
                    <a:cubicBezTo>
                      <a:pt x="8768" y="8245"/>
                      <a:pt x="8937" y="8728"/>
                      <a:pt x="9246" y="8728"/>
                    </a:cubicBezTo>
                    <a:cubicBezTo>
                      <a:pt x="9247" y="8728"/>
                      <a:pt x="9248" y="8728"/>
                      <a:pt x="9249" y="8728"/>
                    </a:cubicBezTo>
                    <a:cubicBezTo>
                      <a:pt x="9850" y="8723"/>
                      <a:pt x="10414" y="8696"/>
                      <a:pt x="10979" y="8614"/>
                    </a:cubicBezTo>
                    <a:lnTo>
                      <a:pt x="10979" y="8614"/>
                    </a:lnTo>
                    <a:cubicBezTo>
                      <a:pt x="10246" y="9349"/>
                      <a:pt x="9461" y="10016"/>
                      <a:pt x="8614" y="10637"/>
                    </a:cubicBezTo>
                    <a:cubicBezTo>
                      <a:pt x="8359" y="10825"/>
                      <a:pt x="8438" y="11226"/>
                      <a:pt x="8777" y="11240"/>
                    </a:cubicBezTo>
                    <a:cubicBezTo>
                      <a:pt x="9151" y="11256"/>
                      <a:pt x="9514" y="11279"/>
                      <a:pt x="9879" y="11284"/>
                    </a:cubicBezTo>
                    <a:cubicBezTo>
                      <a:pt x="8736" y="12146"/>
                      <a:pt x="7387" y="12726"/>
                      <a:pt x="5941" y="12800"/>
                    </a:cubicBezTo>
                    <a:cubicBezTo>
                      <a:pt x="5579" y="12818"/>
                      <a:pt x="5500" y="13326"/>
                      <a:pt x="5855" y="13434"/>
                    </a:cubicBezTo>
                    <a:cubicBezTo>
                      <a:pt x="6636" y="13671"/>
                      <a:pt x="7384" y="13821"/>
                      <a:pt x="8127" y="13821"/>
                    </a:cubicBezTo>
                    <a:cubicBezTo>
                      <a:pt x="8505" y="13821"/>
                      <a:pt x="8882" y="13783"/>
                      <a:pt x="9262" y="13696"/>
                    </a:cubicBezTo>
                    <a:lnTo>
                      <a:pt x="9262" y="13696"/>
                    </a:lnTo>
                    <a:cubicBezTo>
                      <a:pt x="8541" y="14532"/>
                      <a:pt x="7617" y="15073"/>
                      <a:pt x="6489" y="15346"/>
                    </a:cubicBezTo>
                    <a:cubicBezTo>
                      <a:pt x="6154" y="15427"/>
                      <a:pt x="6221" y="15953"/>
                      <a:pt x="6560" y="15953"/>
                    </a:cubicBezTo>
                    <a:cubicBezTo>
                      <a:pt x="6564" y="15953"/>
                      <a:pt x="6567" y="15953"/>
                      <a:pt x="6571" y="15953"/>
                    </a:cubicBezTo>
                    <a:cubicBezTo>
                      <a:pt x="7258" y="15930"/>
                      <a:pt x="7925" y="15850"/>
                      <a:pt x="8595" y="15747"/>
                    </a:cubicBezTo>
                    <a:lnTo>
                      <a:pt x="8595" y="15747"/>
                    </a:lnTo>
                    <a:cubicBezTo>
                      <a:pt x="7376" y="17412"/>
                      <a:pt x="5529" y="18394"/>
                      <a:pt x="3419" y="18475"/>
                    </a:cubicBezTo>
                    <a:cubicBezTo>
                      <a:pt x="3075" y="18488"/>
                      <a:pt x="2965" y="19038"/>
                      <a:pt x="3334" y="19101"/>
                    </a:cubicBezTo>
                    <a:cubicBezTo>
                      <a:pt x="4759" y="19346"/>
                      <a:pt x="6185" y="19496"/>
                      <a:pt x="7624" y="19556"/>
                    </a:cubicBezTo>
                    <a:cubicBezTo>
                      <a:pt x="6391" y="20336"/>
                      <a:pt x="5069" y="20907"/>
                      <a:pt x="3648" y="21321"/>
                    </a:cubicBezTo>
                    <a:cubicBezTo>
                      <a:pt x="3277" y="21429"/>
                      <a:pt x="3390" y="21909"/>
                      <a:pt x="3733" y="21951"/>
                    </a:cubicBezTo>
                    <a:cubicBezTo>
                      <a:pt x="4306" y="22020"/>
                      <a:pt x="4873" y="22053"/>
                      <a:pt x="5440" y="22053"/>
                    </a:cubicBezTo>
                    <a:cubicBezTo>
                      <a:pt x="5681" y="22053"/>
                      <a:pt x="5923" y="22047"/>
                      <a:pt x="6165" y="22036"/>
                    </a:cubicBezTo>
                    <a:lnTo>
                      <a:pt x="6165" y="22036"/>
                    </a:lnTo>
                    <a:cubicBezTo>
                      <a:pt x="4482" y="23314"/>
                      <a:pt x="2528" y="24516"/>
                      <a:pt x="423" y="24617"/>
                    </a:cubicBezTo>
                    <a:cubicBezTo>
                      <a:pt x="48" y="24636"/>
                      <a:pt x="0" y="25124"/>
                      <a:pt x="337" y="25250"/>
                    </a:cubicBezTo>
                    <a:cubicBezTo>
                      <a:pt x="1212" y="25575"/>
                      <a:pt x="2125" y="25741"/>
                      <a:pt x="3033" y="25741"/>
                    </a:cubicBezTo>
                    <a:cubicBezTo>
                      <a:pt x="4088" y="25741"/>
                      <a:pt x="5136" y="25518"/>
                      <a:pt x="6109" y="25065"/>
                    </a:cubicBezTo>
                    <a:lnTo>
                      <a:pt x="6109" y="25065"/>
                    </a:lnTo>
                    <a:cubicBezTo>
                      <a:pt x="4914" y="27144"/>
                      <a:pt x="2741" y="28298"/>
                      <a:pt x="575" y="29229"/>
                    </a:cubicBezTo>
                    <a:cubicBezTo>
                      <a:pt x="290" y="29351"/>
                      <a:pt x="422" y="29738"/>
                      <a:pt x="652" y="29822"/>
                    </a:cubicBezTo>
                    <a:cubicBezTo>
                      <a:pt x="1443" y="30110"/>
                      <a:pt x="2258" y="30234"/>
                      <a:pt x="3077" y="30234"/>
                    </a:cubicBezTo>
                    <a:cubicBezTo>
                      <a:pt x="5184" y="30234"/>
                      <a:pt x="7326" y="29418"/>
                      <a:pt x="9196" y="28490"/>
                    </a:cubicBezTo>
                    <a:lnTo>
                      <a:pt x="9196" y="28490"/>
                    </a:lnTo>
                    <a:cubicBezTo>
                      <a:pt x="9029" y="29678"/>
                      <a:pt x="8275" y="30610"/>
                      <a:pt x="7435" y="31481"/>
                    </a:cubicBezTo>
                    <a:cubicBezTo>
                      <a:pt x="7202" y="31724"/>
                      <a:pt x="7415" y="32041"/>
                      <a:pt x="7701" y="32041"/>
                    </a:cubicBezTo>
                    <a:cubicBezTo>
                      <a:pt x="7720" y="32041"/>
                      <a:pt x="7739" y="32040"/>
                      <a:pt x="7759" y="32037"/>
                    </a:cubicBezTo>
                    <a:cubicBezTo>
                      <a:pt x="9365" y="31796"/>
                      <a:pt x="10923" y="31336"/>
                      <a:pt x="12303" y="30545"/>
                    </a:cubicBezTo>
                    <a:lnTo>
                      <a:pt x="12303" y="30545"/>
                    </a:lnTo>
                    <a:cubicBezTo>
                      <a:pt x="12150" y="32928"/>
                      <a:pt x="12227" y="35344"/>
                      <a:pt x="12039" y="37704"/>
                    </a:cubicBezTo>
                    <a:cubicBezTo>
                      <a:pt x="12025" y="37899"/>
                      <a:pt x="12215" y="38063"/>
                      <a:pt x="12398" y="38063"/>
                    </a:cubicBezTo>
                    <a:cubicBezTo>
                      <a:pt x="12534" y="38063"/>
                      <a:pt x="12670" y="38063"/>
                      <a:pt x="12806" y="38063"/>
                    </a:cubicBezTo>
                    <a:cubicBezTo>
                      <a:pt x="13891" y="38063"/>
                      <a:pt x="14976" y="38060"/>
                      <a:pt x="16062" y="38060"/>
                    </a:cubicBezTo>
                    <a:cubicBezTo>
                      <a:pt x="16311" y="38060"/>
                      <a:pt x="16561" y="38060"/>
                      <a:pt x="16810" y="38061"/>
                    </a:cubicBezTo>
                    <a:cubicBezTo>
                      <a:pt x="17010" y="38061"/>
                      <a:pt x="17161" y="37897"/>
                      <a:pt x="17167" y="37704"/>
                    </a:cubicBezTo>
                    <a:cubicBezTo>
                      <a:pt x="17238" y="35410"/>
                      <a:pt x="16825" y="33157"/>
                      <a:pt x="16523" y="30893"/>
                    </a:cubicBezTo>
                    <a:lnTo>
                      <a:pt x="16523" y="30893"/>
                    </a:lnTo>
                    <a:cubicBezTo>
                      <a:pt x="18047" y="31648"/>
                      <a:pt x="19763" y="32048"/>
                      <a:pt x="21449" y="32355"/>
                    </a:cubicBezTo>
                    <a:cubicBezTo>
                      <a:pt x="21476" y="32360"/>
                      <a:pt x="21503" y="32362"/>
                      <a:pt x="21528" y="32362"/>
                    </a:cubicBezTo>
                    <a:cubicBezTo>
                      <a:pt x="21823" y="32362"/>
                      <a:pt x="21965" y="32040"/>
                      <a:pt x="21775" y="31794"/>
                    </a:cubicBezTo>
                    <a:cubicBezTo>
                      <a:pt x="21200" y="31049"/>
                      <a:pt x="20780" y="30247"/>
                      <a:pt x="20397" y="29407"/>
                    </a:cubicBezTo>
                    <a:lnTo>
                      <a:pt x="20397" y="29407"/>
                    </a:lnTo>
                    <a:cubicBezTo>
                      <a:pt x="22053" y="29898"/>
                      <a:pt x="23769" y="30246"/>
                      <a:pt x="25477" y="30246"/>
                    </a:cubicBezTo>
                    <a:cubicBezTo>
                      <a:pt x="26673" y="30246"/>
                      <a:pt x="27864" y="30076"/>
                      <a:pt x="29030" y="29666"/>
                    </a:cubicBezTo>
                    <a:cubicBezTo>
                      <a:pt x="29306" y="29568"/>
                      <a:pt x="29373" y="29099"/>
                      <a:pt x="29030" y="29040"/>
                    </a:cubicBezTo>
                    <a:cubicBezTo>
                      <a:pt x="26359" y="28562"/>
                      <a:pt x="23851" y="27394"/>
                      <a:pt x="21797" y="25640"/>
                    </a:cubicBezTo>
                    <a:lnTo>
                      <a:pt x="21797" y="25640"/>
                    </a:lnTo>
                    <a:cubicBezTo>
                      <a:pt x="22833" y="25925"/>
                      <a:pt x="23870" y="26106"/>
                      <a:pt x="24941" y="26106"/>
                    </a:cubicBezTo>
                    <a:cubicBezTo>
                      <a:pt x="25325" y="26106"/>
                      <a:pt x="25714" y="26083"/>
                      <a:pt x="26109" y="26033"/>
                    </a:cubicBezTo>
                    <a:cubicBezTo>
                      <a:pt x="26430" y="25993"/>
                      <a:pt x="26550" y="25526"/>
                      <a:pt x="26189" y="25432"/>
                    </a:cubicBezTo>
                    <a:cubicBezTo>
                      <a:pt x="24688" y="25041"/>
                      <a:pt x="23263" y="24554"/>
                      <a:pt x="22035" y="23636"/>
                    </a:cubicBezTo>
                    <a:cubicBezTo>
                      <a:pt x="22629" y="23529"/>
                      <a:pt x="23127" y="23240"/>
                      <a:pt x="23646" y="22793"/>
                    </a:cubicBezTo>
                    <a:cubicBezTo>
                      <a:pt x="23796" y="22665"/>
                      <a:pt x="23748" y="22401"/>
                      <a:pt x="23584" y="22311"/>
                    </a:cubicBezTo>
                    <a:cubicBezTo>
                      <a:pt x="22645" y="21788"/>
                      <a:pt x="21824" y="21138"/>
                      <a:pt x="21203" y="20255"/>
                    </a:cubicBezTo>
                    <a:lnTo>
                      <a:pt x="21203" y="20255"/>
                    </a:lnTo>
                    <a:cubicBezTo>
                      <a:pt x="21285" y="20256"/>
                      <a:pt x="21367" y="20257"/>
                      <a:pt x="21449" y="20257"/>
                    </a:cubicBezTo>
                    <a:cubicBezTo>
                      <a:pt x="22536" y="20257"/>
                      <a:pt x="23564" y="20125"/>
                      <a:pt x="24613" y="19719"/>
                    </a:cubicBezTo>
                    <a:cubicBezTo>
                      <a:pt x="24921" y="19599"/>
                      <a:pt x="24895" y="19121"/>
                      <a:pt x="24533" y="19119"/>
                    </a:cubicBezTo>
                    <a:cubicBezTo>
                      <a:pt x="22599" y="19110"/>
                      <a:pt x="21121" y="17719"/>
                      <a:pt x="19967" y="16277"/>
                    </a:cubicBezTo>
                    <a:cubicBezTo>
                      <a:pt x="20543" y="16254"/>
                      <a:pt x="21096" y="16150"/>
                      <a:pt x="21696" y="16103"/>
                    </a:cubicBezTo>
                    <a:cubicBezTo>
                      <a:pt x="21965" y="16081"/>
                      <a:pt x="22147" y="15675"/>
                      <a:pt x="21848" y="15539"/>
                    </a:cubicBezTo>
                    <a:cubicBezTo>
                      <a:pt x="20983" y="15144"/>
                      <a:pt x="20231" y="14664"/>
                      <a:pt x="19555" y="14034"/>
                    </a:cubicBezTo>
                    <a:cubicBezTo>
                      <a:pt x="20580" y="14006"/>
                      <a:pt x="21571" y="13914"/>
                      <a:pt x="22560" y="13555"/>
                    </a:cubicBezTo>
                    <a:cubicBezTo>
                      <a:pt x="22873" y="13440"/>
                      <a:pt x="22805" y="13028"/>
                      <a:pt x="22484" y="12993"/>
                    </a:cubicBezTo>
                    <a:cubicBezTo>
                      <a:pt x="20552" y="12782"/>
                      <a:pt x="18913" y="11878"/>
                      <a:pt x="17700" y="10406"/>
                    </a:cubicBezTo>
                    <a:cubicBezTo>
                      <a:pt x="18494" y="10391"/>
                      <a:pt x="19269" y="10333"/>
                      <a:pt x="20039" y="10087"/>
                    </a:cubicBezTo>
                    <a:cubicBezTo>
                      <a:pt x="20286" y="10009"/>
                      <a:pt x="20333" y="9589"/>
                      <a:pt x="20039" y="9538"/>
                    </a:cubicBezTo>
                    <a:cubicBezTo>
                      <a:pt x="19120" y="9375"/>
                      <a:pt x="18303" y="9100"/>
                      <a:pt x="17633" y="8513"/>
                    </a:cubicBezTo>
                    <a:cubicBezTo>
                      <a:pt x="18655" y="8491"/>
                      <a:pt x="19658" y="8413"/>
                      <a:pt x="20670" y="8197"/>
                    </a:cubicBezTo>
                    <a:cubicBezTo>
                      <a:pt x="20951" y="8137"/>
                      <a:pt x="20936" y="7716"/>
                      <a:pt x="20670" y="7647"/>
                    </a:cubicBezTo>
                    <a:cubicBezTo>
                      <a:pt x="17293" y="6760"/>
                      <a:pt x="14563" y="4095"/>
                      <a:pt x="14272" y="516"/>
                    </a:cubicBezTo>
                    <a:cubicBezTo>
                      <a:pt x="14257" y="327"/>
                      <a:pt x="14102" y="235"/>
                      <a:pt x="13954" y="235"/>
                    </a:cubicBezTo>
                    <a:cubicBezTo>
                      <a:pt x="13927" y="235"/>
                      <a:pt x="13901" y="238"/>
                      <a:pt x="13876" y="244"/>
                    </a:cubicBezTo>
                    <a:cubicBezTo>
                      <a:pt x="13869" y="212"/>
                      <a:pt x="13864" y="179"/>
                      <a:pt x="13856" y="146"/>
                    </a:cubicBezTo>
                    <a:cubicBezTo>
                      <a:pt x="13831" y="44"/>
                      <a:pt x="13758" y="0"/>
                      <a:pt x="136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5" name="Google Shape;855;p21"/>
            <p:cNvGrpSpPr/>
            <p:nvPr/>
          </p:nvGrpSpPr>
          <p:grpSpPr>
            <a:xfrm>
              <a:off x="-793321" y="2862800"/>
              <a:ext cx="13528802" cy="4494263"/>
              <a:chOff x="-793321" y="2862800"/>
              <a:chExt cx="13528802" cy="4494263"/>
            </a:xfrm>
          </p:grpSpPr>
          <p:grpSp>
            <p:nvGrpSpPr>
              <p:cNvPr id="856" name="Google Shape;856;p21"/>
              <p:cNvGrpSpPr/>
              <p:nvPr/>
            </p:nvGrpSpPr>
            <p:grpSpPr>
              <a:xfrm>
                <a:off x="-793321" y="2862800"/>
                <a:ext cx="8124600" cy="4494263"/>
                <a:chOff x="-793321" y="2862800"/>
                <a:chExt cx="8124600" cy="4494263"/>
              </a:xfrm>
            </p:grpSpPr>
            <p:sp>
              <p:nvSpPr>
                <p:cNvPr id="857" name="Google Shape;857;p21"/>
                <p:cNvSpPr/>
                <p:nvPr/>
              </p:nvSpPr>
              <p:spPr>
                <a:xfrm rot="277051">
                  <a:off x="-692329" y="4212076"/>
                  <a:ext cx="7922614" cy="2830673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" name="Google Shape;858;p21"/>
                <p:cNvSpPr/>
                <p:nvPr/>
              </p:nvSpPr>
              <p:spPr>
                <a:xfrm>
                  <a:off x="630450" y="3135913"/>
                  <a:ext cx="34003" cy="1339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" h="31596" extrusionOk="0">
                      <a:moveTo>
                        <a:pt x="390" y="0"/>
                      </a:moveTo>
                      <a:cubicBezTo>
                        <a:pt x="272" y="0"/>
                        <a:pt x="175" y="94"/>
                        <a:pt x="172" y="212"/>
                      </a:cubicBezTo>
                      <a:cubicBezTo>
                        <a:pt x="22" y="6690"/>
                        <a:pt x="1" y="13200"/>
                        <a:pt x="13" y="19682"/>
                      </a:cubicBezTo>
                      <a:cubicBezTo>
                        <a:pt x="29" y="23578"/>
                        <a:pt x="58" y="27471"/>
                        <a:pt x="151" y="31365"/>
                      </a:cubicBezTo>
                      <a:cubicBezTo>
                        <a:pt x="156" y="31490"/>
                        <a:pt x="256" y="31593"/>
                        <a:pt x="382" y="31595"/>
                      </a:cubicBezTo>
                      <a:cubicBezTo>
                        <a:pt x="384" y="31595"/>
                        <a:pt x="386" y="31595"/>
                        <a:pt x="388" y="31595"/>
                      </a:cubicBezTo>
                      <a:cubicBezTo>
                        <a:pt x="516" y="31595"/>
                        <a:pt x="622" y="31494"/>
                        <a:pt x="625" y="31365"/>
                      </a:cubicBezTo>
                      <a:cubicBezTo>
                        <a:pt x="687" y="28768"/>
                        <a:pt x="719" y="26172"/>
                        <a:pt x="740" y="23576"/>
                      </a:cubicBezTo>
                      <a:cubicBezTo>
                        <a:pt x="794" y="15797"/>
                        <a:pt x="779" y="7991"/>
                        <a:pt x="605" y="212"/>
                      </a:cubicBezTo>
                      <a:cubicBezTo>
                        <a:pt x="602" y="97"/>
                        <a:pt x="510" y="3"/>
                        <a:pt x="394" y="0"/>
                      </a:cubicBezTo>
                      <a:cubicBezTo>
                        <a:pt x="393" y="0"/>
                        <a:pt x="392" y="0"/>
                        <a:pt x="390" y="0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dk2"/>
                    </a:solidFill>
                  </a:endParaRPr>
                </a:p>
              </p:txBody>
            </p:sp>
            <p:sp>
              <p:nvSpPr>
                <p:cNvPr id="859" name="Google Shape;859;p21"/>
                <p:cNvSpPr/>
                <p:nvPr/>
              </p:nvSpPr>
              <p:spPr>
                <a:xfrm>
                  <a:off x="354614" y="2862800"/>
                  <a:ext cx="596381" cy="994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6" h="23462" extrusionOk="0">
                      <a:moveTo>
                        <a:pt x="6850" y="1"/>
                      </a:moveTo>
                      <a:cubicBezTo>
                        <a:pt x="6205" y="1"/>
                        <a:pt x="5545" y="371"/>
                        <a:pt x="5131" y="891"/>
                      </a:cubicBezTo>
                      <a:cubicBezTo>
                        <a:pt x="4575" y="1587"/>
                        <a:pt x="4356" y="2485"/>
                        <a:pt x="4153" y="3354"/>
                      </a:cubicBezTo>
                      <a:cubicBezTo>
                        <a:pt x="4063" y="3736"/>
                        <a:pt x="4016" y="4138"/>
                        <a:pt x="3926" y="4521"/>
                      </a:cubicBezTo>
                      <a:cubicBezTo>
                        <a:pt x="2788" y="5653"/>
                        <a:pt x="1584" y="6915"/>
                        <a:pt x="1413" y="8511"/>
                      </a:cubicBezTo>
                      <a:cubicBezTo>
                        <a:pt x="1282" y="9719"/>
                        <a:pt x="1778" y="10910"/>
                        <a:pt x="1794" y="12125"/>
                      </a:cubicBezTo>
                      <a:cubicBezTo>
                        <a:pt x="1801" y="12605"/>
                        <a:pt x="1729" y="13094"/>
                        <a:pt x="1519" y="13526"/>
                      </a:cubicBezTo>
                      <a:cubicBezTo>
                        <a:pt x="1306" y="13966"/>
                        <a:pt x="959" y="14327"/>
                        <a:pt x="700" y="14742"/>
                      </a:cubicBezTo>
                      <a:cubicBezTo>
                        <a:pt x="85" y="15726"/>
                        <a:pt x="0" y="16982"/>
                        <a:pt x="305" y="18101"/>
                      </a:cubicBezTo>
                      <a:cubicBezTo>
                        <a:pt x="610" y="19219"/>
                        <a:pt x="1276" y="20213"/>
                        <a:pt x="2066" y="21063"/>
                      </a:cubicBezTo>
                      <a:cubicBezTo>
                        <a:pt x="3186" y="22268"/>
                        <a:pt x="4645" y="23250"/>
                        <a:pt x="6280" y="23430"/>
                      </a:cubicBezTo>
                      <a:cubicBezTo>
                        <a:pt x="6474" y="23451"/>
                        <a:pt x="6669" y="23461"/>
                        <a:pt x="6866" y="23461"/>
                      </a:cubicBezTo>
                      <a:cubicBezTo>
                        <a:pt x="8989" y="23461"/>
                        <a:pt x="11241" y="22260"/>
                        <a:pt x="12454" y="20550"/>
                      </a:cubicBezTo>
                      <a:cubicBezTo>
                        <a:pt x="13784" y="18679"/>
                        <a:pt x="13925" y="15961"/>
                        <a:pt x="12572" y="14108"/>
                      </a:cubicBezTo>
                      <a:cubicBezTo>
                        <a:pt x="12256" y="13675"/>
                        <a:pt x="11861" y="13275"/>
                        <a:pt x="11715" y="12760"/>
                      </a:cubicBezTo>
                      <a:cubicBezTo>
                        <a:pt x="11441" y="11787"/>
                        <a:pt x="12137" y="10837"/>
                        <a:pt x="12418" y="9865"/>
                      </a:cubicBezTo>
                      <a:cubicBezTo>
                        <a:pt x="12753" y="8702"/>
                        <a:pt x="12446" y="7374"/>
                        <a:pt x="11635" y="6474"/>
                      </a:cubicBezTo>
                      <a:cubicBezTo>
                        <a:pt x="11099" y="5881"/>
                        <a:pt x="10371" y="5475"/>
                        <a:pt x="9885" y="4839"/>
                      </a:cubicBezTo>
                      <a:cubicBezTo>
                        <a:pt x="9046" y="3740"/>
                        <a:pt x="9086" y="2187"/>
                        <a:pt x="8378" y="1000"/>
                      </a:cubicBezTo>
                      <a:cubicBezTo>
                        <a:pt x="8163" y="642"/>
                        <a:pt x="7872" y="314"/>
                        <a:pt x="7493" y="139"/>
                      </a:cubicBezTo>
                      <a:cubicBezTo>
                        <a:pt x="7287" y="44"/>
                        <a:pt x="7069" y="1"/>
                        <a:pt x="68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dk2"/>
                    </a:solidFill>
                  </a:endParaRPr>
                </a:p>
              </p:txBody>
            </p:sp>
          </p:grpSp>
          <p:sp>
            <p:nvSpPr>
              <p:cNvPr id="860" name="Google Shape;860;p21"/>
              <p:cNvSpPr/>
              <p:nvPr/>
            </p:nvSpPr>
            <p:spPr>
              <a:xfrm>
                <a:off x="3272601" y="4141584"/>
                <a:ext cx="9462880" cy="1841477"/>
              </a:xfrm>
              <a:custGeom>
                <a:avLst/>
                <a:gdLst/>
                <a:ahLst/>
                <a:cxnLst/>
                <a:rect l="l" t="t" r="r" b="b"/>
                <a:pathLst>
                  <a:path w="193713" h="43449" extrusionOk="0">
                    <a:moveTo>
                      <a:pt x="152820" y="1"/>
                    </a:moveTo>
                    <a:cubicBezTo>
                      <a:pt x="140399" y="1"/>
                      <a:pt x="127894" y="1071"/>
                      <a:pt x="115472" y="2409"/>
                    </a:cubicBezTo>
                    <a:cubicBezTo>
                      <a:pt x="75999" y="6660"/>
                      <a:pt x="35973" y="13772"/>
                      <a:pt x="1" y="30570"/>
                    </a:cubicBezTo>
                    <a:lnTo>
                      <a:pt x="1" y="43382"/>
                    </a:lnTo>
                    <a:lnTo>
                      <a:pt x="193712" y="43449"/>
                    </a:lnTo>
                    <a:lnTo>
                      <a:pt x="193712" y="5069"/>
                    </a:lnTo>
                    <a:cubicBezTo>
                      <a:pt x="180336" y="1323"/>
                      <a:pt x="166630" y="1"/>
                      <a:pt x="1528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5">
    <p:bg>
      <p:bgPr>
        <a:solidFill>
          <a:schemeClr val="dk2"/>
        </a:solidFill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24"/>
          <p:cNvGrpSpPr/>
          <p:nvPr/>
        </p:nvGrpSpPr>
        <p:grpSpPr>
          <a:xfrm>
            <a:off x="-307625" y="3166647"/>
            <a:ext cx="13352488" cy="2393065"/>
            <a:chOff x="-307625" y="3166647"/>
            <a:chExt cx="13352488" cy="2393065"/>
          </a:xfrm>
        </p:grpSpPr>
        <p:grpSp>
          <p:nvGrpSpPr>
            <p:cNvPr id="879" name="Google Shape;879;p24"/>
            <p:cNvGrpSpPr/>
            <p:nvPr/>
          </p:nvGrpSpPr>
          <p:grpSpPr>
            <a:xfrm>
              <a:off x="3946330" y="4461080"/>
              <a:ext cx="610518" cy="764739"/>
              <a:chOff x="2452850" y="4341150"/>
              <a:chExt cx="788375" cy="987525"/>
            </a:xfrm>
          </p:grpSpPr>
          <p:sp>
            <p:nvSpPr>
              <p:cNvPr id="880" name="Google Shape;880;p24"/>
              <p:cNvSpPr/>
              <p:nvPr/>
            </p:nvSpPr>
            <p:spPr>
              <a:xfrm>
                <a:off x="3051700" y="4435575"/>
                <a:ext cx="189525" cy="893100"/>
              </a:xfrm>
              <a:custGeom>
                <a:avLst/>
                <a:gdLst/>
                <a:ahLst/>
                <a:cxnLst/>
                <a:rect l="l" t="t" r="r" b="b"/>
                <a:pathLst>
                  <a:path w="7581" h="35724" extrusionOk="0">
                    <a:moveTo>
                      <a:pt x="2583" y="1"/>
                    </a:moveTo>
                    <a:cubicBezTo>
                      <a:pt x="2472" y="1"/>
                      <a:pt x="2355" y="5"/>
                      <a:pt x="2231" y="14"/>
                    </a:cubicBezTo>
                    <a:cubicBezTo>
                      <a:pt x="5575" y="1574"/>
                      <a:pt x="1785" y="2689"/>
                      <a:pt x="1338" y="4473"/>
                    </a:cubicBezTo>
                    <a:cubicBezTo>
                      <a:pt x="892" y="7594"/>
                      <a:pt x="4238" y="7148"/>
                      <a:pt x="4238" y="9823"/>
                    </a:cubicBezTo>
                    <a:cubicBezTo>
                      <a:pt x="4238" y="12051"/>
                      <a:pt x="2008" y="12498"/>
                      <a:pt x="2453" y="14948"/>
                    </a:cubicBezTo>
                    <a:cubicBezTo>
                      <a:pt x="2676" y="16064"/>
                      <a:pt x="4459" y="16064"/>
                      <a:pt x="4238" y="17624"/>
                    </a:cubicBezTo>
                    <a:cubicBezTo>
                      <a:pt x="4013" y="18961"/>
                      <a:pt x="1785" y="18961"/>
                      <a:pt x="1338" y="20076"/>
                    </a:cubicBezTo>
                    <a:cubicBezTo>
                      <a:pt x="224" y="22527"/>
                      <a:pt x="2453" y="22751"/>
                      <a:pt x="2008" y="25203"/>
                    </a:cubicBezTo>
                    <a:cubicBezTo>
                      <a:pt x="1785" y="27433"/>
                      <a:pt x="1" y="26541"/>
                      <a:pt x="447" y="29661"/>
                    </a:cubicBezTo>
                    <a:cubicBezTo>
                      <a:pt x="670" y="30329"/>
                      <a:pt x="1785" y="30776"/>
                      <a:pt x="1785" y="31891"/>
                    </a:cubicBezTo>
                    <a:cubicBezTo>
                      <a:pt x="1785" y="32782"/>
                      <a:pt x="447" y="33005"/>
                      <a:pt x="447" y="33674"/>
                    </a:cubicBezTo>
                    <a:cubicBezTo>
                      <a:pt x="383" y="34448"/>
                      <a:pt x="321" y="35106"/>
                      <a:pt x="348" y="35666"/>
                    </a:cubicBezTo>
                    <a:cubicBezTo>
                      <a:pt x="698" y="35687"/>
                      <a:pt x="1048" y="35707"/>
                      <a:pt x="1399" y="35723"/>
                    </a:cubicBezTo>
                    <a:cubicBezTo>
                      <a:pt x="1745" y="34897"/>
                      <a:pt x="3196" y="35050"/>
                      <a:pt x="3568" y="34120"/>
                    </a:cubicBezTo>
                    <a:cubicBezTo>
                      <a:pt x="3790" y="32783"/>
                      <a:pt x="3568" y="32336"/>
                      <a:pt x="3568" y="31221"/>
                    </a:cubicBezTo>
                    <a:cubicBezTo>
                      <a:pt x="3568" y="30331"/>
                      <a:pt x="2898" y="29439"/>
                      <a:pt x="3123" y="28324"/>
                    </a:cubicBezTo>
                    <a:cubicBezTo>
                      <a:pt x="3345" y="27209"/>
                      <a:pt x="5128" y="26762"/>
                      <a:pt x="5352" y="25426"/>
                    </a:cubicBezTo>
                    <a:cubicBezTo>
                      <a:pt x="5575" y="24312"/>
                      <a:pt x="4014" y="23641"/>
                      <a:pt x="4237" y="22751"/>
                    </a:cubicBezTo>
                    <a:cubicBezTo>
                      <a:pt x="4460" y="21638"/>
                      <a:pt x="5128" y="21413"/>
                      <a:pt x="5352" y="20298"/>
                    </a:cubicBezTo>
                    <a:cubicBezTo>
                      <a:pt x="6020" y="18294"/>
                      <a:pt x="6244" y="18069"/>
                      <a:pt x="6244" y="16064"/>
                    </a:cubicBezTo>
                    <a:cubicBezTo>
                      <a:pt x="6244" y="15173"/>
                      <a:pt x="5799" y="14281"/>
                      <a:pt x="5799" y="13166"/>
                    </a:cubicBezTo>
                    <a:cubicBezTo>
                      <a:pt x="6019" y="11829"/>
                      <a:pt x="7581" y="11159"/>
                      <a:pt x="7357" y="9822"/>
                    </a:cubicBezTo>
                    <a:cubicBezTo>
                      <a:pt x="7133" y="8037"/>
                      <a:pt x="5128" y="6255"/>
                      <a:pt x="4683" y="4249"/>
                    </a:cubicBezTo>
                    <a:cubicBezTo>
                      <a:pt x="4255" y="2537"/>
                      <a:pt x="5266" y="1"/>
                      <a:pt x="25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24"/>
              <p:cNvSpPr/>
              <p:nvPr/>
            </p:nvSpPr>
            <p:spPr>
              <a:xfrm>
                <a:off x="2452850" y="4557225"/>
                <a:ext cx="343450" cy="739400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29576" extrusionOk="0">
                    <a:moveTo>
                      <a:pt x="1301" y="0"/>
                    </a:moveTo>
                    <a:cubicBezTo>
                      <a:pt x="948" y="0"/>
                      <a:pt x="523" y="114"/>
                      <a:pt x="1" y="378"/>
                    </a:cubicBezTo>
                    <a:cubicBezTo>
                      <a:pt x="3688" y="524"/>
                      <a:pt x="622" y="3017"/>
                      <a:pt x="901" y="4834"/>
                    </a:cubicBezTo>
                    <a:cubicBezTo>
                      <a:pt x="1695" y="7885"/>
                      <a:pt x="4607" y="6183"/>
                      <a:pt x="5639" y="8649"/>
                    </a:cubicBezTo>
                    <a:cubicBezTo>
                      <a:pt x="6501" y="10706"/>
                      <a:pt x="4617" y="11979"/>
                      <a:pt x="5975" y="14069"/>
                    </a:cubicBezTo>
                    <a:cubicBezTo>
                      <a:pt x="6611" y="15011"/>
                      <a:pt x="8255" y="14321"/>
                      <a:pt x="8653" y="15846"/>
                    </a:cubicBezTo>
                    <a:cubicBezTo>
                      <a:pt x="8964" y="17166"/>
                      <a:pt x="6908" y="18027"/>
                      <a:pt x="6926" y="19228"/>
                    </a:cubicBezTo>
                    <a:cubicBezTo>
                      <a:pt x="6845" y="21921"/>
                      <a:pt x="8988" y="21265"/>
                      <a:pt x="9524" y="23699"/>
                    </a:cubicBezTo>
                    <a:cubicBezTo>
                      <a:pt x="10179" y="25840"/>
                      <a:pt x="8191" y="25709"/>
                      <a:pt x="9808" y="28414"/>
                    </a:cubicBezTo>
                    <a:cubicBezTo>
                      <a:pt x="10055" y="28700"/>
                      <a:pt x="10514" y="28828"/>
                      <a:pt x="10954" y="29042"/>
                    </a:cubicBezTo>
                    <a:cubicBezTo>
                      <a:pt x="11877" y="29233"/>
                      <a:pt x="12804" y="29412"/>
                      <a:pt x="13737" y="29575"/>
                    </a:cubicBezTo>
                    <a:cubicBezTo>
                      <a:pt x="13596" y="29304"/>
                      <a:pt x="13444" y="29023"/>
                      <a:pt x="13289" y="28648"/>
                    </a:cubicBezTo>
                    <a:cubicBezTo>
                      <a:pt x="12947" y="27825"/>
                      <a:pt x="11985" y="27260"/>
                      <a:pt x="11760" y="26145"/>
                    </a:cubicBezTo>
                    <a:cubicBezTo>
                      <a:pt x="11535" y="25030"/>
                      <a:pt x="13008" y="23931"/>
                      <a:pt x="12697" y="22612"/>
                    </a:cubicBezTo>
                    <a:cubicBezTo>
                      <a:pt x="12472" y="21497"/>
                      <a:pt x="10775" y="21483"/>
                      <a:pt x="10635" y="20574"/>
                    </a:cubicBezTo>
                    <a:cubicBezTo>
                      <a:pt x="10410" y="19459"/>
                      <a:pt x="10941" y="18996"/>
                      <a:pt x="10716" y="17883"/>
                    </a:cubicBezTo>
                    <a:cubicBezTo>
                      <a:pt x="10557" y="15774"/>
                      <a:pt x="10676" y="15483"/>
                      <a:pt x="9902" y="13632"/>
                    </a:cubicBezTo>
                    <a:cubicBezTo>
                      <a:pt x="9558" y="12809"/>
                      <a:pt x="8802" y="12160"/>
                      <a:pt x="8371" y="11131"/>
                    </a:cubicBezTo>
                    <a:cubicBezTo>
                      <a:pt x="8060" y="9811"/>
                      <a:pt x="9241" y="8592"/>
                      <a:pt x="8519" y="7444"/>
                    </a:cubicBezTo>
                    <a:cubicBezTo>
                      <a:pt x="7625" y="5884"/>
                      <a:pt x="5085" y="5016"/>
                      <a:pt x="3899" y="3337"/>
                    </a:cubicBezTo>
                    <a:cubicBezTo>
                      <a:pt x="3006" y="2139"/>
                      <a:pt x="2834" y="0"/>
                      <a:pt x="13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24"/>
              <p:cNvSpPr/>
              <p:nvPr/>
            </p:nvSpPr>
            <p:spPr>
              <a:xfrm>
                <a:off x="2867775" y="4341150"/>
                <a:ext cx="250850" cy="985200"/>
              </a:xfrm>
              <a:custGeom>
                <a:avLst/>
                <a:gdLst/>
                <a:ahLst/>
                <a:cxnLst/>
                <a:rect l="l" t="t" r="r" b="b"/>
                <a:pathLst>
                  <a:path w="10034" h="39408" extrusionOk="0">
                    <a:moveTo>
                      <a:pt x="4236" y="0"/>
                    </a:moveTo>
                    <a:cubicBezTo>
                      <a:pt x="8248" y="3567"/>
                      <a:pt x="1" y="5797"/>
                      <a:pt x="892" y="9809"/>
                    </a:cubicBezTo>
                    <a:cubicBezTo>
                      <a:pt x="1115" y="11592"/>
                      <a:pt x="2898" y="12707"/>
                      <a:pt x="3122" y="14266"/>
                    </a:cubicBezTo>
                    <a:cubicBezTo>
                      <a:pt x="3567" y="16719"/>
                      <a:pt x="1784" y="18503"/>
                      <a:pt x="1784" y="20731"/>
                    </a:cubicBezTo>
                    <a:cubicBezTo>
                      <a:pt x="2007" y="22959"/>
                      <a:pt x="3789" y="23184"/>
                      <a:pt x="4236" y="25414"/>
                    </a:cubicBezTo>
                    <a:cubicBezTo>
                      <a:pt x="4459" y="27418"/>
                      <a:pt x="2231" y="28758"/>
                      <a:pt x="2453" y="30986"/>
                    </a:cubicBezTo>
                    <a:cubicBezTo>
                      <a:pt x="2676" y="32992"/>
                      <a:pt x="4905" y="34553"/>
                      <a:pt x="5574" y="36560"/>
                    </a:cubicBezTo>
                    <a:cubicBezTo>
                      <a:pt x="6092" y="37906"/>
                      <a:pt x="5987" y="38721"/>
                      <a:pt x="6148" y="39345"/>
                    </a:cubicBezTo>
                    <a:cubicBezTo>
                      <a:pt x="6477" y="39369"/>
                      <a:pt x="6810" y="39386"/>
                      <a:pt x="7141" y="39407"/>
                    </a:cubicBezTo>
                    <a:cubicBezTo>
                      <a:pt x="6693" y="38121"/>
                      <a:pt x="8196" y="36643"/>
                      <a:pt x="8026" y="34777"/>
                    </a:cubicBezTo>
                    <a:cubicBezTo>
                      <a:pt x="7803" y="32102"/>
                      <a:pt x="6020" y="31655"/>
                      <a:pt x="6466" y="28758"/>
                    </a:cubicBezTo>
                    <a:cubicBezTo>
                      <a:pt x="6688" y="27643"/>
                      <a:pt x="8026" y="26751"/>
                      <a:pt x="7803" y="25414"/>
                    </a:cubicBezTo>
                    <a:cubicBezTo>
                      <a:pt x="7581" y="24299"/>
                      <a:pt x="6243" y="23853"/>
                      <a:pt x="5796" y="22516"/>
                    </a:cubicBezTo>
                    <a:cubicBezTo>
                      <a:pt x="4681" y="19841"/>
                      <a:pt x="6466" y="19171"/>
                      <a:pt x="7133" y="16496"/>
                    </a:cubicBezTo>
                    <a:cubicBezTo>
                      <a:pt x="7579" y="13599"/>
                      <a:pt x="5796" y="13152"/>
                      <a:pt x="5129" y="10701"/>
                    </a:cubicBezTo>
                    <a:cubicBezTo>
                      <a:pt x="3344" y="6019"/>
                      <a:pt x="10033" y="2899"/>
                      <a:pt x="42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4"/>
              <p:cNvSpPr/>
              <p:nvPr/>
            </p:nvSpPr>
            <p:spPr>
              <a:xfrm>
                <a:off x="2605875" y="4491675"/>
                <a:ext cx="330175" cy="823950"/>
              </a:xfrm>
              <a:custGeom>
                <a:avLst/>
                <a:gdLst/>
                <a:ahLst/>
                <a:cxnLst/>
                <a:rect l="l" t="t" r="r" b="b"/>
                <a:pathLst>
                  <a:path w="13207" h="32958" extrusionOk="0">
                    <a:moveTo>
                      <a:pt x="7357" y="1"/>
                    </a:moveTo>
                    <a:cubicBezTo>
                      <a:pt x="0" y="225"/>
                      <a:pt x="7134" y="6243"/>
                      <a:pt x="7357" y="9140"/>
                    </a:cubicBezTo>
                    <a:cubicBezTo>
                      <a:pt x="7357" y="10032"/>
                      <a:pt x="6242" y="10925"/>
                      <a:pt x="6466" y="11816"/>
                    </a:cubicBezTo>
                    <a:cubicBezTo>
                      <a:pt x="6689" y="12930"/>
                      <a:pt x="8471" y="13375"/>
                      <a:pt x="8471" y="14268"/>
                    </a:cubicBezTo>
                    <a:cubicBezTo>
                      <a:pt x="8471" y="16497"/>
                      <a:pt x="6243" y="17388"/>
                      <a:pt x="6466" y="19840"/>
                    </a:cubicBezTo>
                    <a:cubicBezTo>
                      <a:pt x="6466" y="20509"/>
                      <a:pt x="8026" y="20731"/>
                      <a:pt x="8249" y="21623"/>
                    </a:cubicBezTo>
                    <a:cubicBezTo>
                      <a:pt x="8249" y="22961"/>
                      <a:pt x="6689" y="23629"/>
                      <a:pt x="6689" y="24743"/>
                    </a:cubicBezTo>
                    <a:cubicBezTo>
                      <a:pt x="6912" y="27196"/>
                      <a:pt x="8695" y="28088"/>
                      <a:pt x="9364" y="30318"/>
                    </a:cubicBezTo>
                    <a:cubicBezTo>
                      <a:pt x="9546" y="31143"/>
                      <a:pt x="9241" y="31818"/>
                      <a:pt x="9049" y="32435"/>
                    </a:cubicBezTo>
                    <a:cubicBezTo>
                      <a:pt x="10307" y="32635"/>
                      <a:pt x="11575" y="32809"/>
                      <a:pt x="12850" y="32957"/>
                    </a:cubicBezTo>
                    <a:cubicBezTo>
                      <a:pt x="12581" y="32022"/>
                      <a:pt x="13207" y="30636"/>
                      <a:pt x="12707" y="28754"/>
                    </a:cubicBezTo>
                    <a:cubicBezTo>
                      <a:pt x="12262" y="26749"/>
                      <a:pt x="10477" y="26526"/>
                      <a:pt x="10477" y="24298"/>
                    </a:cubicBezTo>
                    <a:cubicBezTo>
                      <a:pt x="10700" y="23406"/>
                      <a:pt x="12037" y="22513"/>
                      <a:pt x="12037" y="21176"/>
                    </a:cubicBezTo>
                    <a:cubicBezTo>
                      <a:pt x="12037" y="19840"/>
                      <a:pt x="10700" y="19616"/>
                      <a:pt x="10700" y="18503"/>
                    </a:cubicBezTo>
                    <a:cubicBezTo>
                      <a:pt x="10700" y="16496"/>
                      <a:pt x="11369" y="14936"/>
                      <a:pt x="11369" y="12930"/>
                    </a:cubicBezTo>
                    <a:cubicBezTo>
                      <a:pt x="11147" y="12262"/>
                      <a:pt x="10255" y="11147"/>
                      <a:pt x="10032" y="10255"/>
                    </a:cubicBezTo>
                    <a:cubicBezTo>
                      <a:pt x="10032" y="9586"/>
                      <a:pt x="11592" y="8694"/>
                      <a:pt x="11369" y="7580"/>
                    </a:cubicBezTo>
                    <a:cubicBezTo>
                      <a:pt x="11147" y="5796"/>
                      <a:pt x="2229" y="2230"/>
                      <a:pt x="73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4" name="Google Shape;884;p24"/>
            <p:cNvGrpSpPr/>
            <p:nvPr/>
          </p:nvGrpSpPr>
          <p:grpSpPr>
            <a:xfrm>
              <a:off x="354734" y="4444469"/>
              <a:ext cx="610500" cy="740080"/>
              <a:chOff x="3715825" y="4056300"/>
              <a:chExt cx="858650" cy="1040900"/>
            </a:xfrm>
          </p:grpSpPr>
          <p:sp>
            <p:nvSpPr>
              <p:cNvPr id="885" name="Google Shape;885;p24"/>
              <p:cNvSpPr/>
              <p:nvPr/>
            </p:nvSpPr>
            <p:spPr>
              <a:xfrm>
                <a:off x="4129550" y="4416550"/>
                <a:ext cx="444925" cy="679400"/>
              </a:xfrm>
              <a:custGeom>
                <a:avLst/>
                <a:gdLst/>
                <a:ahLst/>
                <a:cxnLst/>
                <a:rect l="l" t="t" r="r" b="b"/>
                <a:pathLst>
                  <a:path w="17797" h="27176" extrusionOk="0">
                    <a:moveTo>
                      <a:pt x="7774" y="0"/>
                    </a:moveTo>
                    <a:cubicBezTo>
                      <a:pt x="2014" y="0"/>
                      <a:pt x="4767" y="10761"/>
                      <a:pt x="3922" y="13927"/>
                    </a:cubicBezTo>
                    <a:cubicBezTo>
                      <a:pt x="2808" y="19124"/>
                      <a:pt x="1" y="23240"/>
                      <a:pt x="3209" y="27175"/>
                    </a:cubicBezTo>
                    <a:cubicBezTo>
                      <a:pt x="3745" y="26911"/>
                      <a:pt x="4279" y="26644"/>
                      <a:pt x="4810" y="26370"/>
                    </a:cubicBezTo>
                    <a:cubicBezTo>
                      <a:pt x="4422" y="18575"/>
                      <a:pt x="17796" y="1666"/>
                      <a:pt x="8827" y="105"/>
                    </a:cubicBezTo>
                    <a:cubicBezTo>
                      <a:pt x="8448" y="34"/>
                      <a:pt x="8097" y="0"/>
                      <a:pt x="77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4"/>
              <p:cNvSpPr/>
              <p:nvPr/>
            </p:nvSpPr>
            <p:spPr>
              <a:xfrm>
                <a:off x="3937775" y="4056300"/>
                <a:ext cx="390125" cy="1038850"/>
              </a:xfrm>
              <a:custGeom>
                <a:avLst/>
                <a:gdLst/>
                <a:ahLst/>
                <a:cxnLst/>
                <a:rect l="l" t="t" r="r" b="b"/>
                <a:pathLst>
                  <a:path w="15605" h="41554" extrusionOk="0">
                    <a:moveTo>
                      <a:pt x="5657" y="1"/>
                    </a:moveTo>
                    <a:cubicBezTo>
                      <a:pt x="4025" y="1"/>
                      <a:pt x="2539" y="1018"/>
                      <a:pt x="2007" y="3148"/>
                    </a:cubicBezTo>
                    <a:cubicBezTo>
                      <a:pt x="1115" y="6046"/>
                      <a:pt x="4014" y="7605"/>
                      <a:pt x="4014" y="10504"/>
                    </a:cubicBezTo>
                    <a:cubicBezTo>
                      <a:pt x="4014" y="13848"/>
                      <a:pt x="1339" y="17637"/>
                      <a:pt x="892" y="20980"/>
                    </a:cubicBezTo>
                    <a:cubicBezTo>
                      <a:pt x="1" y="26108"/>
                      <a:pt x="3122" y="26999"/>
                      <a:pt x="6242" y="29897"/>
                    </a:cubicBezTo>
                    <a:cubicBezTo>
                      <a:pt x="8473" y="31904"/>
                      <a:pt x="8473" y="33241"/>
                      <a:pt x="8694" y="36139"/>
                    </a:cubicBezTo>
                    <a:cubicBezTo>
                      <a:pt x="8852" y="39135"/>
                      <a:pt x="9682" y="40126"/>
                      <a:pt x="10941" y="41553"/>
                    </a:cubicBezTo>
                    <a:cubicBezTo>
                      <a:pt x="11322" y="41365"/>
                      <a:pt x="11703" y="41180"/>
                      <a:pt x="12080" y="40987"/>
                    </a:cubicBezTo>
                    <a:cubicBezTo>
                      <a:pt x="12041" y="37644"/>
                      <a:pt x="13826" y="34111"/>
                      <a:pt x="12484" y="31235"/>
                    </a:cubicBezTo>
                    <a:cubicBezTo>
                      <a:pt x="10479" y="26108"/>
                      <a:pt x="1561" y="25217"/>
                      <a:pt x="4014" y="18306"/>
                    </a:cubicBezTo>
                    <a:cubicBezTo>
                      <a:pt x="5796" y="12956"/>
                      <a:pt x="15604" y="7606"/>
                      <a:pt x="8917" y="1363"/>
                    </a:cubicBezTo>
                    <a:cubicBezTo>
                      <a:pt x="7929" y="465"/>
                      <a:pt x="6759" y="1"/>
                      <a:pt x="56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4"/>
              <p:cNvSpPr/>
              <p:nvPr/>
            </p:nvSpPr>
            <p:spPr>
              <a:xfrm>
                <a:off x="3715825" y="4363750"/>
                <a:ext cx="513225" cy="733450"/>
              </a:xfrm>
              <a:custGeom>
                <a:avLst/>
                <a:gdLst/>
                <a:ahLst/>
                <a:cxnLst/>
                <a:rect l="l" t="t" r="r" b="b"/>
                <a:pathLst>
                  <a:path w="20529" h="29338" extrusionOk="0">
                    <a:moveTo>
                      <a:pt x="3777" y="0"/>
                    </a:moveTo>
                    <a:cubicBezTo>
                      <a:pt x="2739" y="0"/>
                      <a:pt x="1949" y="2071"/>
                      <a:pt x="1522" y="3778"/>
                    </a:cubicBezTo>
                    <a:cubicBezTo>
                      <a:pt x="855" y="6453"/>
                      <a:pt x="185" y="8905"/>
                      <a:pt x="185" y="11804"/>
                    </a:cubicBezTo>
                    <a:cubicBezTo>
                      <a:pt x="1" y="21809"/>
                      <a:pt x="15357" y="22580"/>
                      <a:pt x="19655" y="29337"/>
                    </a:cubicBezTo>
                    <a:cubicBezTo>
                      <a:pt x="19947" y="29195"/>
                      <a:pt x="20238" y="29051"/>
                      <a:pt x="20529" y="28903"/>
                    </a:cubicBezTo>
                    <a:cubicBezTo>
                      <a:pt x="19845" y="27333"/>
                      <a:pt x="18872" y="25710"/>
                      <a:pt x="18019" y="24286"/>
                    </a:cubicBezTo>
                    <a:cubicBezTo>
                      <a:pt x="16681" y="21835"/>
                      <a:pt x="12446" y="19828"/>
                      <a:pt x="10217" y="18045"/>
                    </a:cubicBezTo>
                    <a:cubicBezTo>
                      <a:pt x="7320" y="16039"/>
                      <a:pt x="5314" y="13810"/>
                      <a:pt x="5089" y="10243"/>
                    </a:cubicBezTo>
                    <a:cubicBezTo>
                      <a:pt x="4867" y="7790"/>
                      <a:pt x="6650" y="4670"/>
                      <a:pt x="5758" y="2440"/>
                    </a:cubicBezTo>
                    <a:cubicBezTo>
                      <a:pt x="5032" y="666"/>
                      <a:pt x="4365" y="0"/>
                      <a:pt x="37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8" name="Google Shape;888;p24"/>
            <p:cNvSpPr/>
            <p:nvPr/>
          </p:nvSpPr>
          <p:spPr>
            <a:xfrm rot="958424">
              <a:off x="8200433" y="3397030"/>
              <a:ext cx="810510" cy="840136"/>
            </a:xfrm>
            <a:custGeom>
              <a:avLst/>
              <a:gdLst/>
              <a:ahLst/>
              <a:cxnLst/>
              <a:rect l="l" t="t" r="r" b="b"/>
              <a:pathLst>
                <a:path w="32420" h="33605" extrusionOk="0">
                  <a:moveTo>
                    <a:pt x="13043" y="1"/>
                  </a:moveTo>
                  <a:cubicBezTo>
                    <a:pt x="10788" y="1"/>
                    <a:pt x="8611" y="1211"/>
                    <a:pt x="8088" y="5574"/>
                  </a:cubicBezTo>
                  <a:cubicBezTo>
                    <a:pt x="8088" y="5574"/>
                    <a:pt x="7803" y="5529"/>
                    <a:pt x="7357" y="5529"/>
                  </a:cubicBezTo>
                  <a:cubicBezTo>
                    <a:pt x="6083" y="5529"/>
                    <a:pt x="3494" y="5900"/>
                    <a:pt x="2504" y="8766"/>
                  </a:cubicBezTo>
                  <a:cubicBezTo>
                    <a:pt x="1168" y="12632"/>
                    <a:pt x="4900" y="15172"/>
                    <a:pt x="4900" y="15172"/>
                  </a:cubicBezTo>
                  <a:cubicBezTo>
                    <a:pt x="4900" y="15172"/>
                    <a:pt x="1" y="17510"/>
                    <a:pt x="439" y="20947"/>
                  </a:cubicBezTo>
                  <a:cubicBezTo>
                    <a:pt x="876" y="24373"/>
                    <a:pt x="6975" y="24378"/>
                    <a:pt x="7011" y="24378"/>
                  </a:cubicBezTo>
                  <a:cubicBezTo>
                    <a:pt x="7011" y="24378"/>
                    <a:pt x="7011" y="24378"/>
                    <a:pt x="7011" y="24378"/>
                  </a:cubicBezTo>
                  <a:lnTo>
                    <a:pt x="7011" y="24378"/>
                  </a:lnTo>
                  <a:cubicBezTo>
                    <a:pt x="7011" y="24378"/>
                    <a:pt x="3664" y="25796"/>
                    <a:pt x="4210" y="28702"/>
                  </a:cubicBezTo>
                  <a:cubicBezTo>
                    <a:pt x="4581" y="30683"/>
                    <a:pt x="6473" y="31740"/>
                    <a:pt x="8349" y="31740"/>
                  </a:cubicBezTo>
                  <a:cubicBezTo>
                    <a:pt x="9226" y="31740"/>
                    <a:pt x="10100" y="31509"/>
                    <a:pt x="10814" y="31033"/>
                  </a:cubicBezTo>
                  <a:cubicBezTo>
                    <a:pt x="10814" y="31033"/>
                    <a:pt x="11447" y="33605"/>
                    <a:pt x="14281" y="33605"/>
                  </a:cubicBezTo>
                  <a:cubicBezTo>
                    <a:pt x="14904" y="33605"/>
                    <a:pt x="15633" y="33481"/>
                    <a:pt x="16486" y="33177"/>
                  </a:cubicBezTo>
                  <a:cubicBezTo>
                    <a:pt x="21213" y="31496"/>
                    <a:pt x="32419" y="23231"/>
                    <a:pt x="29133" y="11503"/>
                  </a:cubicBezTo>
                  <a:lnTo>
                    <a:pt x="18782" y="1880"/>
                  </a:lnTo>
                  <a:cubicBezTo>
                    <a:pt x="18782" y="1880"/>
                    <a:pt x="15852" y="1"/>
                    <a:pt x="1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4"/>
            <p:cNvSpPr/>
            <p:nvPr/>
          </p:nvSpPr>
          <p:spPr>
            <a:xfrm rot="958424">
              <a:off x="8200433" y="3397030"/>
              <a:ext cx="810510" cy="840136"/>
            </a:xfrm>
            <a:custGeom>
              <a:avLst/>
              <a:gdLst/>
              <a:ahLst/>
              <a:cxnLst/>
              <a:rect l="l" t="t" r="r" b="b"/>
              <a:pathLst>
                <a:path w="32420" h="33605" extrusionOk="0">
                  <a:moveTo>
                    <a:pt x="13043" y="1"/>
                  </a:moveTo>
                  <a:cubicBezTo>
                    <a:pt x="10788" y="1"/>
                    <a:pt x="8611" y="1211"/>
                    <a:pt x="8088" y="5574"/>
                  </a:cubicBezTo>
                  <a:cubicBezTo>
                    <a:pt x="8088" y="5574"/>
                    <a:pt x="7803" y="5529"/>
                    <a:pt x="7357" y="5529"/>
                  </a:cubicBezTo>
                  <a:cubicBezTo>
                    <a:pt x="6083" y="5529"/>
                    <a:pt x="3494" y="5900"/>
                    <a:pt x="2504" y="8766"/>
                  </a:cubicBezTo>
                  <a:cubicBezTo>
                    <a:pt x="1168" y="12632"/>
                    <a:pt x="4900" y="15172"/>
                    <a:pt x="4900" y="15172"/>
                  </a:cubicBezTo>
                  <a:cubicBezTo>
                    <a:pt x="4900" y="15172"/>
                    <a:pt x="1" y="17510"/>
                    <a:pt x="439" y="20947"/>
                  </a:cubicBezTo>
                  <a:cubicBezTo>
                    <a:pt x="876" y="24373"/>
                    <a:pt x="6975" y="24378"/>
                    <a:pt x="7011" y="24378"/>
                  </a:cubicBezTo>
                  <a:cubicBezTo>
                    <a:pt x="7011" y="24378"/>
                    <a:pt x="7011" y="24378"/>
                    <a:pt x="7011" y="24378"/>
                  </a:cubicBezTo>
                  <a:lnTo>
                    <a:pt x="7011" y="24378"/>
                  </a:lnTo>
                  <a:cubicBezTo>
                    <a:pt x="7011" y="24378"/>
                    <a:pt x="3664" y="25796"/>
                    <a:pt x="4210" y="28702"/>
                  </a:cubicBezTo>
                  <a:cubicBezTo>
                    <a:pt x="4581" y="30683"/>
                    <a:pt x="6473" y="31740"/>
                    <a:pt x="8349" y="31740"/>
                  </a:cubicBezTo>
                  <a:cubicBezTo>
                    <a:pt x="9226" y="31740"/>
                    <a:pt x="10100" y="31509"/>
                    <a:pt x="10814" y="31033"/>
                  </a:cubicBezTo>
                  <a:cubicBezTo>
                    <a:pt x="10814" y="31033"/>
                    <a:pt x="11447" y="33605"/>
                    <a:pt x="14281" y="33605"/>
                  </a:cubicBezTo>
                  <a:cubicBezTo>
                    <a:pt x="14904" y="33605"/>
                    <a:pt x="15633" y="33481"/>
                    <a:pt x="16486" y="33177"/>
                  </a:cubicBezTo>
                  <a:cubicBezTo>
                    <a:pt x="21213" y="31496"/>
                    <a:pt x="32419" y="23231"/>
                    <a:pt x="29133" y="11503"/>
                  </a:cubicBezTo>
                  <a:lnTo>
                    <a:pt x="18782" y="1880"/>
                  </a:lnTo>
                  <a:cubicBezTo>
                    <a:pt x="18782" y="1880"/>
                    <a:pt x="15852" y="1"/>
                    <a:pt x="13043" y="1"/>
                  </a:cubicBezTo>
                  <a:close/>
                </a:path>
              </a:pathLst>
            </a:custGeom>
            <a:solidFill>
              <a:srgbClr val="000000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4"/>
            <p:cNvSpPr/>
            <p:nvPr/>
          </p:nvSpPr>
          <p:spPr>
            <a:xfrm rot="958424">
              <a:off x="8451125" y="3272705"/>
              <a:ext cx="902061" cy="935712"/>
            </a:xfrm>
            <a:custGeom>
              <a:avLst/>
              <a:gdLst/>
              <a:ahLst/>
              <a:cxnLst/>
              <a:rect l="l" t="t" r="r" b="b"/>
              <a:pathLst>
                <a:path w="36082" h="37428" extrusionOk="0">
                  <a:moveTo>
                    <a:pt x="22721" y="0"/>
                  </a:moveTo>
                  <a:cubicBezTo>
                    <a:pt x="20923" y="0"/>
                    <a:pt x="18982" y="1026"/>
                    <a:pt x="17113" y="3973"/>
                  </a:cubicBezTo>
                  <a:cubicBezTo>
                    <a:pt x="17113" y="3973"/>
                    <a:pt x="15486" y="2850"/>
                    <a:pt x="13444" y="2850"/>
                  </a:cubicBezTo>
                  <a:cubicBezTo>
                    <a:pt x="12227" y="2850"/>
                    <a:pt x="10862" y="3249"/>
                    <a:pt x="9606" y="4522"/>
                  </a:cubicBezTo>
                  <a:cubicBezTo>
                    <a:pt x="6244" y="7928"/>
                    <a:pt x="8900" y="12495"/>
                    <a:pt x="8900" y="12495"/>
                  </a:cubicBezTo>
                  <a:cubicBezTo>
                    <a:pt x="8900" y="12495"/>
                    <a:pt x="8900" y="12495"/>
                    <a:pt x="8900" y="12495"/>
                  </a:cubicBezTo>
                  <a:cubicBezTo>
                    <a:pt x="8866" y="12495"/>
                    <a:pt x="2544" y="12500"/>
                    <a:pt x="1274" y="16340"/>
                  </a:cubicBezTo>
                  <a:cubicBezTo>
                    <a:pt x="0" y="20189"/>
                    <a:pt x="6480" y="23281"/>
                    <a:pt x="6480" y="23281"/>
                  </a:cubicBezTo>
                  <a:cubicBezTo>
                    <a:pt x="6480" y="23281"/>
                    <a:pt x="6434" y="23278"/>
                    <a:pt x="6351" y="23278"/>
                  </a:cubicBezTo>
                  <a:cubicBezTo>
                    <a:pt x="5634" y="23278"/>
                    <a:pt x="2137" y="23434"/>
                    <a:pt x="1339" y="26431"/>
                  </a:cubicBezTo>
                  <a:cubicBezTo>
                    <a:pt x="509" y="29546"/>
                    <a:pt x="3543" y="32272"/>
                    <a:pt x="6486" y="32272"/>
                  </a:cubicBezTo>
                  <a:cubicBezTo>
                    <a:pt x="6703" y="32272"/>
                    <a:pt x="6920" y="32257"/>
                    <a:pt x="7135" y="32226"/>
                  </a:cubicBezTo>
                  <a:lnTo>
                    <a:pt x="7135" y="32226"/>
                  </a:lnTo>
                  <a:cubicBezTo>
                    <a:pt x="7135" y="32227"/>
                    <a:pt x="6198" y="36741"/>
                    <a:pt x="12039" y="37354"/>
                  </a:cubicBezTo>
                  <a:cubicBezTo>
                    <a:pt x="12492" y="37402"/>
                    <a:pt x="13007" y="37427"/>
                    <a:pt x="13571" y="37427"/>
                  </a:cubicBezTo>
                  <a:cubicBezTo>
                    <a:pt x="20065" y="37427"/>
                    <a:pt x="33188" y="34043"/>
                    <a:pt x="36081" y="22089"/>
                  </a:cubicBezTo>
                  <a:cubicBezTo>
                    <a:pt x="33101" y="14224"/>
                    <a:pt x="29072" y="6877"/>
                    <a:pt x="24164" y="213"/>
                  </a:cubicBezTo>
                  <a:cubicBezTo>
                    <a:pt x="23697" y="77"/>
                    <a:pt x="23214" y="0"/>
                    <a:pt x="22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4"/>
            <p:cNvSpPr/>
            <p:nvPr/>
          </p:nvSpPr>
          <p:spPr>
            <a:xfrm>
              <a:off x="5875775" y="3992211"/>
              <a:ext cx="7169088" cy="1479471"/>
            </a:xfrm>
            <a:custGeom>
              <a:avLst/>
              <a:gdLst/>
              <a:ahLst/>
              <a:cxnLst/>
              <a:rect l="l" t="t" r="r" b="b"/>
              <a:pathLst>
                <a:path w="148114" h="30566" extrusionOk="0">
                  <a:moveTo>
                    <a:pt x="72948" y="0"/>
                  </a:moveTo>
                  <a:cubicBezTo>
                    <a:pt x="72794" y="0"/>
                    <a:pt x="72643" y="0"/>
                    <a:pt x="72489" y="5"/>
                  </a:cubicBezTo>
                  <a:lnTo>
                    <a:pt x="71414" y="32"/>
                  </a:lnTo>
                  <a:lnTo>
                    <a:pt x="70285" y="60"/>
                  </a:lnTo>
                  <a:cubicBezTo>
                    <a:pt x="69607" y="76"/>
                    <a:pt x="68934" y="122"/>
                    <a:pt x="68191" y="175"/>
                  </a:cubicBezTo>
                  <a:lnTo>
                    <a:pt x="67964" y="191"/>
                  </a:lnTo>
                  <a:lnTo>
                    <a:pt x="67741" y="207"/>
                  </a:lnTo>
                  <a:cubicBezTo>
                    <a:pt x="67596" y="217"/>
                    <a:pt x="67448" y="225"/>
                    <a:pt x="67303" y="235"/>
                  </a:cubicBezTo>
                  <a:cubicBezTo>
                    <a:pt x="67192" y="242"/>
                    <a:pt x="67079" y="257"/>
                    <a:pt x="66968" y="272"/>
                  </a:cubicBezTo>
                  <a:lnTo>
                    <a:pt x="66923" y="277"/>
                  </a:lnTo>
                  <a:cubicBezTo>
                    <a:pt x="66873" y="287"/>
                    <a:pt x="66820" y="293"/>
                    <a:pt x="66770" y="297"/>
                  </a:cubicBezTo>
                  <a:lnTo>
                    <a:pt x="66636" y="313"/>
                  </a:lnTo>
                  <a:lnTo>
                    <a:pt x="65609" y="432"/>
                  </a:lnTo>
                  <a:lnTo>
                    <a:pt x="65372" y="458"/>
                  </a:lnTo>
                  <a:cubicBezTo>
                    <a:pt x="64996" y="504"/>
                    <a:pt x="64574" y="552"/>
                    <a:pt x="64166" y="614"/>
                  </a:cubicBezTo>
                  <a:lnTo>
                    <a:pt x="63713" y="684"/>
                  </a:lnTo>
                  <a:lnTo>
                    <a:pt x="63637" y="696"/>
                  </a:lnTo>
                  <a:cubicBezTo>
                    <a:pt x="62728" y="839"/>
                    <a:pt x="61790" y="987"/>
                    <a:pt x="60882" y="1157"/>
                  </a:cubicBezTo>
                  <a:cubicBezTo>
                    <a:pt x="59713" y="1376"/>
                    <a:pt x="58541" y="1611"/>
                    <a:pt x="57398" y="1853"/>
                  </a:cubicBezTo>
                  <a:cubicBezTo>
                    <a:pt x="56379" y="2068"/>
                    <a:pt x="55321" y="2320"/>
                    <a:pt x="54410" y="2539"/>
                  </a:cubicBezTo>
                  <a:lnTo>
                    <a:pt x="54036" y="2627"/>
                  </a:lnTo>
                  <a:cubicBezTo>
                    <a:pt x="53333" y="2795"/>
                    <a:pt x="52598" y="2993"/>
                    <a:pt x="52062" y="3139"/>
                  </a:cubicBezTo>
                  <a:lnTo>
                    <a:pt x="51351" y="3326"/>
                  </a:lnTo>
                  <a:cubicBezTo>
                    <a:pt x="50703" y="3496"/>
                    <a:pt x="50061" y="3697"/>
                    <a:pt x="49440" y="3889"/>
                  </a:cubicBezTo>
                  <a:cubicBezTo>
                    <a:pt x="49187" y="3968"/>
                    <a:pt x="48953" y="4040"/>
                    <a:pt x="48721" y="4112"/>
                  </a:cubicBezTo>
                  <a:cubicBezTo>
                    <a:pt x="48457" y="4193"/>
                    <a:pt x="48191" y="4287"/>
                    <a:pt x="47923" y="4386"/>
                  </a:cubicBezTo>
                  <a:cubicBezTo>
                    <a:pt x="47789" y="4435"/>
                    <a:pt x="47656" y="4485"/>
                    <a:pt x="47525" y="4529"/>
                  </a:cubicBezTo>
                  <a:lnTo>
                    <a:pt x="46845" y="4768"/>
                  </a:lnTo>
                  <a:lnTo>
                    <a:pt x="46166" y="5005"/>
                  </a:lnTo>
                  <a:cubicBezTo>
                    <a:pt x="45894" y="5099"/>
                    <a:pt x="45624" y="5205"/>
                    <a:pt x="45326" y="5324"/>
                  </a:cubicBezTo>
                  <a:lnTo>
                    <a:pt x="45231" y="5361"/>
                  </a:lnTo>
                  <a:cubicBezTo>
                    <a:pt x="45078" y="5423"/>
                    <a:pt x="44924" y="5485"/>
                    <a:pt x="44770" y="5545"/>
                  </a:cubicBezTo>
                  <a:lnTo>
                    <a:pt x="44265" y="5740"/>
                  </a:lnTo>
                  <a:lnTo>
                    <a:pt x="43544" y="6017"/>
                  </a:lnTo>
                  <a:cubicBezTo>
                    <a:pt x="42387" y="6461"/>
                    <a:pt x="41211" y="6915"/>
                    <a:pt x="40033" y="7375"/>
                  </a:cubicBezTo>
                  <a:cubicBezTo>
                    <a:pt x="39446" y="7604"/>
                    <a:pt x="38856" y="7837"/>
                    <a:pt x="38267" y="8069"/>
                  </a:cubicBezTo>
                  <a:cubicBezTo>
                    <a:pt x="37635" y="8319"/>
                    <a:pt x="37005" y="8588"/>
                    <a:pt x="36361" y="8867"/>
                  </a:cubicBezTo>
                  <a:cubicBezTo>
                    <a:pt x="36063" y="8996"/>
                    <a:pt x="35765" y="9122"/>
                    <a:pt x="35468" y="9247"/>
                  </a:cubicBezTo>
                  <a:cubicBezTo>
                    <a:pt x="34899" y="9486"/>
                    <a:pt x="34335" y="9731"/>
                    <a:pt x="33768" y="9978"/>
                  </a:cubicBezTo>
                  <a:lnTo>
                    <a:pt x="32893" y="10354"/>
                  </a:lnTo>
                  <a:cubicBezTo>
                    <a:pt x="30945" y="11158"/>
                    <a:pt x="29257" y="11865"/>
                    <a:pt x="27733" y="12511"/>
                  </a:cubicBezTo>
                  <a:cubicBezTo>
                    <a:pt x="27527" y="12596"/>
                    <a:pt x="27317" y="12698"/>
                    <a:pt x="27119" y="12797"/>
                  </a:cubicBezTo>
                  <a:lnTo>
                    <a:pt x="27093" y="12810"/>
                  </a:lnTo>
                  <a:lnTo>
                    <a:pt x="26912" y="12897"/>
                  </a:lnTo>
                  <a:lnTo>
                    <a:pt x="26385" y="13149"/>
                  </a:lnTo>
                  <a:lnTo>
                    <a:pt x="25393" y="13623"/>
                  </a:lnTo>
                  <a:cubicBezTo>
                    <a:pt x="24866" y="13875"/>
                    <a:pt x="24342" y="14128"/>
                    <a:pt x="23818" y="14383"/>
                  </a:cubicBezTo>
                  <a:lnTo>
                    <a:pt x="22909" y="14824"/>
                  </a:lnTo>
                  <a:cubicBezTo>
                    <a:pt x="21498" y="15505"/>
                    <a:pt x="20043" y="16154"/>
                    <a:pt x="18759" y="16728"/>
                  </a:cubicBezTo>
                  <a:lnTo>
                    <a:pt x="17840" y="17137"/>
                  </a:lnTo>
                  <a:cubicBezTo>
                    <a:pt x="15949" y="17984"/>
                    <a:pt x="14356" y="18691"/>
                    <a:pt x="12830" y="19357"/>
                  </a:cubicBezTo>
                  <a:cubicBezTo>
                    <a:pt x="12865" y="19347"/>
                    <a:pt x="12898" y="19338"/>
                    <a:pt x="12930" y="19328"/>
                  </a:cubicBezTo>
                  <a:lnTo>
                    <a:pt x="12930" y="19328"/>
                  </a:lnTo>
                  <a:cubicBezTo>
                    <a:pt x="11500" y="19906"/>
                    <a:pt x="9863" y="20583"/>
                    <a:pt x="7783" y="21455"/>
                  </a:cubicBezTo>
                  <a:cubicBezTo>
                    <a:pt x="7250" y="21679"/>
                    <a:pt x="6719" y="21911"/>
                    <a:pt x="6190" y="22143"/>
                  </a:cubicBezTo>
                  <a:lnTo>
                    <a:pt x="6051" y="22202"/>
                  </a:lnTo>
                  <a:lnTo>
                    <a:pt x="5859" y="22286"/>
                  </a:lnTo>
                  <a:lnTo>
                    <a:pt x="5232" y="22560"/>
                  </a:lnTo>
                  <a:cubicBezTo>
                    <a:pt x="4676" y="22802"/>
                    <a:pt x="4119" y="23031"/>
                    <a:pt x="3547" y="23269"/>
                  </a:cubicBezTo>
                  <a:lnTo>
                    <a:pt x="3115" y="23448"/>
                  </a:lnTo>
                  <a:cubicBezTo>
                    <a:pt x="2850" y="23548"/>
                    <a:pt x="2582" y="23651"/>
                    <a:pt x="2315" y="23756"/>
                  </a:cubicBezTo>
                  <a:lnTo>
                    <a:pt x="2121" y="23831"/>
                  </a:lnTo>
                  <a:lnTo>
                    <a:pt x="2033" y="23863"/>
                  </a:lnTo>
                  <a:cubicBezTo>
                    <a:pt x="1517" y="24060"/>
                    <a:pt x="1001" y="24258"/>
                    <a:pt x="482" y="24449"/>
                  </a:cubicBezTo>
                  <a:lnTo>
                    <a:pt x="0" y="24624"/>
                  </a:lnTo>
                  <a:lnTo>
                    <a:pt x="0" y="28044"/>
                  </a:lnTo>
                  <a:lnTo>
                    <a:pt x="0" y="30561"/>
                  </a:lnTo>
                  <a:lnTo>
                    <a:pt x="5" y="30566"/>
                  </a:lnTo>
                  <a:lnTo>
                    <a:pt x="148114" y="30566"/>
                  </a:lnTo>
                  <a:cubicBezTo>
                    <a:pt x="147276" y="30114"/>
                    <a:pt x="146453" y="29644"/>
                    <a:pt x="145645" y="29185"/>
                  </a:cubicBezTo>
                  <a:lnTo>
                    <a:pt x="145186" y="28930"/>
                  </a:lnTo>
                  <a:lnTo>
                    <a:pt x="144720" y="28664"/>
                  </a:lnTo>
                  <a:cubicBezTo>
                    <a:pt x="144254" y="28404"/>
                    <a:pt x="143785" y="28147"/>
                    <a:pt x="143317" y="27892"/>
                  </a:cubicBezTo>
                  <a:lnTo>
                    <a:pt x="143178" y="27816"/>
                  </a:lnTo>
                  <a:cubicBezTo>
                    <a:pt x="142917" y="27674"/>
                    <a:pt x="142651" y="27530"/>
                    <a:pt x="142390" y="27384"/>
                  </a:cubicBezTo>
                  <a:cubicBezTo>
                    <a:pt x="141901" y="27117"/>
                    <a:pt x="141419" y="26822"/>
                    <a:pt x="140950" y="26542"/>
                  </a:cubicBezTo>
                  <a:lnTo>
                    <a:pt x="140926" y="26527"/>
                  </a:lnTo>
                  <a:lnTo>
                    <a:pt x="140901" y="26511"/>
                  </a:lnTo>
                  <a:lnTo>
                    <a:pt x="140787" y="26441"/>
                  </a:lnTo>
                  <a:cubicBezTo>
                    <a:pt x="140632" y="26348"/>
                    <a:pt x="140472" y="26251"/>
                    <a:pt x="140314" y="26157"/>
                  </a:cubicBezTo>
                  <a:cubicBezTo>
                    <a:pt x="139344" y="25579"/>
                    <a:pt x="138389" y="24967"/>
                    <a:pt x="137331" y="24288"/>
                  </a:cubicBezTo>
                  <a:lnTo>
                    <a:pt x="137265" y="24248"/>
                  </a:lnTo>
                  <a:cubicBezTo>
                    <a:pt x="136920" y="24025"/>
                    <a:pt x="136589" y="23810"/>
                    <a:pt x="136252" y="23595"/>
                  </a:cubicBezTo>
                  <a:cubicBezTo>
                    <a:pt x="134817" y="22681"/>
                    <a:pt x="133553" y="21827"/>
                    <a:pt x="132387" y="20987"/>
                  </a:cubicBezTo>
                  <a:lnTo>
                    <a:pt x="132268" y="20901"/>
                  </a:lnTo>
                  <a:lnTo>
                    <a:pt x="131931" y="20657"/>
                  </a:lnTo>
                  <a:cubicBezTo>
                    <a:pt x="131462" y="20318"/>
                    <a:pt x="130943" y="19942"/>
                    <a:pt x="130429" y="19594"/>
                  </a:cubicBezTo>
                  <a:cubicBezTo>
                    <a:pt x="129779" y="19153"/>
                    <a:pt x="129100" y="18682"/>
                    <a:pt x="128408" y="18198"/>
                  </a:cubicBezTo>
                  <a:lnTo>
                    <a:pt x="128147" y="18002"/>
                  </a:lnTo>
                  <a:cubicBezTo>
                    <a:pt x="127888" y="17804"/>
                    <a:pt x="127628" y="17606"/>
                    <a:pt x="127365" y="17411"/>
                  </a:cubicBezTo>
                  <a:lnTo>
                    <a:pt x="127134" y="17236"/>
                  </a:lnTo>
                  <a:lnTo>
                    <a:pt x="127003" y="17137"/>
                  </a:lnTo>
                  <a:lnTo>
                    <a:pt x="126984" y="17121"/>
                  </a:lnTo>
                  <a:cubicBezTo>
                    <a:pt x="126693" y="16901"/>
                    <a:pt x="126395" y="16674"/>
                    <a:pt x="126096" y="16468"/>
                  </a:cubicBezTo>
                  <a:lnTo>
                    <a:pt x="125282" y="15907"/>
                  </a:lnTo>
                  <a:lnTo>
                    <a:pt x="124710" y="15513"/>
                  </a:lnTo>
                  <a:cubicBezTo>
                    <a:pt x="124376" y="15281"/>
                    <a:pt x="124012" y="15052"/>
                    <a:pt x="123693" y="14856"/>
                  </a:cubicBezTo>
                  <a:lnTo>
                    <a:pt x="123635" y="14818"/>
                  </a:lnTo>
                  <a:lnTo>
                    <a:pt x="123588" y="14787"/>
                  </a:lnTo>
                  <a:cubicBezTo>
                    <a:pt x="123421" y="14682"/>
                    <a:pt x="123255" y="14576"/>
                    <a:pt x="123090" y="14472"/>
                  </a:cubicBezTo>
                  <a:cubicBezTo>
                    <a:pt x="121212" y="13268"/>
                    <a:pt x="119482" y="12227"/>
                    <a:pt x="117805" y="11295"/>
                  </a:cubicBezTo>
                  <a:cubicBezTo>
                    <a:pt x="116863" y="10773"/>
                    <a:pt x="115872" y="10241"/>
                    <a:pt x="114687" y="9613"/>
                  </a:cubicBezTo>
                  <a:cubicBezTo>
                    <a:pt x="113971" y="9233"/>
                    <a:pt x="113207" y="8857"/>
                    <a:pt x="112591" y="8556"/>
                  </a:cubicBezTo>
                  <a:lnTo>
                    <a:pt x="112549" y="8533"/>
                  </a:lnTo>
                  <a:lnTo>
                    <a:pt x="111849" y="8187"/>
                  </a:lnTo>
                  <a:cubicBezTo>
                    <a:pt x="111577" y="8051"/>
                    <a:pt x="111293" y="7935"/>
                    <a:pt x="111017" y="7822"/>
                  </a:cubicBezTo>
                  <a:lnTo>
                    <a:pt x="110957" y="7795"/>
                  </a:lnTo>
                  <a:cubicBezTo>
                    <a:pt x="110844" y="7749"/>
                    <a:pt x="110727" y="7701"/>
                    <a:pt x="110614" y="7652"/>
                  </a:cubicBezTo>
                  <a:lnTo>
                    <a:pt x="110125" y="7440"/>
                  </a:lnTo>
                  <a:lnTo>
                    <a:pt x="109624" y="7224"/>
                  </a:lnTo>
                  <a:lnTo>
                    <a:pt x="109461" y="7152"/>
                  </a:lnTo>
                  <a:lnTo>
                    <a:pt x="109438" y="7140"/>
                  </a:lnTo>
                  <a:cubicBezTo>
                    <a:pt x="109299" y="7078"/>
                    <a:pt x="109153" y="7013"/>
                    <a:pt x="109003" y="6962"/>
                  </a:cubicBezTo>
                  <a:lnTo>
                    <a:pt x="108390" y="6739"/>
                  </a:lnTo>
                  <a:lnTo>
                    <a:pt x="108219" y="6675"/>
                  </a:lnTo>
                  <a:lnTo>
                    <a:pt x="108178" y="6662"/>
                  </a:lnTo>
                  <a:cubicBezTo>
                    <a:pt x="107486" y="6407"/>
                    <a:pt x="106768" y="6146"/>
                    <a:pt x="106058" y="5914"/>
                  </a:cubicBezTo>
                  <a:lnTo>
                    <a:pt x="105821" y="5835"/>
                  </a:lnTo>
                  <a:cubicBezTo>
                    <a:pt x="105131" y="5607"/>
                    <a:pt x="104444" y="5381"/>
                    <a:pt x="103759" y="5161"/>
                  </a:cubicBezTo>
                  <a:cubicBezTo>
                    <a:pt x="103475" y="5067"/>
                    <a:pt x="103188" y="4975"/>
                    <a:pt x="102904" y="4885"/>
                  </a:cubicBezTo>
                  <a:lnTo>
                    <a:pt x="102528" y="4763"/>
                  </a:lnTo>
                  <a:lnTo>
                    <a:pt x="101029" y="4284"/>
                  </a:lnTo>
                  <a:cubicBezTo>
                    <a:pt x="100721" y="4185"/>
                    <a:pt x="100404" y="4097"/>
                    <a:pt x="100077" y="4007"/>
                  </a:cubicBezTo>
                  <a:cubicBezTo>
                    <a:pt x="99931" y="3968"/>
                    <a:pt x="99786" y="3929"/>
                    <a:pt x="99641" y="3887"/>
                  </a:cubicBezTo>
                  <a:lnTo>
                    <a:pt x="98853" y="3659"/>
                  </a:lnTo>
                  <a:lnTo>
                    <a:pt x="98132" y="3454"/>
                  </a:lnTo>
                  <a:cubicBezTo>
                    <a:pt x="97767" y="3347"/>
                    <a:pt x="97390" y="3254"/>
                    <a:pt x="97000" y="3161"/>
                  </a:cubicBezTo>
                  <a:lnTo>
                    <a:pt x="96926" y="3144"/>
                  </a:lnTo>
                  <a:cubicBezTo>
                    <a:pt x="96730" y="3098"/>
                    <a:pt x="96536" y="3047"/>
                    <a:pt x="96339" y="2998"/>
                  </a:cubicBezTo>
                  <a:lnTo>
                    <a:pt x="96015" y="2915"/>
                  </a:lnTo>
                  <a:lnTo>
                    <a:pt x="95937" y="2895"/>
                  </a:lnTo>
                  <a:cubicBezTo>
                    <a:pt x="95681" y="2828"/>
                    <a:pt x="95425" y="2761"/>
                    <a:pt x="95165" y="2704"/>
                  </a:cubicBezTo>
                  <a:lnTo>
                    <a:pt x="94143" y="2482"/>
                  </a:lnTo>
                  <a:lnTo>
                    <a:pt x="93003" y="2235"/>
                  </a:lnTo>
                  <a:cubicBezTo>
                    <a:pt x="92252" y="2074"/>
                    <a:pt x="91486" y="1934"/>
                    <a:pt x="90743" y="1795"/>
                  </a:cubicBezTo>
                  <a:lnTo>
                    <a:pt x="90686" y="1785"/>
                  </a:lnTo>
                  <a:lnTo>
                    <a:pt x="90599" y="1767"/>
                  </a:lnTo>
                  <a:cubicBezTo>
                    <a:pt x="90345" y="1723"/>
                    <a:pt x="90090" y="1677"/>
                    <a:pt x="89836" y="1630"/>
                  </a:cubicBezTo>
                  <a:cubicBezTo>
                    <a:pt x="89572" y="1581"/>
                    <a:pt x="89305" y="1541"/>
                    <a:pt x="89045" y="1507"/>
                  </a:cubicBezTo>
                  <a:lnTo>
                    <a:pt x="89003" y="1499"/>
                  </a:lnTo>
                  <a:lnTo>
                    <a:pt x="88829" y="1474"/>
                  </a:lnTo>
                  <a:lnTo>
                    <a:pt x="88648" y="1447"/>
                  </a:lnTo>
                  <a:lnTo>
                    <a:pt x="87731" y="1313"/>
                  </a:lnTo>
                  <a:lnTo>
                    <a:pt x="86836" y="1179"/>
                  </a:lnTo>
                  <a:cubicBezTo>
                    <a:pt x="86097" y="1071"/>
                    <a:pt x="85341" y="979"/>
                    <a:pt x="84610" y="892"/>
                  </a:cubicBezTo>
                  <a:lnTo>
                    <a:pt x="84557" y="885"/>
                  </a:lnTo>
                  <a:cubicBezTo>
                    <a:pt x="84197" y="843"/>
                    <a:pt x="83833" y="798"/>
                    <a:pt x="83477" y="753"/>
                  </a:cubicBezTo>
                  <a:cubicBezTo>
                    <a:pt x="83118" y="707"/>
                    <a:pt x="82763" y="673"/>
                    <a:pt x="82406" y="634"/>
                  </a:cubicBezTo>
                  <a:lnTo>
                    <a:pt x="82230" y="618"/>
                  </a:lnTo>
                  <a:cubicBezTo>
                    <a:pt x="82118" y="608"/>
                    <a:pt x="82008" y="596"/>
                    <a:pt x="81897" y="583"/>
                  </a:cubicBezTo>
                  <a:lnTo>
                    <a:pt x="81393" y="529"/>
                  </a:lnTo>
                  <a:cubicBezTo>
                    <a:pt x="81074" y="494"/>
                    <a:pt x="80759" y="459"/>
                    <a:pt x="80444" y="431"/>
                  </a:cubicBezTo>
                  <a:cubicBezTo>
                    <a:pt x="80384" y="425"/>
                    <a:pt x="80325" y="418"/>
                    <a:pt x="80265" y="413"/>
                  </a:cubicBezTo>
                  <a:cubicBezTo>
                    <a:pt x="80047" y="392"/>
                    <a:pt x="79830" y="372"/>
                    <a:pt x="79615" y="351"/>
                  </a:cubicBezTo>
                  <a:lnTo>
                    <a:pt x="79562" y="346"/>
                  </a:lnTo>
                  <a:cubicBezTo>
                    <a:pt x="78864" y="282"/>
                    <a:pt x="78074" y="206"/>
                    <a:pt x="77303" y="156"/>
                  </a:cubicBezTo>
                  <a:cubicBezTo>
                    <a:pt x="76618" y="113"/>
                    <a:pt x="75933" y="70"/>
                    <a:pt x="75247" y="27"/>
                  </a:cubicBezTo>
                  <a:cubicBezTo>
                    <a:pt x="74955" y="10"/>
                    <a:pt x="74662" y="5"/>
                    <a:pt x="74388" y="5"/>
                  </a:cubicBezTo>
                  <a:lnTo>
                    <a:pt x="73824" y="5"/>
                  </a:lnTo>
                  <a:lnTo>
                    <a:pt x="73456" y="3"/>
                  </a:lnTo>
                  <a:cubicBezTo>
                    <a:pt x="73288" y="0"/>
                    <a:pt x="73117" y="0"/>
                    <a:pt x="729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2" name="Google Shape;892;p24"/>
            <p:cNvGrpSpPr/>
            <p:nvPr/>
          </p:nvGrpSpPr>
          <p:grpSpPr>
            <a:xfrm>
              <a:off x="8289176" y="4143494"/>
              <a:ext cx="854818" cy="267538"/>
              <a:chOff x="8405713" y="4127075"/>
              <a:chExt cx="391741" cy="122600"/>
            </a:xfrm>
          </p:grpSpPr>
          <p:sp>
            <p:nvSpPr>
              <p:cNvPr id="893" name="Google Shape;893;p24"/>
              <p:cNvSpPr/>
              <p:nvPr/>
            </p:nvSpPr>
            <p:spPr>
              <a:xfrm>
                <a:off x="8602463" y="4144150"/>
                <a:ext cx="54075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2008" extrusionOk="0">
                    <a:moveTo>
                      <a:pt x="1081" y="1"/>
                    </a:moveTo>
                    <a:cubicBezTo>
                      <a:pt x="897" y="1"/>
                      <a:pt x="738" y="83"/>
                      <a:pt x="631" y="205"/>
                    </a:cubicBezTo>
                    <a:cubicBezTo>
                      <a:pt x="458" y="212"/>
                      <a:pt x="293" y="280"/>
                      <a:pt x="185" y="415"/>
                    </a:cubicBezTo>
                    <a:cubicBezTo>
                      <a:pt x="57" y="575"/>
                      <a:pt x="51" y="777"/>
                      <a:pt x="135" y="944"/>
                    </a:cubicBezTo>
                    <a:cubicBezTo>
                      <a:pt x="25" y="1100"/>
                      <a:pt x="1" y="1300"/>
                      <a:pt x="103" y="1474"/>
                    </a:cubicBezTo>
                    <a:cubicBezTo>
                      <a:pt x="202" y="1644"/>
                      <a:pt x="391" y="1736"/>
                      <a:pt x="588" y="1746"/>
                    </a:cubicBezTo>
                    <a:cubicBezTo>
                      <a:pt x="691" y="1900"/>
                      <a:pt x="868" y="2007"/>
                      <a:pt x="1081" y="2007"/>
                    </a:cubicBezTo>
                    <a:cubicBezTo>
                      <a:pt x="1266" y="2007"/>
                      <a:pt x="1424" y="1926"/>
                      <a:pt x="1531" y="1804"/>
                    </a:cubicBezTo>
                    <a:cubicBezTo>
                      <a:pt x="1702" y="1797"/>
                      <a:pt x="1869" y="1729"/>
                      <a:pt x="1978" y="1593"/>
                    </a:cubicBezTo>
                    <a:cubicBezTo>
                      <a:pt x="2106" y="1433"/>
                      <a:pt x="2112" y="1233"/>
                      <a:pt x="2028" y="1064"/>
                    </a:cubicBezTo>
                    <a:cubicBezTo>
                      <a:pt x="2136" y="907"/>
                      <a:pt x="2162" y="707"/>
                      <a:pt x="2059" y="533"/>
                    </a:cubicBezTo>
                    <a:cubicBezTo>
                      <a:pt x="1959" y="363"/>
                      <a:pt x="1772" y="272"/>
                      <a:pt x="1573" y="262"/>
                    </a:cubicBezTo>
                    <a:cubicBezTo>
                      <a:pt x="1471" y="108"/>
                      <a:pt x="1293" y="1"/>
                      <a:pt x="10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4"/>
              <p:cNvSpPr/>
              <p:nvPr/>
            </p:nvSpPr>
            <p:spPr>
              <a:xfrm>
                <a:off x="8620063" y="4158375"/>
                <a:ext cx="1882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753" h="754" extrusionOk="0">
                    <a:moveTo>
                      <a:pt x="377" y="1"/>
                    </a:moveTo>
                    <a:cubicBezTo>
                      <a:pt x="169" y="1"/>
                      <a:pt x="0" y="169"/>
                      <a:pt x="0" y="378"/>
                    </a:cubicBezTo>
                    <a:cubicBezTo>
                      <a:pt x="0" y="585"/>
                      <a:pt x="169" y="753"/>
                      <a:pt x="377" y="753"/>
                    </a:cubicBezTo>
                    <a:cubicBezTo>
                      <a:pt x="584" y="753"/>
                      <a:pt x="753" y="585"/>
                      <a:pt x="753" y="378"/>
                    </a:cubicBezTo>
                    <a:cubicBezTo>
                      <a:pt x="753" y="169"/>
                      <a:pt x="584" y="1"/>
                      <a:pt x="3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4"/>
              <p:cNvSpPr/>
              <p:nvPr/>
            </p:nvSpPr>
            <p:spPr>
              <a:xfrm>
                <a:off x="8729138" y="4147650"/>
                <a:ext cx="535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061" extrusionOk="0">
                    <a:moveTo>
                      <a:pt x="1323" y="0"/>
                    </a:moveTo>
                    <a:cubicBezTo>
                      <a:pt x="1183" y="0"/>
                      <a:pt x="1044" y="58"/>
                      <a:pt x="933" y="151"/>
                    </a:cubicBezTo>
                    <a:cubicBezTo>
                      <a:pt x="887" y="140"/>
                      <a:pt x="841" y="135"/>
                      <a:pt x="793" y="135"/>
                    </a:cubicBezTo>
                    <a:cubicBezTo>
                      <a:pt x="653" y="135"/>
                      <a:pt x="510" y="185"/>
                      <a:pt x="392" y="292"/>
                    </a:cubicBezTo>
                    <a:cubicBezTo>
                      <a:pt x="257" y="418"/>
                      <a:pt x="196" y="583"/>
                      <a:pt x="198" y="746"/>
                    </a:cubicBezTo>
                    <a:cubicBezTo>
                      <a:pt x="78" y="868"/>
                      <a:pt x="1" y="1029"/>
                      <a:pt x="12" y="1203"/>
                    </a:cubicBezTo>
                    <a:cubicBezTo>
                      <a:pt x="26" y="1408"/>
                      <a:pt x="157" y="1560"/>
                      <a:pt x="334" y="1627"/>
                    </a:cubicBezTo>
                    <a:cubicBezTo>
                      <a:pt x="359" y="1815"/>
                      <a:pt x="475" y="1979"/>
                      <a:pt x="668" y="2037"/>
                    </a:cubicBezTo>
                    <a:cubicBezTo>
                      <a:pt x="718" y="2053"/>
                      <a:pt x="769" y="2060"/>
                      <a:pt x="819" y="2060"/>
                    </a:cubicBezTo>
                    <a:cubicBezTo>
                      <a:pt x="959" y="2060"/>
                      <a:pt x="1098" y="2003"/>
                      <a:pt x="1210" y="1909"/>
                    </a:cubicBezTo>
                    <a:cubicBezTo>
                      <a:pt x="1255" y="1921"/>
                      <a:pt x="1302" y="1926"/>
                      <a:pt x="1350" y="1926"/>
                    </a:cubicBezTo>
                    <a:cubicBezTo>
                      <a:pt x="1490" y="1926"/>
                      <a:pt x="1633" y="1876"/>
                      <a:pt x="1750" y="1769"/>
                    </a:cubicBezTo>
                    <a:cubicBezTo>
                      <a:pt x="1886" y="1643"/>
                      <a:pt x="1947" y="1476"/>
                      <a:pt x="1943" y="1315"/>
                    </a:cubicBezTo>
                    <a:cubicBezTo>
                      <a:pt x="2065" y="1193"/>
                      <a:pt x="2142" y="1032"/>
                      <a:pt x="2131" y="858"/>
                    </a:cubicBezTo>
                    <a:cubicBezTo>
                      <a:pt x="2116" y="653"/>
                      <a:pt x="1985" y="502"/>
                      <a:pt x="1809" y="434"/>
                    </a:cubicBezTo>
                    <a:cubicBezTo>
                      <a:pt x="1785" y="245"/>
                      <a:pt x="1667" y="82"/>
                      <a:pt x="1473" y="23"/>
                    </a:cubicBezTo>
                    <a:cubicBezTo>
                      <a:pt x="1424" y="8"/>
                      <a:pt x="1374" y="0"/>
                      <a:pt x="13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4"/>
              <p:cNvSpPr/>
              <p:nvPr/>
            </p:nvSpPr>
            <p:spPr>
              <a:xfrm>
                <a:off x="8744463" y="4162950"/>
                <a:ext cx="20925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837" h="753" extrusionOk="0">
                    <a:moveTo>
                      <a:pt x="418" y="0"/>
                    </a:moveTo>
                    <a:cubicBezTo>
                      <a:pt x="328" y="0"/>
                      <a:pt x="236" y="33"/>
                      <a:pt x="164" y="98"/>
                    </a:cubicBezTo>
                    <a:cubicBezTo>
                      <a:pt x="10" y="240"/>
                      <a:pt x="0" y="477"/>
                      <a:pt x="141" y="630"/>
                    </a:cubicBezTo>
                    <a:cubicBezTo>
                      <a:pt x="215" y="711"/>
                      <a:pt x="316" y="752"/>
                      <a:pt x="418" y="752"/>
                    </a:cubicBezTo>
                    <a:cubicBezTo>
                      <a:pt x="509" y="752"/>
                      <a:pt x="600" y="719"/>
                      <a:pt x="673" y="652"/>
                    </a:cubicBezTo>
                    <a:cubicBezTo>
                      <a:pt x="826" y="513"/>
                      <a:pt x="837" y="276"/>
                      <a:pt x="695" y="122"/>
                    </a:cubicBezTo>
                    <a:cubicBezTo>
                      <a:pt x="622" y="41"/>
                      <a:pt x="520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4"/>
              <p:cNvSpPr/>
              <p:nvPr/>
            </p:nvSpPr>
            <p:spPr>
              <a:xfrm>
                <a:off x="8502738" y="4198175"/>
                <a:ext cx="535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060" extrusionOk="0">
                    <a:moveTo>
                      <a:pt x="1323" y="1"/>
                    </a:moveTo>
                    <a:cubicBezTo>
                      <a:pt x="1183" y="1"/>
                      <a:pt x="1043" y="58"/>
                      <a:pt x="930" y="152"/>
                    </a:cubicBezTo>
                    <a:cubicBezTo>
                      <a:pt x="885" y="140"/>
                      <a:pt x="838" y="135"/>
                      <a:pt x="791" y="135"/>
                    </a:cubicBezTo>
                    <a:cubicBezTo>
                      <a:pt x="652" y="135"/>
                      <a:pt x="509" y="185"/>
                      <a:pt x="392" y="292"/>
                    </a:cubicBezTo>
                    <a:cubicBezTo>
                      <a:pt x="256" y="418"/>
                      <a:pt x="196" y="585"/>
                      <a:pt x="198" y="746"/>
                    </a:cubicBezTo>
                    <a:cubicBezTo>
                      <a:pt x="77" y="868"/>
                      <a:pt x="1" y="1029"/>
                      <a:pt x="12" y="1203"/>
                    </a:cubicBezTo>
                    <a:cubicBezTo>
                      <a:pt x="26" y="1408"/>
                      <a:pt x="157" y="1560"/>
                      <a:pt x="333" y="1627"/>
                    </a:cubicBezTo>
                    <a:cubicBezTo>
                      <a:pt x="357" y="1815"/>
                      <a:pt x="475" y="1979"/>
                      <a:pt x="668" y="2038"/>
                    </a:cubicBezTo>
                    <a:cubicBezTo>
                      <a:pt x="717" y="2053"/>
                      <a:pt x="767" y="2060"/>
                      <a:pt x="817" y="2060"/>
                    </a:cubicBezTo>
                    <a:cubicBezTo>
                      <a:pt x="958" y="2060"/>
                      <a:pt x="1098" y="2003"/>
                      <a:pt x="1210" y="1910"/>
                    </a:cubicBezTo>
                    <a:cubicBezTo>
                      <a:pt x="1255" y="1921"/>
                      <a:pt x="1302" y="1926"/>
                      <a:pt x="1349" y="1926"/>
                    </a:cubicBezTo>
                    <a:cubicBezTo>
                      <a:pt x="1489" y="1926"/>
                      <a:pt x="1632" y="1876"/>
                      <a:pt x="1749" y="1769"/>
                    </a:cubicBezTo>
                    <a:cubicBezTo>
                      <a:pt x="1886" y="1643"/>
                      <a:pt x="1946" y="1475"/>
                      <a:pt x="1943" y="1315"/>
                    </a:cubicBezTo>
                    <a:cubicBezTo>
                      <a:pt x="2065" y="1193"/>
                      <a:pt x="2141" y="1030"/>
                      <a:pt x="2130" y="858"/>
                    </a:cubicBezTo>
                    <a:cubicBezTo>
                      <a:pt x="2116" y="653"/>
                      <a:pt x="1985" y="501"/>
                      <a:pt x="1809" y="434"/>
                    </a:cubicBezTo>
                    <a:cubicBezTo>
                      <a:pt x="1784" y="246"/>
                      <a:pt x="1666" y="82"/>
                      <a:pt x="1473" y="24"/>
                    </a:cubicBezTo>
                    <a:cubicBezTo>
                      <a:pt x="1424" y="8"/>
                      <a:pt x="1373" y="1"/>
                      <a:pt x="13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4"/>
              <p:cNvSpPr/>
              <p:nvPr/>
            </p:nvSpPr>
            <p:spPr>
              <a:xfrm>
                <a:off x="8518088" y="4213500"/>
                <a:ext cx="2092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837" h="754" extrusionOk="0">
                    <a:moveTo>
                      <a:pt x="418" y="0"/>
                    </a:moveTo>
                    <a:cubicBezTo>
                      <a:pt x="327" y="0"/>
                      <a:pt x="236" y="33"/>
                      <a:pt x="165" y="100"/>
                    </a:cubicBezTo>
                    <a:cubicBezTo>
                      <a:pt x="11" y="241"/>
                      <a:pt x="1" y="479"/>
                      <a:pt x="141" y="631"/>
                    </a:cubicBezTo>
                    <a:cubicBezTo>
                      <a:pt x="216" y="712"/>
                      <a:pt x="317" y="753"/>
                      <a:pt x="419" y="753"/>
                    </a:cubicBezTo>
                    <a:cubicBezTo>
                      <a:pt x="509" y="753"/>
                      <a:pt x="600" y="721"/>
                      <a:pt x="673" y="655"/>
                    </a:cubicBezTo>
                    <a:cubicBezTo>
                      <a:pt x="826" y="513"/>
                      <a:pt x="836" y="276"/>
                      <a:pt x="695" y="122"/>
                    </a:cubicBezTo>
                    <a:cubicBezTo>
                      <a:pt x="621" y="42"/>
                      <a:pt x="519" y="0"/>
                      <a:pt x="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4"/>
              <p:cNvSpPr/>
              <p:nvPr/>
            </p:nvSpPr>
            <p:spPr>
              <a:xfrm>
                <a:off x="8405713" y="4177275"/>
                <a:ext cx="29050" cy="27900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116" extrusionOk="0">
                    <a:moveTo>
                      <a:pt x="721" y="1"/>
                    </a:moveTo>
                    <a:cubicBezTo>
                      <a:pt x="644" y="1"/>
                      <a:pt x="568" y="33"/>
                      <a:pt x="506" y="83"/>
                    </a:cubicBezTo>
                    <a:cubicBezTo>
                      <a:pt x="481" y="77"/>
                      <a:pt x="456" y="74"/>
                      <a:pt x="430" y="74"/>
                    </a:cubicBezTo>
                    <a:cubicBezTo>
                      <a:pt x="355" y="74"/>
                      <a:pt x="277" y="102"/>
                      <a:pt x="214" y="159"/>
                    </a:cubicBezTo>
                    <a:cubicBezTo>
                      <a:pt x="140" y="227"/>
                      <a:pt x="108" y="318"/>
                      <a:pt x="109" y="405"/>
                    </a:cubicBezTo>
                    <a:cubicBezTo>
                      <a:pt x="43" y="471"/>
                      <a:pt x="1" y="559"/>
                      <a:pt x="8" y="652"/>
                    </a:cubicBezTo>
                    <a:cubicBezTo>
                      <a:pt x="16" y="763"/>
                      <a:pt x="88" y="845"/>
                      <a:pt x="182" y="881"/>
                    </a:cubicBezTo>
                    <a:cubicBezTo>
                      <a:pt x="195" y="983"/>
                      <a:pt x="259" y="1072"/>
                      <a:pt x="364" y="1103"/>
                    </a:cubicBezTo>
                    <a:cubicBezTo>
                      <a:pt x="391" y="1112"/>
                      <a:pt x="418" y="1115"/>
                      <a:pt x="445" y="1115"/>
                    </a:cubicBezTo>
                    <a:cubicBezTo>
                      <a:pt x="521" y="1115"/>
                      <a:pt x="596" y="1085"/>
                      <a:pt x="657" y="1035"/>
                    </a:cubicBezTo>
                    <a:cubicBezTo>
                      <a:pt x="681" y="1040"/>
                      <a:pt x="706" y="1043"/>
                      <a:pt x="731" y="1043"/>
                    </a:cubicBezTo>
                    <a:cubicBezTo>
                      <a:pt x="807" y="1043"/>
                      <a:pt x="885" y="1016"/>
                      <a:pt x="949" y="958"/>
                    </a:cubicBezTo>
                    <a:cubicBezTo>
                      <a:pt x="1023" y="889"/>
                      <a:pt x="1056" y="799"/>
                      <a:pt x="1054" y="710"/>
                    </a:cubicBezTo>
                    <a:cubicBezTo>
                      <a:pt x="1119" y="646"/>
                      <a:pt x="1161" y="557"/>
                      <a:pt x="1155" y="463"/>
                    </a:cubicBezTo>
                    <a:cubicBezTo>
                      <a:pt x="1148" y="352"/>
                      <a:pt x="1077" y="270"/>
                      <a:pt x="982" y="234"/>
                    </a:cubicBezTo>
                    <a:cubicBezTo>
                      <a:pt x="969" y="134"/>
                      <a:pt x="904" y="46"/>
                      <a:pt x="801" y="13"/>
                    </a:cubicBezTo>
                    <a:cubicBezTo>
                      <a:pt x="774" y="5"/>
                      <a:pt x="747" y="1"/>
                      <a:pt x="7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4"/>
              <p:cNvSpPr/>
              <p:nvPr/>
            </p:nvSpPr>
            <p:spPr>
              <a:xfrm>
                <a:off x="8414063" y="4185575"/>
                <a:ext cx="11325" cy="102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08" extrusionOk="0">
                    <a:moveTo>
                      <a:pt x="225" y="1"/>
                    </a:moveTo>
                    <a:cubicBezTo>
                      <a:pt x="176" y="1"/>
                      <a:pt x="127" y="18"/>
                      <a:pt x="88" y="54"/>
                    </a:cubicBezTo>
                    <a:cubicBezTo>
                      <a:pt x="5" y="130"/>
                      <a:pt x="1" y="259"/>
                      <a:pt x="77" y="341"/>
                    </a:cubicBezTo>
                    <a:cubicBezTo>
                      <a:pt x="117" y="386"/>
                      <a:pt x="172" y="408"/>
                      <a:pt x="227" y="408"/>
                    </a:cubicBezTo>
                    <a:cubicBezTo>
                      <a:pt x="276" y="408"/>
                      <a:pt x="325" y="390"/>
                      <a:pt x="364" y="355"/>
                    </a:cubicBezTo>
                    <a:cubicBezTo>
                      <a:pt x="447" y="279"/>
                      <a:pt x="452" y="150"/>
                      <a:pt x="377" y="67"/>
                    </a:cubicBezTo>
                    <a:cubicBezTo>
                      <a:pt x="337" y="23"/>
                      <a:pt x="281" y="1"/>
                      <a:pt x="2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4"/>
              <p:cNvSpPr/>
              <p:nvPr/>
            </p:nvSpPr>
            <p:spPr>
              <a:xfrm>
                <a:off x="8672863" y="4127075"/>
                <a:ext cx="3970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95" extrusionOk="0">
                    <a:moveTo>
                      <a:pt x="882" y="1"/>
                    </a:moveTo>
                    <a:cubicBezTo>
                      <a:pt x="803" y="1"/>
                      <a:pt x="728" y="23"/>
                      <a:pt x="663" y="62"/>
                    </a:cubicBezTo>
                    <a:cubicBezTo>
                      <a:pt x="620" y="50"/>
                      <a:pt x="576" y="44"/>
                      <a:pt x="532" y="44"/>
                    </a:cubicBezTo>
                    <a:cubicBezTo>
                      <a:pt x="457" y="44"/>
                      <a:pt x="382" y="63"/>
                      <a:pt x="318" y="106"/>
                    </a:cubicBezTo>
                    <a:cubicBezTo>
                      <a:pt x="195" y="187"/>
                      <a:pt x="149" y="321"/>
                      <a:pt x="167" y="452"/>
                    </a:cubicBezTo>
                    <a:cubicBezTo>
                      <a:pt x="61" y="534"/>
                      <a:pt x="0" y="662"/>
                      <a:pt x="32" y="802"/>
                    </a:cubicBezTo>
                    <a:cubicBezTo>
                      <a:pt x="63" y="939"/>
                      <a:pt x="169" y="1042"/>
                      <a:pt x="299" y="1090"/>
                    </a:cubicBezTo>
                    <a:cubicBezTo>
                      <a:pt x="335" y="1216"/>
                      <a:pt x="432" y="1328"/>
                      <a:pt x="576" y="1374"/>
                    </a:cubicBezTo>
                    <a:cubicBezTo>
                      <a:pt x="620" y="1388"/>
                      <a:pt x="664" y="1394"/>
                      <a:pt x="707" y="1394"/>
                    </a:cubicBezTo>
                    <a:cubicBezTo>
                      <a:pt x="786" y="1394"/>
                      <a:pt x="860" y="1372"/>
                      <a:pt x="924" y="1333"/>
                    </a:cubicBezTo>
                    <a:cubicBezTo>
                      <a:pt x="966" y="1345"/>
                      <a:pt x="1009" y="1351"/>
                      <a:pt x="1052" y="1351"/>
                    </a:cubicBezTo>
                    <a:cubicBezTo>
                      <a:pt x="1129" y="1351"/>
                      <a:pt x="1205" y="1331"/>
                      <a:pt x="1271" y="1287"/>
                    </a:cubicBezTo>
                    <a:cubicBezTo>
                      <a:pt x="1392" y="1207"/>
                      <a:pt x="1440" y="1073"/>
                      <a:pt x="1418" y="941"/>
                    </a:cubicBezTo>
                    <a:cubicBezTo>
                      <a:pt x="1526" y="862"/>
                      <a:pt x="1587" y="733"/>
                      <a:pt x="1554" y="592"/>
                    </a:cubicBezTo>
                    <a:cubicBezTo>
                      <a:pt x="1525" y="456"/>
                      <a:pt x="1417" y="354"/>
                      <a:pt x="1285" y="304"/>
                    </a:cubicBezTo>
                    <a:cubicBezTo>
                      <a:pt x="1251" y="178"/>
                      <a:pt x="1152" y="67"/>
                      <a:pt x="1010" y="21"/>
                    </a:cubicBezTo>
                    <a:cubicBezTo>
                      <a:pt x="967" y="7"/>
                      <a:pt x="924" y="1"/>
                      <a:pt x="8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4"/>
              <p:cNvSpPr/>
              <p:nvPr/>
            </p:nvSpPr>
            <p:spPr>
              <a:xfrm>
                <a:off x="8685538" y="4136875"/>
                <a:ext cx="149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535" extrusionOk="0">
                    <a:moveTo>
                      <a:pt x="297" y="0"/>
                    </a:moveTo>
                    <a:cubicBezTo>
                      <a:pt x="184" y="0"/>
                      <a:pt x="80" y="73"/>
                      <a:pt x="43" y="185"/>
                    </a:cubicBezTo>
                    <a:cubicBezTo>
                      <a:pt x="0" y="326"/>
                      <a:pt x="77" y="476"/>
                      <a:pt x="216" y="521"/>
                    </a:cubicBezTo>
                    <a:cubicBezTo>
                      <a:pt x="243" y="530"/>
                      <a:pt x="271" y="534"/>
                      <a:pt x="298" y="534"/>
                    </a:cubicBezTo>
                    <a:cubicBezTo>
                      <a:pt x="411" y="534"/>
                      <a:pt x="516" y="462"/>
                      <a:pt x="552" y="349"/>
                    </a:cubicBezTo>
                    <a:cubicBezTo>
                      <a:pt x="596" y="209"/>
                      <a:pt x="519" y="59"/>
                      <a:pt x="379" y="13"/>
                    </a:cubicBezTo>
                    <a:cubicBezTo>
                      <a:pt x="352" y="4"/>
                      <a:pt x="324" y="0"/>
                      <a:pt x="2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4"/>
              <p:cNvSpPr/>
              <p:nvPr/>
            </p:nvSpPr>
            <p:spPr>
              <a:xfrm>
                <a:off x="8577363" y="4213125"/>
                <a:ext cx="33625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162" extrusionOk="0">
                    <a:moveTo>
                      <a:pt x="553" y="1"/>
                    </a:moveTo>
                    <a:cubicBezTo>
                      <a:pt x="495" y="1"/>
                      <a:pt x="436" y="15"/>
                      <a:pt x="379" y="46"/>
                    </a:cubicBezTo>
                    <a:cubicBezTo>
                      <a:pt x="280" y="99"/>
                      <a:pt x="220" y="189"/>
                      <a:pt x="198" y="287"/>
                    </a:cubicBezTo>
                    <a:cubicBezTo>
                      <a:pt x="110" y="340"/>
                      <a:pt x="39" y="425"/>
                      <a:pt x="23" y="527"/>
                    </a:cubicBezTo>
                    <a:cubicBezTo>
                      <a:pt x="0" y="651"/>
                      <a:pt x="54" y="759"/>
                      <a:pt x="150" y="824"/>
                    </a:cubicBezTo>
                    <a:cubicBezTo>
                      <a:pt x="138" y="938"/>
                      <a:pt x="181" y="1052"/>
                      <a:pt x="288" y="1116"/>
                    </a:cubicBezTo>
                    <a:cubicBezTo>
                      <a:pt x="339" y="1147"/>
                      <a:pt x="396" y="1161"/>
                      <a:pt x="453" y="1161"/>
                    </a:cubicBezTo>
                    <a:cubicBezTo>
                      <a:pt x="512" y="1161"/>
                      <a:pt x="571" y="1146"/>
                      <a:pt x="626" y="1120"/>
                    </a:cubicBezTo>
                    <a:cubicBezTo>
                      <a:pt x="676" y="1146"/>
                      <a:pt x="733" y="1161"/>
                      <a:pt x="791" y="1161"/>
                    </a:cubicBezTo>
                    <a:cubicBezTo>
                      <a:pt x="849" y="1161"/>
                      <a:pt x="908" y="1147"/>
                      <a:pt x="965" y="1116"/>
                    </a:cubicBezTo>
                    <a:cubicBezTo>
                      <a:pt x="1064" y="1062"/>
                      <a:pt x="1124" y="973"/>
                      <a:pt x="1145" y="876"/>
                    </a:cubicBezTo>
                    <a:cubicBezTo>
                      <a:pt x="1235" y="823"/>
                      <a:pt x="1304" y="738"/>
                      <a:pt x="1323" y="634"/>
                    </a:cubicBezTo>
                    <a:cubicBezTo>
                      <a:pt x="1345" y="512"/>
                      <a:pt x="1291" y="403"/>
                      <a:pt x="1196" y="338"/>
                    </a:cubicBezTo>
                    <a:cubicBezTo>
                      <a:pt x="1206" y="222"/>
                      <a:pt x="1162" y="109"/>
                      <a:pt x="1056" y="46"/>
                    </a:cubicBezTo>
                    <a:cubicBezTo>
                      <a:pt x="1005" y="15"/>
                      <a:pt x="948" y="1"/>
                      <a:pt x="890" y="1"/>
                    </a:cubicBezTo>
                    <a:cubicBezTo>
                      <a:pt x="832" y="1"/>
                      <a:pt x="772" y="15"/>
                      <a:pt x="718" y="41"/>
                    </a:cubicBezTo>
                    <a:cubicBezTo>
                      <a:pt x="668" y="15"/>
                      <a:pt x="611" y="1"/>
                      <a:pt x="5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4"/>
              <p:cNvSpPr/>
              <p:nvPr/>
            </p:nvSpPr>
            <p:spPr>
              <a:xfrm>
                <a:off x="8587213" y="4221150"/>
                <a:ext cx="1305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458" extrusionOk="0">
                    <a:moveTo>
                      <a:pt x="261" y="1"/>
                    </a:moveTo>
                    <a:cubicBezTo>
                      <a:pt x="224" y="1"/>
                      <a:pt x="186" y="10"/>
                      <a:pt x="151" y="29"/>
                    </a:cubicBezTo>
                    <a:cubicBezTo>
                      <a:pt x="39" y="90"/>
                      <a:pt x="0" y="228"/>
                      <a:pt x="59" y="339"/>
                    </a:cubicBezTo>
                    <a:cubicBezTo>
                      <a:pt x="102" y="415"/>
                      <a:pt x="181" y="458"/>
                      <a:pt x="262" y="458"/>
                    </a:cubicBezTo>
                    <a:cubicBezTo>
                      <a:pt x="298" y="458"/>
                      <a:pt x="336" y="449"/>
                      <a:pt x="370" y="431"/>
                    </a:cubicBezTo>
                    <a:cubicBezTo>
                      <a:pt x="482" y="370"/>
                      <a:pt x="522" y="231"/>
                      <a:pt x="461" y="120"/>
                    </a:cubicBezTo>
                    <a:cubicBezTo>
                      <a:pt x="420" y="44"/>
                      <a:pt x="342" y="1"/>
                      <a:pt x="2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4"/>
              <p:cNvSpPr/>
              <p:nvPr/>
            </p:nvSpPr>
            <p:spPr>
              <a:xfrm>
                <a:off x="8669588" y="4177000"/>
                <a:ext cx="37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1466" extrusionOk="0">
                    <a:moveTo>
                      <a:pt x="932" y="0"/>
                    </a:moveTo>
                    <a:cubicBezTo>
                      <a:pt x="829" y="0"/>
                      <a:pt x="727" y="43"/>
                      <a:pt x="647" y="113"/>
                    </a:cubicBezTo>
                    <a:cubicBezTo>
                      <a:pt x="617" y="106"/>
                      <a:pt x="586" y="102"/>
                      <a:pt x="555" y="102"/>
                    </a:cubicBezTo>
                    <a:cubicBezTo>
                      <a:pt x="454" y="102"/>
                      <a:pt x="351" y="139"/>
                      <a:pt x="269" y="218"/>
                    </a:cubicBezTo>
                    <a:cubicBezTo>
                      <a:pt x="173" y="308"/>
                      <a:pt x="131" y="428"/>
                      <a:pt x="137" y="543"/>
                    </a:cubicBezTo>
                    <a:cubicBezTo>
                      <a:pt x="54" y="630"/>
                      <a:pt x="0" y="746"/>
                      <a:pt x="11" y="869"/>
                    </a:cubicBezTo>
                    <a:cubicBezTo>
                      <a:pt x="24" y="1015"/>
                      <a:pt x="118" y="1119"/>
                      <a:pt x="244" y="1164"/>
                    </a:cubicBezTo>
                    <a:cubicBezTo>
                      <a:pt x="264" y="1298"/>
                      <a:pt x="347" y="1411"/>
                      <a:pt x="486" y="1451"/>
                    </a:cubicBezTo>
                    <a:cubicBezTo>
                      <a:pt x="519" y="1461"/>
                      <a:pt x="552" y="1465"/>
                      <a:pt x="585" y="1465"/>
                    </a:cubicBezTo>
                    <a:cubicBezTo>
                      <a:pt x="687" y="1465"/>
                      <a:pt x="787" y="1423"/>
                      <a:pt x="869" y="1354"/>
                    </a:cubicBezTo>
                    <a:cubicBezTo>
                      <a:pt x="899" y="1361"/>
                      <a:pt x="930" y="1364"/>
                      <a:pt x="961" y="1364"/>
                    </a:cubicBezTo>
                    <a:cubicBezTo>
                      <a:pt x="1062" y="1364"/>
                      <a:pt x="1165" y="1327"/>
                      <a:pt x="1248" y="1246"/>
                    </a:cubicBezTo>
                    <a:cubicBezTo>
                      <a:pt x="1344" y="1155"/>
                      <a:pt x="1385" y="1036"/>
                      <a:pt x="1379" y="922"/>
                    </a:cubicBezTo>
                    <a:cubicBezTo>
                      <a:pt x="1464" y="835"/>
                      <a:pt x="1516" y="718"/>
                      <a:pt x="1505" y="595"/>
                    </a:cubicBezTo>
                    <a:cubicBezTo>
                      <a:pt x="1493" y="449"/>
                      <a:pt x="1398" y="344"/>
                      <a:pt x="1273" y="299"/>
                    </a:cubicBezTo>
                    <a:cubicBezTo>
                      <a:pt x="1251" y="166"/>
                      <a:pt x="1168" y="53"/>
                      <a:pt x="1029" y="14"/>
                    </a:cubicBezTo>
                    <a:cubicBezTo>
                      <a:pt x="997" y="4"/>
                      <a:pt x="965" y="0"/>
                      <a:pt x="9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4"/>
              <p:cNvSpPr/>
              <p:nvPr/>
            </p:nvSpPr>
            <p:spPr>
              <a:xfrm>
                <a:off x="8782678" y="4161140"/>
                <a:ext cx="147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533" extrusionOk="0">
                    <a:moveTo>
                      <a:pt x="296" y="0"/>
                    </a:moveTo>
                    <a:cubicBezTo>
                      <a:pt x="230" y="0"/>
                      <a:pt x="163" y="25"/>
                      <a:pt x="111" y="73"/>
                    </a:cubicBezTo>
                    <a:cubicBezTo>
                      <a:pt x="5" y="175"/>
                      <a:pt x="0" y="343"/>
                      <a:pt x="102" y="450"/>
                    </a:cubicBezTo>
                    <a:cubicBezTo>
                      <a:pt x="154" y="505"/>
                      <a:pt x="224" y="532"/>
                      <a:pt x="295" y="532"/>
                    </a:cubicBezTo>
                    <a:cubicBezTo>
                      <a:pt x="361" y="532"/>
                      <a:pt x="427" y="507"/>
                      <a:pt x="479" y="458"/>
                    </a:cubicBezTo>
                    <a:cubicBezTo>
                      <a:pt x="585" y="358"/>
                      <a:pt x="590" y="189"/>
                      <a:pt x="488" y="82"/>
                    </a:cubicBezTo>
                    <a:cubicBezTo>
                      <a:pt x="436" y="28"/>
                      <a:pt x="366" y="0"/>
                      <a:pt x="2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4"/>
              <p:cNvSpPr/>
              <p:nvPr/>
            </p:nvSpPr>
            <p:spPr>
              <a:xfrm>
                <a:off x="8525513" y="4156600"/>
                <a:ext cx="3787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468" extrusionOk="0">
                    <a:moveTo>
                      <a:pt x="931" y="0"/>
                    </a:moveTo>
                    <a:cubicBezTo>
                      <a:pt x="829" y="0"/>
                      <a:pt x="729" y="43"/>
                      <a:pt x="649" y="113"/>
                    </a:cubicBezTo>
                    <a:cubicBezTo>
                      <a:pt x="620" y="106"/>
                      <a:pt x="589" y="103"/>
                      <a:pt x="559" y="103"/>
                    </a:cubicBezTo>
                    <a:cubicBezTo>
                      <a:pt x="457" y="103"/>
                      <a:pt x="351" y="140"/>
                      <a:pt x="268" y="219"/>
                    </a:cubicBezTo>
                    <a:cubicBezTo>
                      <a:pt x="173" y="309"/>
                      <a:pt x="132" y="429"/>
                      <a:pt x="137" y="545"/>
                    </a:cubicBezTo>
                    <a:cubicBezTo>
                      <a:pt x="53" y="632"/>
                      <a:pt x="1" y="748"/>
                      <a:pt x="11" y="871"/>
                    </a:cubicBezTo>
                    <a:cubicBezTo>
                      <a:pt x="23" y="1017"/>
                      <a:pt x="119" y="1121"/>
                      <a:pt x="243" y="1166"/>
                    </a:cubicBezTo>
                    <a:cubicBezTo>
                      <a:pt x="263" y="1300"/>
                      <a:pt x="347" y="1413"/>
                      <a:pt x="485" y="1453"/>
                    </a:cubicBezTo>
                    <a:cubicBezTo>
                      <a:pt x="518" y="1463"/>
                      <a:pt x="552" y="1467"/>
                      <a:pt x="585" y="1467"/>
                    </a:cubicBezTo>
                    <a:cubicBezTo>
                      <a:pt x="687" y="1467"/>
                      <a:pt x="787" y="1425"/>
                      <a:pt x="867" y="1356"/>
                    </a:cubicBezTo>
                    <a:cubicBezTo>
                      <a:pt x="897" y="1363"/>
                      <a:pt x="928" y="1366"/>
                      <a:pt x="959" y="1366"/>
                    </a:cubicBezTo>
                    <a:cubicBezTo>
                      <a:pt x="1060" y="1366"/>
                      <a:pt x="1164" y="1329"/>
                      <a:pt x="1247" y="1249"/>
                    </a:cubicBezTo>
                    <a:cubicBezTo>
                      <a:pt x="1342" y="1158"/>
                      <a:pt x="1383" y="1039"/>
                      <a:pt x="1378" y="925"/>
                    </a:cubicBezTo>
                    <a:cubicBezTo>
                      <a:pt x="1463" y="838"/>
                      <a:pt x="1514" y="721"/>
                      <a:pt x="1504" y="598"/>
                    </a:cubicBezTo>
                    <a:cubicBezTo>
                      <a:pt x="1492" y="454"/>
                      <a:pt x="1398" y="347"/>
                      <a:pt x="1271" y="302"/>
                    </a:cubicBezTo>
                    <a:cubicBezTo>
                      <a:pt x="1252" y="168"/>
                      <a:pt x="1169" y="53"/>
                      <a:pt x="1031" y="15"/>
                    </a:cubicBezTo>
                    <a:cubicBezTo>
                      <a:pt x="998" y="5"/>
                      <a:pt x="964" y="0"/>
                      <a:pt x="9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4"/>
              <p:cNvSpPr/>
              <p:nvPr/>
            </p:nvSpPr>
            <p:spPr>
              <a:xfrm>
                <a:off x="8536388" y="4167525"/>
                <a:ext cx="14750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33" extrusionOk="0">
                    <a:moveTo>
                      <a:pt x="295" y="1"/>
                    </a:moveTo>
                    <a:cubicBezTo>
                      <a:pt x="229" y="1"/>
                      <a:pt x="163" y="25"/>
                      <a:pt x="110" y="74"/>
                    </a:cubicBezTo>
                    <a:cubicBezTo>
                      <a:pt x="4" y="176"/>
                      <a:pt x="1" y="344"/>
                      <a:pt x="101" y="451"/>
                    </a:cubicBezTo>
                    <a:cubicBezTo>
                      <a:pt x="154" y="505"/>
                      <a:pt x="224" y="533"/>
                      <a:pt x="295" y="533"/>
                    </a:cubicBezTo>
                    <a:cubicBezTo>
                      <a:pt x="361" y="533"/>
                      <a:pt x="427" y="508"/>
                      <a:pt x="479" y="459"/>
                    </a:cubicBezTo>
                    <a:cubicBezTo>
                      <a:pt x="586" y="359"/>
                      <a:pt x="590" y="190"/>
                      <a:pt x="488" y="83"/>
                    </a:cubicBezTo>
                    <a:cubicBezTo>
                      <a:pt x="436" y="28"/>
                      <a:pt x="366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4"/>
              <p:cNvSpPr/>
              <p:nvPr/>
            </p:nvSpPr>
            <p:spPr>
              <a:xfrm>
                <a:off x="8468538" y="4181025"/>
                <a:ext cx="37875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467" extrusionOk="0">
                    <a:moveTo>
                      <a:pt x="930" y="1"/>
                    </a:moveTo>
                    <a:cubicBezTo>
                      <a:pt x="828" y="1"/>
                      <a:pt x="729" y="44"/>
                      <a:pt x="649" y="114"/>
                    </a:cubicBezTo>
                    <a:cubicBezTo>
                      <a:pt x="619" y="107"/>
                      <a:pt x="589" y="104"/>
                      <a:pt x="558" y="104"/>
                    </a:cubicBezTo>
                    <a:cubicBezTo>
                      <a:pt x="456" y="104"/>
                      <a:pt x="351" y="141"/>
                      <a:pt x="269" y="220"/>
                    </a:cubicBezTo>
                    <a:cubicBezTo>
                      <a:pt x="174" y="310"/>
                      <a:pt x="133" y="430"/>
                      <a:pt x="138" y="546"/>
                    </a:cubicBezTo>
                    <a:cubicBezTo>
                      <a:pt x="52" y="633"/>
                      <a:pt x="1" y="749"/>
                      <a:pt x="12" y="870"/>
                    </a:cubicBezTo>
                    <a:cubicBezTo>
                      <a:pt x="23" y="1016"/>
                      <a:pt x="119" y="1121"/>
                      <a:pt x="244" y="1166"/>
                    </a:cubicBezTo>
                    <a:cubicBezTo>
                      <a:pt x="264" y="1299"/>
                      <a:pt x="348" y="1413"/>
                      <a:pt x="486" y="1453"/>
                    </a:cubicBezTo>
                    <a:cubicBezTo>
                      <a:pt x="519" y="1462"/>
                      <a:pt x="552" y="1467"/>
                      <a:pt x="585" y="1467"/>
                    </a:cubicBezTo>
                    <a:cubicBezTo>
                      <a:pt x="687" y="1467"/>
                      <a:pt x="787" y="1425"/>
                      <a:pt x="868" y="1356"/>
                    </a:cubicBezTo>
                    <a:cubicBezTo>
                      <a:pt x="897" y="1362"/>
                      <a:pt x="927" y="1365"/>
                      <a:pt x="958" y="1365"/>
                    </a:cubicBezTo>
                    <a:cubicBezTo>
                      <a:pt x="1060" y="1365"/>
                      <a:pt x="1164" y="1329"/>
                      <a:pt x="1248" y="1248"/>
                    </a:cubicBezTo>
                    <a:cubicBezTo>
                      <a:pt x="1343" y="1157"/>
                      <a:pt x="1384" y="1038"/>
                      <a:pt x="1379" y="923"/>
                    </a:cubicBezTo>
                    <a:cubicBezTo>
                      <a:pt x="1463" y="836"/>
                      <a:pt x="1515" y="720"/>
                      <a:pt x="1505" y="597"/>
                    </a:cubicBezTo>
                    <a:cubicBezTo>
                      <a:pt x="1492" y="452"/>
                      <a:pt x="1397" y="346"/>
                      <a:pt x="1272" y="301"/>
                    </a:cubicBezTo>
                    <a:cubicBezTo>
                      <a:pt x="1253" y="169"/>
                      <a:pt x="1169" y="54"/>
                      <a:pt x="1031" y="15"/>
                    </a:cubicBezTo>
                    <a:cubicBezTo>
                      <a:pt x="997" y="6"/>
                      <a:pt x="964" y="1"/>
                      <a:pt x="9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4"/>
              <p:cNvSpPr/>
              <p:nvPr/>
            </p:nvSpPr>
            <p:spPr>
              <a:xfrm>
                <a:off x="8479388" y="4191975"/>
                <a:ext cx="14800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33" extrusionOk="0">
                    <a:moveTo>
                      <a:pt x="296" y="1"/>
                    </a:moveTo>
                    <a:cubicBezTo>
                      <a:pt x="230" y="1"/>
                      <a:pt x="163" y="25"/>
                      <a:pt x="111" y="74"/>
                    </a:cubicBezTo>
                    <a:cubicBezTo>
                      <a:pt x="5" y="175"/>
                      <a:pt x="1" y="344"/>
                      <a:pt x="102" y="451"/>
                    </a:cubicBezTo>
                    <a:cubicBezTo>
                      <a:pt x="154" y="505"/>
                      <a:pt x="225" y="533"/>
                      <a:pt x="295" y="533"/>
                    </a:cubicBezTo>
                    <a:cubicBezTo>
                      <a:pt x="362" y="533"/>
                      <a:pt x="428" y="508"/>
                      <a:pt x="480" y="459"/>
                    </a:cubicBezTo>
                    <a:cubicBezTo>
                      <a:pt x="586" y="359"/>
                      <a:pt x="592" y="190"/>
                      <a:pt x="489" y="83"/>
                    </a:cubicBezTo>
                    <a:cubicBezTo>
                      <a:pt x="437" y="28"/>
                      <a:pt x="367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4"/>
              <p:cNvSpPr/>
              <p:nvPr/>
            </p:nvSpPr>
            <p:spPr>
              <a:xfrm>
                <a:off x="8717288" y="4214000"/>
                <a:ext cx="28650" cy="2765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106" extrusionOk="0">
                    <a:moveTo>
                      <a:pt x="703" y="0"/>
                    </a:moveTo>
                    <a:cubicBezTo>
                      <a:pt x="627" y="0"/>
                      <a:pt x="552" y="32"/>
                      <a:pt x="491" y="85"/>
                    </a:cubicBezTo>
                    <a:cubicBezTo>
                      <a:pt x="469" y="80"/>
                      <a:pt x="446" y="77"/>
                      <a:pt x="424" y="77"/>
                    </a:cubicBezTo>
                    <a:cubicBezTo>
                      <a:pt x="347" y="77"/>
                      <a:pt x="268" y="106"/>
                      <a:pt x="205" y="166"/>
                    </a:cubicBezTo>
                    <a:cubicBezTo>
                      <a:pt x="133" y="233"/>
                      <a:pt x="102" y="323"/>
                      <a:pt x="106" y="410"/>
                    </a:cubicBezTo>
                    <a:cubicBezTo>
                      <a:pt x="42" y="476"/>
                      <a:pt x="1" y="564"/>
                      <a:pt x="10" y="656"/>
                    </a:cubicBezTo>
                    <a:cubicBezTo>
                      <a:pt x="19" y="766"/>
                      <a:pt x="91" y="846"/>
                      <a:pt x="185" y="878"/>
                    </a:cubicBezTo>
                    <a:cubicBezTo>
                      <a:pt x="200" y="980"/>
                      <a:pt x="265" y="1066"/>
                      <a:pt x="368" y="1095"/>
                    </a:cubicBezTo>
                    <a:cubicBezTo>
                      <a:pt x="393" y="1102"/>
                      <a:pt x="418" y="1106"/>
                      <a:pt x="442" y="1106"/>
                    </a:cubicBezTo>
                    <a:cubicBezTo>
                      <a:pt x="519" y="1106"/>
                      <a:pt x="595" y="1073"/>
                      <a:pt x="656" y="1021"/>
                    </a:cubicBezTo>
                    <a:cubicBezTo>
                      <a:pt x="679" y="1026"/>
                      <a:pt x="702" y="1028"/>
                      <a:pt x="726" y="1028"/>
                    </a:cubicBezTo>
                    <a:cubicBezTo>
                      <a:pt x="802" y="1028"/>
                      <a:pt x="880" y="1001"/>
                      <a:pt x="943" y="940"/>
                    </a:cubicBezTo>
                    <a:cubicBezTo>
                      <a:pt x="1014" y="872"/>
                      <a:pt x="1045" y="783"/>
                      <a:pt x="1041" y="694"/>
                    </a:cubicBezTo>
                    <a:cubicBezTo>
                      <a:pt x="1106" y="630"/>
                      <a:pt x="1146" y="540"/>
                      <a:pt x="1137" y="448"/>
                    </a:cubicBezTo>
                    <a:cubicBezTo>
                      <a:pt x="1127" y="340"/>
                      <a:pt x="1056" y="259"/>
                      <a:pt x="962" y="226"/>
                    </a:cubicBezTo>
                    <a:cubicBezTo>
                      <a:pt x="947" y="126"/>
                      <a:pt x="884" y="41"/>
                      <a:pt x="779" y="11"/>
                    </a:cubicBezTo>
                    <a:cubicBezTo>
                      <a:pt x="754" y="4"/>
                      <a:pt x="729" y="0"/>
                      <a:pt x="7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4"/>
              <p:cNvSpPr/>
              <p:nvPr/>
            </p:nvSpPr>
            <p:spPr>
              <a:xfrm>
                <a:off x="8725563" y="4222250"/>
                <a:ext cx="110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03" extrusionOk="0">
                    <a:moveTo>
                      <a:pt x="222" y="0"/>
                    </a:moveTo>
                    <a:cubicBezTo>
                      <a:pt x="173" y="0"/>
                      <a:pt x="123" y="19"/>
                      <a:pt x="83" y="56"/>
                    </a:cubicBezTo>
                    <a:cubicBezTo>
                      <a:pt x="3" y="133"/>
                      <a:pt x="1" y="260"/>
                      <a:pt x="75" y="340"/>
                    </a:cubicBezTo>
                    <a:cubicBezTo>
                      <a:pt x="114" y="382"/>
                      <a:pt x="167" y="402"/>
                      <a:pt x="220" y="402"/>
                    </a:cubicBezTo>
                    <a:cubicBezTo>
                      <a:pt x="270" y="402"/>
                      <a:pt x="321" y="384"/>
                      <a:pt x="360" y="347"/>
                    </a:cubicBezTo>
                    <a:cubicBezTo>
                      <a:pt x="441" y="270"/>
                      <a:pt x="443" y="143"/>
                      <a:pt x="367" y="62"/>
                    </a:cubicBezTo>
                    <a:cubicBezTo>
                      <a:pt x="328" y="21"/>
                      <a:pt x="275" y="0"/>
                      <a:pt x="2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4"/>
              <p:cNvSpPr/>
              <p:nvPr/>
            </p:nvSpPr>
            <p:spPr>
              <a:xfrm>
                <a:off x="8433363" y="4220725"/>
                <a:ext cx="28625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105" extrusionOk="0">
                    <a:moveTo>
                      <a:pt x="703" y="0"/>
                    </a:moveTo>
                    <a:cubicBezTo>
                      <a:pt x="626" y="0"/>
                      <a:pt x="550" y="32"/>
                      <a:pt x="489" y="85"/>
                    </a:cubicBezTo>
                    <a:cubicBezTo>
                      <a:pt x="467" y="80"/>
                      <a:pt x="444" y="78"/>
                      <a:pt x="421" y="78"/>
                    </a:cubicBezTo>
                    <a:cubicBezTo>
                      <a:pt x="344" y="78"/>
                      <a:pt x="265" y="105"/>
                      <a:pt x="202" y="166"/>
                    </a:cubicBezTo>
                    <a:cubicBezTo>
                      <a:pt x="131" y="234"/>
                      <a:pt x="100" y="325"/>
                      <a:pt x="104" y="410"/>
                    </a:cubicBezTo>
                    <a:cubicBezTo>
                      <a:pt x="40" y="475"/>
                      <a:pt x="1" y="563"/>
                      <a:pt x="9" y="655"/>
                    </a:cubicBezTo>
                    <a:cubicBezTo>
                      <a:pt x="18" y="766"/>
                      <a:pt x="90" y="845"/>
                      <a:pt x="185" y="879"/>
                    </a:cubicBezTo>
                    <a:cubicBezTo>
                      <a:pt x="200" y="978"/>
                      <a:pt x="263" y="1065"/>
                      <a:pt x="367" y="1095"/>
                    </a:cubicBezTo>
                    <a:cubicBezTo>
                      <a:pt x="392" y="1102"/>
                      <a:pt x="417" y="1105"/>
                      <a:pt x="442" y="1105"/>
                    </a:cubicBezTo>
                    <a:cubicBezTo>
                      <a:pt x="520" y="1105"/>
                      <a:pt x="596" y="1073"/>
                      <a:pt x="656" y="1021"/>
                    </a:cubicBezTo>
                    <a:cubicBezTo>
                      <a:pt x="678" y="1026"/>
                      <a:pt x="701" y="1028"/>
                      <a:pt x="724" y="1028"/>
                    </a:cubicBezTo>
                    <a:cubicBezTo>
                      <a:pt x="801" y="1028"/>
                      <a:pt x="880" y="1001"/>
                      <a:pt x="943" y="940"/>
                    </a:cubicBezTo>
                    <a:cubicBezTo>
                      <a:pt x="1014" y="872"/>
                      <a:pt x="1045" y="782"/>
                      <a:pt x="1041" y="695"/>
                    </a:cubicBezTo>
                    <a:cubicBezTo>
                      <a:pt x="1107" y="630"/>
                      <a:pt x="1144" y="542"/>
                      <a:pt x="1137" y="450"/>
                    </a:cubicBezTo>
                    <a:cubicBezTo>
                      <a:pt x="1127" y="339"/>
                      <a:pt x="1056" y="260"/>
                      <a:pt x="961" y="227"/>
                    </a:cubicBezTo>
                    <a:cubicBezTo>
                      <a:pt x="946" y="127"/>
                      <a:pt x="882" y="40"/>
                      <a:pt x="777" y="10"/>
                    </a:cubicBezTo>
                    <a:cubicBezTo>
                      <a:pt x="753" y="3"/>
                      <a:pt x="728" y="0"/>
                      <a:pt x="7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4"/>
              <p:cNvSpPr/>
              <p:nvPr/>
            </p:nvSpPr>
            <p:spPr>
              <a:xfrm>
                <a:off x="8441538" y="4228975"/>
                <a:ext cx="111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02" extrusionOk="0">
                    <a:moveTo>
                      <a:pt x="224" y="0"/>
                    </a:moveTo>
                    <a:cubicBezTo>
                      <a:pt x="174" y="0"/>
                      <a:pt x="124" y="19"/>
                      <a:pt x="84" y="56"/>
                    </a:cubicBezTo>
                    <a:cubicBezTo>
                      <a:pt x="4" y="133"/>
                      <a:pt x="0" y="259"/>
                      <a:pt x="77" y="340"/>
                    </a:cubicBezTo>
                    <a:cubicBezTo>
                      <a:pt x="116" y="381"/>
                      <a:pt x="169" y="402"/>
                      <a:pt x="221" y="402"/>
                    </a:cubicBezTo>
                    <a:cubicBezTo>
                      <a:pt x="272" y="402"/>
                      <a:pt x="322" y="383"/>
                      <a:pt x="361" y="346"/>
                    </a:cubicBezTo>
                    <a:cubicBezTo>
                      <a:pt x="442" y="269"/>
                      <a:pt x="444" y="143"/>
                      <a:pt x="368" y="62"/>
                    </a:cubicBezTo>
                    <a:cubicBezTo>
                      <a:pt x="329" y="21"/>
                      <a:pt x="277" y="0"/>
                      <a:pt x="2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5" name="Google Shape;915;p24"/>
            <p:cNvSpPr/>
            <p:nvPr/>
          </p:nvSpPr>
          <p:spPr>
            <a:xfrm>
              <a:off x="-307625" y="4382813"/>
              <a:ext cx="10194000" cy="1176900"/>
            </a:xfrm>
            <a:prstGeom prst="doubleWave">
              <a:avLst>
                <a:gd name="adj1" fmla="val 6250"/>
                <a:gd name="adj2" fmla="val -222"/>
              </a:avLst>
            </a:prstGeom>
            <a:solidFill>
              <a:srgbClr val="000000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6" name="Google Shape;916;p24"/>
            <p:cNvGrpSpPr/>
            <p:nvPr/>
          </p:nvGrpSpPr>
          <p:grpSpPr>
            <a:xfrm>
              <a:off x="5469538" y="4546719"/>
              <a:ext cx="822600" cy="370431"/>
              <a:chOff x="2169313" y="5452144"/>
              <a:chExt cx="822600" cy="370431"/>
            </a:xfrm>
          </p:grpSpPr>
          <p:sp>
            <p:nvSpPr>
              <p:cNvPr id="917" name="Google Shape;917;p24"/>
              <p:cNvSpPr/>
              <p:nvPr/>
            </p:nvSpPr>
            <p:spPr>
              <a:xfrm>
                <a:off x="2169313" y="5452144"/>
                <a:ext cx="304725" cy="169325"/>
              </a:xfrm>
              <a:custGeom>
                <a:avLst/>
                <a:gdLst/>
                <a:ahLst/>
                <a:cxnLst/>
                <a:rect l="l" t="t" r="r" b="b"/>
                <a:pathLst>
                  <a:path w="12189" h="6773" extrusionOk="0">
                    <a:moveTo>
                      <a:pt x="508" y="0"/>
                    </a:moveTo>
                    <a:cubicBezTo>
                      <a:pt x="508" y="1"/>
                      <a:pt x="1" y="4572"/>
                      <a:pt x="4402" y="6773"/>
                    </a:cubicBezTo>
                    <a:lnTo>
                      <a:pt x="12189" y="6773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4"/>
              <p:cNvSpPr/>
              <p:nvPr/>
            </p:nvSpPr>
            <p:spPr>
              <a:xfrm>
                <a:off x="2171388" y="5619063"/>
                <a:ext cx="304750" cy="169300"/>
              </a:xfrm>
              <a:custGeom>
                <a:avLst/>
                <a:gdLst/>
                <a:ahLst/>
                <a:cxnLst/>
                <a:rect l="l" t="t" r="r" b="b"/>
                <a:pathLst>
                  <a:path w="12190" h="6772" extrusionOk="0">
                    <a:moveTo>
                      <a:pt x="4402" y="1"/>
                    </a:moveTo>
                    <a:cubicBezTo>
                      <a:pt x="0" y="2200"/>
                      <a:pt x="509" y="6772"/>
                      <a:pt x="509" y="6772"/>
                    </a:cubicBezTo>
                    <a:lnTo>
                      <a:pt x="121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4"/>
              <p:cNvSpPr/>
              <p:nvPr/>
            </p:nvSpPr>
            <p:spPr>
              <a:xfrm>
                <a:off x="2377238" y="5457450"/>
                <a:ext cx="579800" cy="322325"/>
              </a:xfrm>
              <a:custGeom>
                <a:avLst/>
                <a:gdLst/>
                <a:ahLst/>
                <a:cxnLst/>
                <a:rect l="l" t="t" r="r" b="b"/>
                <a:pathLst>
                  <a:path w="23192" h="12893" extrusionOk="0">
                    <a:moveTo>
                      <a:pt x="14004" y="1"/>
                    </a:moveTo>
                    <a:cubicBezTo>
                      <a:pt x="13255" y="1"/>
                      <a:pt x="12478" y="60"/>
                      <a:pt x="11680" y="186"/>
                    </a:cubicBezTo>
                    <a:cubicBezTo>
                      <a:pt x="5356" y="1186"/>
                      <a:pt x="1" y="6366"/>
                      <a:pt x="1" y="6366"/>
                    </a:cubicBezTo>
                    <a:cubicBezTo>
                      <a:pt x="1" y="6366"/>
                      <a:pt x="5874" y="11648"/>
                      <a:pt x="12188" y="12714"/>
                    </a:cubicBezTo>
                    <a:cubicBezTo>
                      <a:pt x="12905" y="12835"/>
                      <a:pt x="13608" y="12892"/>
                      <a:pt x="14290" y="12892"/>
                    </a:cubicBezTo>
                    <a:cubicBezTo>
                      <a:pt x="19318" y="12892"/>
                      <a:pt x="23192" y="9782"/>
                      <a:pt x="23192" y="6366"/>
                    </a:cubicBezTo>
                    <a:cubicBezTo>
                      <a:pt x="23192" y="2966"/>
                      <a:pt x="19295" y="1"/>
                      <a:pt x="140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20" name="Google Shape;920;p24"/>
              <p:cNvGrpSpPr/>
              <p:nvPr/>
            </p:nvGrpSpPr>
            <p:grpSpPr>
              <a:xfrm>
                <a:off x="2488163" y="5457650"/>
                <a:ext cx="258000" cy="321800"/>
                <a:chOff x="2488163" y="5457650"/>
                <a:chExt cx="258000" cy="321800"/>
              </a:xfrm>
            </p:grpSpPr>
            <p:sp>
              <p:nvSpPr>
                <p:cNvPr id="921" name="Google Shape;921;p24"/>
                <p:cNvSpPr/>
                <p:nvPr/>
              </p:nvSpPr>
              <p:spPr>
                <a:xfrm>
                  <a:off x="2658688" y="5457650"/>
                  <a:ext cx="87475" cy="3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9" h="12872" extrusionOk="0">
                      <a:moveTo>
                        <a:pt x="2670" y="0"/>
                      </a:moveTo>
                      <a:cubicBezTo>
                        <a:pt x="2354" y="0"/>
                        <a:pt x="2033" y="11"/>
                        <a:pt x="1707" y="34"/>
                      </a:cubicBezTo>
                      <a:cubicBezTo>
                        <a:pt x="280" y="4244"/>
                        <a:pt x="0" y="8482"/>
                        <a:pt x="1036" y="12718"/>
                      </a:cubicBezTo>
                      <a:cubicBezTo>
                        <a:pt x="1641" y="12815"/>
                        <a:pt x="2233" y="12861"/>
                        <a:pt x="2813" y="12872"/>
                      </a:cubicBezTo>
                      <a:cubicBezTo>
                        <a:pt x="1626" y="8574"/>
                        <a:pt x="1935" y="4288"/>
                        <a:pt x="3499" y="24"/>
                      </a:cubicBezTo>
                      <a:cubicBezTo>
                        <a:pt x="3227" y="8"/>
                        <a:pt x="2951" y="0"/>
                        <a:pt x="267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24"/>
                <p:cNvSpPr/>
                <p:nvPr/>
              </p:nvSpPr>
              <p:spPr>
                <a:xfrm>
                  <a:off x="2568788" y="5466550"/>
                  <a:ext cx="78200" cy="29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" h="11890" extrusionOk="0">
                      <a:moveTo>
                        <a:pt x="3127" y="1"/>
                      </a:moveTo>
                      <a:lnTo>
                        <a:pt x="3127" y="1"/>
                      </a:lnTo>
                      <a:cubicBezTo>
                        <a:pt x="2472" y="145"/>
                        <a:pt x="1831" y="330"/>
                        <a:pt x="1205" y="547"/>
                      </a:cubicBezTo>
                      <a:cubicBezTo>
                        <a:pt x="189" y="4098"/>
                        <a:pt x="0" y="7665"/>
                        <a:pt x="736" y="11232"/>
                      </a:cubicBezTo>
                      <a:cubicBezTo>
                        <a:pt x="1346" y="11481"/>
                        <a:pt x="1970" y="11701"/>
                        <a:pt x="2608" y="11889"/>
                      </a:cubicBezTo>
                      <a:cubicBezTo>
                        <a:pt x="1572" y="7913"/>
                        <a:pt x="1802" y="3947"/>
                        <a:pt x="31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24"/>
                <p:cNvSpPr/>
                <p:nvPr/>
              </p:nvSpPr>
              <p:spPr>
                <a:xfrm>
                  <a:off x="2488163" y="5499475"/>
                  <a:ext cx="63100" cy="2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4" h="9100" extrusionOk="0">
                      <a:moveTo>
                        <a:pt x="2524" y="0"/>
                      </a:moveTo>
                      <a:lnTo>
                        <a:pt x="2524" y="0"/>
                      </a:lnTo>
                      <a:cubicBezTo>
                        <a:pt x="1837" y="319"/>
                        <a:pt x="1183" y="662"/>
                        <a:pt x="570" y="1016"/>
                      </a:cubicBezTo>
                      <a:cubicBezTo>
                        <a:pt x="100" y="3366"/>
                        <a:pt x="0" y="5724"/>
                        <a:pt x="297" y="8081"/>
                      </a:cubicBezTo>
                      <a:cubicBezTo>
                        <a:pt x="881" y="8429"/>
                        <a:pt x="1500" y="8772"/>
                        <a:pt x="2152" y="9100"/>
                      </a:cubicBezTo>
                      <a:cubicBezTo>
                        <a:pt x="1572" y="6059"/>
                        <a:pt x="1722" y="3025"/>
                        <a:pt x="25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4" name="Google Shape;924;p24"/>
              <p:cNvSpPr/>
              <p:nvPr/>
            </p:nvSpPr>
            <p:spPr>
              <a:xfrm>
                <a:off x="2540238" y="5706600"/>
                <a:ext cx="208750" cy="115975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4639" extrusionOk="0">
                    <a:moveTo>
                      <a:pt x="3016" y="1"/>
                    </a:moveTo>
                    <a:cubicBezTo>
                      <a:pt x="1" y="1509"/>
                      <a:pt x="349" y="4639"/>
                      <a:pt x="349" y="4639"/>
                    </a:cubicBezTo>
                    <a:lnTo>
                      <a:pt x="83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4"/>
              <p:cNvSpPr/>
              <p:nvPr/>
            </p:nvSpPr>
            <p:spPr>
              <a:xfrm>
                <a:off x="2766613" y="5464525"/>
                <a:ext cx="190425" cy="309125"/>
              </a:xfrm>
              <a:custGeom>
                <a:avLst/>
                <a:gdLst/>
                <a:ahLst/>
                <a:cxnLst/>
                <a:rect l="l" t="t" r="r" b="b"/>
                <a:pathLst>
                  <a:path w="7617" h="12365" extrusionOk="0">
                    <a:moveTo>
                      <a:pt x="1121" y="1"/>
                    </a:moveTo>
                    <a:cubicBezTo>
                      <a:pt x="415" y="1801"/>
                      <a:pt x="0" y="3938"/>
                      <a:pt x="0" y="6236"/>
                    </a:cubicBezTo>
                    <a:cubicBezTo>
                      <a:pt x="0" y="8488"/>
                      <a:pt x="400" y="10584"/>
                      <a:pt x="1081" y="12364"/>
                    </a:cubicBezTo>
                    <a:cubicBezTo>
                      <a:pt x="4906" y="11573"/>
                      <a:pt x="7617" y="8938"/>
                      <a:pt x="7617" y="6083"/>
                    </a:cubicBezTo>
                    <a:cubicBezTo>
                      <a:pt x="7617" y="3294"/>
                      <a:pt x="4985" y="807"/>
                      <a:pt x="1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4"/>
              <p:cNvSpPr/>
              <p:nvPr/>
            </p:nvSpPr>
            <p:spPr>
              <a:xfrm>
                <a:off x="2927113" y="5586900"/>
                <a:ext cx="64800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2592" extrusionOk="0">
                    <a:moveTo>
                      <a:pt x="1048" y="1"/>
                    </a:moveTo>
                    <a:cubicBezTo>
                      <a:pt x="1047" y="1"/>
                      <a:pt x="1047" y="1"/>
                      <a:pt x="1046" y="1"/>
                    </a:cubicBezTo>
                    <a:cubicBezTo>
                      <a:pt x="470" y="1"/>
                      <a:pt x="1" y="580"/>
                      <a:pt x="1" y="1296"/>
                    </a:cubicBezTo>
                    <a:cubicBezTo>
                      <a:pt x="1" y="2012"/>
                      <a:pt x="469" y="2591"/>
                      <a:pt x="1046" y="2591"/>
                    </a:cubicBezTo>
                    <a:cubicBezTo>
                      <a:pt x="1623" y="2591"/>
                      <a:pt x="2509" y="2175"/>
                      <a:pt x="2091" y="1296"/>
                    </a:cubicBezTo>
                    <a:cubicBezTo>
                      <a:pt x="2592" y="585"/>
                      <a:pt x="1625" y="1"/>
                      <a:pt x="10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4"/>
              <p:cNvSpPr/>
              <p:nvPr/>
            </p:nvSpPr>
            <p:spPr>
              <a:xfrm>
                <a:off x="2849813" y="5574350"/>
                <a:ext cx="27200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088" extrusionOk="0">
                    <a:moveTo>
                      <a:pt x="544" y="0"/>
                    </a:moveTo>
                    <a:cubicBezTo>
                      <a:pt x="244" y="0"/>
                      <a:pt x="1" y="243"/>
                      <a:pt x="1" y="544"/>
                    </a:cubicBezTo>
                    <a:cubicBezTo>
                      <a:pt x="1" y="846"/>
                      <a:pt x="244" y="1088"/>
                      <a:pt x="544" y="1088"/>
                    </a:cubicBezTo>
                    <a:cubicBezTo>
                      <a:pt x="844" y="1088"/>
                      <a:pt x="1087" y="845"/>
                      <a:pt x="1087" y="544"/>
                    </a:cubicBezTo>
                    <a:cubicBezTo>
                      <a:pt x="1087" y="243"/>
                      <a:pt x="843" y="0"/>
                      <a:pt x="5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8" name="Google Shape;928;p24"/>
            <p:cNvGrpSpPr/>
            <p:nvPr/>
          </p:nvGrpSpPr>
          <p:grpSpPr>
            <a:xfrm>
              <a:off x="2918888" y="4868625"/>
              <a:ext cx="463825" cy="205300"/>
              <a:chOff x="2955313" y="5883350"/>
              <a:chExt cx="463825" cy="205300"/>
            </a:xfrm>
          </p:grpSpPr>
          <p:sp>
            <p:nvSpPr>
              <p:cNvPr id="929" name="Google Shape;929;p24"/>
              <p:cNvSpPr/>
              <p:nvPr/>
            </p:nvSpPr>
            <p:spPr>
              <a:xfrm>
                <a:off x="3249113" y="5883350"/>
                <a:ext cx="170025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3779" extrusionOk="0">
                    <a:moveTo>
                      <a:pt x="6518" y="0"/>
                    </a:moveTo>
                    <a:lnTo>
                      <a:pt x="0" y="3779"/>
                    </a:lnTo>
                    <a:lnTo>
                      <a:pt x="4346" y="3779"/>
                    </a:lnTo>
                    <a:cubicBezTo>
                      <a:pt x="6801" y="2551"/>
                      <a:pt x="6518" y="1"/>
                      <a:pt x="6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4"/>
              <p:cNvSpPr/>
              <p:nvPr/>
            </p:nvSpPr>
            <p:spPr>
              <a:xfrm>
                <a:off x="3247863" y="5975419"/>
                <a:ext cx="170075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6803" h="3779" extrusionOk="0">
                    <a:moveTo>
                      <a:pt x="1" y="1"/>
                    </a:moveTo>
                    <a:lnTo>
                      <a:pt x="6519" y="3779"/>
                    </a:lnTo>
                    <a:cubicBezTo>
                      <a:pt x="6519" y="3779"/>
                      <a:pt x="6803" y="1228"/>
                      <a:pt x="4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4"/>
              <p:cNvSpPr/>
              <p:nvPr/>
            </p:nvSpPr>
            <p:spPr>
              <a:xfrm>
                <a:off x="2979588" y="5888400"/>
                <a:ext cx="323550" cy="179850"/>
              </a:xfrm>
              <a:custGeom>
                <a:avLst/>
                <a:gdLst/>
                <a:ahLst/>
                <a:cxnLst/>
                <a:rect l="l" t="t" r="r" b="b"/>
                <a:pathLst>
                  <a:path w="12942" h="7194" extrusionOk="0">
                    <a:moveTo>
                      <a:pt x="5125" y="1"/>
                    </a:moveTo>
                    <a:cubicBezTo>
                      <a:pt x="2173" y="1"/>
                      <a:pt x="0" y="1655"/>
                      <a:pt x="0" y="3552"/>
                    </a:cubicBezTo>
                    <a:cubicBezTo>
                      <a:pt x="0" y="5458"/>
                      <a:pt x="2161" y="7193"/>
                      <a:pt x="4966" y="7193"/>
                    </a:cubicBezTo>
                    <a:cubicBezTo>
                      <a:pt x="5347" y="7193"/>
                      <a:pt x="5739" y="7161"/>
                      <a:pt x="6140" y="7094"/>
                    </a:cubicBezTo>
                    <a:cubicBezTo>
                      <a:pt x="9663" y="6499"/>
                      <a:pt x="12941" y="3552"/>
                      <a:pt x="12941" y="3552"/>
                    </a:cubicBezTo>
                    <a:cubicBezTo>
                      <a:pt x="12941" y="3552"/>
                      <a:pt x="9953" y="661"/>
                      <a:pt x="6422" y="104"/>
                    </a:cubicBezTo>
                    <a:cubicBezTo>
                      <a:pt x="5977" y="34"/>
                      <a:pt x="5543" y="1"/>
                      <a:pt x="5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32" name="Google Shape;932;p24"/>
              <p:cNvGrpSpPr/>
              <p:nvPr/>
            </p:nvGrpSpPr>
            <p:grpSpPr>
              <a:xfrm>
                <a:off x="3097238" y="5888525"/>
                <a:ext cx="143950" cy="179550"/>
                <a:chOff x="3097238" y="5888525"/>
                <a:chExt cx="143950" cy="179550"/>
              </a:xfrm>
            </p:grpSpPr>
            <p:sp>
              <p:nvSpPr>
                <p:cNvPr id="933" name="Google Shape;933;p24"/>
                <p:cNvSpPr/>
                <p:nvPr/>
              </p:nvSpPr>
              <p:spPr>
                <a:xfrm>
                  <a:off x="3097238" y="5888525"/>
                  <a:ext cx="48800" cy="17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" h="7182" extrusionOk="0">
                      <a:moveTo>
                        <a:pt x="474" y="0"/>
                      </a:moveTo>
                      <a:cubicBezTo>
                        <a:pt x="314" y="0"/>
                        <a:pt x="156" y="5"/>
                        <a:pt x="0" y="13"/>
                      </a:cubicBezTo>
                      <a:cubicBezTo>
                        <a:pt x="874" y="2393"/>
                        <a:pt x="1045" y="4784"/>
                        <a:pt x="383" y="7182"/>
                      </a:cubicBezTo>
                      <a:cubicBezTo>
                        <a:pt x="707" y="7177"/>
                        <a:pt x="1037" y="7150"/>
                        <a:pt x="1375" y="7097"/>
                      </a:cubicBezTo>
                      <a:cubicBezTo>
                        <a:pt x="1952" y="4734"/>
                        <a:pt x="1796" y="2368"/>
                        <a:pt x="1000" y="19"/>
                      </a:cubicBezTo>
                      <a:cubicBezTo>
                        <a:pt x="822" y="6"/>
                        <a:pt x="647" y="0"/>
                        <a:pt x="47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24"/>
                <p:cNvSpPr/>
                <p:nvPr/>
              </p:nvSpPr>
              <p:spPr>
                <a:xfrm>
                  <a:off x="3152538" y="5893450"/>
                  <a:ext cx="43675" cy="16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7" h="6635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41" y="2205"/>
                        <a:pt x="870" y="4418"/>
                        <a:pt x="291" y="6635"/>
                      </a:cubicBezTo>
                      <a:cubicBezTo>
                        <a:pt x="646" y="6529"/>
                        <a:pt x="996" y="6406"/>
                        <a:pt x="1336" y="6268"/>
                      </a:cubicBezTo>
                      <a:cubicBezTo>
                        <a:pt x="1747" y="4279"/>
                        <a:pt x="1641" y="2288"/>
                        <a:pt x="1074" y="307"/>
                      </a:cubicBezTo>
                      <a:cubicBezTo>
                        <a:pt x="726" y="186"/>
                        <a:pt x="367" y="83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24"/>
                <p:cNvSpPr/>
                <p:nvPr/>
              </p:nvSpPr>
              <p:spPr>
                <a:xfrm>
                  <a:off x="3205963" y="5911850"/>
                  <a:ext cx="35225" cy="12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" h="5080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449" y="1687"/>
                        <a:pt x="533" y="3381"/>
                        <a:pt x="208" y="5079"/>
                      </a:cubicBezTo>
                      <a:cubicBezTo>
                        <a:pt x="572" y="4896"/>
                        <a:pt x="918" y="4705"/>
                        <a:pt x="1243" y="4511"/>
                      </a:cubicBezTo>
                      <a:cubicBezTo>
                        <a:pt x="1409" y="3194"/>
                        <a:pt x="1353" y="1880"/>
                        <a:pt x="1091" y="568"/>
                      </a:cubicBezTo>
                      <a:cubicBezTo>
                        <a:pt x="749" y="370"/>
                        <a:pt x="385" y="179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36" name="Google Shape;936;p24"/>
              <p:cNvSpPr/>
              <p:nvPr/>
            </p:nvSpPr>
            <p:spPr>
              <a:xfrm>
                <a:off x="3095663" y="6023950"/>
                <a:ext cx="116500" cy="64700"/>
              </a:xfrm>
              <a:custGeom>
                <a:avLst/>
                <a:gdLst/>
                <a:ahLst/>
                <a:cxnLst/>
                <a:rect l="l" t="t" r="r" b="b"/>
                <a:pathLst>
                  <a:path w="4660" h="2588" extrusionOk="0">
                    <a:moveTo>
                      <a:pt x="1" y="1"/>
                    </a:moveTo>
                    <a:lnTo>
                      <a:pt x="4465" y="2588"/>
                    </a:lnTo>
                    <a:cubicBezTo>
                      <a:pt x="4465" y="2588"/>
                      <a:pt x="4660" y="842"/>
                      <a:pt x="2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4"/>
              <p:cNvSpPr/>
              <p:nvPr/>
            </p:nvSpPr>
            <p:spPr>
              <a:xfrm>
                <a:off x="2979588" y="5892325"/>
                <a:ext cx="106275" cy="172525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6901" extrusionOk="0">
                    <a:moveTo>
                      <a:pt x="3625" y="1"/>
                    </a:moveTo>
                    <a:cubicBezTo>
                      <a:pt x="1469" y="450"/>
                      <a:pt x="0" y="1838"/>
                      <a:pt x="0" y="3395"/>
                    </a:cubicBezTo>
                    <a:cubicBezTo>
                      <a:pt x="0" y="4989"/>
                      <a:pt x="1512" y="6459"/>
                      <a:pt x="3647" y="6901"/>
                    </a:cubicBezTo>
                    <a:cubicBezTo>
                      <a:pt x="4028" y="5908"/>
                      <a:pt x="4251" y="4738"/>
                      <a:pt x="4251" y="3481"/>
                    </a:cubicBezTo>
                    <a:cubicBezTo>
                      <a:pt x="4251" y="2197"/>
                      <a:pt x="4019" y="1005"/>
                      <a:pt x="3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4"/>
              <p:cNvSpPr/>
              <p:nvPr/>
            </p:nvSpPr>
            <p:spPr>
              <a:xfrm>
                <a:off x="2955313" y="5957200"/>
                <a:ext cx="50250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011" extrusionOk="0">
                    <a:moveTo>
                      <a:pt x="1201" y="0"/>
                    </a:moveTo>
                    <a:cubicBezTo>
                      <a:pt x="752" y="0"/>
                      <a:pt x="1" y="455"/>
                      <a:pt x="390" y="1005"/>
                    </a:cubicBezTo>
                    <a:cubicBezTo>
                      <a:pt x="66" y="1686"/>
                      <a:pt x="752" y="2010"/>
                      <a:pt x="1201" y="2010"/>
                    </a:cubicBezTo>
                    <a:cubicBezTo>
                      <a:pt x="1647" y="2010"/>
                      <a:pt x="2010" y="1559"/>
                      <a:pt x="2010" y="1005"/>
                    </a:cubicBezTo>
                    <a:cubicBezTo>
                      <a:pt x="2010" y="451"/>
                      <a:pt x="1647" y="0"/>
                      <a:pt x="12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4"/>
              <p:cNvSpPr/>
              <p:nvPr/>
            </p:nvSpPr>
            <p:spPr>
              <a:xfrm>
                <a:off x="3029163" y="5961400"/>
                <a:ext cx="1470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86" extrusionOk="0">
                    <a:moveTo>
                      <a:pt x="295" y="0"/>
                    </a:moveTo>
                    <a:cubicBezTo>
                      <a:pt x="132" y="0"/>
                      <a:pt x="1" y="132"/>
                      <a:pt x="1" y="293"/>
                    </a:cubicBezTo>
                    <a:cubicBezTo>
                      <a:pt x="1" y="455"/>
                      <a:pt x="132" y="586"/>
                      <a:pt x="295" y="586"/>
                    </a:cubicBezTo>
                    <a:cubicBezTo>
                      <a:pt x="456" y="586"/>
                      <a:pt x="587" y="455"/>
                      <a:pt x="587" y="293"/>
                    </a:cubicBezTo>
                    <a:cubicBezTo>
                      <a:pt x="587" y="132"/>
                      <a:pt x="456" y="0"/>
                      <a:pt x="2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40" name="Google Shape;940;p24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Fredoka One"/>
              <a:buNone/>
              <a:defRPr sz="3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6125" y="1406775"/>
            <a:ext cx="7704900" cy="31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●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○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■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●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○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■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●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○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Char char="■"/>
              <a:defRPr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Fredoka One"/>
              <a:buNone/>
              <a:defRPr sz="35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8" r:id="rId6"/>
    <p:sldLayoutId id="2147483665" r:id="rId7"/>
    <p:sldLayoutId id="2147483667" r:id="rId8"/>
    <p:sldLayoutId id="2147483670" r:id="rId9"/>
    <p:sldLayoutId id="2147483671" r:id="rId10"/>
    <p:sldLayoutId id="2147483675" r:id="rId11"/>
    <p:sldLayoutId id="2147483680" r:id="rId12"/>
    <p:sldLayoutId id="2147483683" r:id="rId13"/>
    <p:sldLayoutId id="2147483684" r:id="rId14"/>
    <p:sldLayoutId id="214748368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43"/>
          <p:cNvGrpSpPr/>
          <p:nvPr/>
        </p:nvGrpSpPr>
        <p:grpSpPr>
          <a:xfrm>
            <a:off x="-617800" y="70650"/>
            <a:ext cx="9572200" cy="1991150"/>
            <a:chOff x="-617800" y="70650"/>
            <a:chExt cx="9572200" cy="1991150"/>
          </a:xfrm>
        </p:grpSpPr>
        <p:grpSp>
          <p:nvGrpSpPr>
            <p:cNvPr id="1541" name="Google Shape;1541;p43"/>
            <p:cNvGrpSpPr/>
            <p:nvPr/>
          </p:nvGrpSpPr>
          <p:grpSpPr>
            <a:xfrm>
              <a:off x="-89687" y="70650"/>
              <a:ext cx="9044088" cy="1132675"/>
              <a:chOff x="-89687" y="70650"/>
              <a:chExt cx="9044088" cy="1132675"/>
            </a:xfrm>
          </p:grpSpPr>
          <p:sp>
            <p:nvSpPr>
              <p:cNvPr id="1542" name="Google Shape;1542;p43"/>
              <p:cNvSpPr/>
              <p:nvPr/>
            </p:nvSpPr>
            <p:spPr>
              <a:xfrm flipH="1">
                <a:off x="6875995" y="401925"/>
                <a:ext cx="2073222" cy="622787"/>
              </a:xfrm>
              <a:custGeom>
                <a:avLst/>
                <a:gdLst/>
                <a:ahLst/>
                <a:cxnLst/>
                <a:rect l="l" t="t" r="r" b="b"/>
                <a:pathLst>
                  <a:path w="73330" h="22028" extrusionOk="0">
                    <a:moveTo>
                      <a:pt x="42412" y="1"/>
                    </a:moveTo>
                    <a:cubicBezTo>
                      <a:pt x="42136" y="1"/>
                      <a:pt x="41853" y="7"/>
                      <a:pt x="41563" y="19"/>
                    </a:cubicBezTo>
                    <a:cubicBezTo>
                      <a:pt x="33538" y="353"/>
                      <a:pt x="31616" y="5056"/>
                      <a:pt x="31616" y="5056"/>
                    </a:cubicBezTo>
                    <a:cubicBezTo>
                      <a:pt x="30410" y="2974"/>
                      <a:pt x="26937" y="1260"/>
                      <a:pt x="23030" y="1260"/>
                    </a:cubicBezTo>
                    <a:cubicBezTo>
                      <a:pt x="20706" y="1260"/>
                      <a:pt x="18228" y="1867"/>
                      <a:pt x="15983" y="3363"/>
                    </a:cubicBezTo>
                    <a:cubicBezTo>
                      <a:pt x="9966" y="7376"/>
                      <a:pt x="11493" y="14358"/>
                      <a:pt x="11493" y="14358"/>
                    </a:cubicBezTo>
                    <a:cubicBezTo>
                      <a:pt x="10285" y="13917"/>
                      <a:pt x="9287" y="13735"/>
                      <a:pt x="8463" y="13735"/>
                    </a:cubicBezTo>
                    <a:cubicBezTo>
                      <a:pt x="4515" y="13735"/>
                      <a:pt x="4560" y="17916"/>
                      <a:pt x="4560" y="17916"/>
                    </a:cubicBezTo>
                    <a:cubicBezTo>
                      <a:pt x="4116" y="17832"/>
                      <a:pt x="3714" y="17794"/>
                      <a:pt x="3351" y="17794"/>
                    </a:cubicBezTo>
                    <a:cubicBezTo>
                      <a:pt x="121" y="17794"/>
                      <a:pt x="0" y="20801"/>
                      <a:pt x="602" y="21252"/>
                    </a:cubicBezTo>
                    <a:cubicBezTo>
                      <a:pt x="1003" y="21553"/>
                      <a:pt x="4404" y="21613"/>
                      <a:pt x="7066" y="21613"/>
                    </a:cubicBezTo>
                    <a:cubicBezTo>
                      <a:pt x="8848" y="21613"/>
                      <a:pt x="10300" y="21586"/>
                      <a:pt x="10300" y="21586"/>
                    </a:cubicBezTo>
                    <a:cubicBezTo>
                      <a:pt x="10300" y="21586"/>
                      <a:pt x="31545" y="22028"/>
                      <a:pt x="48667" y="22028"/>
                    </a:cubicBezTo>
                    <a:cubicBezTo>
                      <a:pt x="59428" y="22028"/>
                      <a:pt x="68560" y="21853"/>
                      <a:pt x="69765" y="21285"/>
                    </a:cubicBezTo>
                    <a:cubicBezTo>
                      <a:pt x="72889" y="19814"/>
                      <a:pt x="73330" y="13395"/>
                      <a:pt x="69484" y="10051"/>
                    </a:cubicBezTo>
                    <a:cubicBezTo>
                      <a:pt x="67812" y="8597"/>
                      <a:pt x="66046" y="8187"/>
                      <a:pt x="64583" y="8187"/>
                    </a:cubicBezTo>
                    <a:cubicBezTo>
                      <a:pt x="62681" y="8187"/>
                      <a:pt x="61293" y="8881"/>
                      <a:pt x="61293" y="8881"/>
                    </a:cubicBezTo>
                    <a:cubicBezTo>
                      <a:pt x="59766" y="7750"/>
                      <a:pt x="58309" y="7376"/>
                      <a:pt x="57049" y="7376"/>
                    </a:cubicBezTo>
                    <a:cubicBezTo>
                      <a:pt x="54581" y="7376"/>
                      <a:pt x="52868" y="8810"/>
                      <a:pt x="52868" y="8810"/>
                    </a:cubicBezTo>
                    <a:cubicBezTo>
                      <a:pt x="52646" y="4229"/>
                      <a:pt x="49806" y="1"/>
                      <a:pt x="42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43" name="Google Shape;1543;p43"/>
              <p:cNvGrpSpPr/>
              <p:nvPr/>
            </p:nvGrpSpPr>
            <p:grpSpPr>
              <a:xfrm>
                <a:off x="-89687" y="70650"/>
                <a:ext cx="2345913" cy="1040775"/>
                <a:chOff x="-89687" y="70650"/>
                <a:chExt cx="2345913" cy="1040775"/>
              </a:xfrm>
            </p:grpSpPr>
            <p:sp>
              <p:nvSpPr>
                <p:cNvPr id="1544" name="Google Shape;1544;p43"/>
                <p:cNvSpPr/>
                <p:nvPr/>
              </p:nvSpPr>
              <p:spPr>
                <a:xfrm>
                  <a:off x="1215450" y="70650"/>
                  <a:ext cx="1040775" cy="10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31" h="41631" extrusionOk="0">
                      <a:moveTo>
                        <a:pt x="20815" y="0"/>
                      </a:moveTo>
                      <a:cubicBezTo>
                        <a:pt x="9319" y="0"/>
                        <a:pt x="1" y="9319"/>
                        <a:pt x="1" y="20815"/>
                      </a:cubicBezTo>
                      <a:cubicBezTo>
                        <a:pt x="1" y="32312"/>
                        <a:pt x="9319" y="41630"/>
                        <a:pt x="20815" y="41630"/>
                      </a:cubicBezTo>
                      <a:cubicBezTo>
                        <a:pt x="32312" y="41630"/>
                        <a:pt x="41630" y="32312"/>
                        <a:pt x="41630" y="20815"/>
                      </a:cubicBezTo>
                      <a:cubicBezTo>
                        <a:pt x="41630" y="9320"/>
                        <a:pt x="32311" y="0"/>
                        <a:pt x="208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545;p43"/>
                <p:cNvSpPr/>
                <p:nvPr/>
              </p:nvSpPr>
              <p:spPr>
                <a:xfrm>
                  <a:off x="-89687" y="70650"/>
                  <a:ext cx="1611625" cy="48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65" h="19366" extrusionOk="0">
                      <a:moveTo>
                        <a:pt x="27176" y="1"/>
                      </a:moveTo>
                      <a:cubicBezTo>
                        <a:pt x="20680" y="1"/>
                        <a:pt x="18184" y="3720"/>
                        <a:pt x="17987" y="7746"/>
                      </a:cubicBezTo>
                      <a:cubicBezTo>
                        <a:pt x="17987" y="7746"/>
                        <a:pt x="16481" y="6484"/>
                        <a:pt x="14312" y="6484"/>
                      </a:cubicBezTo>
                      <a:cubicBezTo>
                        <a:pt x="13204" y="6484"/>
                        <a:pt x="11924" y="6813"/>
                        <a:pt x="10582" y="7807"/>
                      </a:cubicBezTo>
                      <a:cubicBezTo>
                        <a:pt x="10582" y="7807"/>
                        <a:pt x="9361" y="7197"/>
                        <a:pt x="7689" y="7197"/>
                      </a:cubicBezTo>
                      <a:cubicBezTo>
                        <a:pt x="6403" y="7197"/>
                        <a:pt x="4850" y="7558"/>
                        <a:pt x="3380" y="8836"/>
                      </a:cubicBezTo>
                      <a:cubicBezTo>
                        <a:pt x="0" y="11776"/>
                        <a:pt x="386" y="17419"/>
                        <a:pt x="3134" y="18713"/>
                      </a:cubicBezTo>
                      <a:cubicBezTo>
                        <a:pt x="4193" y="19213"/>
                        <a:pt x="12227" y="19366"/>
                        <a:pt x="21691" y="19366"/>
                      </a:cubicBezTo>
                      <a:cubicBezTo>
                        <a:pt x="36742" y="19366"/>
                        <a:pt x="55411" y="18978"/>
                        <a:pt x="55411" y="18978"/>
                      </a:cubicBezTo>
                      <a:cubicBezTo>
                        <a:pt x="55411" y="18978"/>
                        <a:pt x="56673" y="19001"/>
                        <a:pt x="58229" y="19001"/>
                      </a:cubicBezTo>
                      <a:cubicBezTo>
                        <a:pt x="60573" y="19001"/>
                        <a:pt x="63582" y="18949"/>
                        <a:pt x="63936" y="18683"/>
                      </a:cubicBezTo>
                      <a:cubicBezTo>
                        <a:pt x="64465" y="18286"/>
                        <a:pt x="64359" y="15643"/>
                        <a:pt x="61518" y="15643"/>
                      </a:cubicBezTo>
                      <a:cubicBezTo>
                        <a:pt x="61200" y="15643"/>
                        <a:pt x="60847" y="15676"/>
                        <a:pt x="60456" y="15750"/>
                      </a:cubicBezTo>
                      <a:cubicBezTo>
                        <a:pt x="60456" y="15750"/>
                        <a:pt x="60495" y="12075"/>
                        <a:pt x="57024" y="12075"/>
                      </a:cubicBezTo>
                      <a:cubicBezTo>
                        <a:pt x="56300" y="12075"/>
                        <a:pt x="55422" y="12235"/>
                        <a:pt x="54360" y="12622"/>
                      </a:cubicBezTo>
                      <a:cubicBezTo>
                        <a:pt x="54360" y="12622"/>
                        <a:pt x="55703" y="6484"/>
                        <a:pt x="50413" y="2956"/>
                      </a:cubicBezTo>
                      <a:cubicBezTo>
                        <a:pt x="48439" y="1640"/>
                        <a:pt x="46260" y="1107"/>
                        <a:pt x="44217" y="1107"/>
                      </a:cubicBezTo>
                      <a:cubicBezTo>
                        <a:pt x="40783" y="1107"/>
                        <a:pt x="37730" y="2614"/>
                        <a:pt x="36671" y="4445"/>
                      </a:cubicBezTo>
                      <a:cubicBezTo>
                        <a:pt x="36671" y="4445"/>
                        <a:pt x="34980" y="310"/>
                        <a:pt x="27925" y="17"/>
                      </a:cubicBezTo>
                      <a:cubicBezTo>
                        <a:pt x="27670" y="6"/>
                        <a:pt x="27420" y="1"/>
                        <a:pt x="271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46" name="Google Shape;1546;p43"/>
              <p:cNvGrpSpPr/>
              <p:nvPr/>
            </p:nvGrpSpPr>
            <p:grpSpPr>
              <a:xfrm>
                <a:off x="8245288" y="838469"/>
                <a:ext cx="709113" cy="364856"/>
                <a:chOff x="113913" y="479994"/>
                <a:chExt cx="709113" cy="364856"/>
              </a:xfrm>
            </p:grpSpPr>
            <p:sp>
              <p:nvSpPr>
                <p:cNvPr id="1547" name="Google Shape;1547;p43"/>
                <p:cNvSpPr/>
                <p:nvPr/>
              </p:nvSpPr>
              <p:spPr>
                <a:xfrm>
                  <a:off x="600525" y="634850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8" name="Google Shape;1548;p43"/>
                <p:cNvSpPr/>
                <p:nvPr/>
              </p:nvSpPr>
              <p:spPr>
                <a:xfrm>
                  <a:off x="600525" y="634850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43"/>
                <p:cNvSpPr/>
                <p:nvPr/>
              </p:nvSpPr>
              <p:spPr>
                <a:xfrm>
                  <a:off x="311563" y="479994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0" name="Google Shape;1550;p43"/>
                <p:cNvSpPr/>
                <p:nvPr/>
              </p:nvSpPr>
              <p:spPr>
                <a:xfrm>
                  <a:off x="311563" y="479994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1" name="Google Shape;1551;p43"/>
                <p:cNvSpPr/>
                <p:nvPr/>
              </p:nvSpPr>
              <p:spPr>
                <a:xfrm>
                  <a:off x="131688" y="792225"/>
                  <a:ext cx="198700" cy="4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8" h="1882" extrusionOk="0">
                      <a:moveTo>
                        <a:pt x="3720" y="1"/>
                      </a:moveTo>
                      <a:lnTo>
                        <a:pt x="0" y="1630"/>
                      </a:lnTo>
                      <a:cubicBezTo>
                        <a:pt x="0" y="1630"/>
                        <a:pt x="1122" y="1881"/>
                        <a:pt x="2528" y="1881"/>
                      </a:cubicBezTo>
                      <a:cubicBezTo>
                        <a:pt x="3502" y="1881"/>
                        <a:pt x="4612" y="1761"/>
                        <a:pt x="5581" y="1352"/>
                      </a:cubicBezTo>
                      <a:cubicBezTo>
                        <a:pt x="7948" y="354"/>
                        <a:pt x="3720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43"/>
                <p:cNvSpPr/>
                <p:nvPr/>
              </p:nvSpPr>
              <p:spPr>
                <a:xfrm>
                  <a:off x="113913" y="663500"/>
                  <a:ext cx="550600" cy="18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4" h="7254" extrusionOk="0">
                      <a:moveTo>
                        <a:pt x="18012" y="0"/>
                      </a:moveTo>
                      <a:cubicBezTo>
                        <a:pt x="14143" y="0"/>
                        <a:pt x="8526" y="1673"/>
                        <a:pt x="8526" y="1673"/>
                      </a:cubicBezTo>
                      <a:cubicBezTo>
                        <a:pt x="8526" y="1673"/>
                        <a:pt x="1" y="4907"/>
                        <a:pt x="6251" y="6874"/>
                      </a:cubicBezTo>
                      <a:cubicBezTo>
                        <a:pt x="7092" y="7139"/>
                        <a:pt x="7984" y="7253"/>
                        <a:pt x="8897" y="7253"/>
                      </a:cubicBezTo>
                      <a:cubicBezTo>
                        <a:pt x="14760" y="7253"/>
                        <a:pt x="21499" y="2526"/>
                        <a:pt x="21499" y="2526"/>
                      </a:cubicBezTo>
                      <a:cubicBezTo>
                        <a:pt x="22024" y="602"/>
                        <a:pt x="20332" y="0"/>
                        <a:pt x="18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3" name="Google Shape;1553;p43"/>
                <p:cNvSpPr/>
                <p:nvPr/>
              </p:nvSpPr>
              <p:spPr>
                <a:xfrm>
                  <a:off x="383113" y="518919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4" name="Google Shape;1554;p43"/>
                <p:cNvSpPr/>
                <p:nvPr/>
              </p:nvSpPr>
              <p:spPr>
                <a:xfrm>
                  <a:off x="263888" y="768675"/>
                  <a:ext cx="22625" cy="2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" h="907" extrusionOk="0">
                      <a:moveTo>
                        <a:pt x="453" y="1"/>
                      </a:moveTo>
                      <a:cubicBezTo>
                        <a:pt x="202" y="1"/>
                        <a:pt x="1" y="204"/>
                        <a:pt x="1" y="453"/>
                      </a:cubicBezTo>
                      <a:cubicBezTo>
                        <a:pt x="1" y="704"/>
                        <a:pt x="202" y="907"/>
                        <a:pt x="453" y="907"/>
                      </a:cubicBezTo>
                      <a:cubicBezTo>
                        <a:pt x="703" y="907"/>
                        <a:pt x="905" y="705"/>
                        <a:pt x="905" y="454"/>
                      </a:cubicBezTo>
                      <a:cubicBezTo>
                        <a:pt x="905" y="204"/>
                        <a:pt x="703" y="2"/>
                        <a:pt x="4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5" name="Google Shape;1555;p43"/>
                <p:cNvSpPr/>
                <p:nvPr/>
              </p:nvSpPr>
              <p:spPr>
                <a:xfrm>
                  <a:off x="383113" y="518919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556" name="Google Shape;1556;p43"/>
            <p:cNvSpPr/>
            <p:nvPr/>
          </p:nvSpPr>
          <p:spPr>
            <a:xfrm>
              <a:off x="-617800" y="1511100"/>
              <a:ext cx="1833250" cy="550700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8" name="Google Shape;1558;p43"/>
          <p:cNvSpPr txBox="1">
            <a:spLocks noGrp="1"/>
          </p:cNvSpPr>
          <p:nvPr>
            <p:ph type="subTitle" idx="1"/>
          </p:nvPr>
        </p:nvSpPr>
        <p:spPr>
          <a:xfrm>
            <a:off x="3175425" y="3410463"/>
            <a:ext cx="27933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62" name="Google Shape;1562;p43"/>
          <p:cNvSpPr txBox="1">
            <a:spLocks noGrp="1"/>
          </p:cNvSpPr>
          <p:nvPr>
            <p:ph type="title"/>
          </p:nvPr>
        </p:nvSpPr>
        <p:spPr>
          <a:xfrm>
            <a:off x="2096625" y="1113838"/>
            <a:ext cx="4950900" cy="13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+mn-lt"/>
              </a:rPr>
              <a:t>Ô</a:t>
            </a:r>
            <a:r>
              <a:rPr lang="en" dirty="0" smtClean="0">
                <a:latin typeface="+mn-lt"/>
              </a:rPr>
              <a:t>n tập chương IX</a:t>
            </a:r>
            <a:endParaRPr dirty="0">
              <a:latin typeface="+mn-lt"/>
            </a:endParaRPr>
          </a:p>
        </p:txBody>
      </p:sp>
      <p:sp>
        <p:nvSpPr>
          <p:cNvPr id="1563" name="Google Shape;1563;p43"/>
          <p:cNvSpPr txBox="1">
            <a:spLocks noGrp="1"/>
          </p:cNvSpPr>
          <p:nvPr>
            <p:ph type="subTitle" idx="2"/>
          </p:nvPr>
        </p:nvSpPr>
        <p:spPr>
          <a:xfrm>
            <a:off x="7169100" y="537000"/>
            <a:ext cx="12618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 grade</a:t>
            </a:r>
            <a:endParaRPr/>
          </a:p>
        </p:txBody>
      </p:sp>
      <p:sp>
        <p:nvSpPr>
          <p:cNvPr id="1560" name="Google Shape;1560;p43"/>
          <p:cNvSpPr txBox="1">
            <a:spLocks noGrp="1"/>
          </p:cNvSpPr>
          <p:nvPr>
            <p:ph type="title" idx="3"/>
          </p:nvPr>
        </p:nvSpPr>
        <p:spPr>
          <a:xfrm>
            <a:off x="2438400" y="2876550"/>
            <a:ext cx="41931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US" dirty="0" smtClean="0">
                <a:latin typeface="+mn-lt"/>
              </a:rPr>
              <a:t>S</a:t>
            </a:r>
            <a:r>
              <a:rPr lang="en" dirty="0" smtClean="0">
                <a:latin typeface="+mn-lt"/>
              </a:rPr>
              <a:t>inh trưởng và phát triển ở sinh vật</a:t>
            </a:r>
            <a:endParaRPr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49"/>
          <p:cNvSpPr txBox="1">
            <a:spLocks noGrp="1"/>
          </p:cNvSpPr>
          <p:nvPr>
            <p:ph type="subTitle" idx="1"/>
          </p:nvPr>
        </p:nvSpPr>
        <p:spPr>
          <a:xfrm>
            <a:off x="458675" y="2345303"/>
            <a:ext cx="3929400" cy="12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latin typeface="+mn-lt"/>
              </a:rPr>
              <a:t>CÂU HỎI TỰ LUẬN</a:t>
            </a:r>
            <a:endParaRPr sz="3200" b="1" dirty="0">
              <a:latin typeface="+mn-lt"/>
            </a:endParaRPr>
          </a:p>
        </p:txBody>
      </p:sp>
      <p:sp>
        <p:nvSpPr>
          <p:cNvPr id="1711" name="Google Shape;1711;p49"/>
          <p:cNvSpPr txBox="1">
            <a:spLocks noGrp="1"/>
          </p:cNvSpPr>
          <p:nvPr>
            <p:ph type="title"/>
          </p:nvPr>
        </p:nvSpPr>
        <p:spPr>
          <a:xfrm>
            <a:off x="719550" y="1212950"/>
            <a:ext cx="3929400" cy="17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 </a:t>
            </a:r>
            <a:endParaRPr dirty="0"/>
          </a:p>
        </p:txBody>
      </p:sp>
      <p:grpSp>
        <p:nvGrpSpPr>
          <p:cNvPr id="1712" name="Google Shape;1712;p49"/>
          <p:cNvGrpSpPr/>
          <p:nvPr/>
        </p:nvGrpSpPr>
        <p:grpSpPr>
          <a:xfrm>
            <a:off x="-504285" y="0"/>
            <a:ext cx="10041171" cy="4191903"/>
            <a:chOff x="-504285" y="0"/>
            <a:chExt cx="10041171" cy="4191903"/>
          </a:xfrm>
        </p:grpSpPr>
        <p:pic>
          <p:nvPicPr>
            <p:cNvPr id="1713" name="Google Shape;1713;p49"/>
            <p:cNvPicPr preferRelativeResize="0"/>
            <p:nvPr/>
          </p:nvPicPr>
          <p:blipFill rotWithShape="1">
            <a:blip r:embed="rId3">
              <a:alphaModFix/>
            </a:blip>
            <a:srcRect l="21401" r="21406"/>
            <a:stretch/>
          </p:blipFill>
          <p:spPr>
            <a:xfrm>
              <a:off x="4936859" y="405422"/>
              <a:ext cx="3803400" cy="3740700"/>
            </a:xfrm>
            <a:prstGeom prst="ellipse">
              <a:avLst/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714" name="Google Shape;1714;p49"/>
            <p:cNvSpPr/>
            <p:nvPr/>
          </p:nvSpPr>
          <p:spPr>
            <a:xfrm>
              <a:off x="458675" y="0"/>
              <a:ext cx="1040775" cy="1040775"/>
            </a:xfrm>
            <a:custGeom>
              <a:avLst/>
              <a:gdLst/>
              <a:ahLst/>
              <a:cxnLst/>
              <a:rect l="l" t="t" r="r" b="b"/>
              <a:pathLst>
                <a:path w="41631" h="41631" extrusionOk="0">
                  <a:moveTo>
                    <a:pt x="20815" y="0"/>
                  </a:moveTo>
                  <a:cubicBezTo>
                    <a:pt x="9319" y="0"/>
                    <a:pt x="1" y="9319"/>
                    <a:pt x="1" y="20815"/>
                  </a:cubicBezTo>
                  <a:cubicBezTo>
                    <a:pt x="1" y="32312"/>
                    <a:pt x="9319" y="41630"/>
                    <a:pt x="20815" y="41630"/>
                  </a:cubicBezTo>
                  <a:cubicBezTo>
                    <a:pt x="32312" y="41630"/>
                    <a:pt x="41630" y="32312"/>
                    <a:pt x="41630" y="20815"/>
                  </a:cubicBezTo>
                  <a:cubicBezTo>
                    <a:pt x="41630" y="9320"/>
                    <a:pt x="32311" y="0"/>
                    <a:pt x="20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9"/>
            <p:cNvSpPr/>
            <p:nvPr/>
          </p:nvSpPr>
          <p:spPr>
            <a:xfrm>
              <a:off x="7799515" y="1120253"/>
              <a:ext cx="1737371" cy="612323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9"/>
            <p:cNvSpPr/>
            <p:nvPr/>
          </p:nvSpPr>
          <p:spPr>
            <a:xfrm>
              <a:off x="-504285" y="405428"/>
              <a:ext cx="1737371" cy="612323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7" name="Google Shape;1717;p49"/>
            <p:cNvGrpSpPr/>
            <p:nvPr/>
          </p:nvGrpSpPr>
          <p:grpSpPr>
            <a:xfrm rot="1401169">
              <a:off x="7939489" y="3701437"/>
              <a:ext cx="709127" cy="364864"/>
              <a:chOff x="113913" y="479994"/>
              <a:chExt cx="709113" cy="364856"/>
            </a:xfrm>
          </p:grpSpPr>
          <p:sp>
            <p:nvSpPr>
              <p:cNvPr id="1718" name="Google Shape;1718;p49"/>
              <p:cNvSpPr/>
              <p:nvPr/>
            </p:nvSpPr>
            <p:spPr>
              <a:xfrm>
                <a:off x="600525" y="634850"/>
                <a:ext cx="2225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3886" extrusionOk="0">
                    <a:moveTo>
                      <a:pt x="7575" y="1"/>
                    </a:moveTo>
                    <a:cubicBezTo>
                      <a:pt x="6141" y="1"/>
                      <a:pt x="2125" y="1837"/>
                      <a:pt x="1199" y="2027"/>
                    </a:cubicBezTo>
                    <a:cubicBezTo>
                      <a:pt x="285" y="2216"/>
                      <a:pt x="0" y="3885"/>
                      <a:pt x="1164" y="3885"/>
                    </a:cubicBezTo>
                    <a:cubicBezTo>
                      <a:pt x="1303" y="3885"/>
                      <a:pt x="1463" y="3861"/>
                      <a:pt x="1646" y="3808"/>
                    </a:cubicBezTo>
                    <a:lnTo>
                      <a:pt x="8354" y="2637"/>
                    </a:lnTo>
                    <a:cubicBezTo>
                      <a:pt x="8354" y="2637"/>
                      <a:pt x="8899" y="1649"/>
                      <a:pt x="8112" y="1371"/>
                    </a:cubicBezTo>
                    <a:cubicBezTo>
                      <a:pt x="8112" y="1371"/>
                      <a:pt x="8851" y="533"/>
                      <a:pt x="7935" y="66"/>
                    </a:cubicBezTo>
                    <a:cubicBezTo>
                      <a:pt x="7848" y="21"/>
                      <a:pt x="7726" y="1"/>
                      <a:pt x="75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49"/>
              <p:cNvSpPr/>
              <p:nvPr/>
            </p:nvSpPr>
            <p:spPr>
              <a:xfrm>
                <a:off x="600525" y="634850"/>
                <a:ext cx="2225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3886" extrusionOk="0">
                    <a:moveTo>
                      <a:pt x="7575" y="1"/>
                    </a:moveTo>
                    <a:cubicBezTo>
                      <a:pt x="6141" y="1"/>
                      <a:pt x="2125" y="1837"/>
                      <a:pt x="1199" y="2027"/>
                    </a:cubicBezTo>
                    <a:cubicBezTo>
                      <a:pt x="285" y="2216"/>
                      <a:pt x="0" y="3885"/>
                      <a:pt x="1164" y="3885"/>
                    </a:cubicBezTo>
                    <a:cubicBezTo>
                      <a:pt x="1303" y="3885"/>
                      <a:pt x="1463" y="3861"/>
                      <a:pt x="1646" y="3808"/>
                    </a:cubicBezTo>
                    <a:lnTo>
                      <a:pt x="8354" y="2637"/>
                    </a:lnTo>
                    <a:cubicBezTo>
                      <a:pt x="8354" y="2637"/>
                      <a:pt x="8899" y="1649"/>
                      <a:pt x="8112" y="1371"/>
                    </a:cubicBezTo>
                    <a:cubicBezTo>
                      <a:pt x="8112" y="1371"/>
                      <a:pt x="8851" y="533"/>
                      <a:pt x="7935" y="66"/>
                    </a:cubicBezTo>
                    <a:cubicBezTo>
                      <a:pt x="7848" y="21"/>
                      <a:pt x="7726" y="1"/>
                      <a:pt x="7575" y="1"/>
                    </a:cubicBezTo>
                    <a:close/>
                  </a:path>
                </a:pathLst>
              </a:cu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49"/>
              <p:cNvSpPr/>
              <p:nvPr/>
            </p:nvSpPr>
            <p:spPr>
              <a:xfrm>
                <a:off x="311563" y="479994"/>
                <a:ext cx="175625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2451" extrusionOk="0">
                    <a:moveTo>
                      <a:pt x="3275" y="0"/>
                    </a:moveTo>
                    <a:cubicBezTo>
                      <a:pt x="3273" y="0"/>
                      <a:pt x="0" y="4208"/>
                      <a:pt x="2228" y="12451"/>
                    </a:cubicBezTo>
                    <a:cubicBezTo>
                      <a:pt x="2228" y="12451"/>
                      <a:pt x="4557" y="11636"/>
                      <a:pt x="5049" y="9092"/>
                    </a:cubicBezTo>
                    <a:cubicBezTo>
                      <a:pt x="5049" y="9092"/>
                      <a:pt x="7024" y="6257"/>
                      <a:pt x="5446" y="4948"/>
                    </a:cubicBezTo>
                    <a:cubicBezTo>
                      <a:pt x="5446" y="4948"/>
                      <a:pt x="6119" y="3221"/>
                      <a:pt x="4046" y="2166"/>
                    </a:cubicBezTo>
                    <a:cubicBezTo>
                      <a:pt x="4046" y="2166"/>
                      <a:pt x="4785" y="589"/>
                      <a:pt x="3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49"/>
              <p:cNvSpPr/>
              <p:nvPr/>
            </p:nvSpPr>
            <p:spPr>
              <a:xfrm>
                <a:off x="311563" y="479994"/>
                <a:ext cx="175625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2451" extrusionOk="0">
                    <a:moveTo>
                      <a:pt x="3275" y="0"/>
                    </a:moveTo>
                    <a:cubicBezTo>
                      <a:pt x="3273" y="0"/>
                      <a:pt x="0" y="4208"/>
                      <a:pt x="2228" y="12451"/>
                    </a:cubicBezTo>
                    <a:cubicBezTo>
                      <a:pt x="2228" y="12451"/>
                      <a:pt x="4557" y="11636"/>
                      <a:pt x="5049" y="9092"/>
                    </a:cubicBezTo>
                    <a:cubicBezTo>
                      <a:pt x="5049" y="9092"/>
                      <a:pt x="7024" y="6257"/>
                      <a:pt x="5446" y="4948"/>
                    </a:cubicBezTo>
                    <a:cubicBezTo>
                      <a:pt x="5446" y="4948"/>
                      <a:pt x="6119" y="3221"/>
                      <a:pt x="4046" y="2166"/>
                    </a:cubicBezTo>
                    <a:cubicBezTo>
                      <a:pt x="4046" y="2166"/>
                      <a:pt x="4785" y="589"/>
                      <a:pt x="3275" y="0"/>
                    </a:cubicBezTo>
                    <a:close/>
                  </a:path>
                </a:pathLst>
              </a:custGeom>
              <a:solidFill>
                <a:srgbClr val="000000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49"/>
              <p:cNvSpPr/>
              <p:nvPr/>
            </p:nvSpPr>
            <p:spPr>
              <a:xfrm>
                <a:off x="131688" y="792225"/>
                <a:ext cx="198700" cy="47050"/>
              </a:xfrm>
              <a:custGeom>
                <a:avLst/>
                <a:gdLst/>
                <a:ahLst/>
                <a:cxnLst/>
                <a:rect l="l" t="t" r="r" b="b"/>
                <a:pathLst>
                  <a:path w="7948" h="1882" extrusionOk="0">
                    <a:moveTo>
                      <a:pt x="3720" y="1"/>
                    </a:moveTo>
                    <a:lnTo>
                      <a:pt x="0" y="1630"/>
                    </a:lnTo>
                    <a:cubicBezTo>
                      <a:pt x="0" y="1630"/>
                      <a:pt x="1122" y="1881"/>
                      <a:pt x="2528" y="1881"/>
                    </a:cubicBezTo>
                    <a:cubicBezTo>
                      <a:pt x="3502" y="1881"/>
                      <a:pt x="4612" y="1761"/>
                      <a:pt x="5581" y="1352"/>
                    </a:cubicBezTo>
                    <a:cubicBezTo>
                      <a:pt x="7948" y="354"/>
                      <a:pt x="3720" y="1"/>
                      <a:pt x="37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49"/>
              <p:cNvSpPr/>
              <p:nvPr/>
            </p:nvSpPr>
            <p:spPr>
              <a:xfrm>
                <a:off x="113913" y="663500"/>
                <a:ext cx="550600" cy="181350"/>
              </a:xfrm>
              <a:custGeom>
                <a:avLst/>
                <a:gdLst/>
                <a:ahLst/>
                <a:cxnLst/>
                <a:rect l="l" t="t" r="r" b="b"/>
                <a:pathLst>
                  <a:path w="22024" h="7254" extrusionOk="0">
                    <a:moveTo>
                      <a:pt x="18012" y="0"/>
                    </a:moveTo>
                    <a:cubicBezTo>
                      <a:pt x="14143" y="0"/>
                      <a:pt x="8526" y="1673"/>
                      <a:pt x="8526" y="1673"/>
                    </a:cubicBezTo>
                    <a:cubicBezTo>
                      <a:pt x="8526" y="1673"/>
                      <a:pt x="1" y="4907"/>
                      <a:pt x="6251" y="6874"/>
                    </a:cubicBezTo>
                    <a:cubicBezTo>
                      <a:pt x="7092" y="7139"/>
                      <a:pt x="7984" y="7253"/>
                      <a:pt x="8897" y="7253"/>
                    </a:cubicBezTo>
                    <a:cubicBezTo>
                      <a:pt x="14760" y="7253"/>
                      <a:pt x="21499" y="2526"/>
                      <a:pt x="21499" y="2526"/>
                    </a:cubicBezTo>
                    <a:cubicBezTo>
                      <a:pt x="22024" y="602"/>
                      <a:pt x="20332" y="0"/>
                      <a:pt x="18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49"/>
              <p:cNvSpPr/>
              <p:nvPr/>
            </p:nvSpPr>
            <p:spPr>
              <a:xfrm>
                <a:off x="383113" y="518919"/>
                <a:ext cx="25797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178" extrusionOk="0">
                    <a:moveTo>
                      <a:pt x="9426" y="0"/>
                    </a:moveTo>
                    <a:cubicBezTo>
                      <a:pt x="9426" y="3"/>
                      <a:pt x="3738" y="1367"/>
                      <a:pt x="0" y="9960"/>
                    </a:cubicBezTo>
                    <a:cubicBezTo>
                      <a:pt x="0" y="9960"/>
                      <a:pt x="621" y="10178"/>
                      <a:pt x="1510" y="10178"/>
                    </a:cubicBezTo>
                    <a:cubicBezTo>
                      <a:pt x="2424" y="10178"/>
                      <a:pt x="3621" y="9948"/>
                      <a:pt x="4718" y="9014"/>
                    </a:cubicBezTo>
                    <a:cubicBezTo>
                      <a:pt x="4718" y="9014"/>
                      <a:pt x="8354" y="7936"/>
                      <a:pt x="7899" y="5732"/>
                    </a:cubicBezTo>
                    <a:cubicBezTo>
                      <a:pt x="7899" y="5732"/>
                      <a:pt x="9658" y="4713"/>
                      <a:pt x="8605" y="2386"/>
                    </a:cubicBezTo>
                    <a:cubicBezTo>
                      <a:pt x="8605" y="2386"/>
                      <a:pt x="10319" y="1540"/>
                      <a:pt x="94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49"/>
              <p:cNvSpPr/>
              <p:nvPr/>
            </p:nvSpPr>
            <p:spPr>
              <a:xfrm>
                <a:off x="263888" y="768675"/>
                <a:ext cx="226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907" extrusionOk="0">
                    <a:moveTo>
                      <a:pt x="453" y="1"/>
                    </a:moveTo>
                    <a:cubicBezTo>
                      <a:pt x="202" y="1"/>
                      <a:pt x="1" y="204"/>
                      <a:pt x="1" y="453"/>
                    </a:cubicBezTo>
                    <a:cubicBezTo>
                      <a:pt x="1" y="704"/>
                      <a:pt x="202" y="907"/>
                      <a:pt x="453" y="907"/>
                    </a:cubicBezTo>
                    <a:cubicBezTo>
                      <a:pt x="703" y="907"/>
                      <a:pt x="905" y="705"/>
                      <a:pt x="905" y="454"/>
                    </a:cubicBezTo>
                    <a:cubicBezTo>
                      <a:pt x="905" y="204"/>
                      <a:pt x="703" y="2"/>
                      <a:pt x="4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49"/>
              <p:cNvSpPr/>
              <p:nvPr/>
            </p:nvSpPr>
            <p:spPr>
              <a:xfrm>
                <a:off x="383113" y="518919"/>
                <a:ext cx="25797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178" extrusionOk="0">
                    <a:moveTo>
                      <a:pt x="9426" y="0"/>
                    </a:moveTo>
                    <a:cubicBezTo>
                      <a:pt x="9426" y="3"/>
                      <a:pt x="3738" y="1367"/>
                      <a:pt x="0" y="9960"/>
                    </a:cubicBezTo>
                    <a:cubicBezTo>
                      <a:pt x="0" y="9960"/>
                      <a:pt x="621" y="10178"/>
                      <a:pt x="1510" y="10178"/>
                    </a:cubicBezTo>
                    <a:cubicBezTo>
                      <a:pt x="2424" y="10178"/>
                      <a:pt x="3621" y="9948"/>
                      <a:pt x="4718" y="9014"/>
                    </a:cubicBezTo>
                    <a:cubicBezTo>
                      <a:pt x="4718" y="9014"/>
                      <a:pt x="8354" y="7936"/>
                      <a:pt x="7899" y="5732"/>
                    </a:cubicBezTo>
                    <a:cubicBezTo>
                      <a:pt x="7899" y="5732"/>
                      <a:pt x="9658" y="4713"/>
                      <a:pt x="8605" y="2386"/>
                    </a:cubicBezTo>
                    <a:cubicBezTo>
                      <a:pt x="8605" y="2386"/>
                      <a:pt x="10319" y="1540"/>
                      <a:pt x="9426" y="0"/>
                    </a:cubicBezTo>
                    <a:close/>
                  </a:path>
                </a:pathLst>
              </a:cu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7" name="Google Shape;1727;p49"/>
            <p:cNvGrpSpPr/>
            <p:nvPr/>
          </p:nvGrpSpPr>
          <p:grpSpPr>
            <a:xfrm>
              <a:off x="4507538" y="185656"/>
              <a:ext cx="709113" cy="364856"/>
              <a:chOff x="113913" y="479994"/>
              <a:chExt cx="709113" cy="364856"/>
            </a:xfrm>
          </p:grpSpPr>
          <p:sp>
            <p:nvSpPr>
              <p:cNvPr id="1728" name="Google Shape;1728;p49"/>
              <p:cNvSpPr/>
              <p:nvPr/>
            </p:nvSpPr>
            <p:spPr>
              <a:xfrm>
                <a:off x="600525" y="634850"/>
                <a:ext cx="2225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3886" extrusionOk="0">
                    <a:moveTo>
                      <a:pt x="7575" y="1"/>
                    </a:moveTo>
                    <a:cubicBezTo>
                      <a:pt x="6141" y="1"/>
                      <a:pt x="2125" y="1837"/>
                      <a:pt x="1199" y="2027"/>
                    </a:cubicBezTo>
                    <a:cubicBezTo>
                      <a:pt x="285" y="2216"/>
                      <a:pt x="0" y="3885"/>
                      <a:pt x="1164" y="3885"/>
                    </a:cubicBezTo>
                    <a:cubicBezTo>
                      <a:pt x="1303" y="3885"/>
                      <a:pt x="1463" y="3861"/>
                      <a:pt x="1646" y="3808"/>
                    </a:cubicBezTo>
                    <a:lnTo>
                      <a:pt x="8354" y="2637"/>
                    </a:lnTo>
                    <a:cubicBezTo>
                      <a:pt x="8354" y="2637"/>
                      <a:pt x="8899" y="1649"/>
                      <a:pt x="8112" y="1371"/>
                    </a:cubicBezTo>
                    <a:cubicBezTo>
                      <a:pt x="8112" y="1371"/>
                      <a:pt x="8851" y="533"/>
                      <a:pt x="7935" y="66"/>
                    </a:cubicBezTo>
                    <a:cubicBezTo>
                      <a:pt x="7848" y="21"/>
                      <a:pt x="7726" y="1"/>
                      <a:pt x="75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49"/>
              <p:cNvSpPr/>
              <p:nvPr/>
            </p:nvSpPr>
            <p:spPr>
              <a:xfrm>
                <a:off x="600525" y="634850"/>
                <a:ext cx="2225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3886" extrusionOk="0">
                    <a:moveTo>
                      <a:pt x="7575" y="1"/>
                    </a:moveTo>
                    <a:cubicBezTo>
                      <a:pt x="6141" y="1"/>
                      <a:pt x="2125" y="1837"/>
                      <a:pt x="1199" y="2027"/>
                    </a:cubicBezTo>
                    <a:cubicBezTo>
                      <a:pt x="285" y="2216"/>
                      <a:pt x="0" y="3885"/>
                      <a:pt x="1164" y="3885"/>
                    </a:cubicBezTo>
                    <a:cubicBezTo>
                      <a:pt x="1303" y="3885"/>
                      <a:pt x="1463" y="3861"/>
                      <a:pt x="1646" y="3808"/>
                    </a:cubicBezTo>
                    <a:lnTo>
                      <a:pt x="8354" y="2637"/>
                    </a:lnTo>
                    <a:cubicBezTo>
                      <a:pt x="8354" y="2637"/>
                      <a:pt x="8899" y="1649"/>
                      <a:pt x="8112" y="1371"/>
                    </a:cubicBezTo>
                    <a:cubicBezTo>
                      <a:pt x="8112" y="1371"/>
                      <a:pt x="8851" y="533"/>
                      <a:pt x="7935" y="66"/>
                    </a:cubicBezTo>
                    <a:cubicBezTo>
                      <a:pt x="7848" y="21"/>
                      <a:pt x="7726" y="1"/>
                      <a:pt x="7575" y="1"/>
                    </a:cubicBezTo>
                    <a:close/>
                  </a:path>
                </a:pathLst>
              </a:cu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49"/>
              <p:cNvSpPr/>
              <p:nvPr/>
            </p:nvSpPr>
            <p:spPr>
              <a:xfrm>
                <a:off x="311563" y="479994"/>
                <a:ext cx="175625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2451" extrusionOk="0">
                    <a:moveTo>
                      <a:pt x="3275" y="0"/>
                    </a:moveTo>
                    <a:cubicBezTo>
                      <a:pt x="3273" y="0"/>
                      <a:pt x="0" y="4208"/>
                      <a:pt x="2228" y="12451"/>
                    </a:cubicBezTo>
                    <a:cubicBezTo>
                      <a:pt x="2228" y="12451"/>
                      <a:pt x="4557" y="11636"/>
                      <a:pt x="5049" y="9092"/>
                    </a:cubicBezTo>
                    <a:cubicBezTo>
                      <a:pt x="5049" y="9092"/>
                      <a:pt x="7024" y="6257"/>
                      <a:pt x="5446" y="4948"/>
                    </a:cubicBezTo>
                    <a:cubicBezTo>
                      <a:pt x="5446" y="4948"/>
                      <a:pt x="6119" y="3221"/>
                      <a:pt x="4046" y="2166"/>
                    </a:cubicBezTo>
                    <a:cubicBezTo>
                      <a:pt x="4046" y="2166"/>
                      <a:pt x="4785" y="589"/>
                      <a:pt x="3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49"/>
              <p:cNvSpPr/>
              <p:nvPr/>
            </p:nvSpPr>
            <p:spPr>
              <a:xfrm>
                <a:off x="311563" y="479994"/>
                <a:ext cx="175625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2451" extrusionOk="0">
                    <a:moveTo>
                      <a:pt x="3275" y="0"/>
                    </a:moveTo>
                    <a:cubicBezTo>
                      <a:pt x="3273" y="0"/>
                      <a:pt x="0" y="4208"/>
                      <a:pt x="2228" y="12451"/>
                    </a:cubicBezTo>
                    <a:cubicBezTo>
                      <a:pt x="2228" y="12451"/>
                      <a:pt x="4557" y="11636"/>
                      <a:pt x="5049" y="9092"/>
                    </a:cubicBezTo>
                    <a:cubicBezTo>
                      <a:pt x="5049" y="9092"/>
                      <a:pt x="7024" y="6257"/>
                      <a:pt x="5446" y="4948"/>
                    </a:cubicBezTo>
                    <a:cubicBezTo>
                      <a:pt x="5446" y="4948"/>
                      <a:pt x="6119" y="3221"/>
                      <a:pt x="4046" y="2166"/>
                    </a:cubicBezTo>
                    <a:cubicBezTo>
                      <a:pt x="4046" y="2166"/>
                      <a:pt x="4785" y="589"/>
                      <a:pt x="3275" y="0"/>
                    </a:cubicBezTo>
                    <a:close/>
                  </a:path>
                </a:pathLst>
              </a:custGeom>
              <a:solidFill>
                <a:srgbClr val="000000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49"/>
              <p:cNvSpPr/>
              <p:nvPr/>
            </p:nvSpPr>
            <p:spPr>
              <a:xfrm>
                <a:off x="131688" y="792225"/>
                <a:ext cx="198700" cy="47050"/>
              </a:xfrm>
              <a:custGeom>
                <a:avLst/>
                <a:gdLst/>
                <a:ahLst/>
                <a:cxnLst/>
                <a:rect l="l" t="t" r="r" b="b"/>
                <a:pathLst>
                  <a:path w="7948" h="1882" extrusionOk="0">
                    <a:moveTo>
                      <a:pt x="3720" y="1"/>
                    </a:moveTo>
                    <a:lnTo>
                      <a:pt x="0" y="1630"/>
                    </a:lnTo>
                    <a:cubicBezTo>
                      <a:pt x="0" y="1630"/>
                      <a:pt x="1122" y="1881"/>
                      <a:pt x="2528" y="1881"/>
                    </a:cubicBezTo>
                    <a:cubicBezTo>
                      <a:pt x="3502" y="1881"/>
                      <a:pt x="4612" y="1761"/>
                      <a:pt x="5581" y="1352"/>
                    </a:cubicBezTo>
                    <a:cubicBezTo>
                      <a:pt x="7948" y="354"/>
                      <a:pt x="3720" y="1"/>
                      <a:pt x="37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49"/>
              <p:cNvSpPr/>
              <p:nvPr/>
            </p:nvSpPr>
            <p:spPr>
              <a:xfrm>
                <a:off x="113913" y="663500"/>
                <a:ext cx="550600" cy="181350"/>
              </a:xfrm>
              <a:custGeom>
                <a:avLst/>
                <a:gdLst/>
                <a:ahLst/>
                <a:cxnLst/>
                <a:rect l="l" t="t" r="r" b="b"/>
                <a:pathLst>
                  <a:path w="22024" h="7254" extrusionOk="0">
                    <a:moveTo>
                      <a:pt x="18012" y="0"/>
                    </a:moveTo>
                    <a:cubicBezTo>
                      <a:pt x="14143" y="0"/>
                      <a:pt x="8526" y="1673"/>
                      <a:pt x="8526" y="1673"/>
                    </a:cubicBezTo>
                    <a:cubicBezTo>
                      <a:pt x="8526" y="1673"/>
                      <a:pt x="1" y="4907"/>
                      <a:pt x="6251" y="6874"/>
                    </a:cubicBezTo>
                    <a:cubicBezTo>
                      <a:pt x="7092" y="7139"/>
                      <a:pt x="7984" y="7253"/>
                      <a:pt x="8897" y="7253"/>
                    </a:cubicBezTo>
                    <a:cubicBezTo>
                      <a:pt x="14760" y="7253"/>
                      <a:pt x="21499" y="2526"/>
                      <a:pt x="21499" y="2526"/>
                    </a:cubicBezTo>
                    <a:cubicBezTo>
                      <a:pt x="22024" y="602"/>
                      <a:pt x="20332" y="0"/>
                      <a:pt x="18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49"/>
              <p:cNvSpPr/>
              <p:nvPr/>
            </p:nvSpPr>
            <p:spPr>
              <a:xfrm>
                <a:off x="383113" y="518919"/>
                <a:ext cx="25797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178" extrusionOk="0">
                    <a:moveTo>
                      <a:pt x="9426" y="0"/>
                    </a:moveTo>
                    <a:cubicBezTo>
                      <a:pt x="9426" y="3"/>
                      <a:pt x="3738" y="1367"/>
                      <a:pt x="0" y="9960"/>
                    </a:cubicBezTo>
                    <a:cubicBezTo>
                      <a:pt x="0" y="9960"/>
                      <a:pt x="621" y="10178"/>
                      <a:pt x="1510" y="10178"/>
                    </a:cubicBezTo>
                    <a:cubicBezTo>
                      <a:pt x="2424" y="10178"/>
                      <a:pt x="3621" y="9948"/>
                      <a:pt x="4718" y="9014"/>
                    </a:cubicBezTo>
                    <a:cubicBezTo>
                      <a:pt x="4718" y="9014"/>
                      <a:pt x="8354" y="7936"/>
                      <a:pt x="7899" y="5732"/>
                    </a:cubicBezTo>
                    <a:cubicBezTo>
                      <a:pt x="7899" y="5732"/>
                      <a:pt x="9658" y="4713"/>
                      <a:pt x="8605" y="2386"/>
                    </a:cubicBezTo>
                    <a:cubicBezTo>
                      <a:pt x="8605" y="2386"/>
                      <a:pt x="10319" y="1540"/>
                      <a:pt x="94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49"/>
              <p:cNvSpPr/>
              <p:nvPr/>
            </p:nvSpPr>
            <p:spPr>
              <a:xfrm>
                <a:off x="263888" y="768675"/>
                <a:ext cx="226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907" extrusionOk="0">
                    <a:moveTo>
                      <a:pt x="453" y="1"/>
                    </a:moveTo>
                    <a:cubicBezTo>
                      <a:pt x="202" y="1"/>
                      <a:pt x="1" y="204"/>
                      <a:pt x="1" y="453"/>
                    </a:cubicBezTo>
                    <a:cubicBezTo>
                      <a:pt x="1" y="704"/>
                      <a:pt x="202" y="907"/>
                      <a:pt x="453" y="907"/>
                    </a:cubicBezTo>
                    <a:cubicBezTo>
                      <a:pt x="703" y="907"/>
                      <a:pt x="905" y="705"/>
                      <a:pt x="905" y="454"/>
                    </a:cubicBezTo>
                    <a:cubicBezTo>
                      <a:pt x="905" y="204"/>
                      <a:pt x="703" y="2"/>
                      <a:pt x="4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49"/>
              <p:cNvSpPr/>
              <p:nvPr/>
            </p:nvSpPr>
            <p:spPr>
              <a:xfrm>
                <a:off x="383113" y="518919"/>
                <a:ext cx="25797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178" extrusionOk="0">
                    <a:moveTo>
                      <a:pt x="9426" y="0"/>
                    </a:moveTo>
                    <a:cubicBezTo>
                      <a:pt x="9426" y="3"/>
                      <a:pt x="3738" y="1367"/>
                      <a:pt x="0" y="9960"/>
                    </a:cubicBezTo>
                    <a:cubicBezTo>
                      <a:pt x="0" y="9960"/>
                      <a:pt x="621" y="10178"/>
                      <a:pt x="1510" y="10178"/>
                    </a:cubicBezTo>
                    <a:cubicBezTo>
                      <a:pt x="2424" y="10178"/>
                      <a:pt x="3621" y="9948"/>
                      <a:pt x="4718" y="9014"/>
                    </a:cubicBezTo>
                    <a:cubicBezTo>
                      <a:pt x="4718" y="9014"/>
                      <a:pt x="8354" y="7936"/>
                      <a:pt x="7899" y="5732"/>
                    </a:cubicBezTo>
                    <a:cubicBezTo>
                      <a:pt x="7899" y="5732"/>
                      <a:pt x="9658" y="4713"/>
                      <a:pt x="8605" y="2386"/>
                    </a:cubicBezTo>
                    <a:cubicBezTo>
                      <a:pt x="8605" y="2386"/>
                      <a:pt x="10319" y="1540"/>
                      <a:pt x="9426" y="0"/>
                    </a:cubicBezTo>
                    <a:close/>
                  </a:path>
                </a:pathLst>
              </a:cu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37" name="Google Shape;1737;p49"/>
            <p:cNvSpPr/>
            <p:nvPr/>
          </p:nvSpPr>
          <p:spPr>
            <a:xfrm>
              <a:off x="4980115" y="3577703"/>
              <a:ext cx="1737371" cy="612323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9"/>
            <p:cNvSpPr/>
            <p:nvPr/>
          </p:nvSpPr>
          <p:spPr>
            <a:xfrm>
              <a:off x="1924590" y="61928"/>
              <a:ext cx="1737371" cy="612323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51"/>
          <p:cNvSpPr/>
          <p:nvPr/>
        </p:nvSpPr>
        <p:spPr>
          <a:xfrm rot="-888">
            <a:off x="1733550" y="2354054"/>
            <a:ext cx="2322600" cy="408300"/>
          </a:xfrm>
          <a:prstGeom prst="roundRect">
            <a:avLst>
              <a:gd name="adj" fmla="val 23688"/>
            </a:avLst>
          </a:prstGeom>
          <a:solidFill>
            <a:srgbClr val="B2C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51"/>
          <p:cNvSpPr/>
          <p:nvPr/>
        </p:nvSpPr>
        <p:spPr>
          <a:xfrm rot="-888">
            <a:off x="4990326" y="2354051"/>
            <a:ext cx="2322600" cy="406800"/>
          </a:xfrm>
          <a:prstGeom prst="roundRect">
            <a:avLst>
              <a:gd name="adj" fmla="val 23688"/>
            </a:avLst>
          </a:prstGeom>
          <a:solidFill>
            <a:srgbClr val="B2C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51"/>
          <p:cNvSpPr txBox="1">
            <a:spLocks noGrp="1"/>
          </p:cNvSpPr>
          <p:nvPr>
            <p:ph type="subTitle" idx="4"/>
          </p:nvPr>
        </p:nvSpPr>
        <p:spPr>
          <a:xfrm>
            <a:off x="4660776" y="2443151"/>
            <a:ext cx="2981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n-lt"/>
              </a:rPr>
              <a:t>THỜI GIAN</a:t>
            </a:r>
            <a:endParaRPr dirty="0">
              <a:latin typeface="+mn-lt"/>
            </a:endParaRPr>
          </a:p>
        </p:txBody>
      </p:sp>
      <p:sp>
        <p:nvSpPr>
          <p:cNvPr id="1762" name="Google Shape;1762;p51"/>
          <p:cNvSpPr txBox="1">
            <a:spLocks noGrp="1"/>
          </p:cNvSpPr>
          <p:nvPr>
            <p:ph type="subTitle" idx="3"/>
          </p:nvPr>
        </p:nvSpPr>
        <p:spPr>
          <a:xfrm>
            <a:off x="1404000" y="2443498"/>
            <a:ext cx="2981700" cy="2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n-lt"/>
              </a:rPr>
              <a:t>CHIA NHÓM</a:t>
            </a:r>
            <a:endParaRPr dirty="0">
              <a:latin typeface="+mn-lt"/>
            </a:endParaRPr>
          </a:p>
        </p:txBody>
      </p:sp>
      <p:sp>
        <p:nvSpPr>
          <p:cNvPr id="1763" name="Google Shape;1763;p51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+mn-lt"/>
              </a:rPr>
              <a:t>CÁCH THỨC LÀM BÀI</a:t>
            </a:r>
            <a:endParaRPr dirty="0">
              <a:latin typeface="+mn-lt"/>
            </a:endParaRPr>
          </a:p>
        </p:txBody>
      </p:sp>
      <p:sp>
        <p:nvSpPr>
          <p:cNvPr id="1764" name="Google Shape;1764;p51"/>
          <p:cNvSpPr txBox="1">
            <a:spLocks noGrp="1"/>
          </p:cNvSpPr>
          <p:nvPr>
            <p:ph type="subTitle" idx="1"/>
          </p:nvPr>
        </p:nvSpPr>
        <p:spPr>
          <a:xfrm>
            <a:off x="1404000" y="2827335"/>
            <a:ext cx="2981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n-lt"/>
              </a:rPr>
              <a:t>MỐI NHÓM TỪ 3-4 HS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n-lt"/>
              </a:rPr>
              <a:t>MỐI CÂU HỎI SẼ GỒM 2 NHÓM TRẢ LỜI</a:t>
            </a:r>
            <a:endParaRPr dirty="0">
              <a:latin typeface="+mn-lt"/>
            </a:endParaRPr>
          </a:p>
        </p:txBody>
      </p:sp>
      <p:sp>
        <p:nvSpPr>
          <p:cNvPr id="1765" name="Google Shape;1765;p51"/>
          <p:cNvSpPr txBox="1">
            <a:spLocks noGrp="1"/>
          </p:cNvSpPr>
          <p:nvPr>
            <p:ph type="subTitle" idx="2"/>
          </p:nvPr>
        </p:nvSpPr>
        <p:spPr>
          <a:xfrm>
            <a:off x="4660776" y="2827035"/>
            <a:ext cx="29817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>
                <a:latin typeface="+mn-lt"/>
              </a:rPr>
              <a:t>5 PHÚT</a:t>
            </a:r>
            <a:endParaRPr dirty="0">
              <a:latin typeface="+mn-lt"/>
            </a:endParaRPr>
          </a:p>
        </p:txBody>
      </p:sp>
      <p:grpSp>
        <p:nvGrpSpPr>
          <p:cNvPr id="1766" name="Google Shape;1766;p51"/>
          <p:cNvGrpSpPr/>
          <p:nvPr/>
        </p:nvGrpSpPr>
        <p:grpSpPr>
          <a:xfrm>
            <a:off x="152388" y="63400"/>
            <a:ext cx="8752525" cy="1556738"/>
            <a:chOff x="152388" y="63400"/>
            <a:chExt cx="8752525" cy="1556738"/>
          </a:xfrm>
        </p:grpSpPr>
        <p:sp>
          <p:nvSpPr>
            <p:cNvPr id="1767" name="Google Shape;1767;p51"/>
            <p:cNvSpPr/>
            <p:nvPr/>
          </p:nvSpPr>
          <p:spPr>
            <a:xfrm>
              <a:off x="7740000" y="63400"/>
              <a:ext cx="1040775" cy="1040775"/>
            </a:xfrm>
            <a:custGeom>
              <a:avLst/>
              <a:gdLst/>
              <a:ahLst/>
              <a:cxnLst/>
              <a:rect l="l" t="t" r="r" b="b"/>
              <a:pathLst>
                <a:path w="41631" h="41631" extrusionOk="0">
                  <a:moveTo>
                    <a:pt x="20815" y="0"/>
                  </a:moveTo>
                  <a:cubicBezTo>
                    <a:pt x="9319" y="0"/>
                    <a:pt x="1" y="9319"/>
                    <a:pt x="1" y="20815"/>
                  </a:cubicBezTo>
                  <a:cubicBezTo>
                    <a:pt x="1" y="32312"/>
                    <a:pt x="9319" y="41630"/>
                    <a:pt x="20815" y="41630"/>
                  </a:cubicBezTo>
                  <a:cubicBezTo>
                    <a:pt x="32312" y="41630"/>
                    <a:pt x="41630" y="32312"/>
                    <a:pt x="41630" y="20815"/>
                  </a:cubicBezTo>
                  <a:cubicBezTo>
                    <a:pt x="41630" y="9320"/>
                    <a:pt x="32311" y="0"/>
                    <a:pt x="20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1"/>
            <p:cNvSpPr/>
            <p:nvPr/>
          </p:nvSpPr>
          <p:spPr>
            <a:xfrm flipH="1">
              <a:off x="7293288" y="689863"/>
              <a:ext cx="1611625" cy="484150"/>
            </a:xfrm>
            <a:custGeom>
              <a:avLst/>
              <a:gdLst/>
              <a:ahLst/>
              <a:cxnLst/>
              <a:rect l="l" t="t" r="r" b="b"/>
              <a:pathLst>
                <a:path w="64465" h="19366" extrusionOk="0">
                  <a:moveTo>
                    <a:pt x="27176" y="1"/>
                  </a:moveTo>
                  <a:cubicBezTo>
                    <a:pt x="20680" y="1"/>
                    <a:pt x="18184" y="3720"/>
                    <a:pt x="17987" y="7746"/>
                  </a:cubicBezTo>
                  <a:cubicBezTo>
                    <a:pt x="17987" y="7746"/>
                    <a:pt x="16481" y="6484"/>
                    <a:pt x="14312" y="6484"/>
                  </a:cubicBezTo>
                  <a:cubicBezTo>
                    <a:pt x="13204" y="6484"/>
                    <a:pt x="11924" y="6813"/>
                    <a:pt x="10582" y="7807"/>
                  </a:cubicBezTo>
                  <a:cubicBezTo>
                    <a:pt x="10582" y="7807"/>
                    <a:pt x="9361" y="7197"/>
                    <a:pt x="7689" y="7197"/>
                  </a:cubicBezTo>
                  <a:cubicBezTo>
                    <a:pt x="6403" y="7197"/>
                    <a:pt x="4850" y="7558"/>
                    <a:pt x="3380" y="8836"/>
                  </a:cubicBezTo>
                  <a:cubicBezTo>
                    <a:pt x="0" y="11776"/>
                    <a:pt x="386" y="17419"/>
                    <a:pt x="3134" y="18713"/>
                  </a:cubicBezTo>
                  <a:cubicBezTo>
                    <a:pt x="4193" y="19213"/>
                    <a:pt x="12227" y="19366"/>
                    <a:pt x="21691" y="19366"/>
                  </a:cubicBezTo>
                  <a:cubicBezTo>
                    <a:pt x="36742" y="19366"/>
                    <a:pt x="55411" y="18978"/>
                    <a:pt x="55411" y="18978"/>
                  </a:cubicBezTo>
                  <a:cubicBezTo>
                    <a:pt x="55411" y="18978"/>
                    <a:pt x="56673" y="19001"/>
                    <a:pt x="58229" y="19001"/>
                  </a:cubicBezTo>
                  <a:cubicBezTo>
                    <a:pt x="60573" y="19001"/>
                    <a:pt x="63582" y="18949"/>
                    <a:pt x="63936" y="18683"/>
                  </a:cubicBezTo>
                  <a:cubicBezTo>
                    <a:pt x="64465" y="18286"/>
                    <a:pt x="64359" y="15643"/>
                    <a:pt x="61518" y="15643"/>
                  </a:cubicBezTo>
                  <a:cubicBezTo>
                    <a:pt x="61200" y="15643"/>
                    <a:pt x="60847" y="15676"/>
                    <a:pt x="60456" y="15750"/>
                  </a:cubicBezTo>
                  <a:cubicBezTo>
                    <a:pt x="60456" y="15750"/>
                    <a:pt x="60495" y="12075"/>
                    <a:pt x="57024" y="12075"/>
                  </a:cubicBezTo>
                  <a:cubicBezTo>
                    <a:pt x="56300" y="12075"/>
                    <a:pt x="55422" y="12235"/>
                    <a:pt x="54360" y="12622"/>
                  </a:cubicBezTo>
                  <a:cubicBezTo>
                    <a:pt x="54360" y="12622"/>
                    <a:pt x="55703" y="6484"/>
                    <a:pt x="50413" y="2956"/>
                  </a:cubicBezTo>
                  <a:cubicBezTo>
                    <a:pt x="48439" y="1640"/>
                    <a:pt x="46260" y="1107"/>
                    <a:pt x="44217" y="1107"/>
                  </a:cubicBezTo>
                  <a:cubicBezTo>
                    <a:pt x="40783" y="1107"/>
                    <a:pt x="37730" y="2614"/>
                    <a:pt x="36671" y="4445"/>
                  </a:cubicBezTo>
                  <a:cubicBezTo>
                    <a:pt x="36671" y="4445"/>
                    <a:pt x="34980" y="310"/>
                    <a:pt x="27925" y="17"/>
                  </a:cubicBezTo>
                  <a:cubicBezTo>
                    <a:pt x="27670" y="6"/>
                    <a:pt x="27420" y="1"/>
                    <a:pt x="27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1"/>
            <p:cNvSpPr/>
            <p:nvPr/>
          </p:nvSpPr>
          <p:spPr>
            <a:xfrm>
              <a:off x="152388" y="1135988"/>
              <a:ext cx="1611625" cy="484150"/>
            </a:xfrm>
            <a:custGeom>
              <a:avLst/>
              <a:gdLst/>
              <a:ahLst/>
              <a:cxnLst/>
              <a:rect l="l" t="t" r="r" b="b"/>
              <a:pathLst>
                <a:path w="64465" h="19366" extrusionOk="0">
                  <a:moveTo>
                    <a:pt x="27176" y="1"/>
                  </a:moveTo>
                  <a:cubicBezTo>
                    <a:pt x="20680" y="1"/>
                    <a:pt x="18184" y="3720"/>
                    <a:pt x="17987" y="7746"/>
                  </a:cubicBezTo>
                  <a:cubicBezTo>
                    <a:pt x="17987" y="7746"/>
                    <a:pt x="16481" y="6484"/>
                    <a:pt x="14312" y="6484"/>
                  </a:cubicBezTo>
                  <a:cubicBezTo>
                    <a:pt x="13204" y="6484"/>
                    <a:pt x="11924" y="6813"/>
                    <a:pt x="10582" y="7807"/>
                  </a:cubicBezTo>
                  <a:cubicBezTo>
                    <a:pt x="10582" y="7807"/>
                    <a:pt x="9361" y="7197"/>
                    <a:pt x="7689" y="7197"/>
                  </a:cubicBezTo>
                  <a:cubicBezTo>
                    <a:pt x="6403" y="7197"/>
                    <a:pt x="4850" y="7558"/>
                    <a:pt x="3380" y="8836"/>
                  </a:cubicBezTo>
                  <a:cubicBezTo>
                    <a:pt x="0" y="11776"/>
                    <a:pt x="386" y="17419"/>
                    <a:pt x="3134" y="18713"/>
                  </a:cubicBezTo>
                  <a:cubicBezTo>
                    <a:pt x="4193" y="19213"/>
                    <a:pt x="12227" y="19366"/>
                    <a:pt x="21691" y="19366"/>
                  </a:cubicBezTo>
                  <a:cubicBezTo>
                    <a:pt x="36742" y="19366"/>
                    <a:pt x="55411" y="18978"/>
                    <a:pt x="55411" y="18978"/>
                  </a:cubicBezTo>
                  <a:cubicBezTo>
                    <a:pt x="55411" y="18978"/>
                    <a:pt x="56673" y="19001"/>
                    <a:pt x="58229" y="19001"/>
                  </a:cubicBezTo>
                  <a:cubicBezTo>
                    <a:pt x="60573" y="19001"/>
                    <a:pt x="63582" y="18949"/>
                    <a:pt x="63936" y="18683"/>
                  </a:cubicBezTo>
                  <a:cubicBezTo>
                    <a:pt x="64465" y="18286"/>
                    <a:pt x="64359" y="15643"/>
                    <a:pt x="61518" y="15643"/>
                  </a:cubicBezTo>
                  <a:cubicBezTo>
                    <a:pt x="61200" y="15643"/>
                    <a:pt x="60847" y="15676"/>
                    <a:pt x="60456" y="15750"/>
                  </a:cubicBezTo>
                  <a:cubicBezTo>
                    <a:pt x="60456" y="15750"/>
                    <a:pt x="60495" y="12075"/>
                    <a:pt x="57024" y="12075"/>
                  </a:cubicBezTo>
                  <a:cubicBezTo>
                    <a:pt x="56300" y="12075"/>
                    <a:pt x="55422" y="12235"/>
                    <a:pt x="54360" y="12622"/>
                  </a:cubicBezTo>
                  <a:cubicBezTo>
                    <a:pt x="54360" y="12622"/>
                    <a:pt x="55703" y="6484"/>
                    <a:pt x="50413" y="2956"/>
                  </a:cubicBezTo>
                  <a:cubicBezTo>
                    <a:pt x="48439" y="1640"/>
                    <a:pt x="46260" y="1107"/>
                    <a:pt x="44217" y="1107"/>
                  </a:cubicBezTo>
                  <a:cubicBezTo>
                    <a:pt x="40783" y="1107"/>
                    <a:pt x="37730" y="2614"/>
                    <a:pt x="36671" y="4445"/>
                  </a:cubicBezTo>
                  <a:cubicBezTo>
                    <a:pt x="36671" y="4445"/>
                    <a:pt x="34980" y="310"/>
                    <a:pt x="27925" y="17"/>
                  </a:cubicBezTo>
                  <a:cubicBezTo>
                    <a:pt x="27670" y="6"/>
                    <a:pt x="27420" y="1"/>
                    <a:pt x="27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0" name="Google Shape;1770;p51"/>
          <p:cNvGrpSpPr/>
          <p:nvPr/>
        </p:nvGrpSpPr>
        <p:grpSpPr>
          <a:xfrm>
            <a:off x="2541165" y="1499619"/>
            <a:ext cx="707362" cy="734104"/>
            <a:chOff x="3307156" y="3365314"/>
            <a:chExt cx="356623" cy="370105"/>
          </a:xfrm>
        </p:grpSpPr>
        <p:sp>
          <p:nvSpPr>
            <p:cNvPr id="1771" name="Google Shape;1771;p51"/>
            <p:cNvSpPr/>
            <p:nvPr/>
          </p:nvSpPr>
          <p:spPr>
            <a:xfrm>
              <a:off x="3534465" y="3485683"/>
              <a:ext cx="129314" cy="71346"/>
            </a:xfrm>
            <a:custGeom>
              <a:avLst/>
              <a:gdLst/>
              <a:ahLst/>
              <a:cxnLst/>
              <a:rect l="l" t="t" r="r" b="b"/>
              <a:pathLst>
                <a:path w="4930" h="2720" extrusionOk="0">
                  <a:moveTo>
                    <a:pt x="3248" y="0"/>
                  </a:moveTo>
                  <a:lnTo>
                    <a:pt x="0" y="1445"/>
                  </a:lnTo>
                  <a:lnTo>
                    <a:pt x="3607" y="2719"/>
                  </a:lnTo>
                  <a:cubicBezTo>
                    <a:pt x="4102" y="2360"/>
                    <a:pt x="4536" y="1912"/>
                    <a:pt x="4875" y="1404"/>
                  </a:cubicBezTo>
                  <a:cubicBezTo>
                    <a:pt x="4930" y="1316"/>
                    <a:pt x="4923" y="1207"/>
                    <a:pt x="4855" y="1133"/>
                  </a:cubicBezTo>
                  <a:cubicBezTo>
                    <a:pt x="4401" y="651"/>
                    <a:pt x="3858" y="265"/>
                    <a:pt x="32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1"/>
            <p:cNvSpPr/>
            <p:nvPr/>
          </p:nvSpPr>
          <p:spPr>
            <a:xfrm>
              <a:off x="3545481" y="3518235"/>
              <a:ext cx="117956" cy="38794"/>
            </a:xfrm>
            <a:custGeom>
              <a:avLst/>
              <a:gdLst/>
              <a:ahLst/>
              <a:cxnLst/>
              <a:rect l="l" t="t" r="r" b="b"/>
              <a:pathLst>
                <a:path w="4497" h="1479" extrusionOk="0">
                  <a:moveTo>
                    <a:pt x="4483" y="0"/>
                  </a:moveTo>
                  <a:lnTo>
                    <a:pt x="1" y="353"/>
                  </a:lnTo>
                  <a:lnTo>
                    <a:pt x="3187" y="1478"/>
                  </a:lnTo>
                  <a:cubicBezTo>
                    <a:pt x="3682" y="1119"/>
                    <a:pt x="4116" y="671"/>
                    <a:pt x="4455" y="163"/>
                  </a:cubicBezTo>
                  <a:cubicBezTo>
                    <a:pt x="4489" y="115"/>
                    <a:pt x="4496" y="54"/>
                    <a:pt x="44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1"/>
            <p:cNvSpPr/>
            <p:nvPr/>
          </p:nvSpPr>
          <p:spPr>
            <a:xfrm>
              <a:off x="3356075" y="3631522"/>
              <a:ext cx="96762" cy="103897"/>
            </a:xfrm>
            <a:custGeom>
              <a:avLst/>
              <a:gdLst/>
              <a:ahLst/>
              <a:cxnLst/>
              <a:rect l="l" t="t" r="r" b="b"/>
              <a:pathLst>
                <a:path w="3689" h="3961" extrusionOk="0">
                  <a:moveTo>
                    <a:pt x="963" y="0"/>
                  </a:moveTo>
                  <a:cubicBezTo>
                    <a:pt x="122" y="1133"/>
                    <a:pt x="0" y="2591"/>
                    <a:pt x="454" y="3818"/>
                  </a:cubicBezTo>
                  <a:cubicBezTo>
                    <a:pt x="487" y="3901"/>
                    <a:pt x="568" y="3961"/>
                    <a:pt x="663" y="3961"/>
                  </a:cubicBezTo>
                  <a:cubicBezTo>
                    <a:pt x="668" y="3961"/>
                    <a:pt x="673" y="3961"/>
                    <a:pt x="678" y="3960"/>
                  </a:cubicBezTo>
                  <a:cubicBezTo>
                    <a:pt x="1777" y="3892"/>
                    <a:pt x="2950" y="3302"/>
                    <a:pt x="3689" y="2509"/>
                  </a:cubicBezTo>
                  <a:lnTo>
                    <a:pt x="9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1"/>
            <p:cNvSpPr/>
            <p:nvPr/>
          </p:nvSpPr>
          <p:spPr>
            <a:xfrm>
              <a:off x="3356075" y="3631522"/>
              <a:ext cx="59778" cy="102638"/>
            </a:xfrm>
            <a:custGeom>
              <a:avLst/>
              <a:gdLst/>
              <a:ahLst/>
              <a:cxnLst/>
              <a:rect l="l" t="t" r="r" b="b"/>
              <a:pathLst>
                <a:path w="2279" h="3913" extrusionOk="0">
                  <a:moveTo>
                    <a:pt x="963" y="0"/>
                  </a:moveTo>
                  <a:cubicBezTo>
                    <a:pt x="122" y="1133"/>
                    <a:pt x="0" y="2591"/>
                    <a:pt x="454" y="3818"/>
                  </a:cubicBezTo>
                  <a:cubicBezTo>
                    <a:pt x="468" y="3852"/>
                    <a:pt x="495" y="3886"/>
                    <a:pt x="529" y="3913"/>
                  </a:cubicBezTo>
                  <a:lnTo>
                    <a:pt x="2278" y="1214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1"/>
            <p:cNvSpPr/>
            <p:nvPr/>
          </p:nvSpPr>
          <p:spPr>
            <a:xfrm>
              <a:off x="3478962" y="3563403"/>
              <a:ext cx="101222" cy="161236"/>
            </a:xfrm>
            <a:custGeom>
              <a:avLst/>
              <a:gdLst/>
              <a:ahLst/>
              <a:cxnLst/>
              <a:rect l="l" t="t" r="r" b="b"/>
              <a:pathLst>
                <a:path w="3859" h="6147" extrusionOk="0">
                  <a:moveTo>
                    <a:pt x="679" y="0"/>
                  </a:moveTo>
                  <a:lnTo>
                    <a:pt x="1" y="4672"/>
                  </a:lnTo>
                  <a:cubicBezTo>
                    <a:pt x="665" y="5303"/>
                    <a:pt x="1635" y="5947"/>
                    <a:pt x="2679" y="6144"/>
                  </a:cubicBezTo>
                  <a:cubicBezTo>
                    <a:pt x="2692" y="6146"/>
                    <a:pt x="2704" y="6146"/>
                    <a:pt x="2717" y="6146"/>
                  </a:cubicBezTo>
                  <a:cubicBezTo>
                    <a:pt x="2792" y="6146"/>
                    <a:pt x="2863" y="6112"/>
                    <a:pt x="2910" y="6049"/>
                  </a:cubicBezTo>
                  <a:cubicBezTo>
                    <a:pt x="3472" y="5249"/>
                    <a:pt x="3859" y="4292"/>
                    <a:pt x="3825" y="3282"/>
                  </a:cubicBezTo>
                  <a:lnTo>
                    <a:pt x="6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1"/>
            <p:cNvSpPr/>
            <p:nvPr/>
          </p:nvSpPr>
          <p:spPr>
            <a:xfrm>
              <a:off x="3478962" y="3573711"/>
              <a:ext cx="68146" cy="150324"/>
            </a:xfrm>
            <a:custGeom>
              <a:avLst/>
              <a:gdLst/>
              <a:ahLst/>
              <a:cxnLst/>
              <a:rect l="l" t="t" r="r" b="b"/>
              <a:pathLst>
                <a:path w="2598" h="5731" extrusionOk="0">
                  <a:moveTo>
                    <a:pt x="618" y="1"/>
                  </a:moveTo>
                  <a:lnTo>
                    <a:pt x="1" y="4279"/>
                  </a:lnTo>
                  <a:cubicBezTo>
                    <a:pt x="652" y="4889"/>
                    <a:pt x="1581" y="5513"/>
                    <a:pt x="2598" y="5730"/>
                  </a:cubicBezTo>
                  <a:lnTo>
                    <a:pt x="6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1"/>
            <p:cNvSpPr/>
            <p:nvPr/>
          </p:nvSpPr>
          <p:spPr>
            <a:xfrm>
              <a:off x="3382383" y="3674749"/>
              <a:ext cx="32368" cy="34151"/>
            </a:xfrm>
            <a:custGeom>
              <a:avLst/>
              <a:gdLst/>
              <a:ahLst/>
              <a:cxnLst/>
              <a:rect l="l" t="t" r="r" b="b"/>
              <a:pathLst>
                <a:path w="1234" h="1302" extrusionOk="0">
                  <a:moveTo>
                    <a:pt x="826" y="0"/>
                  </a:moveTo>
                  <a:cubicBezTo>
                    <a:pt x="739" y="0"/>
                    <a:pt x="651" y="41"/>
                    <a:pt x="591" y="142"/>
                  </a:cubicBezTo>
                  <a:lnTo>
                    <a:pt x="123" y="861"/>
                  </a:lnTo>
                  <a:cubicBezTo>
                    <a:pt x="1" y="1051"/>
                    <a:pt x="136" y="1302"/>
                    <a:pt x="367" y="1302"/>
                  </a:cubicBezTo>
                  <a:cubicBezTo>
                    <a:pt x="462" y="1302"/>
                    <a:pt x="550" y="1254"/>
                    <a:pt x="604" y="1173"/>
                  </a:cubicBezTo>
                  <a:lnTo>
                    <a:pt x="1072" y="454"/>
                  </a:lnTo>
                  <a:cubicBezTo>
                    <a:pt x="1234" y="231"/>
                    <a:pt x="1031" y="0"/>
                    <a:pt x="8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1"/>
            <p:cNvSpPr/>
            <p:nvPr/>
          </p:nvSpPr>
          <p:spPr>
            <a:xfrm>
              <a:off x="3551698" y="3514484"/>
              <a:ext cx="80972" cy="19069"/>
            </a:xfrm>
            <a:custGeom>
              <a:avLst/>
              <a:gdLst/>
              <a:ahLst/>
              <a:cxnLst/>
              <a:rect l="l" t="t" r="r" b="b"/>
              <a:pathLst>
                <a:path w="3087" h="727" extrusionOk="0">
                  <a:moveTo>
                    <a:pt x="2706" y="0"/>
                  </a:moveTo>
                  <a:cubicBezTo>
                    <a:pt x="2699" y="0"/>
                    <a:pt x="2693" y="0"/>
                    <a:pt x="2686" y="1"/>
                  </a:cubicBezTo>
                  <a:lnTo>
                    <a:pt x="360" y="163"/>
                  </a:lnTo>
                  <a:cubicBezTo>
                    <a:pt x="1" y="191"/>
                    <a:pt x="14" y="726"/>
                    <a:pt x="381" y="726"/>
                  </a:cubicBezTo>
                  <a:lnTo>
                    <a:pt x="401" y="726"/>
                  </a:lnTo>
                  <a:lnTo>
                    <a:pt x="2727" y="563"/>
                  </a:lnTo>
                  <a:cubicBezTo>
                    <a:pt x="3086" y="530"/>
                    <a:pt x="3054" y="0"/>
                    <a:pt x="2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1"/>
            <p:cNvSpPr/>
            <p:nvPr/>
          </p:nvSpPr>
          <p:spPr>
            <a:xfrm>
              <a:off x="3490241" y="3574787"/>
              <a:ext cx="49575" cy="107254"/>
            </a:xfrm>
            <a:custGeom>
              <a:avLst/>
              <a:gdLst/>
              <a:ahLst/>
              <a:cxnLst/>
              <a:rect l="l" t="t" r="r" b="b"/>
              <a:pathLst>
                <a:path w="1890" h="4089" extrusionOk="0">
                  <a:moveTo>
                    <a:pt x="365" y="0"/>
                  </a:moveTo>
                  <a:cubicBezTo>
                    <a:pt x="185" y="0"/>
                    <a:pt x="1" y="163"/>
                    <a:pt x="93" y="394"/>
                  </a:cubicBezTo>
                  <a:lnTo>
                    <a:pt x="1286" y="3899"/>
                  </a:lnTo>
                  <a:cubicBezTo>
                    <a:pt x="1327" y="4014"/>
                    <a:pt x="1435" y="4089"/>
                    <a:pt x="1557" y="4089"/>
                  </a:cubicBezTo>
                  <a:cubicBezTo>
                    <a:pt x="1754" y="4089"/>
                    <a:pt x="1890" y="3899"/>
                    <a:pt x="1829" y="3716"/>
                  </a:cubicBezTo>
                  <a:lnTo>
                    <a:pt x="628" y="211"/>
                  </a:lnTo>
                  <a:cubicBezTo>
                    <a:pt x="587" y="63"/>
                    <a:pt x="477" y="0"/>
                    <a:pt x="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1"/>
            <p:cNvSpPr/>
            <p:nvPr/>
          </p:nvSpPr>
          <p:spPr>
            <a:xfrm>
              <a:off x="3307156" y="3365314"/>
              <a:ext cx="345239" cy="335508"/>
            </a:xfrm>
            <a:custGeom>
              <a:avLst/>
              <a:gdLst/>
              <a:ahLst/>
              <a:cxnLst/>
              <a:rect l="l" t="t" r="r" b="b"/>
              <a:pathLst>
                <a:path w="13162" h="12791" extrusionOk="0">
                  <a:moveTo>
                    <a:pt x="5402" y="1"/>
                  </a:moveTo>
                  <a:cubicBezTo>
                    <a:pt x="5127" y="1"/>
                    <a:pt x="4843" y="46"/>
                    <a:pt x="4564" y="141"/>
                  </a:cubicBezTo>
                  <a:cubicBezTo>
                    <a:pt x="3330" y="562"/>
                    <a:pt x="2631" y="1809"/>
                    <a:pt x="3011" y="2921"/>
                  </a:cubicBezTo>
                  <a:cubicBezTo>
                    <a:pt x="3079" y="3091"/>
                    <a:pt x="3160" y="3247"/>
                    <a:pt x="3248" y="3409"/>
                  </a:cubicBezTo>
                  <a:lnTo>
                    <a:pt x="3052" y="3877"/>
                  </a:lnTo>
                  <a:cubicBezTo>
                    <a:pt x="2842" y="3809"/>
                    <a:pt x="2625" y="3769"/>
                    <a:pt x="2408" y="3748"/>
                  </a:cubicBezTo>
                  <a:cubicBezTo>
                    <a:pt x="2359" y="3745"/>
                    <a:pt x="2310" y="3743"/>
                    <a:pt x="2262" y="3743"/>
                  </a:cubicBezTo>
                  <a:cubicBezTo>
                    <a:pt x="1150" y="3743"/>
                    <a:pt x="200" y="4698"/>
                    <a:pt x="102" y="5945"/>
                  </a:cubicBezTo>
                  <a:cubicBezTo>
                    <a:pt x="1" y="7247"/>
                    <a:pt x="875" y="8380"/>
                    <a:pt x="2048" y="8468"/>
                  </a:cubicBezTo>
                  <a:cubicBezTo>
                    <a:pt x="2117" y="8473"/>
                    <a:pt x="2188" y="8476"/>
                    <a:pt x="2259" y="8476"/>
                  </a:cubicBezTo>
                  <a:cubicBezTo>
                    <a:pt x="2864" y="8476"/>
                    <a:pt x="3559" y="8279"/>
                    <a:pt x="4232" y="8000"/>
                  </a:cubicBezTo>
                  <a:lnTo>
                    <a:pt x="4232" y="8000"/>
                  </a:lnTo>
                  <a:cubicBezTo>
                    <a:pt x="3621" y="8542"/>
                    <a:pt x="3072" y="9166"/>
                    <a:pt x="2842" y="9756"/>
                  </a:cubicBezTo>
                  <a:cubicBezTo>
                    <a:pt x="2408" y="10848"/>
                    <a:pt x="3038" y="12129"/>
                    <a:pt x="4259" y="12611"/>
                  </a:cubicBezTo>
                  <a:cubicBezTo>
                    <a:pt x="4571" y="12733"/>
                    <a:pt x="4892" y="12791"/>
                    <a:pt x="5203" y="12791"/>
                  </a:cubicBezTo>
                  <a:cubicBezTo>
                    <a:pt x="6101" y="12791"/>
                    <a:pt x="6920" y="12309"/>
                    <a:pt x="7242" y="11499"/>
                  </a:cubicBezTo>
                  <a:cubicBezTo>
                    <a:pt x="7561" y="10692"/>
                    <a:pt x="7520" y="9363"/>
                    <a:pt x="7344" y="8291"/>
                  </a:cubicBezTo>
                  <a:lnTo>
                    <a:pt x="7344" y="8291"/>
                  </a:lnTo>
                  <a:cubicBezTo>
                    <a:pt x="7697" y="8976"/>
                    <a:pt x="8659" y="10271"/>
                    <a:pt x="9453" y="10739"/>
                  </a:cubicBezTo>
                  <a:cubicBezTo>
                    <a:pt x="9766" y="10925"/>
                    <a:pt x="10112" y="11013"/>
                    <a:pt x="10460" y="11013"/>
                  </a:cubicBezTo>
                  <a:cubicBezTo>
                    <a:pt x="11241" y="11013"/>
                    <a:pt x="12033" y="10570"/>
                    <a:pt x="12497" y="9797"/>
                  </a:cubicBezTo>
                  <a:cubicBezTo>
                    <a:pt x="13162" y="8671"/>
                    <a:pt x="12884" y="7274"/>
                    <a:pt x="11867" y="6671"/>
                  </a:cubicBezTo>
                  <a:cubicBezTo>
                    <a:pt x="11304" y="6332"/>
                    <a:pt x="10511" y="6183"/>
                    <a:pt x="9704" y="6128"/>
                  </a:cubicBezTo>
                  <a:lnTo>
                    <a:pt x="9758" y="6115"/>
                  </a:lnTo>
                  <a:cubicBezTo>
                    <a:pt x="10497" y="5898"/>
                    <a:pt x="11202" y="5593"/>
                    <a:pt x="11643" y="5193"/>
                  </a:cubicBezTo>
                  <a:cubicBezTo>
                    <a:pt x="12518" y="4406"/>
                    <a:pt x="12518" y="2975"/>
                    <a:pt x="11643" y="2006"/>
                  </a:cubicBezTo>
                  <a:cubicBezTo>
                    <a:pt x="11143" y="1456"/>
                    <a:pt x="10471" y="1170"/>
                    <a:pt x="9823" y="1170"/>
                  </a:cubicBezTo>
                  <a:cubicBezTo>
                    <a:pt x="9329" y="1170"/>
                    <a:pt x="8848" y="1337"/>
                    <a:pt x="8470" y="1680"/>
                  </a:cubicBezTo>
                  <a:cubicBezTo>
                    <a:pt x="8164" y="1952"/>
                    <a:pt x="7893" y="2358"/>
                    <a:pt x="7663" y="2813"/>
                  </a:cubicBezTo>
                  <a:cubicBezTo>
                    <a:pt x="7676" y="2304"/>
                    <a:pt x="7615" y="1769"/>
                    <a:pt x="7493" y="1389"/>
                  </a:cubicBezTo>
                  <a:cubicBezTo>
                    <a:pt x="7199" y="528"/>
                    <a:pt x="6345" y="1"/>
                    <a:pt x="5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1"/>
            <p:cNvSpPr/>
            <p:nvPr/>
          </p:nvSpPr>
          <p:spPr>
            <a:xfrm>
              <a:off x="3376167" y="3431859"/>
              <a:ext cx="199453" cy="203623"/>
            </a:xfrm>
            <a:custGeom>
              <a:avLst/>
              <a:gdLst/>
              <a:ahLst/>
              <a:cxnLst/>
              <a:rect l="l" t="t" r="r" b="b"/>
              <a:pathLst>
                <a:path w="7604" h="7763" extrusionOk="0">
                  <a:moveTo>
                    <a:pt x="2874" y="0"/>
                  </a:moveTo>
                  <a:cubicBezTo>
                    <a:pt x="2663" y="0"/>
                    <a:pt x="2451" y="187"/>
                    <a:pt x="2543" y="452"/>
                  </a:cubicBezTo>
                  <a:lnTo>
                    <a:pt x="3594" y="3530"/>
                  </a:lnTo>
                  <a:lnTo>
                    <a:pt x="339" y="3585"/>
                  </a:lnTo>
                  <a:cubicBezTo>
                    <a:pt x="150" y="3585"/>
                    <a:pt x="0" y="3734"/>
                    <a:pt x="0" y="3924"/>
                  </a:cubicBezTo>
                  <a:cubicBezTo>
                    <a:pt x="0" y="4114"/>
                    <a:pt x="150" y="4263"/>
                    <a:pt x="339" y="4263"/>
                  </a:cubicBezTo>
                  <a:lnTo>
                    <a:pt x="346" y="4263"/>
                  </a:lnTo>
                  <a:lnTo>
                    <a:pt x="3594" y="4215"/>
                  </a:lnTo>
                  <a:lnTo>
                    <a:pt x="2638" y="7328"/>
                  </a:lnTo>
                  <a:cubicBezTo>
                    <a:pt x="2584" y="7504"/>
                    <a:pt x="2686" y="7694"/>
                    <a:pt x="2862" y="7748"/>
                  </a:cubicBezTo>
                  <a:cubicBezTo>
                    <a:pt x="2895" y="7758"/>
                    <a:pt x="2929" y="7763"/>
                    <a:pt x="2962" y="7763"/>
                  </a:cubicBezTo>
                  <a:cubicBezTo>
                    <a:pt x="3110" y="7763"/>
                    <a:pt x="3245" y="7668"/>
                    <a:pt x="3289" y="7524"/>
                  </a:cubicBezTo>
                  <a:lnTo>
                    <a:pt x="4245" y="4412"/>
                  </a:lnTo>
                  <a:lnTo>
                    <a:pt x="6910" y="6290"/>
                  </a:lnTo>
                  <a:cubicBezTo>
                    <a:pt x="6976" y="6337"/>
                    <a:pt x="7043" y="6357"/>
                    <a:pt x="7106" y="6357"/>
                  </a:cubicBezTo>
                  <a:cubicBezTo>
                    <a:pt x="7393" y="6357"/>
                    <a:pt x="7603" y="5944"/>
                    <a:pt x="7303" y="5727"/>
                  </a:cubicBezTo>
                  <a:lnTo>
                    <a:pt x="7303" y="5727"/>
                  </a:lnTo>
                  <a:lnTo>
                    <a:pt x="7310" y="5734"/>
                  </a:lnTo>
                  <a:lnTo>
                    <a:pt x="7310" y="5734"/>
                  </a:lnTo>
                  <a:lnTo>
                    <a:pt x="4652" y="3863"/>
                  </a:lnTo>
                  <a:lnTo>
                    <a:pt x="7249" y="1910"/>
                  </a:lnTo>
                  <a:cubicBezTo>
                    <a:pt x="7546" y="1690"/>
                    <a:pt x="7335" y="1287"/>
                    <a:pt x="7049" y="1287"/>
                  </a:cubicBezTo>
                  <a:cubicBezTo>
                    <a:pt x="6982" y="1287"/>
                    <a:pt x="6911" y="1309"/>
                    <a:pt x="6842" y="1361"/>
                  </a:cubicBezTo>
                  <a:lnTo>
                    <a:pt x="4238" y="3313"/>
                  </a:lnTo>
                  <a:lnTo>
                    <a:pt x="3187" y="235"/>
                  </a:lnTo>
                  <a:cubicBezTo>
                    <a:pt x="3131" y="70"/>
                    <a:pt x="3003" y="0"/>
                    <a:pt x="2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1"/>
            <p:cNvSpPr/>
            <p:nvPr/>
          </p:nvSpPr>
          <p:spPr>
            <a:xfrm>
              <a:off x="3390803" y="3461499"/>
              <a:ext cx="99228" cy="74887"/>
            </a:xfrm>
            <a:custGeom>
              <a:avLst/>
              <a:gdLst/>
              <a:ahLst/>
              <a:cxnLst/>
              <a:rect l="l" t="t" r="r" b="b"/>
              <a:pathLst>
                <a:path w="3783" h="2855" extrusionOk="0">
                  <a:moveTo>
                    <a:pt x="558" y="0"/>
                  </a:moveTo>
                  <a:cubicBezTo>
                    <a:pt x="374" y="0"/>
                    <a:pt x="236" y="242"/>
                    <a:pt x="405" y="400"/>
                  </a:cubicBezTo>
                  <a:lnTo>
                    <a:pt x="1992" y="1709"/>
                  </a:lnTo>
                  <a:lnTo>
                    <a:pt x="453" y="949"/>
                  </a:lnTo>
                  <a:cubicBezTo>
                    <a:pt x="413" y="928"/>
                    <a:pt x="374" y="919"/>
                    <a:pt x="338" y="919"/>
                  </a:cubicBezTo>
                  <a:cubicBezTo>
                    <a:pt x="119" y="919"/>
                    <a:pt x="1" y="1264"/>
                    <a:pt x="263" y="1363"/>
                  </a:cubicBezTo>
                  <a:lnTo>
                    <a:pt x="3375" y="2834"/>
                  </a:lnTo>
                  <a:cubicBezTo>
                    <a:pt x="3409" y="2848"/>
                    <a:pt x="3436" y="2855"/>
                    <a:pt x="3470" y="2855"/>
                  </a:cubicBezTo>
                  <a:cubicBezTo>
                    <a:pt x="3687" y="2855"/>
                    <a:pt x="3782" y="2590"/>
                    <a:pt x="3619" y="2455"/>
                  </a:cubicBezTo>
                  <a:lnTo>
                    <a:pt x="697" y="48"/>
                  </a:lnTo>
                  <a:cubicBezTo>
                    <a:pt x="650" y="14"/>
                    <a:pt x="603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1"/>
            <p:cNvSpPr/>
            <p:nvPr/>
          </p:nvSpPr>
          <p:spPr>
            <a:xfrm>
              <a:off x="3369058" y="3464516"/>
              <a:ext cx="29902" cy="29719"/>
            </a:xfrm>
            <a:custGeom>
              <a:avLst/>
              <a:gdLst/>
              <a:ahLst/>
              <a:cxnLst/>
              <a:rect l="l" t="t" r="r" b="b"/>
              <a:pathLst>
                <a:path w="1140" h="1133" extrusionOk="0">
                  <a:moveTo>
                    <a:pt x="570" y="0"/>
                  </a:moveTo>
                  <a:cubicBezTo>
                    <a:pt x="258" y="0"/>
                    <a:pt x="0" y="251"/>
                    <a:pt x="0" y="563"/>
                  </a:cubicBezTo>
                  <a:cubicBezTo>
                    <a:pt x="0" y="882"/>
                    <a:pt x="258" y="1133"/>
                    <a:pt x="570" y="1133"/>
                  </a:cubicBezTo>
                  <a:cubicBezTo>
                    <a:pt x="888" y="1133"/>
                    <a:pt x="1139" y="882"/>
                    <a:pt x="1139" y="563"/>
                  </a:cubicBezTo>
                  <a:cubicBezTo>
                    <a:pt x="1139" y="251"/>
                    <a:pt x="888" y="0"/>
                    <a:pt x="5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1"/>
            <p:cNvSpPr/>
            <p:nvPr/>
          </p:nvSpPr>
          <p:spPr>
            <a:xfrm>
              <a:off x="3386475" y="3446732"/>
              <a:ext cx="29902" cy="29902"/>
            </a:xfrm>
            <a:custGeom>
              <a:avLst/>
              <a:gdLst/>
              <a:ahLst/>
              <a:cxnLst/>
              <a:rect l="l" t="t" r="r" b="b"/>
              <a:pathLst>
                <a:path w="1140" h="1140" extrusionOk="0">
                  <a:moveTo>
                    <a:pt x="570" y="0"/>
                  </a:moveTo>
                  <a:cubicBezTo>
                    <a:pt x="258" y="0"/>
                    <a:pt x="1" y="258"/>
                    <a:pt x="1" y="570"/>
                  </a:cubicBezTo>
                  <a:cubicBezTo>
                    <a:pt x="1" y="882"/>
                    <a:pt x="258" y="1139"/>
                    <a:pt x="570" y="1139"/>
                  </a:cubicBezTo>
                  <a:cubicBezTo>
                    <a:pt x="882" y="1139"/>
                    <a:pt x="1140" y="882"/>
                    <a:pt x="1140" y="570"/>
                  </a:cubicBezTo>
                  <a:cubicBezTo>
                    <a:pt x="1140" y="258"/>
                    <a:pt x="882" y="0"/>
                    <a:pt x="5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1"/>
            <p:cNvSpPr/>
            <p:nvPr/>
          </p:nvSpPr>
          <p:spPr>
            <a:xfrm>
              <a:off x="3390042" y="3471099"/>
              <a:ext cx="29719" cy="29719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3" y="0"/>
                  </a:moveTo>
                  <a:cubicBezTo>
                    <a:pt x="251" y="0"/>
                    <a:pt x="0" y="251"/>
                    <a:pt x="0" y="570"/>
                  </a:cubicBezTo>
                  <a:cubicBezTo>
                    <a:pt x="0" y="882"/>
                    <a:pt x="251" y="1133"/>
                    <a:pt x="563" y="1133"/>
                  </a:cubicBezTo>
                  <a:cubicBezTo>
                    <a:pt x="882" y="1133"/>
                    <a:pt x="1133" y="882"/>
                    <a:pt x="1133" y="570"/>
                  </a:cubicBezTo>
                  <a:cubicBezTo>
                    <a:pt x="1133" y="251"/>
                    <a:pt x="882" y="0"/>
                    <a:pt x="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6" name="Google Shape;1786;p51"/>
          <p:cNvGrpSpPr/>
          <p:nvPr/>
        </p:nvGrpSpPr>
        <p:grpSpPr>
          <a:xfrm>
            <a:off x="5780500" y="1499622"/>
            <a:ext cx="742246" cy="734099"/>
            <a:chOff x="4814725" y="1473272"/>
            <a:chExt cx="742246" cy="734099"/>
          </a:xfrm>
        </p:grpSpPr>
        <p:sp>
          <p:nvSpPr>
            <p:cNvPr id="1787" name="Google Shape;1787;p51"/>
            <p:cNvSpPr/>
            <p:nvPr/>
          </p:nvSpPr>
          <p:spPr>
            <a:xfrm>
              <a:off x="4955453" y="1610939"/>
              <a:ext cx="459694" cy="457514"/>
            </a:xfrm>
            <a:custGeom>
              <a:avLst/>
              <a:gdLst/>
              <a:ahLst/>
              <a:cxnLst/>
              <a:rect l="l" t="t" r="r" b="b"/>
              <a:pathLst>
                <a:path w="8859" h="8817" extrusionOk="0">
                  <a:moveTo>
                    <a:pt x="4413" y="0"/>
                  </a:moveTo>
                  <a:cubicBezTo>
                    <a:pt x="1978" y="0"/>
                    <a:pt x="1" y="1981"/>
                    <a:pt x="8" y="4418"/>
                  </a:cubicBezTo>
                  <a:lnTo>
                    <a:pt x="8" y="4536"/>
                  </a:lnTo>
                  <a:lnTo>
                    <a:pt x="8" y="4578"/>
                  </a:lnTo>
                  <a:lnTo>
                    <a:pt x="8" y="4661"/>
                  </a:lnTo>
                  <a:lnTo>
                    <a:pt x="8" y="4703"/>
                  </a:lnTo>
                  <a:cubicBezTo>
                    <a:pt x="8" y="4724"/>
                    <a:pt x="8" y="4751"/>
                    <a:pt x="8" y="4779"/>
                  </a:cubicBezTo>
                  <a:cubicBezTo>
                    <a:pt x="15" y="4800"/>
                    <a:pt x="8" y="4807"/>
                    <a:pt x="15" y="4828"/>
                  </a:cubicBezTo>
                  <a:cubicBezTo>
                    <a:pt x="22" y="4842"/>
                    <a:pt x="15" y="4869"/>
                    <a:pt x="22" y="4897"/>
                  </a:cubicBezTo>
                  <a:cubicBezTo>
                    <a:pt x="29" y="4918"/>
                    <a:pt x="22" y="4932"/>
                    <a:pt x="29" y="4946"/>
                  </a:cubicBezTo>
                  <a:cubicBezTo>
                    <a:pt x="36" y="4960"/>
                    <a:pt x="36" y="4987"/>
                    <a:pt x="36" y="5015"/>
                  </a:cubicBezTo>
                  <a:lnTo>
                    <a:pt x="43" y="5064"/>
                  </a:lnTo>
                  <a:cubicBezTo>
                    <a:pt x="43" y="5084"/>
                    <a:pt x="50" y="5105"/>
                    <a:pt x="56" y="5126"/>
                  </a:cubicBezTo>
                  <a:lnTo>
                    <a:pt x="63" y="5175"/>
                  </a:lnTo>
                  <a:cubicBezTo>
                    <a:pt x="63" y="5202"/>
                    <a:pt x="70" y="5223"/>
                    <a:pt x="77" y="5244"/>
                  </a:cubicBezTo>
                  <a:lnTo>
                    <a:pt x="84" y="5292"/>
                  </a:lnTo>
                  <a:cubicBezTo>
                    <a:pt x="91" y="5313"/>
                    <a:pt x="91" y="5334"/>
                    <a:pt x="98" y="5362"/>
                  </a:cubicBezTo>
                  <a:lnTo>
                    <a:pt x="105" y="5403"/>
                  </a:lnTo>
                  <a:cubicBezTo>
                    <a:pt x="112" y="5431"/>
                    <a:pt x="119" y="5452"/>
                    <a:pt x="126" y="5473"/>
                  </a:cubicBezTo>
                  <a:lnTo>
                    <a:pt x="133" y="5514"/>
                  </a:lnTo>
                  <a:cubicBezTo>
                    <a:pt x="140" y="5542"/>
                    <a:pt x="154" y="5577"/>
                    <a:pt x="160" y="5605"/>
                  </a:cubicBezTo>
                  <a:lnTo>
                    <a:pt x="167" y="5625"/>
                  </a:lnTo>
                  <a:cubicBezTo>
                    <a:pt x="174" y="5667"/>
                    <a:pt x="188" y="5702"/>
                    <a:pt x="195" y="5736"/>
                  </a:cubicBezTo>
                  <a:lnTo>
                    <a:pt x="209" y="5771"/>
                  </a:lnTo>
                  <a:cubicBezTo>
                    <a:pt x="216" y="5792"/>
                    <a:pt x="223" y="5820"/>
                    <a:pt x="230" y="5847"/>
                  </a:cubicBezTo>
                  <a:lnTo>
                    <a:pt x="251" y="5889"/>
                  </a:lnTo>
                  <a:lnTo>
                    <a:pt x="271" y="5951"/>
                  </a:lnTo>
                  <a:lnTo>
                    <a:pt x="285" y="6000"/>
                  </a:lnTo>
                  <a:lnTo>
                    <a:pt x="313" y="6055"/>
                  </a:lnTo>
                  <a:lnTo>
                    <a:pt x="327" y="6104"/>
                  </a:lnTo>
                  <a:lnTo>
                    <a:pt x="355" y="6166"/>
                  </a:lnTo>
                  <a:lnTo>
                    <a:pt x="376" y="6208"/>
                  </a:lnTo>
                  <a:lnTo>
                    <a:pt x="403" y="6264"/>
                  </a:lnTo>
                  <a:lnTo>
                    <a:pt x="424" y="6312"/>
                  </a:lnTo>
                  <a:lnTo>
                    <a:pt x="452" y="6368"/>
                  </a:lnTo>
                  <a:lnTo>
                    <a:pt x="473" y="6409"/>
                  </a:lnTo>
                  <a:lnTo>
                    <a:pt x="500" y="6472"/>
                  </a:lnTo>
                  <a:lnTo>
                    <a:pt x="521" y="6513"/>
                  </a:lnTo>
                  <a:lnTo>
                    <a:pt x="556" y="6569"/>
                  </a:lnTo>
                  <a:lnTo>
                    <a:pt x="577" y="6610"/>
                  </a:lnTo>
                  <a:lnTo>
                    <a:pt x="618" y="6680"/>
                  </a:lnTo>
                  <a:lnTo>
                    <a:pt x="632" y="6707"/>
                  </a:lnTo>
                  <a:cubicBezTo>
                    <a:pt x="653" y="6735"/>
                    <a:pt x="674" y="6770"/>
                    <a:pt x="695" y="6805"/>
                  </a:cubicBezTo>
                  <a:lnTo>
                    <a:pt x="702" y="6818"/>
                  </a:lnTo>
                  <a:lnTo>
                    <a:pt x="757" y="6895"/>
                  </a:lnTo>
                  <a:lnTo>
                    <a:pt x="778" y="6929"/>
                  </a:lnTo>
                  <a:lnTo>
                    <a:pt x="819" y="6985"/>
                  </a:lnTo>
                  <a:lnTo>
                    <a:pt x="847" y="7020"/>
                  </a:lnTo>
                  <a:lnTo>
                    <a:pt x="882" y="7075"/>
                  </a:lnTo>
                  <a:lnTo>
                    <a:pt x="910" y="7110"/>
                  </a:lnTo>
                  <a:lnTo>
                    <a:pt x="951" y="7165"/>
                  </a:lnTo>
                  <a:lnTo>
                    <a:pt x="986" y="7200"/>
                  </a:lnTo>
                  <a:lnTo>
                    <a:pt x="1028" y="7248"/>
                  </a:lnTo>
                  <a:lnTo>
                    <a:pt x="1055" y="7290"/>
                  </a:lnTo>
                  <a:lnTo>
                    <a:pt x="1097" y="7339"/>
                  </a:lnTo>
                  <a:lnTo>
                    <a:pt x="1125" y="7373"/>
                  </a:lnTo>
                  <a:lnTo>
                    <a:pt x="1173" y="7422"/>
                  </a:lnTo>
                  <a:lnTo>
                    <a:pt x="1201" y="7457"/>
                  </a:lnTo>
                  <a:lnTo>
                    <a:pt x="1249" y="7505"/>
                  </a:lnTo>
                  <a:lnTo>
                    <a:pt x="1277" y="7533"/>
                  </a:lnTo>
                  <a:lnTo>
                    <a:pt x="1333" y="7588"/>
                  </a:lnTo>
                  <a:lnTo>
                    <a:pt x="1360" y="7609"/>
                  </a:lnTo>
                  <a:lnTo>
                    <a:pt x="1444" y="7685"/>
                  </a:lnTo>
                  <a:lnTo>
                    <a:pt x="1527" y="7762"/>
                  </a:lnTo>
                  <a:cubicBezTo>
                    <a:pt x="1728" y="7935"/>
                    <a:pt x="1936" y="8088"/>
                    <a:pt x="2165" y="8220"/>
                  </a:cubicBezTo>
                  <a:lnTo>
                    <a:pt x="2179" y="8226"/>
                  </a:lnTo>
                  <a:lnTo>
                    <a:pt x="2269" y="8282"/>
                  </a:lnTo>
                  <a:lnTo>
                    <a:pt x="2290" y="8296"/>
                  </a:lnTo>
                  <a:lnTo>
                    <a:pt x="2408" y="8351"/>
                  </a:lnTo>
                  <a:lnTo>
                    <a:pt x="2436" y="8365"/>
                  </a:lnTo>
                  <a:lnTo>
                    <a:pt x="2526" y="8414"/>
                  </a:lnTo>
                  <a:lnTo>
                    <a:pt x="2560" y="8428"/>
                  </a:lnTo>
                  <a:lnTo>
                    <a:pt x="2658" y="8469"/>
                  </a:lnTo>
                  <a:lnTo>
                    <a:pt x="2678" y="8483"/>
                  </a:lnTo>
                  <a:lnTo>
                    <a:pt x="2796" y="8532"/>
                  </a:lnTo>
                  <a:lnTo>
                    <a:pt x="2831" y="8539"/>
                  </a:lnTo>
                  <a:lnTo>
                    <a:pt x="2921" y="8573"/>
                  </a:lnTo>
                  <a:lnTo>
                    <a:pt x="2963" y="8587"/>
                  </a:lnTo>
                  <a:lnTo>
                    <a:pt x="3067" y="8622"/>
                  </a:lnTo>
                  <a:lnTo>
                    <a:pt x="3088" y="8629"/>
                  </a:lnTo>
                  <a:lnTo>
                    <a:pt x="3212" y="8670"/>
                  </a:lnTo>
                  <a:lnTo>
                    <a:pt x="3247" y="8677"/>
                  </a:lnTo>
                  <a:lnTo>
                    <a:pt x="3344" y="8698"/>
                  </a:lnTo>
                  <a:lnTo>
                    <a:pt x="3379" y="8712"/>
                  </a:lnTo>
                  <a:lnTo>
                    <a:pt x="3497" y="8740"/>
                  </a:lnTo>
                  <a:lnTo>
                    <a:pt x="3511" y="8740"/>
                  </a:lnTo>
                  <a:lnTo>
                    <a:pt x="3642" y="8761"/>
                  </a:lnTo>
                  <a:lnTo>
                    <a:pt x="3677" y="8767"/>
                  </a:lnTo>
                  <a:lnTo>
                    <a:pt x="3781" y="8781"/>
                  </a:lnTo>
                  <a:lnTo>
                    <a:pt x="3816" y="8788"/>
                  </a:lnTo>
                  <a:lnTo>
                    <a:pt x="3941" y="8802"/>
                  </a:lnTo>
                  <a:lnTo>
                    <a:pt x="3955" y="8802"/>
                  </a:lnTo>
                  <a:lnTo>
                    <a:pt x="4086" y="8816"/>
                  </a:lnTo>
                  <a:lnTo>
                    <a:pt x="4725" y="8816"/>
                  </a:lnTo>
                  <a:lnTo>
                    <a:pt x="4863" y="8802"/>
                  </a:lnTo>
                  <a:lnTo>
                    <a:pt x="4870" y="8802"/>
                  </a:lnTo>
                  <a:lnTo>
                    <a:pt x="4995" y="8788"/>
                  </a:lnTo>
                  <a:lnTo>
                    <a:pt x="5037" y="8781"/>
                  </a:lnTo>
                  <a:lnTo>
                    <a:pt x="5134" y="8767"/>
                  </a:lnTo>
                  <a:lnTo>
                    <a:pt x="5168" y="8761"/>
                  </a:lnTo>
                  <a:lnTo>
                    <a:pt x="5300" y="8740"/>
                  </a:lnTo>
                  <a:lnTo>
                    <a:pt x="5314" y="8740"/>
                  </a:lnTo>
                  <a:lnTo>
                    <a:pt x="5432" y="8712"/>
                  </a:lnTo>
                  <a:lnTo>
                    <a:pt x="5467" y="8698"/>
                  </a:lnTo>
                  <a:lnTo>
                    <a:pt x="5564" y="8677"/>
                  </a:lnTo>
                  <a:lnTo>
                    <a:pt x="5598" y="8670"/>
                  </a:lnTo>
                  <a:lnTo>
                    <a:pt x="5723" y="8629"/>
                  </a:lnTo>
                  <a:lnTo>
                    <a:pt x="5744" y="8622"/>
                  </a:lnTo>
                  <a:lnTo>
                    <a:pt x="5848" y="8587"/>
                  </a:lnTo>
                  <a:lnTo>
                    <a:pt x="5890" y="8573"/>
                  </a:lnTo>
                  <a:lnTo>
                    <a:pt x="5980" y="8539"/>
                  </a:lnTo>
                  <a:lnTo>
                    <a:pt x="6015" y="8532"/>
                  </a:lnTo>
                  <a:lnTo>
                    <a:pt x="6133" y="8483"/>
                  </a:lnTo>
                  <a:lnTo>
                    <a:pt x="6188" y="8476"/>
                  </a:lnTo>
                  <a:lnTo>
                    <a:pt x="6285" y="8428"/>
                  </a:lnTo>
                  <a:lnTo>
                    <a:pt x="6320" y="8414"/>
                  </a:lnTo>
                  <a:lnTo>
                    <a:pt x="6410" y="8365"/>
                  </a:lnTo>
                  <a:lnTo>
                    <a:pt x="6438" y="8358"/>
                  </a:lnTo>
                  <a:lnTo>
                    <a:pt x="6556" y="8296"/>
                  </a:lnTo>
                  <a:lnTo>
                    <a:pt x="6576" y="8282"/>
                  </a:lnTo>
                  <a:lnTo>
                    <a:pt x="6667" y="8233"/>
                  </a:lnTo>
                  <a:lnTo>
                    <a:pt x="6681" y="8220"/>
                  </a:lnTo>
                  <a:cubicBezTo>
                    <a:pt x="6909" y="8088"/>
                    <a:pt x="7117" y="7935"/>
                    <a:pt x="7319" y="7762"/>
                  </a:cubicBezTo>
                  <a:lnTo>
                    <a:pt x="7402" y="7692"/>
                  </a:lnTo>
                  <a:lnTo>
                    <a:pt x="7485" y="7616"/>
                  </a:lnTo>
                  <a:lnTo>
                    <a:pt x="7513" y="7588"/>
                  </a:lnTo>
                  <a:lnTo>
                    <a:pt x="7568" y="7533"/>
                  </a:lnTo>
                  <a:lnTo>
                    <a:pt x="7603" y="7505"/>
                  </a:lnTo>
                  <a:lnTo>
                    <a:pt x="7652" y="7457"/>
                  </a:lnTo>
                  <a:lnTo>
                    <a:pt x="7679" y="7422"/>
                  </a:lnTo>
                  <a:lnTo>
                    <a:pt x="7728" y="7373"/>
                  </a:lnTo>
                  <a:lnTo>
                    <a:pt x="7756" y="7339"/>
                  </a:lnTo>
                  <a:lnTo>
                    <a:pt x="7797" y="7290"/>
                  </a:lnTo>
                  <a:lnTo>
                    <a:pt x="7832" y="7248"/>
                  </a:lnTo>
                  <a:lnTo>
                    <a:pt x="7874" y="7200"/>
                  </a:lnTo>
                  <a:lnTo>
                    <a:pt x="7901" y="7165"/>
                  </a:lnTo>
                  <a:lnTo>
                    <a:pt x="7943" y="7110"/>
                  </a:lnTo>
                  <a:lnTo>
                    <a:pt x="7971" y="7075"/>
                  </a:lnTo>
                  <a:lnTo>
                    <a:pt x="8012" y="7020"/>
                  </a:lnTo>
                  <a:lnTo>
                    <a:pt x="8033" y="6985"/>
                  </a:lnTo>
                  <a:lnTo>
                    <a:pt x="8082" y="6929"/>
                  </a:lnTo>
                  <a:lnTo>
                    <a:pt x="8102" y="6895"/>
                  </a:lnTo>
                  <a:lnTo>
                    <a:pt x="8151" y="6818"/>
                  </a:lnTo>
                  <a:lnTo>
                    <a:pt x="8165" y="6805"/>
                  </a:lnTo>
                  <a:cubicBezTo>
                    <a:pt x="8186" y="6770"/>
                    <a:pt x="8200" y="6742"/>
                    <a:pt x="8220" y="6707"/>
                  </a:cubicBezTo>
                  <a:lnTo>
                    <a:pt x="8241" y="6680"/>
                  </a:lnTo>
                  <a:lnTo>
                    <a:pt x="8276" y="6610"/>
                  </a:lnTo>
                  <a:lnTo>
                    <a:pt x="8297" y="6569"/>
                  </a:lnTo>
                  <a:lnTo>
                    <a:pt x="8331" y="6513"/>
                  </a:lnTo>
                  <a:lnTo>
                    <a:pt x="8352" y="6472"/>
                  </a:lnTo>
                  <a:lnTo>
                    <a:pt x="8387" y="6409"/>
                  </a:lnTo>
                  <a:lnTo>
                    <a:pt x="8408" y="6368"/>
                  </a:lnTo>
                  <a:lnTo>
                    <a:pt x="8435" y="6312"/>
                  </a:lnTo>
                  <a:lnTo>
                    <a:pt x="8456" y="6264"/>
                  </a:lnTo>
                  <a:lnTo>
                    <a:pt x="8477" y="6208"/>
                  </a:lnTo>
                  <a:lnTo>
                    <a:pt x="8498" y="6166"/>
                  </a:lnTo>
                  <a:lnTo>
                    <a:pt x="8526" y="6104"/>
                  </a:lnTo>
                  <a:lnTo>
                    <a:pt x="8546" y="6055"/>
                  </a:lnTo>
                  <a:lnTo>
                    <a:pt x="8567" y="6000"/>
                  </a:lnTo>
                  <a:lnTo>
                    <a:pt x="8581" y="5951"/>
                  </a:lnTo>
                  <a:lnTo>
                    <a:pt x="8609" y="5889"/>
                  </a:lnTo>
                  <a:lnTo>
                    <a:pt x="8623" y="5847"/>
                  </a:lnTo>
                  <a:cubicBezTo>
                    <a:pt x="8630" y="5820"/>
                    <a:pt x="8637" y="5792"/>
                    <a:pt x="8650" y="5771"/>
                  </a:cubicBezTo>
                  <a:lnTo>
                    <a:pt x="8657" y="5736"/>
                  </a:lnTo>
                  <a:cubicBezTo>
                    <a:pt x="8671" y="5702"/>
                    <a:pt x="8678" y="5667"/>
                    <a:pt x="8692" y="5625"/>
                  </a:cubicBezTo>
                  <a:lnTo>
                    <a:pt x="8699" y="5605"/>
                  </a:lnTo>
                  <a:cubicBezTo>
                    <a:pt x="8706" y="5577"/>
                    <a:pt x="8713" y="5549"/>
                    <a:pt x="8720" y="5514"/>
                  </a:cubicBezTo>
                  <a:lnTo>
                    <a:pt x="8727" y="5473"/>
                  </a:lnTo>
                  <a:cubicBezTo>
                    <a:pt x="8734" y="5452"/>
                    <a:pt x="8741" y="5431"/>
                    <a:pt x="8747" y="5403"/>
                  </a:cubicBezTo>
                  <a:lnTo>
                    <a:pt x="8754" y="5362"/>
                  </a:lnTo>
                  <a:cubicBezTo>
                    <a:pt x="8761" y="5334"/>
                    <a:pt x="8768" y="5313"/>
                    <a:pt x="8768" y="5292"/>
                  </a:cubicBezTo>
                  <a:lnTo>
                    <a:pt x="8782" y="5244"/>
                  </a:lnTo>
                  <a:lnTo>
                    <a:pt x="8796" y="5175"/>
                  </a:lnTo>
                  <a:lnTo>
                    <a:pt x="8803" y="5126"/>
                  </a:lnTo>
                  <a:lnTo>
                    <a:pt x="8810" y="5064"/>
                  </a:lnTo>
                  <a:cubicBezTo>
                    <a:pt x="8810" y="5043"/>
                    <a:pt x="8817" y="5029"/>
                    <a:pt x="8817" y="5015"/>
                  </a:cubicBezTo>
                  <a:cubicBezTo>
                    <a:pt x="8817" y="4994"/>
                    <a:pt x="8824" y="4966"/>
                    <a:pt x="8824" y="4946"/>
                  </a:cubicBezTo>
                  <a:cubicBezTo>
                    <a:pt x="8831" y="4925"/>
                    <a:pt x="8824" y="4911"/>
                    <a:pt x="8831" y="4897"/>
                  </a:cubicBezTo>
                  <a:cubicBezTo>
                    <a:pt x="8838" y="4876"/>
                    <a:pt x="8838" y="4849"/>
                    <a:pt x="8838" y="4828"/>
                  </a:cubicBezTo>
                  <a:cubicBezTo>
                    <a:pt x="8845" y="4807"/>
                    <a:pt x="8838" y="4793"/>
                    <a:pt x="8845" y="4779"/>
                  </a:cubicBezTo>
                  <a:cubicBezTo>
                    <a:pt x="8852" y="4758"/>
                    <a:pt x="8845" y="4731"/>
                    <a:pt x="8852" y="4703"/>
                  </a:cubicBezTo>
                  <a:cubicBezTo>
                    <a:pt x="8858" y="4682"/>
                    <a:pt x="8852" y="4675"/>
                    <a:pt x="8852" y="4661"/>
                  </a:cubicBezTo>
                  <a:lnTo>
                    <a:pt x="8852" y="4578"/>
                  </a:lnTo>
                  <a:lnTo>
                    <a:pt x="8852" y="4536"/>
                  </a:lnTo>
                  <a:lnTo>
                    <a:pt x="8852" y="4418"/>
                  </a:lnTo>
                  <a:cubicBezTo>
                    <a:pt x="8852" y="1981"/>
                    <a:pt x="6882" y="0"/>
                    <a:pt x="4439" y="0"/>
                  </a:cubicBezTo>
                  <a:cubicBezTo>
                    <a:pt x="4435" y="0"/>
                    <a:pt x="4431" y="0"/>
                    <a:pt x="4426" y="0"/>
                  </a:cubicBezTo>
                  <a:cubicBezTo>
                    <a:pt x="4422" y="0"/>
                    <a:pt x="4418" y="0"/>
                    <a:pt x="4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1"/>
            <p:cNvSpPr/>
            <p:nvPr/>
          </p:nvSpPr>
          <p:spPr>
            <a:xfrm>
              <a:off x="5046158" y="1610939"/>
              <a:ext cx="368263" cy="438419"/>
            </a:xfrm>
            <a:custGeom>
              <a:avLst/>
              <a:gdLst/>
              <a:ahLst/>
              <a:cxnLst/>
              <a:rect l="l" t="t" r="r" b="b"/>
              <a:pathLst>
                <a:path w="7097" h="8449" extrusionOk="0">
                  <a:moveTo>
                    <a:pt x="2692" y="0"/>
                  </a:moveTo>
                  <a:cubicBezTo>
                    <a:pt x="2435" y="0"/>
                    <a:pt x="2172" y="21"/>
                    <a:pt x="1915" y="70"/>
                  </a:cubicBezTo>
                  <a:cubicBezTo>
                    <a:pt x="535" y="1332"/>
                    <a:pt x="1" y="3288"/>
                    <a:pt x="556" y="5077"/>
                  </a:cubicBezTo>
                  <a:cubicBezTo>
                    <a:pt x="1104" y="6874"/>
                    <a:pt x="2644" y="8185"/>
                    <a:pt x="4502" y="8448"/>
                  </a:cubicBezTo>
                  <a:lnTo>
                    <a:pt x="4537" y="8435"/>
                  </a:lnTo>
                  <a:lnTo>
                    <a:pt x="4579" y="8414"/>
                  </a:lnTo>
                  <a:lnTo>
                    <a:pt x="4669" y="8372"/>
                  </a:lnTo>
                  <a:lnTo>
                    <a:pt x="4697" y="8358"/>
                  </a:lnTo>
                  <a:lnTo>
                    <a:pt x="4808" y="8303"/>
                  </a:lnTo>
                  <a:lnTo>
                    <a:pt x="4828" y="8289"/>
                  </a:lnTo>
                  <a:lnTo>
                    <a:pt x="4919" y="8233"/>
                  </a:lnTo>
                  <a:lnTo>
                    <a:pt x="4933" y="8226"/>
                  </a:lnTo>
                  <a:cubicBezTo>
                    <a:pt x="5161" y="8095"/>
                    <a:pt x="5376" y="7942"/>
                    <a:pt x="5571" y="7769"/>
                  </a:cubicBezTo>
                  <a:lnTo>
                    <a:pt x="5661" y="7692"/>
                  </a:lnTo>
                  <a:lnTo>
                    <a:pt x="5737" y="7616"/>
                  </a:lnTo>
                  <a:lnTo>
                    <a:pt x="5765" y="7595"/>
                  </a:lnTo>
                  <a:lnTo>
                    <a:pt x="5820" y="7540"/>
                  </a:lnTo>
                  <a:lnTo>
                    <a:pt x="5848" y="7512"/>
                  </a:lnTo>
                  <a:lnTo>
                    <a:pt x="5897" y="7463"/>
                  </a:lnTo>
                  <a:lnTo>
                    <a:pt x="5924" y="7429"/>
                  </a:lnTo>
                  <a:lnTo>
                    <a:pt x="5973" y="7380"/>
                  </a:lnTo>
                  <a:lnTo>
                    <a:pt x="6001" y="7346"/>
                  </a:lnTo>
                  <a:lnTo>
                    <a:pt x="6042" y="7297"/>
                  </a:lnTo>
                  <a:lnTo>
                    <a:pt x="6077" y="7255"/>
                  </a:lnTo>
                  <a:lnTo>
                    <a:pt x="6119" y="7207"/>
                  </a:lnTo>
                  <a:lnTo>
                    <a:pt x="6146" y="7172"/>
                  </a:lnTo>
                  <a:lnTo>
                    <a:pt x="6188" y="7117"/>
                  </a:lnTo>
                  <a:lnTo>
                    <a:pt x="6216" y="7082"/>
                  </a:lnTo>
                  <a:lnTo>
                    <a:pt x="6257" y="7026"/>
                  </a:lnTo>
                  <a:lnTo>
                    <a:pt x="6278" y="6992"/>
                  </a:lnTo>
                  <a:lnTo>
                    <a:pt x="6320" y="6936"/>
                  </a:lnTo>
                  <a:lnTo>
                    <a:pt x="6347" y="6902"/>
                  </a:lnTo>
                  <a:lnTo>
                    <a:pt x="6396" y="6818"/>
                  </a:lnTo>
                  <a:lnTo>
                    <a:pt x="6403" y="6811"/>
                  </a:lnTo>
                  <a:cubicBezTo>
                    <a:pt x="6424" y="6777"/>
                    <a:pt x="6445" y="6749"/>
                    <a:pt x="6465" y="6714"/>
                  </a:cubicBezTo>
                  <a:lnTo>
                    <a:pt x="6479" y="6687"/>
                  </a:lnTo>
                  <a:lnTo>
                    <a:pt x="6521" y="6617"/>
                  </a:lnTo>
                  <a:lnTo>
                    <a:pt x="6542" y="6576"/>
                  </a:lnTo>
                  <a:lnTo>
                    <a:pt x="6576" y="6520"/>
                  </a:lnTo>
                  <a:lnTo>
                    <a:pt x="6597" y="6479"/>
                  </a:lnTo>
                  <a:lnTo>
                    <a:pt x="6625" y="6416"/>
                  </a:lnTo>
                  <a:lnTo>
                    <a:pt x="6653" y="6374"/>
                  </a:lnTo>
                  <a:lnTo>
                    <a:pt x="6680" y="6319"/>
                  </a:lnTo>
                  <a:lnTo>
                    <a:pt x="6701" y="6270"/>
                  </a:lnTo>
                  <a:lnTo>
                    <a:pt x="6722" y="6215"/>
                  </a:lnTo>
                  <a:lnTo>
                    <a:pt x="6743" y="6173"/>
                  </a:lnTo>
                  <a:lnTo>
                    <a:pt x="6771" y="6111"/>
                  </a:lnTo>
                  <a:lnTo>
                    <a:pt x="6784" y="6062"/>
                  </a:lnTo>
                  <a:lnTo>
                    <a:pt x="6812" y="6007"/>
                  </a:lnTo>
                  <a:lnTo>
                    <a:pt x="6826" y="5958"/>
                  </a:lnTo>
                  <a:lnTo>
                    <a:pt x="6854" y="5896"/>
                  </a:lnTo>
                  <a:lnTo>
                    <a:pt x="6868" y="5854"/>
                  </a:lnTo>
                  <a:cubicBezTo>
                    <a:pt x="6875" y="5827"/>
                    <a:pt x="6882" y="5799"/>
                    <a:pt x="6889" y="5778"/>
                  </a:cubicBezTo>
                  <a:lnTo>
                    <a:pt x="6902" y="5743"/>
                  </a:lnTo>
                  <a:cubicBezTo>
                    <a:pt x="6916" y="5709"/>
                    <a:pt x="6923" y="5674"/>
                    <a:pt x="6937" y="5632"/>
                  </a:cubicBezTo>
                  <a:lnTo>
                    <a:pt x="6944" y="5612"/>
                  </a:lnTo>
                  <a:cubicBezTo>
                    <a:pt x="6951" y="5584"/>
                    <a:pt x="6958" y="5556"/>
                    <a:pt x="6965" y="5521"/>
                  </a:cubicBezTo>
                  <a:lnTo>
                    <a:pt x="6972" y="5480"/>
                  </a:lnTo>
                  <a:cubicBezTo>
                    <a:pt x="6979" y="5459"/>
                    <a:pt x="6986" y="5438"/>
                    <a:pt x="6993" y="5410"/>
                  </a:cubicBezTo>
                  <a:lnTo>
                    <a:pt x="6999" y="5369"/>
                  </a:lnTo>
                  <a:cubicBezTo>
                    <a:pt x="7006" y="5341"/>
                    <a:pt x="7013" y="5320"/>
                    <a:pt x="7013" y="5299"/>
                  </a:cubicBezTo>
                  <a:lnTo>
                    <a:pt x="7027" y="5251"/>
                  </a:lnTo>
                  <a:lnTo>
                    <a:pt x="7034" y="5181"/>
                  </a:lnTo>
                  <a:lnTo>
                    <a:pt x="7048" y="5133"/>
                  </a:lnTo>
                  <a:lnTo>
                    <a:pt x="7055" y="5070"/>
                  </a:lnTo>
                  <a:cubicBezTo>
                    <a:pt x="7055" y="5050"/>
                    <a:pt x="7062" y="5036"/>
                    <a:pt x="7062" y="5022"/>
                  </a:cubicBezTo>
                  <a:cubicBezTo>
                    <a:pt x="7062" y="5001"/>
                    <a:pt x="7069" y="4973"/>
                    <a:pt x="7069" y="4953"/>
                  </a:cubicBezTo>
                  <a:cubicBezTo>
                    <a:pt x="7076" y="4932"/>
                    <a:pt x="7069" y="4918"/>
                    <a:pt x="7076" y="4904"/>
                  </a:cubicBezTo>
                  <a:cubicBezTo>
                    <a:pt x="7083" y="4883"/>
                    <a:pt x="7083" y="4855"/>
                    <a:pt x="7083" y="4835"/>
                  </a:cubicBezTo>
                  <a:cubicBezTo>
                    <a:pt x="7090" y="4814"/>
                    <a:pt x="7083" y="4800"/>
                    <a:pt x="7090" y="4786"/>
                  </a:cubicBezTo>
                  <a:cubicBezTo>
                    <a:pt x="7097" y="4765"/>
                    <a:pt x="7090" y="4738"/>
                    <a:pt x="7097" y="4710"/>
                  </a:cubicBezTo>
                  <a:cubicBezTo>
                    <a:pt x="7097" y="4689"/>
                    <a:pt x="7097" y="4682"/>
                    <a:pt x="7097" y="4668"/>
                  </a:cubicBezTo>
                  <a:lnTo>
                    <a:pt x="7097" y="4585"/>
                  </a:lnTo>
                  <a:lnTo>
                    <a:pt x="7097" y="4543"/>
                  </a:lnTo>
                  <a:lnTo>
                    <a:pt x="7097" y="4425"/>
                  </a:lnTo>
                  <a:cubicBezTo>
                    <a:pt x="7097" y="3031"/>
                    <a:pt x="6438" y="1720"/>
                    <a:pt x="5321" y="888"/>
                  </a:cubicBezTo>
                  <a:lnTo>
                    <a:pt x="5335" y="881"/>
                  </a:lnTo>
                  <a:cubicBezTo>
                    <a:pt x="4572" y="305"/>
                    <a:pt x="3649" y="0"/>
                    <a:pt x="2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1"/>
            <p:cNvSpPr/>
            <p:nvPr/>
          </p:nvSpPr>
          <p:spPr>
            <a:xfrm>
              <a:off x="5013052" y="1668122"/>
              <a:ext cx="345951" cy="345224"/>
            </a:xfrm>
            <a:custGeom>
              <a:avLst/>
              <a:gdLst/>
              <a:ahLst/>
              <a:cxnLst/>
              <a:rect l="l" t="t" r="r" b="b"/>
              <a:pathLst>
                <a:path w="6667" h="6653" extrusionOk="0">
                  <a:moveTo>
                    <a:pt x="2963" y="1"/>
                  </a:moveTo>
                  <a:lnTo>
                    <a:pt x="2914" y="8"/>
                  </a:lnTo>
                  <a:lnTo>
                    <a:pt x="2879" y="15"/>
                  </a:lnTo>
                  <a:lnTo>
                    <a:pt x="2838" y="15"/>
                  </a:lnTo>
                  <a:lnTo>
                    <a:pt x="2796" y="22"/>
                  </a:lnTo>
                  <a:lnTo>
                    <a:pt x="2754" y="29"/>
                  </a:lnTo>
                  <a:lnTo>
                    <a:pt x="2720" y="36"/>
                  </a:lnTo>
                  <a:lnTo>
                    <a:pt x="2671" y="43"/>
                  </a:lnTo>
                  <a:lnTo>
                    <a:pt x="2637" y="50"/>
                  </a:lnTo>
                  <a:lnTo>
                    <a:pt x="2595" y="63"/>
                  </a:lnTo>
                  <a:lnTo>
                    <a:pt x="2560" y="70"/>
                  </a:lnTo>
                  <a:lnTo>
                    <a:pt x="2519" y="84"/>
                  </a:lnTo>
                  <a:lnTo>
                    <a:pt x="2484" y="91"/>
                  </a:lnTo>
                  <a:lnTo>
                    <a:pt x="2442" y="105"/>
                  </a:lnTo>
                  <a:lnTo>
                    <a:pt x="2401" y="112"/>
                  </a:lnTo>
                  <a:lnTo>
                    <a:pt x="2359" y="126"/>
                  </a:lnTo>
                  <a:lnTo>
                    <a:pt x="2324" y="133"/>
                  </a:lnTo>
                  <a:lnTo>
                    <a:pt x="2283" y="147"/>
                  </a:lnTo>
                  <a:lnTo>
                    <a:pt x="2255" y="161"/>
                  </a:lnTo>
                  <a:lnTo>
                    <a:pt x="2206" y="174"/>
                  </a:lnTo>
                  <a:lnTo>
                    <a:pt x="2179" y="188"/>
                  </a:lnTo>
                  <a:lnTo>
                    <a:pt x="2130" y="202"/>
                  </a:lnTo>
                  <a:lnTo>
                    <a:pt x="2102" y="216"/>
                  </a:lnTo>
                  <a:lnTo>
                    <a:pt x="2033" y="244"/>
                  </a:lnTo>
                  <a:lnTo>
                    <a:pt x="2012" y="251"/>
                  </a:lnTo>
                  <a:lnTo>
                    <a:pt x="1957" y="272"/>
                  </a:lnTo>
                  <a:lnTo>
                    <a:pt x="1929" y="285"/>
                  </a:lnTo>
                  <a:lnTo>
                    <a:pt x="1887" y="306"/>
                  </a:lnTo>
                  <a:lnTo>
                    <a:pt x="1853" y="327"/>
                  </a:lnTo>
                  <a:lnTo>
                    <a:pt x="1818" y="341"/>
                  </a:lnTo>
                  <a:lnTo>
                    <a:pt x="1783" y="362"/>
                  </a:lnTo>
                  <a:lnTo>
                    <a:pt x="1749" y="382"/>
                  </a:lnTo>
                  <a:lnTo>
                    <a:pt x="1714" y="396"/>
                  </a:lnTo>
                  <a:lnTo>
                    <a:pt x="1679" y="417"/>
                  </a:lnTo>
                  <a:lnTo>
                    <a:pt x="1645" y="438"/>
                  </a:lnTo>
                  <a:lnTo>
                    <a:pt x="1610" y="459"/>
                  </a:lnTo>
                  <a:lnTo>
                    <a:pt x="1575" y="480"/>
                  </a:lnTo>
                  <a:lnTo>
                    <a:pt x="1548" y="500"/>
                  </a:lnTo>
                  <a:lnTo>
                    <a:pt x="1513" y="521"/>
                  </a:lnTo>
                  <a:lnTo>
                    <a:pt x="1478" y="542"/>
                  </a:lnTo>
                  <a:lnTo>
                    <a:pt x="1443" y="563"/>
                  </a:lnTo>
                  <a:lnTo>
                    <a:pt x="1416" y="584"/>
                  </a:lnTo>
                  <a:lnTo>
                    <a:pt x="1381" y="604"/>
                  </a:lnTo>
                  <a:lnTo>
                    <a:pt x="1353" y="632"/>
                  </a:lnTo>
                  <a:lnTo>
                    <a:pt x="1319" y="653"/>
                  </a:lnTo>
                  <a:lnTo>
                    <a:pt x="1291" y="674"/>
                  </a:lnTo>
                  <a:lnTo>
                    <a:pt x="1256" y="702"/>
                  </a:lnTo>
                  <a:lnTo>
                    <a:pt x="1228" y="722"/>
                  </a:lnTo>
                  <a:lnTo>
                    <a:pt x="1201" y="750"/>
                  </a:lnTo>
                  <a:lnTo>
                    <a:pt x="1166" y="778"/>
                  </a:lnTo>
                  <a:lnTo>
                    <a:pt x="1138" y="799"/>
                  </a:lnTo>
                  <a:lnTo>
                    <a:pt x="1111" y="826"/>
                  </a:lnTo>
                  <a:lnTo>
                    <a:pt x="1083" y="854"/>
                  </a:lnTo>
                  <a:cubicBezTo>
                    <a:pt x="861" y="1055"/>
                    <a:pt x="667" y="1284"/>
                    <a:pt x="507" y="1541"/>
                  </a:cubicBezTo>
                  <a:lnTo>
                    <a:pt x="493" y="1562"/>
                  </a:lnTo>
                  <a:cubicBezTo>
                    <a:pt x="459" y="1624"/>
                    <a:pt x="417" y="1686"/>
                    <a:pt x="382" y="1749"/>
                  </a:cubicBezTo>
                  <a:lnTo>
                    <a:pt x="375" y="1770"/>
                  </a:lnTo>
                  <a:cubicBezTo>
                    <a:pt x="341" y="1839"/>
                    <a:pt x="306" y="1902"/>
                    <a:pt x="278" y="1971"/>
                  </a:cubicBezTo>
                  <a:lnTo>
                    <a:pt x="271" y="1992"/>
                  </a:lnTo>
                  <a:cubicBezTo>
                    <a:pt x="237" y="2054"/>
                    <a:pt x="216" y="2123"/>
                    <a:pt x="188" y="2193"/>
                  </a:cubicBezTo>
                  <a:lnTo>
                    <a:pt x="181" y="2221"/>
                  </a:lnTo>
                  <a:cubicBezTo>
                    <a:pt x="153" y="2290"/>
                    <a:pt x="133" y="2359"/>
                    <a:pt x="112" y="2429"/>
                  </a:cubicBezTo>
                  <a:lnTo>
                    <a:pt x="105" y="2456"/>
                  </a:lnTo>
                  <a:cubicBezTo>
                    <a:pt x="91" y="2526"/>
                    <a:pt x="70" y="2595"/>
                    <a:pt x="56" y="2671"/>
                  </a:cubicBezTo>
                  <a:lnTo>
                    <a:pt x="56" y="2699"/>
                  </a:lnTo>
                  <a:cubicBezTo>
                    <a:pt x="42" y="2769"/>
                    <a:pt x="28" y="2845"/>
                    <a:pt x="22" y="2921"/>
                  </a:cubicBezTo>
                  <a:lnTo>
                    <a:pt x="22" y="2949"/>
                  </a:lnTo>
                  <a:cubicBezTo>
                    <a:pt x="15" y="3018"/>
                    <a:pt x="8" y="3095"/>
                    <a:pt x="1" y="3171"/>
                  </a:cubicBezTo>
                  <a:lnTo>
                    <a:pt x="1" y="3199"/>
                  </a:lnTo>
                  <a:lnTo>
                    <a:pt x="1" y="3316"/>
                  </a:lnTo>
                  <a:cubicBezTo>
                    <a:pt x="1" y="3427"/>
                    <a:pt x="8" y="3545"/>
                    <a:pt x="22" y="3656"/>
                  </a:cubicBezTo>
                  <a:cubicBezTo>
                    <a:pt x="28" y="3712"/>
                    <a:pt x="35" y="3767"/>
                    <a:pt x="42" y="3823"/>
                  </a:cubicBezTo>
                  <a:cubicBezTo>
                    <a:pt x="292" y="5453"/>
                    <a:pt x="1686" y="6653"/>
                    <a:pt x="3337" y="6653"/>
                  </a:cubicBezTo>
                  <a:cubicBezTo>
                    <a:pt x="4981" y="6653"/>
                    <a:pt x="6382" y="5453"/>
                    <a:pt x="6632" y="3823"/>
                  </a:cubicBezTo>
                  <a:cubicBezTo>
                    <a:pt x="6639" y="3767"/>
                    <a:pt x="6646" y="3712"/>
                    <a:pt x="6653" y="3656"/>
                  </a:cubicBezTo>
                  <a:cubicBezTo>
                    <a:pt x="6659" y="3545"/>
                    <a:pt x="6666" y="3427"/>
                    <a:pt x="6666" y="3316"/>
                  </a:cubicBezTo>
                  <a:cubicBezTo>
                    <a:pt x="6666" y="3282"/>
                    <a:pt x="6666" y="3240"/>
                    <a:pt x="6666" y="3206"/>
                  </a:cubicBezTo>
                  <a:lnTo>
                    <a:pt x="6666" y="3171"/>
                  </a:lnTo>
                  <a:cubicBezTo>
                    <a:pt x="6659" y="3095"/>
                    <a:pt x="6659" y="3025"/>
                    <a:pt x="6646" y="2949"/>
                  </a:cubicBezTo>
                  <a:lnTo>
                    <a:pt x="6646" y="2921"/>
                  </a:lnTo>
                  <a:cubicBezTo>
                    <a:pt x="6639" y="2845"/>
                    <a:pt x="6632" y="2769"/>
                    <a:pt x="6618" y="2699"/>
                  </a:cubicBezTo>
                  <a:lnTo>
                    <a:pt x="6611" y="2671"/>
                  </a:lnTo>
                  <a:cubicBezTo>
                    <a:pt x="6597" y="2602"/>
                    <a:pt x="6576" y="2526"/>
                    <a:pt x="6562" y="2456"/>
                  </a:cubicBezTo>
                  <a:lnTo>
                    <a:pt x="6555" y="2429"/>
                  </a:lnTo>
                  <a:cubicBezTo>
                    <a:pt x="6535" y="2359"/>
                    <a:pt x="6514" y="2290"/>
                    <a:pt x="6486" y="2221"/>
                  </a:cubicBezTo>
                  <a:lnTo>
                    <a:pt x="6479" y="2193"/>
                  </a:lnTo>
                  <a:cubicBezTo>
                    <a:pt x="6451" y="2123"/>
                    <a:pt x="6431" y="2061"/>
                    <a:pt x="6396" y="1992"/>
                  </a:cubicBezTo>
                  <a:lnTo>
                    <a:pt x="6389" y="1971"/>
                  </a:lnTo>
                  <a:cubicBezTo>
                    <a:pt x="6361" y="1902"/>
                    <a:pt x="6327" y="1839"/>
                    <a:pt x="6292" y="1770"/>
                  </a:cubicBezTo>
                  <a:lnTo>
                    <a:pt x="6285" y="1749"/>
                  </a:lnTo>
                  <a:cubicBezTo>
                    <a:pt x="6250" y="1686"/>
                    <a:pt x="6209" y="1624"/>
                    <a:pt x="6174" y="1562"/>
                  </a:cubicBezTo>
                  <a:lnTo>
                    <a:pt x="6160" y="1541"/>
                  </a:lnTo>
                  <a:cubicBezTo>
                    <a:pt x="6001" y="1284"/>
                    <a:pt x="5806" y="1055"/>
                    <a:pt x="5584" y="854"/>
                  </a:cubicBezTo>
                  <a:lnTo>
                    <a:pt x="5557" y="826"/>
                  </a:lnTo>
                  <a:lnTo>
                    <a:pt x="5529" y="799"/>
                  </a:lnTo>
                  <a:lnTo>
                    <a:pt x="5501" y="778"/>
                  </a:lnTo>
                  <a:lnTo>
                    <a:pt x="5466" y="750"/>
                  </a:lnTo>
                  <a:lnTo>
                    <a:pt x="5439" y="729"/>
                  </a:lnTo>
                  <a:lnTo>
                    <a:pt x="5411" y="702"/>
                  </a:lnTo>
                  <a:lnTo>
                    <a:pt x="5376" y="681"/>
                  </a:lnTo>
                  <a:lnTo>
                    <a:pt x="5349" y="653"/>
                  </a:lnTo>
                  <a:lnTo>
                    <a:pt x="5314" y="632"/>
                  </a:lnTo>
                  <a:lnTo>
                    <a:pt x="5286" y="611"/>
                  </a:lnTo>
                  <a:lnTo>
                    <a:pt x="5251" y="584"/>
                  </a:lnTo>
                  <a:lnTo>
                    <a:pt x="5224" y="563"/>
                  </a:lnTo>
                  <a:lnTo>
                    <a:pt x="5189" y="542"/>
                  </a:lnTo>
                  <a:lnTo>
                    <a:pt x="5154" y="521"/>
                  </a:lnTo>
                  <a:lnTo>
                    <a:pt x="5120" y="500"/>
                  </a:lnTo>
                  <a:lnTo>
                    <a:pt x="5092" y="480"/>
                  </a:lnTo>
                  <a:lnTo>
                    <a:pt x="5057" y="459"/>
                  </a:lnTo>
                  <a:lnTo>
                    <a:pt x="5023" y="438"/>
                  </a:lnTo>
                  <a:lnTo>
                    <a:pt x="4988" y="417"/>
                  </a:lnTo>
                  <a:lnTo>
                    <a:pt x="4953" y="396"/>
                  </a:lnTo>
                  <a:lnTo>
                    <a:pt x="4919" y="382"/>
                  </a:lnTo>
                  <a:lnTo>
                    <a:pt x="4884" y="362"/>
                  </a:lnTo>
                  <a:lnTo>
                    <a:pt x="4849" y="348"/>
                  </a:lnTo>
                  <a:lnTo>
                    <a:pt x="4814" y="327"/>
                  </a:lnTo>
                  <a:lnTo>
                    <a:pt x="4780" y="306"/>
                  </a:lnTo>
                  <a:lnTo>
                    <a:pt x="4738" y="292"/>
                  </a:lnTo>
                  <a:lnTo>
                    <a:pt x="4710" y="278"/>
                  </a:lnTo>
                  <a:lnTo>
                    <a:pt x="4655" y="251"/>
                  </a:lnTo>
                  <a:lnTo>
                    <a:pt x="4634" y="244"/>
                  </a:lnTo>
                  <a:lnTo>
                    <a:pt x="4565" y="216"/>
                  </a:lnTo>
                  <a:lnTo>
                    <a:pt x="4537" y="202"/>
                  </a:lnTo>
                  <a:lnTo>
                    <a:pt x="4488" y="188"/>
                  </a:lnTo>
                  <a:lnTo>
                    <a:pt x="4461" y="174"/>
                  </a:lnTo>
                  <a:lnTo>
                    <a:pt x="4412" y="161"/>
                  </a:lnTo>
                  <a:lnTo>
                    <a:pt x="4377" y="154"/>
                  </a:lnTo>
                  <a:lnTo>
                    <a:pt x="4336" y="140"/>
                  </a:lnTo>
                  <a:lnTo>
                    <a:pt x="4301" y="126"/>
                  </a:lnTo>
                  <a:lnTo>
                    <a:pt x="4260" y="112"/>
                  </a:lnTo>
                  <a:lnTo>
                    <a:pt x="4225" y="105"/>
                  </a:lnTo>
                  <a:lnTo>
                    <a:pt x="4183" y="91"/>
                  </a:lnTo>
                  <a:lnTo>
                    <a:pt x="4149" y="84"/>
                  </a:lnTo>
                  <a:lnTo>
                    <a:pt x="4107" y="70"/>
                  </a:lnTo>
                  <a:lnTo>
                    <a:pt x="4072" y="63"/>
                  </a:lnTo>
                  <a:lnTo>
                    <a:pt x="4031" y="56"/>
                  </a:lnTo>
                  <a:lnTo>
                    <a:pt x="3989" y="50"/>
                  </a:lnTo>
                  <a:lnTo>
                    <a:pt x="3947" y="43"/>
                  </a:lnTo>
                  <a:lnTo>
                    <a:pt x="3913" y="36"/>
                  </a:lnTo>
                  <a:lnTo>
                    <a:pt x="3871" y="29"/>
                  </a:lnTo>
                  <a:lnTo>
                    <a:pt x="3830" y="22"/>
                  </a:lnTo>
                  <a:lnTo>
                    <a:pt x="3788" y="15"/>
                  </a:lnTo>
                  <a:lnTo>
                    <a:pt x="3753" y="8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1"/>
            <p:cNvSpPr/>
            <p:nvPr/>
          </p:nvSpPr>
          <p:spPr>
            <a:xfrm>
              <a:off x="5173602" y="1473272"/>
              <a:ext cx="24856" cy="95946"/>
            </a:xfrm>
            <a:custGeom>
              <a:avLst/>
              <a:gdLst/>
              <a:ahLst/>
              <a:cxnLst/>
              <a:rect l="l" t="t" r="r" b="b"/>
              <a:pathLst>
                <a:path w="479" h="1849" extrusionOk="0">
                  <a:moveTo>
                    <a:pt x="240" y="0"/>
                  </a:moveTo>
                  <a:cubicBezTo>
                    <a:pt x="120" y="0"/>
                    <a:pt x="0" y="80"/>
                    <a:pt x="0" y="239"/>
                  </a:cubicBezTo>
                  <a:lnTo>
                    <a:pt x="0" y="1613"/>
                  </a:lnTo>
                  <a:cubicBezTo>
                    <a:pt x="0" y="1745"/>
                    <a:pt x="104" y="1849"/>
                    <a:pt x="236" y="1849"/>
                  </a:cubicBezTo>
                  <a:cubicBezTo>
                    <a:pt x="368" y="1849"/>
                    <a:pt x="479" y="1738"/>
                    <a:pt x="479" y="1606"/>
                  </a:cubicBezTo>
                  <a:lnTo>
                    <a:pt x="479" y="239"/>
                  </a:lnTo>
                  <a:cubicBezTo>
                    <a:pt x="479" y="80"/>
                    <a:pt x="359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1"/>
            <p:cNvSpPr/>
            <p:nvPr/>
          </p:nvSpPr>
          <p:spPr>
            <a:xfrm>
              <a:off x="5173602" y="2111374"/>
              <a:ext cx="24856" cy="95998"/>
            </a:xfrm>
            <a:custGeom>
              <a:avLst/>
              <a:gdLst/>
              <a:ahLst/>
              <a:cxnLst/>
              <a:rect l="l" t="t" r="r" b="b"/>
              <a:pathLst>
                <a:path w="479" h="1850" extrusionOk="0">
                  <a:moveTo>
                    <a:pt x="237" y="1"/>
                  </a:moveTo>
                  <a:cubicBezTo>
                    <a:pt x="118" y="1"/>
                    <a:pt x="0" y="81"/>
                    <a:pt x="0" y="240"/>
                  </a:cubicBezTo>
                  <a:lnTo>
                    <a:pt x="0" y="1614"/>
                  </a:lnTo>
                  <a:cubicBezTo>
                    <a:pt x="0" y="1745"/>
                    <a:pt x="104" y="1849"/>
                    <a:pt x="236" y="1849"/>
                  </a:cubicBezTo>
                  <a:cubicBezTo>
                    <a:pt x="368" y="1849"/>
                    <a:pt x="479" y="1745"/>
                    <a:pt x="479" y="1614"/>
                  </a:cubicBezTo>
                  <a:lnTo>
                    <a:pt x="479" y="240"/>
                  </a:lnTo>
                  <a:cubicBezTo>
                    <a:pt x="475" y="81"/>
                    <a:pt x="356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1"/>
            <p:cNvSpPr/>
            <p:nvPr/>
          </p:nvSpPr>
          <p:spPr>
            <a:xfrm>
              <a:off x="4992243" y="1520337"/>
              <a:ext cx="67666" cy="86658"/>
            </a:xfrm>
            <a:custGeom>
              <a:avLst/>
              <a:gdLst/>
              <a:ahLst/>
              <a:cxnLst/>
              <a:rect l="l" t="t" r="r" b="b"/>
              <a:pathLst>
                <a:path w="1304" h="1670" extrusionOk="0">
                  <a:moveTo>
                    <a:pt x="327" y="0"/>
                  </a:moveTo>
                  <a:cubicBezTo>
                    <a:pt x="163" y="0"/>
                    <a:pt x="1" y="173"/>
                    <a:pt x="110" y="359"/>
                  </a:cubicBezTo>
                  <a:lnTo>
                    <a:pt x="797" y="1552"/>
                  </a:lnTo>
                  <a:cubicBezTo>
                    <a:pt x="839" y="1621"/>
                    <a:pt x="915" y="1670"/>
                    <a:pt x="998" y="1670"/>
                  </a:cubicBezTo>
                  <a:lnTo>
                    <a:pt x="1005" y="1670"/>
                  </a:lnTo>
                  <a:cubicBezTo>
                    <a:pt x="1186" y="1670"/>
                    <a:pt x="1303" y="1469"/>
                    <a:pt x="1206" y="1309"/>
                  </a:cubicBezTo>
                  <a:lnTo>
                    <a:pt x="527" y="123"/>
                  </a:lnTo>
                  <a:cubicBezTo>
                    <a:pt x="477" y="36"/>
                    <a:pt x="402" y="0"/>
                    <a:pt x="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1"/>
            <p:cNvSpPr/>
            <p:nvPr/>
          </p:nvSpPr>
          <p:spPr>
            <a:xfrm>
              <a:off x="5311528" y="2073338"/>
              <a:ext cx="67250" cy="86502"/>
            </a:xfrm>
            <a:custGeom>
              <a:avLst/>
              <a:gdLst/>
              <a:ahLst/>
              <a:cxnLst/>
              <a:rect l="l" t="t" r="r" b="b"/>
              <a:pathLst>
                <a:path w="1296" h="1667" extrusionOk="0">
                  <a:moveTo>
                    <a:pt x="321" y="0"/>
                  </a:moveTo>
                  <a:cubicBezTo>
                    <a:pt x="159" y="0"/>
                    <a:pt x="0" y="170"/>
                    <a:pt x="110" y="356"/>
                  </a:cubicBezTo>
                  <a:lnTo>
                    <a:pt x="790" y="1549"/>
                  </a:lnTo>
                  <a:cubicBezTo>
                    <a:pt x="831" y="1618"/>
                    <a:pt x="914" y="1667"/>
                    <a:pt x="998" y="1667"/>
                  </a:cubicBezTo>
                  <a:cubicBezTo>
                    <a:pt x="1178" y="1667"/>
                    <a:pt x="1296" y="1466"/>
                    <a:pt x="1206" y="1306"/>
                  </a:cubicBezTo>
                  <a:lnTo>
                    <a:pt x="519" y="120"/>
                  </a:lnTo>
                  <a:cubicBezTo>
                    <a:pt x="469" y="35"/>
                    <a:pt x="395" y="0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1"/>
            <p:cNvSpPr/>
            <p:nvPr/>
          </p:nvSpPr>
          <p:spPr>
            <a:xfrm>
              <a:off x="4860648" y="1650324"/>
              <a:ext cx="97036" cy="60712"/>
            </a:xfrm>
            <a:custGeom>
              <a:avLst/>
              <a:gdLst/>
              <a:ahLst/>
              <a:cxnLst/>
              <a:rect l="l" t="t" r="r" b="b"/>
              <a:pathLst>
                <a:path w="1870" h="1170" extrusionOk="0">
                  <a:moveTo>
                    <a:pt x="346" y="0"/>
                  </a:moveTo>
                  <a:cubicBezTo>
                    <a:pt x="133" y="0"/>
                    <a:pt x="0" y="314"/>
                    <a:pt x="233" y="448"/>
                  </a:cubicBezTo>
                  <a:lnTo>
                    <a:pt x="1419" y="1135"/>
                  </a:lnTo>
                  <a:cubicBezTo>
                    <a:pt x="1453" y="1156"/>
                    <a:pt x="1495" y="1162"/>
                    <a:pt x="1537" y="1169"/>
                  </a:cubicBezTo>
                  <a:lnTo>
                    <a:pt x="1544" y="1169"/>
                  </a:lnTo>
                  <a:cubicBezTo>
                    <a:pt x="1786" y="1169"/>
                    <a:pt x="1870" y="843"/>
                    <a:pt x="1661" y="725"/>
                  </a:cubicBezTo>
                  <a:lnTo>
                    <a:pt x="475" y="39"/>
                  </a:lnTo>
                  <a:cubicBezTo>
                    <a:pt x="431" y="12"/>
                    <a:pt x="387" y="0"/>
                    <a:pt x="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1"/>
            <p:cNvSpPr/>
            <p:nvPr/>
          </p:nvSpPr>
          <p:spPr>
            <a:xfrm>
              <a:off x="5413337" y="1969349"/>
              <a:ext cx="96828" cy="60557"/>
            </a:xfrm>
            <a:custGeom>
              <a:avLst/>
              <a:gdLst/>
              <a:ahLst/>
              <a:cxnLst/>
              <a:rect l="l" t="t" r="r" b="b"/>
              <a:pathLst>
                <a:path w="1866" h="1167" extrusionOk="0">
                  <a:moveTo>
                    <a:pt x="346" y="0"/>
                  </a:moveTo>
                  <a:cubicBezTo>
                    <a:pt x="133" y="0"/>
                    <a:pt x="0" y="318"/>
                    <a:pt x="229" y="452"/>
                  </a:cubicBezTo>
                  <a:lnTo>
                    <a:pt x="1422" y="1139"/>
                  </a:lnTo>
                  <a:cubicBezTo>
                    <a:pt x="1456" y="1160"/>
                    <a:pt x="1498" y="1167"/>
                    <a:pt x="1540" y="1167"/>
                  </a:cubicBezTo>
                  <a:cubicBezTo>
                    <a:pt x="1782" y="1167"/>
                    <a:pt x="1866" y="848"/>
                    <a:pt x="1658" y="723"/>
                  </a:cubicBezTo>
                  <a:lnTo>
                    <a:pt x="471" y="36"/>
                  </a:lnTo>
                  <a:cubicBezTo>
                    <a:pt x="428" y="11"/>
                    <a:pt x="386" y="0"/>
                    <a:pt x="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1"/>
            <p:cNvSpPr/>
            <p:nvPr/>
          </p:nvSpPr>
          <p:spPr>
            <a:xfrm>
              <a:off x="4814725" y="1827946"/>
              <a:ext cx="104093" cy="24908"/>
            </a:xfrm>
            <a:custGeom>
              <a:avLst/>
              <a:gdLst/>
              <a:ahLst/>
              <a:cxnLst/>
              <a:rect l="l" t="t" r="r" b="b"/>
              <a:pathLst>
                <a:path w="2006" h="480" extrusionOk="0">
                  <a:moveTo>
                    <a:pt x="320" y="1"/>
                  </a:moveTo>
                  <a:cubicBezTo>
                    <a:pt x="1" y="1"/>
                    <a:pt x="1" y="472"/>
                    <a:pt x="320" y="479"/>
                  </a:cubicBezTo>
                  <a:lnTo>
                    <a:pt x="1693" y="479"/>
                  </a:lnTo>
                  <a:cubicBezTo>
                    <a:pt x="2005" y="479"/>
                    <a:pt x="2005" y="1"/>
                    <a:pt x="1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1"/>
            <p:cNvSpPr/>
            <p:nvPr/>
          </p:nvSpPr>
          <p:spPr>
            <a:xfrm>
              <a:off x="5452878" y="1827946"/>
              <a:ext cx="104093" cy="24908"/>
            </a:xfrm>
            <a:custGeom>
              <a:avLst/>
              <a:gdLst/>
              <a:ahLst/>
              <a:cxnLst/>
              <a:rect l="l" t="t" r="r" b="b"/>
              <a:pathLst>
                <a:path w="2006" h="480" extrusionOk="0">
                  <a:moveTo>
                    <a:pt x="320" y="1"/>
                  </a:moveTo>
                  <a:cubicBezTo>
                    <a:pt x="1" y="1"/>
                    <a:pt x="1" y="479"/>
                    <a:pt x="320" y="479"/>
                  </a:cubicBezTo>
                  <a:lnTo>
                    <a:pt x="1693" y="479"/>
                  </a:lnTo>
                  <a:cubicBezTo>
                    <a:pt x="2005" y="472"/>
                    <a:pt x="2005" y="1"/>
                    <a:pt x="1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1"/>
            <p:cNvSpPr/>
            <p:nvPr/>
          </p:nvSpPr>
          <p:spPr>
            <a:xfrm>
              <a:off x="4861530" y="1969349"/>
              <a:ext cx="97140" cy="60557"/>
            </a:xfrm>
            <a:custGeom>
              <a:avLst/>
              <a:gdLst/>
              <a:ahLst/>
              <a:cxnLst/>
              <a:rect l="l" t="t" r="r" b="b"/>
              <a:pathLst>
                <a:path w="1872" h="1167" extrusionOk="0">
                  <a:moveTo>
                    <a:pt x="1525" y="0"/>
                  </a:moveTo>
                  <a:cubicBezTo>
                    <a:pt x="1486" y="0"/>
                    <a:pt x="1444" y="11"/>
                    <a:pt x="1402" y="36"/>
                  </a:cubicBezTo>
                  <a:lnTo>
                    <a:pt x="216" y="723"/>
                  </a:lnTo>
                  <a:cubicBezTo>
                    <a:pt x="1" y="848"/>
                    <a:pt x="91" y="1167"/>
                    <a:pt x="334" y="1167"/>
                  </a:cubicBezTo>
                  <a:cubicBezTo>
                    <a:pt x="375" y="1167"/>
                    <a:pt x="417" y="1153"/>
                    <a:pt x="458" y="1132"/>
                  </a:cubicBezTo>
                  <a:lnTo>
                    <a:pt x="1638" y="452"/>
                  </a:lnTo>
                  <a:cubicBezTo>
                    <a:pt x="1872" y="318"/>
                    <a:pt x="1735" y="0"/>
                    <a:pt x="1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1"/>
            <p:cNvSpPr/>
            <p:nvPr/>
          </p:nvSpPr>
          <p:spPr>
            <a:xfrm>
              <a:off x="5414375" y="1650428"/>
              <a:ext cx="96828" cy="60608"/>
            </a:xfrm>
            <a:custGeom>
              <a:avLst/>
              <a:gdLst/>
              <a:ahLst/>
              <a:cxnLst/>
              <a:rect l="l" t="t" r="r" b="b"/>
              <a:pathLst>
                <a:path w="1866" h="1168" extrusionOk="0">
                  <a:moveTo>
                    <a:pt x="1526" y="1"/>
                  </a:moveTo>
                  <a:cubicBezTo>
                    <a:pt x="1486" y="1"/>
                    <a:pt x="1445" y="12"/>
                    <a:pt x="1402" y="37"/>
                  </a:cubicBezTo>
                  <a:lnTo>
                    <a:pt x="209" y="723"/>
                  </a:lnTo>
                  <a:cubicBezTo>
                    <a:pt x="1" y="841"/>
                    <a:pt x="84" y="1167"/>
                    <a:pt x="334" y="1167"/>
                  </a:cubicBezTo>
                  <a:cubicBezTo>
                    <a:pt x="375" y="1167"/>
                    <a:pt x="410" y="1154"/>
                    <a:pt x="451" y="1133"/>
                  </a:cubicBezTo>
                  <a:lnTo>
                    <a:pt x="1638" y="446"/>
                  </a:lnTo>
                  <a:cubicBezTo>
                    <a:pt x="1865" y="312"/>
                    <a:pt x="1734" y="1"/>
                    <a:pt x="1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1"/>
            <p:cNvSpPr/>
            <p:nvPr/>
          </p:nvSpPr>
          <p:spPr>
            <a:xfrm>
              <a:off x="4993281" y="2073338"/>
              <a:ext cx="67302" cy="86502"/>
            </a:xfrm>
            <a:custGeom>
              <a:avLst/>
              <a:gdLst/>
              <a:ahLst/>
              <a:cxnLst/>
              <a:rect l="l" t="t" r="r" b="b"/>
              <a:pathLst>
                <a:path w="1297" h="1667" extrusionOk="0">
                  <a:moveTo>
                    <a:pt x="975" y="0"/>
                  </a:moveTo>
                  <a:cubicBezTo>
                    <a:pt x="901" y="0"/>
                    <a:pt x="827" y="35"/>
                    <a:pt x="777" y="120"/>
                  </a:cubicBezTo>
                  <a:lnTo>
                    <a:pt x="90" y="1313"/>
                  </a:lnTo>
                  <a:cubicBezTo>
                    <a:pt x="0" y="1466"/>
                    <a:pt x="111" y="1667"/>
                    <a:pt x="299" y="1667"/>
                  </a:cubicBezTo>
                  <a:cubicBezTo>
                    <a:pt x="382" y="1667"/>
                    <a:pt x="458" y="1618"/>
                    <a:pt x="507" y="1549"/>
                  </a:cubicBezTo>
                  <a:lnTo>
                    <a:pt x="1186" y="356"/>
                  </a:lnTo>
                  <a:cubicBezTo>
                    <a:pt x="1296" y="170"/>
                    <a:pt x="1137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1"/>
            <p:cNvSpPr/>
            <p:nvPr/>
          </p:nvSpPr>
          <p:spPr>
            <a:xfrm>
              <a:off x="5312150" y="1520597"/>
              <a:ext cx="67614" cy="86398"/>
            </a:xfrm>
            <a:custGeom>
              <a:avLst/>
              <a:gdLst/>
              <a:ahLst/>
              <a:cxnLst/>
              <a:rect l="l" t="t" r="r" b="b"/>
              <a:pathLst>
                <a:path w="1303" h="1665" extrusionOk="0">
                  <a:moveTo>
                    <a:pt x="980" y="1"/>
                  </a:moveTo>
                  <a:cubicBezTo>
                    <a:pt x="904" y="1"/>
                    <a:pt x="828" y="37"/>
                    <a:pt x="778" y="125"/>
                  </a:cubicBezTo>
                  <a:lnTo>
                    <a:pt x="98" y="1311"/>
                  </a:lnTo>
                  <a:cubicBezTo>
                    <a:pt x="1" y="1471"/>
                    <a:pt x="119" y="1665"/>
                    <a:pt x="299" y="1665"/>
                  </a:cubicBezTo>
                  <a:cubicBezTo>
                    <a:pt x="382" y="1665"/>
                    <a:pt x="465" y="1616"/>
                    <a:pt x="507" y="1547"/>
                  </a:cubicBezTo>
                  <a:lnTo>
                    <a:pt x="1194" y="361"/>
                  </a:lnTo>
                  <a:cubicBezTo>
                    <a:pt x="1303" y="171"/>
                    <a:pt x="1143" y="1"/>
                    <a:pt x="9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1"/>
            <p:cNvSpPr/>
            <p:nvPr/>
          </p:nvSpPr>
          <p:spPr>
            <a:xfrm>
              <a:off x="5035001" y="1668122"/>
              <a:ext cx="324001" cy="345224"/>
            </a:xfrm>
            <a:custGeom>
              <a:avLst/>
              <a:gdLst/>
              <a:ahLst/>
              <a:cxnLst/>
              <a:rect l="l" t="t" r="r" b="b"/>
              <a:pathLst>
                <a:path w="6244" h="6653" extrusionOk="0">
                  <a:moveTo>
                    <a:pt x="2540" y="1"/>
                  </a:moveTo>
                  <a:lnTo>
                    <a:pt x="2491" y="8"/>
                  </a:lnTo>
                  <a:lnTo>
                    <a:pt x="2456" y="15"/>
                  </a:lnTo>
                  <a:lnTo>
                    <a:pt x="2415" y="15"/>
                  </a:lnTo>
                  <a:lnTo>
                    <a:pt x="2373" y="22"/>
                  </a:lnTo>
                  <a:lnTo>
                    <a:pt x="2331" y="29"/>
                  </a:lnTo>
                  <a:lnTo>
                    <a:pt x="2297" y="36"/>
                  </a:lnTo>
                  <a:lnTo>
                    <a:pt x="2248" y="43"/>
                  </a:lnTo>
                  <a:lnTo>
                    <a:pt x="2214" y="50"/>
                  </a:lnTo>
                  <a:lnTo>
                    <a:pt x="2172" y="63"/>
                  </a:lnTo>
                  <a:lnTo>
                    <a:pt x="2137" y="70"/>
                  </a:lnTo>
                  <a:lnTo>
                    <a:pt x="2096" y="84"/>
                  </a:lnTo>
                  <a:lnTo>
                    <a:pt x="2061" y="91"/>
                  </a:lnTo>
                  <a:lnTo>
                    <a:pt x="2019" y="105"/>
                  </a:lnTo>
                  <a:lnTo>
                    <a:pt x="1978" y="112"/>
                  </a:lnTo>
                  <a:lnTo>
                    <a:pt x="1936" y="126"/>
                  </a:lnTo>
                  <a:lnTo>
                    <a:pt x="1901" y="133"/>
                  </a:lnTo>
                  <a:lnTo>
                    <a:pt x="1860" y="147"/>
                  </a:lnTo>
                  <a:lnTo>
                    <a:pt x="1832" y="161"/>
                  </a:lnTo>
                  <a:lnTo>
                    <a:pt x="1783" y="174"/>
                  </a:lnTo>
                  <a:lnTo>
                    <a:pt x="1756" y="188"/>
                  </a:lnTo>
                  <a:lnTo>
                    <a:pt x="1707" y="202"/>
                  </a:lnTo>
                  <a:lnTo>
                    <a:pt x="1679" y="216"/>
                  </a:lnTo>
                  <a:lnTo>
                    <a:pt x="1610" y="244"/>
                  </a:lnTo>
                  <a:lnTo>
                    <a:pt x="1589" y="251"/>
                  </a:lnTo>
                  <a:lnTo>
                    <a:pt x="1534" y="272"/>
                  </a:lnTo>
                  <a:lnTo>
                    <a:pt x="1506" y="285"/>
                  </a:lnTo>
                  <a:lnTo>
                    <a:pt x="1464" y="306"/>
                  </a:lnTo>
                  <a:lnTo>
                    <a:pt x="1430" y="327"/>
                  </a:lnTo>
                  <a:lnTo>
                    <a:pt x="1395" y="341"/>
                  </a:lnTo>
                  <a:lnTo>
                    <a:pt x="1360" y="362"/>
                  </a:lnTo>
                  <a:lnTo>
                    <a:pt x="1326" y="382"/>
                  </a:lnTo>
                  <a:lnTo>
                    <a:pt x="1291" y="396"/>
                  </a:lnTo>
                  <a:lnTo>
                    <a:pt x="1256" y="417"/>
                  </a:lnTo>
                  <a:lnTo>
                    <a:pt x="1222" y="438"/>
                  </a:lnTo>
                  <a:lnTo>
                    <a:pt x="1187" y="459"/>
                  </a:lnTo>
                  <a:lnTo>
                    <a:pt x="1152" y="480"/>
                  </a:lnTo>
                  <a:lnTo>
                    <a:pt x="1125" y="500"/>
                  </a:lnTo>
                  <a:lnTo>
                    <a:pt x="1090" y="521"/>
                  </a:lnTo>
                  <a:lnTo>
                    <a:pt x="1055" y="542"/>
                  </a:lnTo>
                  <a:lnTo>
                    <a:pt x="1020" y="563"/>
                  </a:lnTo>
                  <a:lnTo>
                    <a:pt x="993" y="584"/>
                  </a:lnTo>
                  <a:lnTo>
                    <a:pt x="958" y="604"/>
                  </a:lnTo>
                  <a:lnTo>
                    <a:pt x="951" y="611"/>
                  </a:lnTo>
                  <a:cubicBezTo>
                    <a:pt x="1" y="2810"/>
                    <a:pt x="792" y="5377"/>
                    <a:pt x="2817" y="6653"/>
                  </a:cubicBezTo>
                  <a:lnTo>
                    <a:pt x="2900" y="6653"/>
                  </a:lnTo>
                  <a:cubicBezTo>
                    <a:pt x="4551" y="6653"/>
                    <a:pt x="5945" y="5453"/>
                    <a:pt x="6195" y="3823"/>
                  </a:cubicBezTo>
                  <a:cubicBezTo>
                    <a:pt x="6209" y="3767"/>
                    <a:pt x="6216" y="3712"/>
                    <a:pt x="6216" y="3656"/>
                  </a:cubicBezTo>
                  <a:cubicBezTo>
                    <a:pt x="6230" y="3545"/>
                    <a:pt x="6236" y="3427"/>
                    <a:pt x="6236" y="3316"/>
                  </a:cubicBezTo>
                  <a:lnTo>
                    <a:pt x="6236" y="3199"/>
                  </a:lnTo>
                  <a:cubicBezTo>
                    <a:pt x="6243" y="3192"/>
                    <a:pt x="6243" y="3185"/>
                    <a:pt x="6243" y="3171"/>
                  </a:cubicBezTo>
                  <a:cubicBezTo>
                    <a:pt x="6236" y="3095"/>
                    <a:pt x="6230" y="3025"/>
                    <a:pt x="6223" y="2949"/>
                  </a:cubicBezTo>
                  <a:lnTo>
                    <a:pt x="6223" y="2921"/>
                  </a:lnTo>
                  <a:cubicBezTo>
                    <a:pt x="6216" y="2845"/>
                    <a:pt x="6202" y="2769"/>
                    <a:pt x="6188" y="2699"/>
                  </a:cubicBezTo>
                  <a:lnTo>
                    <a:pt x="6188" y="2671"/>
                  </a:lnTo>
                  <a:cubicBezTo>
                    <a:pt x="6174" y="2602"/>
                    <a:pt x="6153" y="2526"/>
                    <a:pt x="6139" y="2456"/>
                  </a:cubicBezTo>
                  <a:lnTo>
                    <a:pt x="6132" y="2429"/>
                  </a:lnTo>
                  <a:cubicBezTo>
                    <a:pt x="6112" y="2359"/>
                    <a:pt x="6091" y="2290"/>
                    <a:pt x="6063" y="2221"/>
                  </a:cubicBezTo>
                  <a:lnTo>
                    <a:pt x="6056" y="2193"/>
                  </a:lnTo>
                  <a:cubicBezTo>
                    <a:pt x="6028" y="2123"/>
                    <a:pt x="6008" y="2061"/>
                    <a:pt x="5973" y="1992"/>
                  </a:cubicBezTo>
                  <a:lnTo>
                    <a:pt x="5966" y="1971"/>
                  </a:lnTo>
                  <a:cubicBezTo>
                    <a:pt x="5938" y="1902"/>
                    <a:pt x="5904" y="1839"/>
                    <a:pt x="5869" y="1770"/>
                  </a:cubicBezTo>
                  <a:lnTo>
                    <a:pt x="5862" y="1749"/>
                  </a:lnTo>
                  <a:cubicBezTo>
                    <a:pt x="5827" y="1686"/>
                    <a:pt x="5786" y="1624"/>
                    <a:pt x="5751" y="1562"/>
                  </a:cubicBezTo>
                  <a:lnTo>
                    <a:pt x="5737" y="1541"/>
                  </a:lnTo>
                  <a:cubicBezTo>
                    <a:pt x="5578" y="1284"/>
                    <a:pt x="5383" y="1055"/>
                    <a:pt x="5161" y="854"/>
                  </a:cubicBezTo>
                  <a:lnTo>
                    <a:pt x="5134" y="826"/>
                  </a:lnTo>
                  <a:lnTo>
                    <a:pt x="5106" y="799"/>
                  </a:lnTo>
                  <a:lnTo>
                    <a:pt x="5078" y="778"/>
                  </a:lnTo>
                  <a:lnTo>
                    <a:pt x="5043" y="750"/>
                  </a:lnTo>
                  <a:lnTo>
                    <a:pt x="5016" y="729"/>
                  </a:lnTo>
                  <a:lnTo>
                    <a:pt x="4988" y="702"/>
                  </a:lnTo>
                  <a:lnTo>
                    <a:pt x="4953" y="681"/>
                  </a:lnTo>
                  <a:lnTo>
                    <a:pt x="4926" y="653"/>
                  </a:lnTo>
                  <a:lnTo>
                    <a:pt x="4891" y="632"/>
                  </a:lnTo>
                  <a:lnTo>
                    <a:pt x="4863" y="611"/>
                  </a:lnTo>
                  <a:lnTo>
                    <a:pt x="4828" y="584"/>
                  </a:lnTo>
                  <a:lnTo>
                    <a:pt x="4801" y="563"/>
                  </a:lnTo>
                  <a:lnTo>
                    <a:pt x="4766" y="542"/>
                  </a:lnTo>
                  <a:lnTo>
                    <a:pt x="4731" y="521"/>
                  </a:lnTo>
                  <a:lnTo>
                    <a:pt x="4697" y="500"/>
                  </a:lnTo>
                  <a:lnTo>
                    <a:pt x="4669" y="480"/>
                  </a:lnTo>
                  <a:lnTo>
                    <a:pt x="4634" y="459"/>
                  </a:lnTo>
                  <a:lnTo>
                    <a:pt x="4600" y="438"/>
                  </a:lnTo>
                  <a:lnTo>
                    <a:pt x="4565" y="417"/>
                  </a:lnTo>
                  <a:lnTo>
                    <a:pt x="4530" y="396"/>
                  </a:lnTo>
                  <a:lnTo>
                    <a:pt x="4496" y="382"/>
                  </a:lnTo>
                  <a:lnTo>
                    <a:pt x="4461" y="362"/>
                  </a:lnTo>
                  <a:lnTo>
                    <a:pt x="4426" y="348"/>
                  </a:lnTo>
                  <a:lnTo>
                    <a:pt x="4391" y="327"/>
                  </a:lnTo>
                  <a:lnTo>
                    <a:pt x="4357" y="306"/>
                  </a:lnTo>
                  <a:lnTo>
                    <a:pt x="4315" y="292"/>
                  </a:lnTo>
                  <a:lnTo>
                    <a:pt x="4287" y="278"/>
                  </a:lnTo>
                  <a:lnTo>
                    <a:pt x="4232" y="251"/>
                  </a:lnTo>
                  <a:lnTo>
                    <a:pt x="4211" y="244"/>
                  </a:lnTo>
                  <a:lnTo>
                    <a:pt x="4142" y="216"/>
                  </a:lnTo>
                  <a:lnTo>
                    <a:pt x="4114" y="202"/>
                  </a:lnTo>
                  <a:lnTo>
                    <a:pt x="4065" y="188"/>
                  </a:lnTo>
                  <a:lnTo>
                    <a:pt x="4038" y="174"/>
                  </a:lnTo>
                  <a:lnTo>
                    <a:pt x="3989" y="161"/>
                  </a:lnTo>
                  <a:lnTo>
                    <a:pt x="3954" y="154"/>
                  </a:lnTo>
                  <a:lnTo>
                    <a:pt x="3913" y="140"/>
                  </a:lnTo>
                  <a:lnTo>
                    <a:pt x="3878" y="126"/>
                  </a:lnTo>
                  <a:lnTo>
                    <a:pt x="3837" y="112"/>
                  </a:lnTo>
                  <a:lnTo>
                    <a:pt x="3802" y="105"/>
                  </a:lnTo>
                  <a:lnTo>
                    <a:pt x="3760" y="91"/>
                  </a:lnTo>
                  <a:lnTo>
                    <a:pt x="3726" y="84"/>
                  </a:lnTo>
                  <a:lnTo>
                    <a:pt x="3684" y="70"/>
                  </a:lnTo>
                  <a:lnTo>
                    <a:pt x="3649" y="63"/>
                  </a:lnTo>
                  <a:lnTo>
                    <a:pt x="3608" y="56"/>
                  </a:lnTo>
                  <a:lnTo>
                    <a:pt x="3566" y="50"/>
                  </a:lnTo>
                  <a:lnTo>
                    <a:pt x="3524" y="43"/>
                  </a:lnTo>
                  <a:lnTo>
                    <a:pt x="3490" y="36"/>
                  </a:lnTo>
                  <a:lnTo>
                    <a:pt x="3448" y="29"/>
                  </a:lnTo>
                  <a:lnTo>
                    <a:pt x="3407" y="22"/>
                  </a:lnTo>
                  <a:lnTo>
                    <a:pt x="3365" y="15"/>
                  </a:lnTo>
                  <a:lnTo>
                    <a:pt x="3330" y="8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1" name="Google Shape;2111;p57"/>
          <p:cNvGrpSpPr/>
          <p:nvPr/>
        </p:nvGrpSpPr>
        <p:grpSpPr>
          <a:xfrm>
            <a:off x="6716475" y="3142058"/>
            <a:ext cx="669735" cy="594370"/>
            <a:chOff x="5297943" y="1997196"/>
            <a:chExt cx="350922" cy="329145"/>
          </a:xfrm>
        </p:grpSpPr>
        <p:sp>
          <p:nvSpPr>
            <p:cNvPr id="2112" name="Google Shape;2112;p57"/>
            <p:cNvSpPr/>
            <p:nvPr/>
          </p:nvSpPr>
          <p:spPr>
            <a:xfrm>
              <a:off x="5297943" y="2164195"/>
              <a:ext cx="149785" cy="143835"/>
            </a:xfrm>
            <a:custGeom>
              <a:avLst/>
              <a:gdLst/>
              <a:ahLst/>
              <a:cxnLst/>
              <a:rect l="l" t="t" r="r" b="b"/>
              <a:pathLst>
                <a:path w="5186" h="4980" extrusionOk="0">
                  <a:moveTo>
                    <a:pt x="2203" y="0"/>
                  </a:moveTo>
                  <a:cubicBezTo>
                    <a:pt x="2081" y="0"/>
                    <a:pt x="1962" y="63"/>
                    <a:pt x="1897" y="176"/>
                  </a:cubicBezTo>
                  <a:lnTo>
                    <a:pt x="232" y="3062"/>
                  </a:lnTo>
                  <a:cubicBezTo>
                    <a:pt x="1" y="3462"/>
                    <a:pt x="1" y="3939"/>
                    <a:pt x="232" y="4340"/>
                  </a:cubicBezTo>
                  <a:cubicBezTo>
                    <a:pt x="463" y="4740"/>
                    <a:pt x="877" y="4979"/>
                    <a:pt x="1339" y="4979"/>
                  </a:cubicBezTo>
                  <a:lnTo>
                    <a:pt x="4832" y="4979"/>
                  </a:lnTo>
                  <a:cubicBezTo>
                    <a:pt x="5026" y="4979"/>
                    <a:pt x="5184" y="4821"/>
                    <a:pt x="5185" y="4626"/>
                  </a:cubicBezTo>
                  <a:cubicBezTo>
                    <a:pt x="5185" y="4431"/>
                    <a:pt x="5027" y="4273"/>
                    <a:pt x="4832" y="4273"/>
                  </a:cubicBezTo>
                  <a:lnTo>
                    <a:pt x="1339" y="4273"/>
                  </a:lnTo>
                  <a:cubicBezTo>
                    <a:pt x="1131" y="4273"/>
                    <a:pt x="946" y="4166"/>
                    <a:pt x="842" y="3987"/>
                  </a:cubicBezTo>
                  <a:cubicBezTo>
                    <a:pt x="739" y="3807"/>
                    <a:pt x="739" y="3592"/>
                    <a:pt x="842" y="3413"/>
                  </a:cubicBezTo>
                  <a:lnTo>
                    <a:pt x="2507" y="527"/>
                  </a:lnTo>
                  <a:cubicBezTo>
                    <a:pt x="2604" y="359"/>
                    <a:pt x="2546" y="144"/>
                    <a:pt x="2378" y="47"/>
                  </a:cubicBezTo>
                  <a:cubicBezTo>
                    <a:pt x="2323" y="15"/>
                    <a:pt x="2262" y="0"/>
                    <a:pt x="2203" y="0"/>
                  </a:cubicBezTo>
                  <a:close/>
                </a:path>
              </a:pathLst>
            </a:custGeom>
            <a:solidFill>
              <a:srgbClr val="006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7"/>
            <p:cNvSpPr/>
            <p:nvPr/>
          </p:nvSpPr>
          <p:spPr>
            <a:xfrm>
              <a:off x="5506677" y="2135168"/>
              <a:ext cx="142189" cy="172862"/>
            </a:xfrm>
            <a:custGeom>
              <a:avLst/>
              <a:gdLst/>
              <a:ahLst/>
              <a:cxnLst/>
              <a:rect l="l" t="t" r="r" b="b"/>
              <a:pathLst>
                <a:path w="4923" h="5985" extrusionOk="0">
                  <a:moveTo>
                    <a:pt x="2147" y="1"/>
                  </a:moveTo>
                  <a:cubicBezTo>
                    <a:pt x="2087" y="1"/>
                    <a:pt x="2027" y="16"/>
                    <a:pt x="1972" y="48"/>
                  </a:cubicBezTo>
                  <a:cubicBezTo>
                    <a:pt x="1804" y="146"/>
                    <a:pt x="1745" y="360"/>
                    <a:pt x="1843" y="529"/>
                  </a:cubicBezTo>
                  <a:lnTo>
                    <a:pt x="4081" y="4419"/>
                  </a:lnTo>
                  <a:cubicBezTo>
                    <a:pt x="4184" y="4599"/>
                    <a:pt x="4184" y="4812"/>
                    <a:pt x="4081" y="4992"/>
                  </a:cubicBezTo>
                  <a:cubicBezTo>
                    <a:pt x="3977" y="5170"/>
                    <a:pt x="3792" y="5278"/>
                    <a:pt x="3584" y="5278"/>
                  </a:cubicBezTo>
                  <a:lnTo>
                    <a:pt x="353" y="5278"/>
                  </a:lnTo>
                  <a:cubicBezTo>
                    <a:pt x="158" y="5278"/>
                    <a:pt x="0" y="5436"/>
                    <a:pt x="0" y="5631"/>
                  </a:cubicBezTo>
                  <a:cubicBezTo>
                    <a:pt x="0" y="5826"/>
                    <a:pt x="158" y="5984"/>
                    <a:pt x="353" y="5984"/>
                  </a:cubicBezTo>
                  <a:lnTo>
                    <a:pt x="3584" y="5984"/>
                  </a:lnTo>
                  <a:cubicBezTo>
                    <a:pt x="4046" y="5984"/>
                    <a:pt x="4460" y="5745"/>
                    <a:pt x="4691" y="5345"/>
                  </a:cubicBezTo>
                  <a:cubicBezTo>
                    <a:pt x="4922" y="4944"/>
                    <a:pt x="4922" y="4467"/>
                    <a:pt x="4691" y="4067"/>
                  </a:cubicBezTo>
                  <a:lnTo>
                    <a:pt x="2454" y="177"/>
                  </a:lnTo>
                  <a:cubicBezTo>
                    <a:pt x="2388" y="65"/>
                    <a:pt x="2269" y="1"/>
                    <a:pt x="2147" y="1"/>
                  </a:cubicBezTo>
                  <a:close/>
                </a:path>
              </a:pathLst>
            </a:custGeom>
            <a:solidFill>
              <a:srgbClr val="67C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7"/>
            <p:cNvSpPr/>
            <p:nvPr/>
          </p:nvSpPr>
          <p:spPr>
            <a:xfrm>
              <a:off x="5556962" y="2134186"/>
              <a:ext cx="54097" cy="54877"/>
            </a:xfrm>
            <a:custGeom>
              <a:avLst/>
              <a:gdLst/>
              <a:ahLst/>
              <a:cxnLst/>
              <a:rect l="l" t="t" r="r" b="b"/>
              <a:pathLst>
                <a:path w="1873" h="1900" extrusionOk="0">
                  <a:moveTo>
                    <a:pt x="386" y="0"/>
                  </a:moveTo>
                  <a:cubicBezTo>
                    <a:pt x="326" y="0"/>
                    <a:pt x="266" y="16"/>
                    <a:pt x="212" y="47"/>
                  </a:cubicBezTo>
                  <a:cubicBezTo>
                    <a:pt x="106" y="108"/>
                    <a:pt x="37" y="221"/>
                    <a:pt x="35" y="344"/>
                  </a:cubicBezTo>
                  <a:lnTo>
                    <a:pt x="4" y="1539"/>
                  </a:lnTo>
                  <a:cubicBezTo>
                    <a:pt x="0" y="1734"/>
                    <a:pt x="153" y="1895"/>
                    <a:pt x="348" y="1900"/>
                  </a:cubicBezTo>
                  <a:lnTo>
                    <a:pt x="357" y="1900"/>
                  </a:lnTo>
                  <a:cubicBezTo>
                    <a:pt x="548" y="1900"/>
                    <a:pt x="704" y="1748"/>
                    <a:pt x="708" y="1556"/>
                  </a:cubicBezTo>
                  <a:lnTo>
                    <a:pt x="724" y="942"/>
                  </a:lnTo>
                  <a:lnTo>
                    <a:pt x="1300" y="1258"/>
                  </a:lnTo>
                  <a:cubicBezTo>
                    <a:pt x="1354" y="1288"/>
                    <a:pt x="1412" y="1303"/>
                    <a:pt x="1470" y="1303"/>
                  </a:cubicBezTo>
                  <a:cubicBezTo>
                    <a:pt x="1594" y="1303"/>
                    <a:pt x="1714" y="1237"/>
                    <a:pt x="1778" y="1120"/>
                  </a:cubicBezTo>
                  <a:cubicBezTo>
                    <a:pt x="1872" y="949"/>
                    <a:pt x="1811" y="735"/>
                    <a:pt x="1641" y="641"/>
                  </a:cubicBezTo>
                  <a:lnTo>
                    <a:pt x="558" y="45"/>
                  </a:lnTo>
                  <a:cubicBezTo>
                    <a:pt x="504" y="15"/>
                    <a:pt x="445" y="0"/>
                    <a:pt x="386" y="0"/>
                  </a:cubicBezTo>
                  <a:close/>
                </a:path>
              </a:pathLst>
            </a:custGeom>
            <a:solidFill>
              <a:srgbClr val="67C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7"/>
            <p:cNvSpPr/>
            <p:nvPr/>
          </p:nvSpPr>
          <p:spPr>
            <a:xfrm>
              <a:off x="5463209" y="2208674"/>
              <a:ext cx="13604" cy="40233"/>
            </a:xfrm>
            <a:custGeom>
              <a:avLst/>
              <a:gdLst/>
              <a:ahLst/>
              <a:cxnLst/>
              <a:rect l="l" t="t" r="r" b="b"/>
              <a:pathLst>
                <a:path w="471" h="1393" extrusionOk="0">
                  <a:moveTo>
                    <a:pt x="349" y="0"/>
                  </a:moveTo>
                  <a:cubicBezTo>
                    <a:pt x="155" y="0"/>
                    <a:pt x="0" y="158"/>
                    <a:pt x="0" y="352"/>
                  </a:cubicBezTo>
                  <a:lnTo>
                    <a:pt x="0" y="1039"/>
                  </a:lnTo>
                  <a:cubicBezTo>
                    <a:pt x="0" y="1234"/>
                    <a:pt x="157" y="1392"/>
                    <a:pt x="352" y="1392"/>
                  </a:cubicBezTo>
                  <a:lnTo>
                    <a:pt x="470" y="803"/>
                  </a:lnTo>
                  <a:lnTo>
                    <a:pt x="352" y="0"/>
                  </a:lnTo>
                  <a:cubicBezTo>
                    <a:pt x="351" y="0"/>
                    <a:pt x="350" y="0"/>
                    <a:pt x="349" y="0"/>
                  </a:cubicBezTo>
                  <a:close/>
                </a:path>
              </a:pathLst>
            </a:custGeom>
            <a:solidFill>
              <a:srgbClr val="B2C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7"/>
            <p:cNvSpPr/>
            <p:nvPr/>
          </p:nvSpPr>
          <p:spPr>
            <a:xfrm>
              <a:off x="5446891" y="2129709"/>
              <a:ext cx="29922" cy="82026"/>
            </a:xfrm>
            <a:custGeom>
              <a:avLst/>
              <a:gdLst/>
              <a:ahLst/>
              <a:cxnLst/>
              <a:rect l="l" t="t" r="r" b="b"/>
              <a:pathLst>
                <a:path w="1036" h="2840" extrusionOk="0">
                  <a:moveTo>
                    <a:pt x="916" y="1"/>
                  </a:moveTo>
                  <a:cubicBezTo>
                    <a:pt x="850" y="1"/>
                    <a:pt x="782" y="22"/>
                    <a:pt x="726" y="68"/>
                  </a:cubicBezTo>
                  <a:cubicBezTo>
                    <a:pt x="697" y="92"/>
                    <a:pt x="1" y="667"/>
                    <a:pt x="1" y="1421"/>
                  </a:cubicBezTo>
                  <a:cubicBezTo>
                    <a:pt x="1" y="2172"/>
                    <a:pt x="697" y="2748"/>
                    <a:pt x="726" y="2772"/>
                  </a:cubicBezTo>
                  <a:cubicBezTo>
                    <a:pt x="781" y="2817"/>
                    <a:pt x="847" y="2839"/>
                    <a:pt x="912" y="2839"/>
                  </a:cubicBezTo>
                  <a:cubicBezTo>
                    <a:pt x="913" y="2839"/>
                    <a:pt x="915" y="2839"/>
                    <a:pt x="916" y="2839"/>
                  </a:cubicBezTo>
                  <a:lnTo>
                    <a:pt x="1035" y="1424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rgbClr val="67C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7"/>
            <p:cNvSpPr/>
            <p:nvPr/>
          </p:nvSpPr>
          <p:spPr>
            <a:xfrm>
              <a:off x="5473347" y="2129709"/>
              <a:ext cx="26456" cy="82026"/>
            </a:xfrm>
            <a:custGeom>
              <a:avLst/>
              <a:gdLst/>
              <a:ahLst/>
              <a:cxnLst/>
              <a:rect l="l" t="t" r="r" b="b"/>
              <a:pathLst>
                <a:path w="916" h="2840" extrusionOk="0">
                  <a:moveTo>
                    <a:pt x="0" y="1"/>
                  </a:moveTo>
                  <a:lnTo>
                    <a:pt x="0" y="2839"/>
                  </a:lnTo>
                  <a:cubicBezTo>
                    <a:pt x="67" y="2839"/>
                    <a:pt x="134" y="2817"/>
                    <a:pt x="189" y="2772"/>
                  </a:cubicBezTo>
                  <a:cubicBezTo>
                    <a:pt x="196" y="2766"/>
                    <a:pt x="248" y="2724"/>
                    <a:pt x="320" y="2652"/>
                  </a:cubicBezTo>
                  <a:cubicBezTo>
                    <a:pt x="529" y="2442"/>
                    <a:pt x="915" y="1980"/>
                    <a:pt x="915" y="1421"/>
                  </a:cubicBezTo>
                  <a:cubicBezTo>
                    <a:pt x="915" y="668"/>
                    <a:pt x="219" y="92"/>
                    <a:pt x="189" y="68"/>
                  </a:cubicBezTo>
                  <a:cubicBezTo>
                    <a:pt x="134" y="22"/>
                    <a:pt x="67" y="1"/>
                    <a:pt x="0" y="1"/>
                  </a:cubicBezTo>
                  <a:close/>
                </a:path>
              </a:pathLst>
            </a:custGeom>
            <a:solidFill>
              <a:srgbClr val="67C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7"/>
            <p:cNvSpPr/>
            <p:nvPr/>
          </p:nvSpPr>
          <p:spPr>
            <a:xfrm>
              <a:off x="5473376" y="2208616"/>
              <a:ext cx="10224" cy="40262"/>
            </a:xfrm>
            <a:custGeom>
              <a:avLst/>
              <a:gdLst/>
              <a:ahLst/>
              <a:cxnLst/>
              <a:rect l="l" t="t" r="r" b="b"/>
              <a:pathLst>
                <a:path w="354" h="1394" extrusionOk="0">
                  <a:moveTo>
                    <a:pt x="0" y="0"/>
                  </a:moveTo>
                  <a:lnTo>
                    <a:pt x="0" y="1393"/>
                  </a:lnTo>
                  <a:cubicBezTo>
                    <a:pt x="195" y="1393"/>
                    <a:pt x="354" y="1235"/>
                    <a:pt x="354" y="1040"/>
                  </a:cubicBezTo>
                  <a:lnTo>
                    <a:pt x="354" y="353"/>
                  </a:lnTo>
                  <a:cubicBezTo>
                    <a:pt x="353" y="159"/>
                    <a:pt x="194" y="0"/>
                    <a:pt x="0" y="0"/>
                  </a:cubicBezTo>
                  <a:close/>
                </a:path>
              </a:pathLst>
            </a:custGeom>
            <a:solidFill>
              <a:srgbClr val="B2C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7"/>
            <p:cNvSpPr/>
            <p:nvPr/>
          </p:nvSpPr>
          <p:spPr>
            <a:xfrm>
              <a:off x="5470950" y="2162231"/>
              <a:ext cx="68192" cy="63426"/>
            </a:xfrm>
            <a:custGeom>
              <a:avLst/>
              <a:gdLst/>
              <a:ahLst/>
              <a:cxnLst/>
              <a:rect l="l" t="t" r="r" b="b"/>
              <a:pathLst>
                <a:path w="2361" h="2196" extrusionOk="0">
                  <a:moveTo>
                    <a:pt x="1827" y="1"/>
                  </a:moveTo>
                  <a:cubicBezTo>
                    <a:pt x="1532" y="1"/>
                    <a:pt x="929" y="55"/>
                    <a:pt x="533" y="451"/>
                  </a:cubicBezTo>
                  <a:cubicBezTo>
                    <a:pt x="0" y="982"/>
                    <a:pt x="86" y="1882"/>
                    <a:pt x="90" y="1920"/>
                  </a:cubicBezTo>
                  <a:cubicBezTo>
                    <a:pt x="105" y="2062"/>
                    <a:pt x="217" y="2174"/>
                    <a:pt x="359" y="2188"/>
                  </a:cubicBezTo>
                  <a:cubicBezTo>
                    <a:pt x="367" y="2189"/>
                    <a:pt x="433" y="2196"/>
                    <a:pt x="535" y="2196"/>
                  </a:cubicBezTo>
                  <a:cubicBezTo>
                    <a:pt x="832" y="2196"/>
                    <a:pt x="1432" y="2142"/>
                    <a:pt x="1827" y="1745"/>
                  </a:cubicBezTo>
                  <a:cubicBezTo>
                    <a:pt x="2360" y="1214"/>
                    <a:pt x="2274" y="315"/>
                    <a:pt x="2270" y="276"/>
                  </a:cubicBezTo>
                  <a:cubicBezTo>
                    <a:pt x="2254" y="133"/>
                    <a:pt x="2143" y="23"/>
                    <a:pt x="2002" y="8"/>
                  </a:cubicBezTo>
                  <a:cubicBezTo>
                    <a:pt x="1993" y="7"/>
                    <a:pt x="1928" y="1"/>
                    <a:pt x="1827" y="1"/>
                  </a:cubicBezTo>
                  <a:close/>
                </a:path>
              </a:pathLst>
            </a:custGeom>
            <a:solidFill>
              <a:srgbClr val="B2C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7"/>
            <p:cNvSpPr/>
            <p:nvPr/>
          </p:nvSpPr>
          <p:spPr>
            <a:xfrm>
              <a:off x="5401978" y="2269501"/>
              <a:ext cx="52971" cy="56841"/>
            </a:xfrm>
            <a:custGeom>
              <a:avLst/>
              <a:gdLst/>
              <a:ahLst/>
              <a:cxnLst/>
              <a:rect l="l" t="t" r="r" b="b"/>
              <a:pathLst>
                <a:path w="1834" h="1968" extrusionOk="0">
                  <a:moveTo>
                    <a:pt x="477" y="0"/>
                  </a:moveTo>
                  <a:cubicBezTo>
                    <a:pt x="361" y="0"/>
                    <a:pt x="248" y="57"/>
                    <a:pt x="180" y="161"/>
                  </a:cubicBezTo>
                  <a:cubicBezTo>
                    <a:pt x="73" y="324"/>
                    <a:pt x="121" y="543"/>
                    <a:pt x="284" y="649"/>
                  </a:cubicBezTo>
                  <a:lnTo>
                    <a:pt x="799" y="984"/>
                  </a:lnTo>
                  <a:lnTo>
                    <a:pt x="228" y="1309"/>
                  </a:lnTo>
                  <a:cubicBezTo>
                    <a:pt x="59" y="1405"/>
                    <a:pt x="1" y="1621"/>
                    <a:pt x="96" y="1790"/>
                  </a:cubicBezTo>
                  <a:cubicBezTo>
                    <a:pt x="162" y="1904"/>
                    <a:pt x="280" y="1968"/>
                    <a:pt x="403" y="1968"/>
                  </a:cubicBezTo>
                  <a:cubicBezTo>
                    <a:pt x="463" y="1968"/>
                    <a:pt x="521" y="1952"/>
                    <a:pt x="576" y="1921"/>
                  </a:cubicBezTo>
                  <a:lnTo>
                    <a:pt x="1651" y="1310"/>
                  </a:lnTo>
                  <a:cubicBezTo>
                    <a:pt x="1759" y="1248"/>
                    <a:pt x="1826" y="1136"/>
                    <a:pt x="1830" y="1013"/>
                  </a:cubicBezTo>
                  <a:cubicBezTo>
                    <a:pt x="1834" y="892"/>
                    <a:pt x="1772" y="775"/>
                    <a:pt x="1670" y="708"/>
                  </a:cubicBezTo>
                  <a:lnTo>
                    <a:pt x="668" y="57"/>
                  </a:lnTo>
                  <a:cubicBezTo>
                    <a:pt x="609" y="19"/>
                    <a:pt x="543" y="0"/>
                    <a:pt x="477" y="0"/>
                  </a:cubicBezTo>
                  <a:close/>
                </a:path>
              </a:pathLst>
            </a:custGeom>
            <a:solidFill>
              <a:srgbClr val="006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7"/>
            <p:cNvSpPr/>
            <p:nvPr/>
          </p:nvSpPr>
          <p:spPr>
            <a:xfrm>
              <a:off x="5390627" y="1997196"/>
              <a:ext cx="86879" cy="116772"/>
            </a:xfrm>
            <a:custGeom>
              <a:avLst/>
              <a:gdLst/>
              <a:ahLst/>
              <a:cxnLst/>
              <a:rect l="l" t="t" r="r" b="b"/>
              <a:pathLst>
                <a:path w="3008" h="4043" extrusionOk="0">
                  <a:moveTo>
                    <a:pt x="2862" y="0"/>
                  </a:moveTo>
                  <a:cubicBezTo>
                    <a:pt x="2401" y="0"/>
                    <a:pt x="1989" y="240"/>
                    <a:pt x="1759" y="638"/>
                  </a:cubicBezTo>
                  <a:lnTo>
                    <a:pt x="98" y="3514"/>
                  </a:lnTo>
                  <a:cubicBezTo>
                    <a:pt x="0" y="3681"/>
                    <a:pt x="58" y="3897"/>
                    <a:pt x="227" y="3995"/>
                  </a:cubicBezTo>
                  <a:cubicBezTo>
                    <a:pt x="283" y="4027"/>
                    <a:pt x="344" y="4043"/>
                    <a:pt x="404" y="4043"/>
                  </a:cubicBezTo>
                  <a:cubicBezTo>
                    <a:pt x="525" y="4043"/>
                    <a:pt x="643" y="3979"/>
                    <a:pt x="709" y="3866"/>
                  </a:cubicBezTo>
                  <a:lnTo>
                    <a:pt x="2370" y="991"/>
                  </a:lnTo>
                  <a:cubicBezTo>
                    <a:pt x="2473" y="811"/>
                    <a:pt x="2658" y="705"/>
                    <a:pt x="2865" y="705"/>
                  </a:cubicBezTo>
                  <a:lnTo>
                    <a:pt x="3007" y="335"/>
                  </a:lnTo>
                  <a:lnTo>
                    <a:pt x="2865" y="0"/>
                  </a:lnTo>
                  <a:cubicBezTo>
                    <a:pt x="2864" y="0"/>
                    <a:pt x="2863" y="0"/>
                    <a:pt x="2862" y="0"/>
                  </a:cubicBezTo>
                  <a:close/>
                </a:path>
              </a:pathLst>
            </a:custGeom>
            <a:solidFill>
              <a:srgbClr val="B2C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7"/>
            <p:cNvSpPr/>
            <p:nvPr/>
          </p:nvSpPr>
          <p:spPr>
            <a:xfrm>
              <a:off x="5473376" y="1997196"/>
              <a:ext cx="69549" cy="93897"/>
            </a:xfrm>
            <a:custGeom>
              <a:avLst/>
              <a:gdLst/>
              <a:ahLst/>
              <a:cxnLst/>
              <a:rect l="l" t="t" r="r" b="b"/>
              <a:pathLst>
                <a:path w="2408" h="3251" extrusionOk="0">
                  <a:moveTo>
                    <a:pt x="0" y="0"/>
                  </a:moveTo>
                  <a:lnTo>
                    <a:pt x="0" y="707"/>
                  </a:lnTo>
                  <a:cubicBezTo>
                    <a:pt x="209" y="707"/>
                    <a:pt x="394" y="814"/>
                    <a:pt x="497" y="992"/>
                  </a:cubicBezTo>
                  <a:lnTo>
                    <a:pt x="1699" y="3075"/>
                  </a:lnTo>
                  <a:cubicBezTo>
                    <a:pt x="1765" y="3188"/>
                    <a:pt x="1884" y="3251"/>
                    <a:pt x="2005" y="3251"/>
                  </a:cubicBezTo>
                  <a:cubicBezTo>
                    <a:pt x="2065" y="3251"/>
                    <a:pt x="2125" y="3236"/>
                    <a:pt x="2181" y="3204"/>
                  </a:cubicBezTo>
                  <a:cubicBezTo>
                    <a:pt x="2350" y="3106"/>
                    <a:pt x="2408" y="2890"/>
                    <a:pt x="2310" y="2722"/>
                  </a:cubicBezTo>
                  <a:lnTo>
                    <a:pt x="1108" y="640"/>
                  </a:lnTo>
                  <a:cubicBezTo>
                    <a:pt x="877" y="240"/>
                    <a:pt x="462" y="0"/>
                    <a:pt x="0" y="0"/>
                  </a:cubicBezTo>
                  <a:close/>
                </a:path>
              </a:pathLst>
            </a:custGeom>
            <a:solidFill>
              <a:srgbClr val="B2C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7"/>
            <p:cNvSpPr/>
            <p:nvPr/>
          </p:nvSpPr>
          <p:spPr>
            <a:xfrm>
              <a:off x="5407610" y="2162260"/>
              <a:ext cx="68105" cy="63397"/>
            </a:xfrm>
            <a:custGeom>
              <a:avLst/>
              <a:gdLst/>
              <a:ahLst/>
              <a:cxnLst/>
              <a:rect l="l" t="t" r="r" b="b"/>
              <a:pathLst>
                <a:path w="2358" h="2195" extrusionOk="0">
                  <a:moveTo>
                    <a:pt x="535" y="1"/>
                  </a:moveTo>
                  <a:cubicBezTo>
                    <a:pt x="433" y="1"/>
                    <a:pt x="367" y="7"/>
                    <a:pt x="357" y="8"/>
                  </a:cubicBezTo>
                  <a:cubicBezTo>
                    <a:pt x="214" y="24"/>
                    <a:pt x="103" y="135"/>
                    <a:pt x="89" y="276"/>
                  </a:cubicBezTo>
                  <a:cubicBezTo>
                    <a:pt x="85" y="314"/>
                    <a:pt x="1" y="1214"/>
                    <a:pt x="531" y="1746"/>
                  </a:cubicBezTo>
                  <a:cubicBezTo>
                    <a:pt x="928" y="2141"/>
                    <a:pt x="1527" y="2195"/>
                    <a:pt x="1824" y="2195"/>
                  </a:cubicBezTo>
                  <a:cubicBezTo>
                    <a:pt x="1925" y="2195"/>
                    <a:pt x="1992" y="2188"/>
                    <a:pt x="2000" y="2188"/>
                  </a:cubicBezTo>
                  <a:cubicBezTo>
                    <a:pt x="2143" y="2173"/>
                    <a:pt x="2255" y="2061"/>
                    <a:pt x="2269" y="1921"/>
                  </a:cubicBezTo>
                  <a:cubicBezTo>
                    <a:pt x="2272" y="1883"/>
                    <a:pt x="2357" y="982"/>
                    <a:pt x="1826" y="451"/>
                  </a:cubicBezTo>
                  <a:cubicBezTo>
                    <a:pt x="1431" y="55"/>
                    <a:pt x="831" y="1"/>
                    <a:pt x="535" y="1"/>
                  </a:cubicBezTo>
                  <a:close/>
                </a:path>
              </a:pathLst>
            </a:custGeom>
            <a:solidFill>
              <a:srgbClr val="006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7"/>
            <p:cNvSpPr/>
            <p:nvPr/>
          </p:nvSpPr>
          <p:spPr>
            <a:xfrm>
              <a:off x="5391263" y="2058398"/>
              <a:ext cx="52884" cy="56119"/>
            </a:xfrm>
            <a:custGeom>
              <a:avLst/>
              <a:gdLst/>
              <a:ahLst/>
              <a:cxnLst/>
              <a:rect l="l" t="t" r="r" b="b"/>
              <a:pathLst>
                <a:path w="1831" h="1943" extrusionOk="0">
                  <a:moveTo>
                    <a:pt x="351" y="0"/>
                  </a:moveTo>
                  <a:cubicBezTo>
                    <a:pt x="156" y="4"/>
                    <a:pt x="0" y="163"/>
                    <a:pt x="3" y="358"/>
                  </a:cubicBezTo>
                  <a:lnTo>
                    <a:pt x="20" y="1595"/>
                  </a:lnTo>
                  <a:cubicBezTo>
                    <a:pt x="21" y="1719"/>
                    <a:pt x="86" y="1831"/>
                    <a:pt x="193" y="1894"/>
                  </a:cubicBezTo>
                  <a:cubicBezTo>
                    <a:pt x="248" y="1926"/>
                    <a:pt x="310" y="1942"/>
                    <a:pt x="372" y="1942"/>
                  </a:cubicBezTo>
                  <a:cubicBezTo>
                    <a:pt x="429" y="1942"/>
                    <a:pt x="486" y="1929"/>
                    <a:pt x="541" y="1900"/>
                  </a:cubicBezTo>
                  <a:lnTo>
                    <a:pt x="1594" y="1336"/>
                  </a:lnTo>
                  <a:cubicBezTo>
                    <a:pt x="1765" y="1243"/>
                    <a:pt x="1830" y="1031"/>
                    <a:pt x="1738" y="858"/>
                  </a:cubicBezTo>
                  <a:cubicBezTo>
                    <a:pt x="1674" y="740"/>
                    <a:pt x="1552" y="673"/>
                    <a:pt x="1426" y="673"/>
                  </a:cubicBezTo>
                  <a:cubicBezTo>
                    <a:pt x="1370" y="673"/>
                    <a:pt x="1313" y="686"/>
                    <a:pt x="1261" y="715"/>
                  </a:cubicBezTo>
                  <a:lnTo>
                    <a:pt x="718" y="1005"/>
                  </a:lnTo>
                  <a:lnTo>
                    <a:pt x="708" y="348"/>
                  </a:lnTo>
                  <a:cubicBezTo>
                    <a:pt x="706" y="155"/>
                    <a:pt x="548" y="0"/>
                    <a:pt x="356" y="0"/>
                  </a:cubicBezTo>
                  <a:close/>
                </a:path>
              </a:pathLst>
            </a:custGeom>
            <a:solidFill>
              <a:srgbClr val="B2C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5" name="Google Shape;2125;p57"/>
          <p:cNvGrpSpPr/>
          <p:nvPr/>
        </p:nvGrpSpPr>
        <p:grpSpPr>
          <a:xfrm>
            <a:off x="3823779" y="2731261"/>
            <a:ext cx="669736" cy="594358"/>
            <a:chOff x="1757151" y="1501139"/>
            <a:chExt cx="347572" cy="327470"/>
          </a:xfrm>
        </p:grpSpPr>
        <p:sp>
          <p:nvSpPr>
            <p:cNvPr id="2126" name="Google Shape;2126;p57"/>
            <p:cNvSpPr/>
            <p:nvPr/>
          </p:nvSpPr>
          <p:spPr>
            <a:xfrm>
              <a:off x="1778582" y="1711231"/>
              <a:ext cx="26861" cy="63801"/>
            </a:xfrm>
            <a:custGeom>
              <a:avLst/>
              <a:gdLst/>
              <a:ahLst/>
              <a:cxnLst/>
              <a:rect l="l" t="t" r="r" b="b"/>
              <a:pathLst>
                <a:path w="930" h="2209" extrusionOk="0">
                  <a:moveTo>
                    <a:pt x="528" y="1"/>
                  </a:moveTo>
                  <a:cubicBezTo>
                    <a:pt x="389" y="1"/>
                    <a:pt x="257" y="84"/>
                    <a:pt x="201" y="221"/>
                  </a:cubicBezTo>
                  <a:cubicBezTo>
                    <a:pt x="0" y="720"/>
                    <a:pt x="43" y="1474"/>
                    <a:pt x="191" y="1959"/>
                  </a:cubicBezTo>
                  <a:cubicBezTo>
                    <a:pt x="237" y="2111"/>
                    <a:pt x="377" y="2209"/>
                    <a:pt x="529" y="2209"/>
                  </a:cubicBezTo>
                  <a:cubicBezTo>
                    <a:pt x="562" y="2209"/>
                    <a:pt x="597" y="2204"/>
                    <a:pt x="632" y="2195"/>
                  </a:cubicBezTo>
                  <a:cubicBezTo>
                    <a:pt x="817" y="2139"/>
                    <a:pt x="922" y="1941"/>
                    <a:pt x="866" y="1755"/>
                  </a:cubicBezTo>
                  <a:cubicBezTo>
                    <a:pt x="743" y="1349"/>
                    <a:pt x="737" y="779"/>
                    <a:pt x="856" y="486"/>
                  </a:cubicBezTo>
                  <a:cubicBezTo>
                    <a:pt x="929" y="305"/>
                    <a:pt x="842" y="99"/>
                    <a:pt x="660" y="26"/>
                  </a:cubicBezTo>
                  <a:cubicBezTo>
                    <a:pt x="617" y="9"/>
                    <a:pt x="572" y="1"/>
                    <a:pt x="528" y="1"/>
                  </a:cubicBezTo>
                  <a:close/>
                </a:path>
              </a:pathLst>
            </a:custGeom>
            <a:solidFill>
              <a:srgbClr val="B2C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7"/>
            <p:cNvSpPr/>
            <p:nvPr/>
          </p:nvSpPr>
          <p:spPr>
            <a:xfrm>
              <a:off x="1920684" y="1606416"/>
              <a:ext cx="14326" cy="112526"/>
            </a:xfrm>
            <a:custGeom>
              <a:avLst/>
              <a:gdLst/>
              <a:ahLst/>
              <a:cxnLst/>
              <a:rect l="l" t="t" r="r" b="b"/>
              <a:pathLst>
                <a:path w="496" h="3896" extrusionOk="0">
                  <a:moveTo>
                    <a:pt x="353" y="0"/>
                  </a:moveTo>
                  <a:cubicBezTo>
                    <a:pt x="158" y="0"/>
                    <a:pt x="0" y="158"/>
                    <a:pt x="0" y="353"/>
                  </a:cubicBezTo>
                  <a:lnTo>
                    <a:pt x="0" y="3543"/>
                  </a:lnTo>
                  <a:cubicBezTo>
                    <a:pt x="0" y="3738"/>
                    <a:pt x="158" y="3896"/>
                    <a:pt x="353" y="3896"/>
                  </a:cubicBezTo>
                  <a:lnTo>
                    <a:pt x="495" y="1947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006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7"/>
            <p:cNvSpPr/>
            <p:nvPr/>
          </p:nvSpPr>
          <p:spPr>
            <a:xfrm>
              <a:off x="1930879" y="1606416"/>
              <a:ext cx="10224" cy="112497"/>
            </a:xfrm>
            <a:custGeom>
              <a:avLst/>
              <a:gdLst/>
              <a:ahLst/>
              <a:cxnLst/>
              <a:rect l="l" t="t" r="r" b="b"/>
              <a:pathLst>
                <a:path w="354" h="3895" extrusionOk="0">
                  <a:moveTo>
                    <a:pt x="0" y="0"/>
                  </a:moveTo>
                  <a:lnTo>
                    <a:pt x="0" y="3895"/>
                  </a:lnTo>
                  <a:cubicBezTo>
                    <a:pt x="195" y="3895"/>
                    <a:pt x="354" y="3737"/>
                    <a:pt x="354" y="3541"/>
                  </a:cubicBezTo>
                  <a:lnTo>
                    <a:pt x="354" y="351"/>
                  </a:lnTo>
                  <a:cubicBezTo>
                    <a:pt x="354" y="158"/>
                    <a:pt x="195" y="0"/>
                    <a:pt x="0" y="0"/>
                  </a:cubicBezTo>
                  <a:close/>
                </a:path>
              </a:pathLst>
            </a:custGeom>
            <a:solidFill>
              <a:srgbClr val="006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7"/>
            <p:cNvSpPr/>
            <p:nvPr/>
          </p:nvSpPr>
          <p:spPr>
            <a:xfrm>
              <a:off x="2058425" y="1711202"/>
              <a:ext cx="26861" cy="63830"/>
            </a:xfrm>
            <a:custGeom>
              <a:avLst/>
              <a:gdLst/>
              <a:ahLst/>
              <a:cxnLst/>
              <a:rect l="l" t="t" r="r" b="b"/>
              <a:pathLst>
                <a:path w="930" h="2210" extrusionOk="0">
                  <a:moveTo>
                    <a:pt x="400" y="1"/>
                  </a:moveTo>
                  <a:cubicBezTo>
                    <a:pt x="356" y="1"/>
                    <a:pt x="312" y="9"/>
                    <a:pt x="268" y="26"/>
                  </a:cubicBezTo>
                  <a:cubicBezTo>
                    <a:pt x="88" y="99"/>
                    <a:pt x="0" y="305"/>
                    <a:pt x="73" y="485"/>
                  </a:cubicBezTo>
                  <a:cubicBezTo>
                    <a:pt x="191" y="778"/>
                    <a:pt x="186" y="1348"/>
                    <a:pt x="63" y="1755"/>
                  </a:cubicBezTo>
                  <a:cubicBezTo>
                    <a:pt x="7" y="1942"/>
                    <a:pt x="111" y="2138"/>
                    <a:pt x="298" y="2194"/>
                  </a:cubicBezTo>
                  <a:cubicBezTo>
                    <a:pt x="332" y="2205"/>
                    <a:pt x="367" y="2210"/>
                    <a:pt x="401" y="2210"/>
                  </a:cubicBezTo>
                  <a:cubicBezTo>
                    <a:pt x="552" y="2210"/>
                    <a:pt x="691" y="2112"/>
                    <a:pt x="737" y="1958"/>
                  </a:cubicBezTo>
                  <a:cubicBezTo>
                    <a:pt x="885" y="1474"/>
                    <a:pt x="929" y="720"/>
                    <a:pt x="727" y="221"/>
                  </a:cubicBezTo>
                  <a:cubicBezTo>
                    <a:pt x="672" y="84"/>
                    <a:pt x="540" y="1"/>
                    <a:pt x="400" y="1"/>
                  </a:cubicBezTo>
                  <a:close/>
                </a:path>
              </a:pathLst>
            </a:custGeom>
            <a:solidFill>
              <a:srgbClr val="B2C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7"/>
            <p:cNvSpPr/>
            <p:nvPr/>
          </p:nvSpPr>
          <p:spPr>
            <a:xfrm>
              <a:off x="1926403" y="1501139"/>
              <a:ext cx="140398" cy="122837"/>
            </a:xfrm>
            <a:custGeom>
              <a:avLst/>
              <a:gdLst/>
              <a:ahLst/>
              <a:cxnLst/>
              <a:rect l="l" t="t" r="r" b="b"/>
              <a:pathLst>
                <a:path w="4861" h="4253" extrusionOk="0">
                  <a:moveTo>
                    <a:pt x="3412" y="0"/>
                  </a:moveTo>
                  <a:cubicBezTo>
                    <a:pt x="2726" y="0"/>
                    <a:pt x="1831" y="132"/>
                    <a:pt x="1180" y="704"/>
                  </a:cubicBezTo>
                  <a:cubicBezTo>
                    <a:pt x="0" y="1741"/>
                    <a:pt x="153" y="3758"/>
                    <a:pt x="161" y="3842"/>
                  </a:cubicBezTo>
                  <a:cubicBezTo>
                    <a:pt x="174" y="3998"/>
                    <a:pt x="287" y="4126"/>
                    <a:pt x="438" y="4158"/>
                  </a:cubicBezTo>
                  <a:cubicBezTo>
                    <a:pt x="476" y="4168"/>
                    <a:pt x="892" y="4253"/>
                    <a:pt x="1448" y="4253"/>
                  </a:cubicBezTo>
                  <a:cubicBezTo>
                    <a:pt x="2133" y="4253"/>
                    <a:pt x="3030" y="4121"/>
                    <a:pt x="3681" y="3549"/>
                  </a:cubicBezTo>
                  <a:cubicBezTo>
                    <a:pt x="4861" y="2512"/>
                    <a:pt x="4708" y="495"/>
                    <a:pt x="4701" y="411"/>
                  </a:cubicBezTo>
                  <a:cubicBezTo>
                    <a:pt x="4687" y="254"/>
                    <a:pt x="4575" y="126"/>
                    <a:pt x="4424" y="94"/>
                  </a:cubicBezTo>
                  <a:cubicBezTo>
                    <a:pt x="4385" y="87"/>
                    <a:pt x="3968" y="0"/>
                    <a:pt x="3412" y="0"/>
                  </a:cubicBezTo>
                  <a:close/>
                </a:path>
              </a:pathLst>
            </a:custGeom>
            <a:solidFill>
              <a:srgbClr val="006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7"/>
            <p:cNvSpPr/>
            <p:nvPr/>
          </p:nvSpPr>
          <p:spPr>
            <a:xfrm>
              <a:off x="1763505" y="1652744"/>
              <a:ext cx="69347" cy="86330"/>
            </a:xfrm>
            <a:custGeom>
              <a:avLst/>
              <a:gdLst/>
              <a:ahLst/>
              <a:cxnLst/>
              <a:rect l="l" t="t" r="r" b="b"/>
              <a:pathLst>
                <a:path w="2401" h="2989" extrusionOk="0">
                  <a:moveTo>
                    <a:pt x="1420" y="1"/>
                  </a:moveTo>
                  <a:cubicBezTo>
                    <a:pt x="1369" y="1"/>
                    <a:pt x="1318" y="12"/>
                    <a:pt x="1271" y="34"/>
                  </a:cubicBezTo>
                  <a:cubicBezTo>
                    <a:pt x="1171" y="81"/>
                    <a:pt x="302" y="510"/>
                    <a:pt x="152" y="1293"/>
                  </a:cubicBezTo>
                  <a:cubicBezTo>
                    <a:pt x="1" y="2077"/>
                    <a:pt x="651" y="2797"/>
                    <a:pt x="724" y="2877"/>
                  </a:cubicBezTo>
                  <a:cubicBezTo>
                    <a:pt x="794" y="2950"/>
                    <a:pt x="888" y="2989"/>
                    <a:pt x="983" y="2989"/>
                  </a:cubicBezTo>
                  <a:cubicBezTo>
                    <a:pt x="1032" y="2989"/>
                    <a:pt x="1084" y="2978"/>
                    <a:pt x="1132" y="2955"/>
                  </a:cubicBezTo>
                  <a:cubicBezTo>
                    <a:pt x="1231" y="2909"/>
                    <a:pt x="2100" y="2481"/>
                    <a:pt x="2251" y="1696"/>
                  </a:cubicBezTo>
                  <a:cubicBezTo>
                    <a:pt x="2401" y="912"/>
                    <a:pt x="1751" y="192"/>
                    <a:pt x="1677" y="112"/>
                  </a:cubicBezTo>
                  <a:cubicBezTo>
                    <a:pt x="1609" y="40"/>
                    <a:pt x="1515" y="1"/>
                    <a:pt x="1420" y="1"/>
                  </a:cubicBezTo>
                  <a:close/>
                </a:path>
              </a:pathLst>
            </a:custGeom>
            <a:solidFill>
              <a:srgbClr val="B2C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7"/>
            <p:cNvSpPr/>
            <p:nvPr/>
          </p:nvSpPr>
          <p:spPr>
            <a:xfrm>
              <a:off x="2028878" y="1645696"/>
              <a:ext cx="69318" cy="86301"/>
            </a:xfrm>
            <a:custGeom>
              <a:avLst/>
              <a:gdLst/>
              <a:ahLst/>
              <a:cxnLst/>
              <a:rect l="l" t="t" r="r" b="b"/>
              <a:pathLst>
                <a:path w="2400" h="2988" extrusionOk="0">
                  <a:moveTo>
                    <a:pt x="981" y="0"/>
                  </a:moveTo>
                  <a:cubicBezTo>
                    <a:pt x="886" y="0"/>
                    <a:pt x="791" y="39"/>
                    <a:pt x="724" y="111"/>
                  </a:cubicBezTo>
                  <a:cubicBezTo>
                    <a:pt x="650" y="191"/>
                    <a:pt x="0" y="911"/>
                    <a:pt x="150" y="1695"/>
                  </a:cubicBezTo>
                  <a:cubicBezTo>
                    <a:pt x="301" y="2479"/>
                    <a:pt x="1170" y="2907"/>
                    <a:pt x="1270" y="2953"/>
                  </a:cubicBezTo>
                  <a:cubicBezTo>
                    <a:pt x="1318" y="2977"/>
                    <a:pt x="1369" y="2987"/>
                    <a:pt x="1420" y="2987"/>
                  </a:cubicBezTo>
                  <a:cubicBezTo>
                    <a:pt x="1514" y="2987"/>
                    <a:pt x="1609" y="2948"/>
                    <a:pt x="1676" y="2875"/>
                  </a:cubicBezTo>
                  <a:cubicBezTo>
                    <a:pt x="1750" y="2795"/>
                    <a:pt x="2400" y="2076"/>
                    <a:pt x="2250" y="1292"/>
                  </a:cubicBezTo>
                  <a:cubicBezTo>
                    <a:pt x="2099" y="508"/>
                    <a:pt x="1230" y="79"/>
                    <a:pt x="1131" y="33"/>
                  </a:cubicBezTo>
                  <a:cubicBezTo>
                    <a:pt x="1083" y="11"/>
                    <a:pt x="1032" y="0"/>
                    <a:pt x="981" y="0"/>
                  </a:cubicBezTo>
                  <a:close/>
                </a:path>
              </a:pathLst>
            </a:custGeom>
            <a:solidFill>
              <a:srgbClr val="B2C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7"/>
            <p:cNvSpPr/>
            <p:nvPr/>
          </p:nvSpPr>
          <p:spPr>
            <a:xfrm>
              <a:off x="1852839" y="1711202"/>
              <a:ext cx="20391" cy="39829"/>
            </a:xfrm>
            <a:custGeom>
              <a:avLst/>
              <a:gdLst/>
              <a:ahLst/>
              <a:cxnLst/>
              <a:rect l="l" t="t" r="r" b="b"/>
              <a:pathLst>
                <a:path w="706" h="1379" extrusionOk="0">
                  <a:moveTo>
                    <a:pt x="354" y="1"/>
                  </a:moveTo>
                  <a:cubicBezTo>
                    <a:pt x="159" y="1"/>
                    <a:pt x="1" y="159"/>
                    <a:pt x="1" y="354"/>
                  </a:cubicBezTo>
                  <a:lnTo>
                    <a:pt x="1" y="1025"/>
                  </a:lnTo>
                  <a:cubicBezTo>
                    <a:pt x="1" y="1220"/>
                    <a:pt x="159" y="1378"/>
                    <a:pt x="354" y="1378"/>
                  </a:cubicBezTo>
                  <a:cubicBezTo>
                    <a:pt x="549" y="1378"/>
                    <a:pt x="706" y="1221"/>
                    <a:pt x="706" y="1025"/>
                  </a:cubicBezTo>
                  <a:lnTo>
                    <a:pt x="706" y="354"/>
                  </a:lnTo>
                  <a:cubicBezTo>
                    <a:pt x="706" y="159"/>
                    <a:pt x="549" y="1"/>
                    <a:pt x="354" y="1"/>
                  </a:cubicBezTo>
                  <a:close/>
                </a:path>
              </a:pathLst>
            </a:custGeom>
            <a:solidFill>
              <a:srgbClr val="67C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7"/>
            <p:cNvSpPr/>
            <p:nvPr/>
          </p:nvSpPr>
          <p:spPr>
            <a:xfrm>
              <a:off x="1817140" y="1520548"/>
              <a:ext cx="117147" cy="102851"/>
            </a:xfrm>
            <a:custGeom>
              <a:avLst/>
              <a:gdLst/>
              <a:ahLst/>
              <a:cxnLst/>
              <a:rect l="l" t="t" r="r" b="b"/>
              <a:pathLst>
                <a:path w="4056" h="3561" extrusionOk="0">
                  <a:moveTo>
                    <a:pt x="1237" y="0"/>
                  </a:moveTo>
                  <a:cubicBezTo>
                    <a:pt x="782" y="0"/>
                    <a:pt x="441" y="71"/>
                    <a:pt x="410" y="77"/>
                  </a:cubicBezTo>
                  <a:cubicBezTo>
                    <a:pt x="258" y="109"/>
                    <a:pt x="145" y="237"/>
                    <a:pt x="133" y="392"/>
                  </a:cubicBezTo>
                  <a:cubicBezTo>
                    <a:pt x="127" y="463"/>
                    <a:pt x="1" y="2120"/>
                    <a:pt x="976" y="2977"/>
                  </a:cubicBezTo>
                  <a:cubicBezTo>
                    <a:pt x="1516" y="3451"/>
                    <a:pt x="2257" y="3560"/>
                    <a:pt x="2822" y="3560"/>
                  </a:cubicBezTo>
                  <a:cubicBezTo>
                    <a:pt x="3275" y="3560"/>
                    <a:pt x="3617" y="3490"/>
                    <a:pt x="3646" y="3483"/>
                  </a:cubicBezTo>
                  <a:cubicBezTo>
                    <a:pt x="3798" y="3451"/>
                    <a:pt x="3911" y="3323"/>
                    <a:pt x="3923" y="3168"/>
                  </a:cubicBezTo>
                  <a:cubicBezTo>
                    <a:pt x="3930" y="3097"/>
                    <a:pt x="4055" y="1440"/>
                    <a:pt x="3080" y="583"/>
                  </a:cubicBezTo>
                  <a:cubicBezTo>
                    <a:pt x="2540" y="109"/>
                    <a:pt x="1801" y="0"/>
                    <a:pt x="1237" y="0"/>
                  </a:cubicBezTo>
                  <a:close/>
                </a:path>
              </a:pathLst>
            </a:custGeom>
            <a:solidFill>
              <a:srgbClr val="006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7"/>
            <p:cNvSpPr/>
            <p:nvPr/>
          </p:nvSpPr>
          <p:spPr>
            <a:xfrm>
              <a:off x="1981626" y="1703173"/>
              <a:ext cx="20391" cy="44941"/>
            </a:xfrm>
            <a:custGeom>
              <a:avLst/>
              <a:gdLst/>
              <a:ahLst/>
              <a:cxnLst/>
              <a:rect l="l" t="t" r="r" b="b"/>
              <a:pathLst>
                <a:path w="706" h="1556" extrusionOk="0">
                  <a:moveTo>
                    <a:pt x="353" y="1"/>
                  </a:moveTo>
                  <a:cubicBezTo>
                    <a:pt x="158" y="1"/>
                    <a:pt x="1" y="158"/>
                    <a:pt x="1" y="353"/>
                  </a:cubicBezTo>
                  <a:lnTo>
                    <a:pt x="1" y="1203"/>
                  </a:lnTo>
                  <a:cubicBezTo>
                    <a:pt x="1" y="1398"/>
                    <a:pt x="158" y="1556"/>
                    <a:pt x="353" y="1556"/>
                  </a:cubicBezTo>
                  <a:cubicBezTo>
                    <a:pt x="547" y="1556"/>
                    <a:pt x="705" y="1398"/>
                    <a:pt x="706" y="1203"/>
                  </a:cubicBezTo>
                  <a:lnTo>
                    <a:pt x="706" y="353"/>
                  </a:lnTo>
                  <a:cubicBezTo>
                    <a:pt x="706" y="158"/>
                    <a:pt x="548" y="1"/>
                    <a:pt x="353" y="1"/>
                  </a:cubicBezTo>
                  <a:close/>
                </a:path>
              </a:pathLst>
            </a:custGeom>
            <a:solidFill>
              <a:srgbClr val="67C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7"/>
            <p:cNvSpPr/>
            <p:nvPr/>
          </p:nvSpPr>
          <p:spPr>
            <a:xfrm>
              <a:off x="1757151" y="1708978"/>
              <a:ext cx="187390" cy="119631"/>
            </a:xfrm>
            <a:custGeom>
              <a:avLst/>
              <a:gdLst/>
              <a:ahLst/>
              <a:cxnLst/>
              <a:rect l="l" t="t" r="r" b="b"/>
              <a:pathLst>
                <a:path w="6488" h="4142" extrusionOk="0">
                  <a:moveTo>
                    <a:pt x="6018" y="1"/>
                  </a:moveTo>
                  <a:cubicBezTo>
                    <a:pt x="5582" y="42"/>
                    <a:pt x="5184" y="229"/>
                    <a:pt x="4879" y="517"/>
                  </a:cubicBezTo>
                  <a:cubicBezTo>
                    <a:pt x="4687" y="697"/>
                    <a:pt x="4438" y="799"/>
                    <a:pt x="4182" y="799"/>
                  </a:cubicBezTo>
                  <a:cubicBezTo>
                    <a:pt x="4122" y="799"/>
                    <a:pt x="4061" y="793"/>
                    <a:pt x="4001" y="782"/>
                  </a:cubicBezTo>
                  <a:cubicBezTo>
                    <a:pt x="3895" y="763"/>
                    <a:pt x="3787" y="751"/>
                    <a:pt x="3677" y="751"/>
                  </a:cubicBezTo>
                  <a:cubicBezTo>
                    <a:pt x="3664" y="751"/>
                    <a:pt x="3652" y="751"/>
                    <a:pt x="3639" y="751"/>
                  </a:cubicBezTo>
                  <a:cubicBezTo>
                    <a:pt x="3233" y="757"/>
                    <a:pt x="2838" y="904"/>
                    <a:pt x="2528" y="1167"/>
                  </a:cubicBezTo>
                  <a:cubicBezTo>
                    <a:pt x="2477" y="1209"/>
                    <a:pt x="2429" y="1255"/>
                    <a:pt x="2385" y="1303"/>
                  </a:cubicBezTo>
                  <a:cubicBezTo>
                    <a:pt x="2200" y="1498"/>
                    <a:pt x="1943" y="1601"/>
                    <a:pt x="1678" y="1601"/>
                  </a:cubicBezTo>
                  <a:cubicBezTo>
                    <a:pt x="1633" y="1601"/>
                    <a:pt x="1587" y="1598"/>
                    <a:pt x="1541" y="1592"/>
                  </a:cubicBezTo>
                  <a:cubicBezTo>
                    <a:pt x="1483" y="1584"/>
                    <a:pt x="1425" y="1581"/>
                    <a:pt x="1365" y="1578"/>
                  </a:cubicBezTo>
                  <a:cubicBezTo>
                    <a:pt x="1362" y="1578"/>
                    <a:pt x="1359" y="1578"/>
                    <a:pt x="1356" y="1578"/>
                  </a:cubicBezTo>
                  <a:cubicBezTo>
                    <a:pt x="610" y="1578"/>
                    <a:pt x="0" y="2208"/>
                    <a:pt x="0" y="2957"/>
                  </a:cubicBezTo>
                  <a:lnTo>
                    <a:pt x="0" y="3789"/>
                  </a:lnTo>
                  <a:cubicBezTo>
                    <a:pt x="0" y="3984"/>
                    <a:pt x="158" y="4142"/>
                    <a:pt x="353" y="4142"/>
                  </a:cubicBezTo>
                  <a:lnTo>
                    <a:pt x="6018" y="4142"/>
                  </a:lnTo>
                  <a:lnTo>
                    <a:pt x="6488" y="2183"/>
                  </a:lnTo>
                  <a:lnTo>
                    <a:pt x="6018" y="1"/>
                  </a:lnTo>
                  <a:close/>
                </a:path>
              </a:pathLst>
            </a:custGeom>
            <a:solidFill>
              <a:srgbClr val="4B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7"/>
            <p:cNvSpPr/>
            <p:nvPr/>
          </p:nvSpPr>
          <p:spPr>
            <a:xfrm>
              <a:off x="1930879" y="1708689"/>
              <a:ext cx="173844" cy="119862"/>
            </a:xfrm>
            <a:custGeom>
              <a:avLst/>
              <a:gdLst/>
              <a:ahLst/>
              <a:cxnLst/>
              <a:rect l="l" t="t" r="r" b="b"/>
              <a:pathLst>
                <a:path w="6019" h="4150" extrusionOk="0">
                  <a:moveTo>
                    <a:pt x="183" y="0"/>
                  </a:moveTo>
                  <a:cubicBezTo>
                    <a:pt x="122" y="0"/>
                    <a:pt x="61" y="3"/>
                    <a:pt x="0" y="9"/>
                  </a:cubicBezTo>
                  <a:lnTo>
                    <a:pt x="0" y="4150"/>
                  </a:lnTo>
                  <a:lnTo>
                    <a:pt x="5666" y="4150"/>
                  </a:lnTo>
                  <a:cubicBezTo>
                    <a:pt x="5861" y="4150"/>
                    <a:pt x="6019" y="3992"/>
                    <a:pt x="6019" y="3798"/>
                  </a:cubicBezTo>
                  <a:lnTo>
                    <a:pt x="6019" y="2946"/>
                  </a:lnTo>
                  <a:cubicBezTo>
                    <a:pt x="6019" y="2197"/>
                    <a:pt x="5410" y="1587"/>
                    <a:pt x="4663" y="1587"/>
                  </a:cubicBezTo>
                  <a:cubicBezTo>
                    <a:pt x="4645" y="1587"/>
                    <a:pt x="4630" y="1587"/>
                    <a:pt x="4614" y="1588"/>
                  </a:cubicBezTo>
                  <a:cubicBezTo>
                    <a:pt x="4601" y="1589"/>
                    <a:pt x="4589" y="1589"/>
                    <a:pt x="4576" y="1589"/>
                  </a:cubicBezTo>
                  <a:cubicBezTo>
                    <a:pt x="4286" y="1589"/>
                    <a:pt x="4005" y="1473"/>
                    <a:pt x="3813" y="1253"/>
                  </a:cubicBezTo>
                  <a:cubicBezTo>
                    <a:pt x="3474" y="865"/>
                    <a:pt x="2976" y="624"/>
                    <a:pt x="2428" y="624"/>
                  </a:cubicBezTo>
                  <a:cubicBezTo>
                    <a:pt x="2340" y="624"/>
                    <a:pt x="2254" y="631"/>
                    <a:pt x="2168" y="642"/>
                  </a:cubicBezTo>
                  <a:cubicBezTo>
                    <a:pt x="2120" y="649"/>
                    <a:pt x="2071" y="652"/>
                    <a:pt x="2023" y="652"/>
                  </a:cubicBezTo>
                  <a:cubicBezTo>
                    <a:pt x="1799" y="652"/>
                    <a:pt x="1580" y="580"/>
                    <a:pt x="1406" y="437"/>
                  </a:cubicBezTo>
                  <a:cubicBezTo>
                    <a:pt x="1069" y="159"/>
                    <a:pt x="641" y="0"/>
                    <a:pt x="183" y="0"/>
                  </a:cubicBezTo>
                  <a:close/>
                </a:path>
              </a:pathLst>
            </a:custGeom>
            <a:solidFill>
              <a:srgbClr val="4B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8" name="Google Shape;2138;p57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+mn-lt"/>
              </a:rPr>
              <a:t>CÁC BƯỚC LÀM BÀI:</a:t>
            </a:r>
            <a:endParaRPr b="1" dirty="0">
              <a:latin typeface="+mn-lt"/>
            </a:endParaRPr>
          </a:p>
        </p:txBody>
      </p:sp>
      <p:sp>
        <p:nvSpPr>
          <p:cNvPr id="2139" name="Google Shape;2139;p57"/>
          <p:cNvSpPr/>
          <p:nvPr/>
        </p:nvSpPr>
        <p:spPr>
          <a:xfrm rot="-878">
            <a:off x="56833" y="2079484"/>
            <a:ext cx="2349900" cy="406800"/>
          </a:xfrm>
          <a:prstGeom prst="roundRect">
            <a:avLst>
              <a:gd name="adj" fmla="val 2883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BƯỚC 1:</a:t>
            </a:r>
            <a:endParaRPr sz="2200" b="1" dirty="0">
              <a:solidFill>
                <a:schemeClr val="lt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2140" name="Google Shape;2140;p57"/>
          <p:cNvSpPr txBox="1">
            <a:spLocks noGrp="1"/>
          </p:cNvSpPr>
          <p:nvPr>
            <p:ph type="subTitle" idx="4294967295"/>
          </p:nvPr>
        </p:nvSpPr>
        <p:spPr>
          <a:xfrm>
            <a:off x="-67503" y="2666521"/>
            <a:ext cx="2745208" cy="2197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b="1" dirty="0" smtClean="0">
                <a:latin typeface="+mn-lt"/>
              </a:rPr>
              <a:t>NHÓM 1 VÀ 2 LÀM CÂU 1</a:t>
            </a:r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" b="1" dirty="0" smtClean="0">
                <a:latin typeface="+mn-lt"/>
              </a:rPr>
              <a:t>NHÓM 3 VÀ 4 LÀM CÂU 2</a:t>
            </a:r>
          </a:p>
          <a:p>
            <a:pPr marL="285750" indent="-285750" algn="just">
              <a:buFontTx/>
              <a:buChar char="-"/>
            </a:pPr>
            <a:r>
              <a:rPr lang="en" b="1" dirty="0" smtClean="0">
                <a:latin typeface="+mn-lt"/>
              </a:rPr>
              <a:t>NHÓM 5 VÀ 6 LÀM CÂU 3</a:t>
            </a:r>
          </a:p>
          <a:p>
            <a:pPr marL="285750" indent="-285750" algn="just">
              <a:buFontTx/>
              <a:buChar char="-"/>
            </a:pPr>
            <a:r>
              <a:rPr lang="en" b="1" dirty="0" smtClean="0">
                <a:latin typeface="+mn-lt"/>
              </a:rPr>
              <a:t>NHÓM 7 VÀ 8 LÀM CÂU 4</a:t>
            </a:r>
          </a:p>
          <a:p>
            <a:pPr marL="285750" indent="-285750" algn="just">
              <a:buFontTx/>
              <a:buChar char="-"/>
            </a:pPr>
            <a:r>
              <a:rPr lang="en" b="1" dirty="0" smtClean="0">
                <a:latin typeface="+mn-lt"/>
              </a:rPr>
              <a:t>NHÓM 9 </a:t>
            </a:r>
            <a:r>
              <a:rPr lang="en" b="1" dirty="0">
                <a:latin typeface="+mn-lt"/>
              </a:rPr>
              <a:t>VÀ </a:t>
            </a:r>
            <a:r>
              <a:rPr lang="en" b="1" dirty="0" smtClean="0">
                <a:latin typeface="+mn-lt"/>
              </a:rPr>
              <a:t>10 </a:t>
            </a:r>
            <a:r>
              <a:rPr lang="en" b="1" dirty="0">
                <a:latin typeface="+mn-lt"/>
              </a:rPr>
              <a:t>LÀM CÂU 5</a:t>
            </a:r>
            <a:endParaRPr lang="en" b="1" dirty="0" smtClean="0">
              <a:latin typeface="+mn-lt"/>
            </a:endParaRPr>
          </a:p>
          <a:p>
            <a:pPr marL="285750" lvl="0" indent="-285750" algn="just">
              <a:buFontTx/>
              <a:buChar char="-"/>
            </a:pPr>
            <a:r>
              <a:rPr lang="en" b="1" dirty="0">
                <a:latin typeface="+mn-lt"/>
              </a:rPr>
              <a:t>NHÓM </a:t>
            </a:r>
            <a:r>
              <a:rPr lang="en" b="1" dirty="0" smtClean="0">
                <a:latin typeface="+mn-lt"/>
              </a:rPr>
              <a:t>11 </a:t>
            </a:r>
            <a:r>
              <a:rPr lang="en" b="1" dirty="0">
                <a:latin typeface="+mn-lt"/>
              </a:rPr>
              <a:t>VÀ </a:t>
            </a:r>
            <a:r>
              <a:rPr lang="en" b="1" dirty="0" smtClean="0">
                <a:latin typeface="+mn-lt"/>
              </a:rPr>
              <a:t>12 </a:t>
            </a:r>
            <a:r>
              <a:rPr lang="en" b="1" dirty="0">
                <a:latin typeface="+mn-lt"/>
              </a:rPr>
              <a:t>LÀM CÂU </a:t>
            </a:r>
            <a:r>
              <a:rPr lang="en" b="1" dirty="0" smtClean="0">
                <a:latin typeface="+mn-lt"/>
              </a:rPr>
              <a:t>6</a:t>
            </a:r>
            <a:endParaRPr lang="en" b="1" dirty="0">
              <a:latin typeface="+mn-lt"/>
            </a:endParaRPr>
          </a:p>
          <a:p>
            <a:pPr marL="285750" indent="-285750" algn="just">
              <a:buFontTx/>
              <a:buChar char="-"/>
            </a:pPr>
            <a:endParaRPr lang="en" b="1" dirty="0">
              <a:latin typeface="+mn-lt"/>
            </a:endParaRPr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b="1" dirty="0">
              <a:latin typeface="+mn-lt"/>
            </a:endParaRPr>
          </a:p>
        </p:txBody>
      </p:sp>
      <p:grpSp>
        <p:nvGrpSpPr>
          <p:cNvPr id="2141" name="Google Shape;2141;p57"/>
          <p:cNvGrpSpPr/>
          <p:nvPr/>
        </p:nvGrpSpPr>
        <p:grpSpPr>
          <a:xfrm>
            <a:off x="897059" y="1354135"/>
            <a:ext cx="669723" cy="591704"/>
            <a:chOff x="3989797" y="2008201"/>
            <a:chExt cx="347601" cy="307108"/>
          </a:xfrm>
        </p:grpSpPr>
        <p:sp>
          <p:nvSpPr>
            <p:cNvPr id="2142" name="Google Shape;2142;p57"/>
            <p:cNvSpPr/>
            <p:nvPr/>
          </p:nvSpPr>
          <p:spPr>
            <a:xfrm>
              <a:off x="4026854" y="2008201"/>
              <a:ext cx="63975" cy="104324"/>
            </a:xfrm>
            <a:custGeom>
              <a:avLst/>
              <a:gdLst/>
              <a:ahLst/>
              <a:cxnLst/>
              <a:rect l="l" t="t" r="r" b="b"/>
              <a:pathLst>
                <a:path w="2215" h="3612" extrusionOk="0">
                  <a:moveTo>
                    <a:pt x="1806" y="0"/>
                  </a:moveTo>
                  <a:cubicBezTo>
                    <a:pt x="810" y="0"/>
                    <a:pt x="0" y="810"/>
                    <a:pt x="0" y="1806"/>
                  </a:cubicBezTo>
                  <a:cubicBezTo>
                    <a:pt x="0" y="2802"/>
                    <a:pt x="810" y="3612"/>
                    <a:pt x="1806" y="3612"/>
                  </a:cubicBezTo>
                  <a:lnTo>
                    <a:pt x="1812" y="3612"/>
                  </a:lnTo>
                  <a:lnTo>
                    <a:pt x="2214" y="1806"/>
                  </a:lnTo>
                  <a:lnTo>
                    <a:pt x="1812" y="0"/>
                  </a:lnTo>
                  <a:cubicBezTo>
                    <a:pt x="1812" y="1"/>
                    <a:pt x="1811" y="1"/>
                    <a:pt x="1811" y="1"/>
                  </a:cubicBezTo>
                  <a:cubicBezTo>
                    <a:pt x="1809" y="1"/>
                    <a:pt x="1808" y="0"/>
                    <a:pt x="1806" y="0"/>
                  </a:cubicBezTo>
                  <a:close/>
                </a:path>
              </a:pathLst>
            </a:custGeom>
            <a:solidFill>
              <a:srgbClr val="FFF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7"/>
            <p:cNvSpPr/>
            <p:nvPr/>
          </p:nvSpPr>
          <p:spPr>
            <a:xfrm>
              <a:off x="4079246" y="2008201"/>
              <a:ext cx="51931" cy="104295"/>
            </a:xfrm>
            <a:custGeom>
              <a:avLst/>
              <a:gdLst/>
              <a:ahLst/>
              <a:cxnLst/>
              <a:rect l="l" t="t" r="r" b="b"/>
              <a:pathLst>
                <a:path w="1798" h="3611" extrusionOk="0">
                  <a:moveTo>
                    <a:pt x="0" y="0"/>
                  </a:moveTo>
                  <a:lnTo>
                    <a:pt x="0" y="3610"/>
                  </a:lnTo>
                  <a:cubicBezTo>
                    <a:pt x="992" y="3607"/>
                    <a:pt x="1797" y="2800"/>
                    <a:pt x="1797" y="1806"/>
                  </a:cubicBezTo>
                  <a:cubicBezTo>
                    <a:pt x="1797" y="813"/>
                    <a:pt x="992" y="4"/>
                    <a:pt x="0" y="0"/>
                  </a:cubicBezTo>
                  <a:close/>
                </a:path>
              </a:pathLst>
            </a:custGeom>
            <a:solidFill>
              <a:srgbClr val="FFF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7"/>
            <p:cNvSpPr/>
            <p:nvPr/>
          </p:nvSpPr>
          <p:spPr>
            <a:xfrm>
              <a:off x="4145705" y="2150880"/>
              <a:ext cx="24666" cy="28045"/>
            </a:xfrm>
            <a:custGeom>
              <a:avLst/>
              <a:gdLst/>
              <a:ahLst/>
              <a:cxnLst/>
              <a:rect l="l" t="t" r="r" b="b"/>
              <a:pathLst>
                <a:path w="854" h="971" extrusionOk="0">
                  <a:moveTo>
                    <a:pt x="619" y="1"/>
                  </a:moveTo>
                  <a:cubicBezTo>
                    <a:pt x="482" y="82"/>
                    <a:pt x="343" y="166"/>
                    <a:pt x="206" y="258"/>
                  </a:cubicBezTo>
                  <a:cubicBezTo>
                    <a:pt x="44" y="367"/>
                    <a:pt x="0" y="586"/>
                    <a:pt x="109" y="747"/>
                  </a:cubicBezTo>
                  <a:cubicBezTo>
                    <a:pt x="129" y="776"/>
                    <a:pt x="318" y="857"/>
                    <a:pt x="619" y="971"/>
                  </a:cubicBezTo>
                  <a:lnTo>
                    <a:pt x="854" y="485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rgbClr val="FFF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7"/>
            <p:cNvSpPr/>
            <p:nvPr/>
          </p:nvSpPr>
          <p:spPr>
            <a:xfrm>
              <a:off x="4163526" y="2128410"/>
              <a:ext cx="173873" cy="104757"/>
            </a:xfrm>
            <a:custGeom>
              <a:avLst/>
              <a:gdLst/>
              <a:ahLst/>
              <a:cxnLst/>
              <a:rect l="l" t="t" r="r" b="b"/>
              <a:pathLst>
                <a:path w="6020" h="3627" extrusionOk="0">
                  <a:moveTo>
                    <a:pt x="2720" y="1"/>
                  </a:moveTo>
                  <a:cubicBezTo>
                    <a:pt x="1807" y="1"/>
                    <a:pt x="896" y="262"/>
                    <a:pt x="0" y="779"/>
                  </a:cubicBezTo>
                  <a:lnTo>
                    <a:pt x="0" y="1749"/>
                  </a:lnTo>
                  <a:cubicBezTo>
                    <a:pt x="1451" y="2298"/>
                    <a:pt x="5492" y="3626"/>
                    <a:pt x="5654" y="3626"/>
                  </a:cubicBezTo>
                  <a:cubicBezTo>
                    <a:pt x="5849" y="3626"/>
                    <a:pt x="6018" y="3468"/>
                    <a:pt x="6018" y="3273"/>
                  </a:cubicBezTo>
                  <a:lnTo>
                    <a:pt x="6018" y="1329"/>
                  </a:lnTo>
                  <a:cubicBezTo>
                    <a:pt x="6020" y="1212"/>
                    <a:pt x="5949" y="1102"/>
                    <a:pt x="5851" y="1036"/>
                  </a:cubicBezTo>
                  <a:cubicBezTo>
                    <a:pt x="4828" y="350"/>
                    <a:pt x="3775" y="1"/>
                    <a:pt x="2720" y="1"/>
                  </a:cubicBezTo>
                  <a:close/>
                </a:path>
              </a:pathLst>
            </a:custGeom>
            <a:solidFill>
              <a:srgbClr val="0068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7"/>
            <p:cNvSpPr/>
            <p:nvPr/>
          </p:nvSpPr>
          <p:spPr>
            <a:xfrm>
              <a:off x="3989797" y="2139443"/>
              <a:ext cx="180573" cy="136123"/>
            </a:xfrm>
            <a:custGeom>
              <a:avLst/>
              <a:gdLst/>
              <a:ahLst/>
              <a:cxnLst/>
              <a:rect l="l" t="t" r="r" b="b"/>
              <a:pathLst>
                <a:path w="6252" h="4713" extrusionOk="0">
                  <a:moveTo>
                    <a:pt x="3360" y="0"/>
                  </a:moveTo>
                  <a:cubicBezTo>
                    <a:pt x="2465" y="0"/>
                    <a:pt x="1560" y="244"/>
                    <a:pt x="917" y="700"/>
                  </a:cubicBezTo>
                  <a:cubicBezTo>
                    <a:pt x="325" y="1117"/>
                    <a:pt x="8" y="1665"/>
                    <a:pt x="0" y="2279"/>
                  </a:cubicBezTo>
                  <a:lnTo>
                    <a:pt x="0" y="2295"/>
                  </a:lnTo>
                  <a:lnTo>
                    <a:pt x="0" y="4359"/>
                  </a:lnTo>
                  <a:cubicBezTo>
                    <a:pt x="0" y="4471"/>
                    <a:pt x="53" y="4575"/>
                    <a:pt x="142" y="4641"/>
                  </a:cubicBezTo>
                  <a:cubicBezTo>
                    <a:pt x="203" y="4688"/>
                    <a:pt x="277" y="4712"/>
                    <a:pt x="352" y="4712"/>
                  </a:cubicBezTo>
                  <a:cubicBezTo>
                    <a:pt x="385" y="4712"/>
                    <a:pt x="419" y="4707"/>
                    <a:pt x="452" y="4698"/>
                  </a:cubicBezTo>
                  <a:cubicBezTo>
                    <a:pt x="3223" y="3878"/>
                    <a:pt x="5245" y="3352"/>
                    <a:pt x="6017" y="3247"/>
                  </a:cubicBezTo>
                  <a:lnTo>
                    <a:pt x="6252" y="1873"/>
                  </a:lnTo>
                  <a:lnTo>
                    <a:pt x="6017" y="688"/>
                  </a:lnTo>
                  <a:cubicBezTo>
                    <a:pt x="5538" y="504"/>
                    <a:pt x="5121" y="344"/>
                    <a:pt x="4784" y="227"/>
                  </a:cubicBezTo>
                  <a:cubicBezTo>
                    <a:pt x="4342" y="74"/>
                    <a:pt x="3852" y="0"/>
                    <a:pt x="3360" y="0"/>
                  </a:cubicBezTo>
                  <a:close/>
                </a:path>
              </a:pathLst>
            </a:custGeom>
            <a:solidFill>
              <a:srgbClr val="67C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7"/>
            <p:cNvSpPr/>
            <p:nvPr/>
          </p:nvSpPr>
          <p:spPr>
            <a:xfrm>
              <a:off x="4163583" y="2159256"/>
              <a:ext cx="160558" cy="73968"/>
            </a:xfrm>
            <a:custGeom>
              <a:avLst/>
              <a:gdLst/>
              <a:ahLst/>
              <a:cxnLst/>
              <a:rect l="l" t="t" r="r" b="b"/>
              <a:pathLst>
                <a:path w="5559" h="2561" extrusionOk="0">
                  <a:moveTo>
                    <a:pt x="0" y="0"/>
                  </a:moveTo>
                  <a:lnTo>
                    <a:pt x="0" y="2560"/>
                  </a:lnTo>
                  <a:cubicBezTo>
                    <a:pt x="13" y="2559"/>
                    <a:pt x="26" y="2556"/>
                    <a:pt x="37" y="2555"/>
                  </a:cubicBezTo>
                  <a:cubicBezTo>
                    <a:pt x="595" y="2487"/>
                    <a:pt x="1913" y="2451"/>
                    <a:pt x="3810" y="2451"/>
                  </a:cubicBezTo>
                  <a:cubicBezTo>
                    <a:pt x="4239" y="2451"/>
                    <a:pt x="4698" y="2453"/>
                    <a:pt x="5184" y="2457"/>
                  </a:cubicBezTo>
                  <a:lnTo>
                    <a:pt x="5186" y="2457"/>
                  </a:lnTo>
                  <a:cubicBezTo>
                    <a:pt x="5365" y="2457"/>
                    <a:pt x="5516" y="2394"/>
                    <a:pt x="5536" y="2216"/>
                  </a:cubicBezTo>
                  <a:cubicBezTo>
                    <a:pt x="5559" y="2037"/>
                    <a:pt x="5442" y="1872"/>
                    <a:pt x="5266" y="1832"/>
                  </a:cubicBezTo>
                  <a:cubicBezTo>
                    <a:pt x="3566" y="1442"/>
                    <a:pt x="1604" y="616"/>
                    <a:pt x="171" y="66"/>
                  </a:cubicBezTo>
                  <a:cubicBezTo>
                    <a:pt x="113" y="44"/>
                    <a:pt x="57" y="23"/>
                    <a:pt x="0" y="0"/>
                  </a:cubicBezTo>
                  <a:close/>
                </a:path>
              </a:pathLst>
            </a:custGeom>
            <a:solidFill>
              <a:srgbClr val="67C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7"/>
            <p:cNvSpPr/>
            <p:nvPr/>
          </p:nvSpPr>
          <p:spPr>
            <a:xfrm>
              <a:off x="4227269" y="2016577"/>
              <a:ext cx="89911" cy="20391"/>
            </a:xfrm>
            <a:custGeom>
              <a:avLst/>
              <a:gdLst/>
              <a:ahLst/>
              <a:cxnLst/>
              <a:rect l="l" t="t" r="r" b="b"/>
              <a:pathLst>
                <a:path w="3113" h="706" extrusionOk="0">
                  <a:moveTo>
                    <a:pt x="354" y="1"/>
                  </a:moveTo>
                  <a:cubicBezTo>
                    <a:pt x="158" y="1"/>
                    <a:pt x="0" y="159"/>
                    <a:pt x="0" y="354"/>
                  </a:cubicBezTo>
                  <a:cubicBezTo>
                    <a:pt x="0" y="549"/>
                    <a:pt x="158" y="706"/>
                    <a:pt x="354" y="706"/>
                  </a:cubicBezTo>
                  <a:lnTo>
                    <a:pt x="2760" y="706"/>
                  </a:lnTo>
                  <a:cubicBezTo>
                    <a:pt x="2955" y="706"/>
                    <a:pt x="3113" y="549"/>
                    <a:pt x="3113" y="354"/>
                  </a:cubicBezTo>
                  <a:cubicBezTo>
                    <a:pt x="3113" y="159"/>
                    <a:pt x="2955" y="1"/>
                    <a:pt x="2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7"/>
            <p:cNvSpPr/>
            <p:nvPr/>
          </p:nvSpPr>
          <p:spPr>
            <a:xfrm>
              <a:off x="4227269" y="2057272"/>
              <a:ext cx="56003" cy="20420"/>
            </a:xfrm>
            <a:custGeom>
              <a:avLst/>
              <a:gdLst/>
              <a:ahLst/>
              <a:cxnLst/>
              <a:rect l="l" t="t" r="r" b="b"/>
              <a:pathLst>
                <a:path w="1939" h="707" extrusionOk="0">
                  <a:moveTo>
                    <a:pt x="354" y="0"/>
                  </a:moveTo>
                  <a:cubicBezTo>
                    <a:pt x="158" y="0"/>
                    <a:pt x="0" y="158"/>
                    <a:pt x="0" y="353"/>
                  </a:cubicBezTo>
                  <a:cubicBezTo>
                    <a:pt x="0" y="548"/>
                    <a:pt x="158" y="706"/>
                    <a:pt x="354" y="706"/>
                  </a:cubicBezTo>
                  <a:lnTo>
                    <a:pt x="1585" y="706"/>
                  </a:lnTo>
                  <a:cubicBezTo>
                    <a:pt x="1780" y="706"/>
                    <a:pt x="1938" y="548"/>
                    <a:pt x="1937" y="353"/>
                  </a:cubicBezTo>
                  <a:cubicBezTo>
                    <a:pt x="1937" y="158"/>
                    <a:pt x="1779" y="0"/>
                    <a:pt x="1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7"/>
            <p:cNvSpPr/>
            <p:nvPr/>
          </p:nvSpPr>
          <p:spPr>
            <a:xfrm>
              <a:off x="3989797" y="2212775"/>
              <a:ext cx="180573" cy="102504"/>
            </a:xfrm>
            <a:custGeom>
              <a:avLst/>
              <a:gdLst/>
              <a:ahLst/>
              <a:cxnLst/>
              <a:rect l="l" t="t" r="r" b="b"/>
              <a:pathLst>
                <a:path w="6252" h="3549" extrusionOk="0">
                  <a:moveTo>
                    <a:pt x="6017" y="0"/>
                  </a:moveTo>
                  <a:cubicBezTo>
                    <a:pt x="4135" y="164"/>
                    <a:pt x="1462" y="955"/>
                    <a:pt x="0" y="1517"/>
                  </a:cubicBezTo>
                  <a:lnTo>
                    <a:pt x="0" y="3549"/>
                  </a:lnTo>
                  <a:lnTo>
                    <a:pt x="6017" y="3549"/>
                  </a:lnTo>
                  <a:lnTo>
                    <a:pt x="6252" y="1725"/>
                  </a:lnTo>
                  <a:cubicBezTo>
                    <a:pt x="6252" y="1725"/>
                    <a:pt x="6141" y="708"/>
                    <a:pt x="6017" y="0"/>
                  </a:cubicBezTo>
                  <a:close/>
                </a:path>
              </a:pathLst>
            </a:custGeom>
            <a:solidFill>
              <a:srgbClr val="B2C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7"/>
            <p:cNvSpPr/>
            <p:nvPr/>
          </p:nvSpPr>
          <p:spPr>
            <a:xfrm>
              <a:off x="4163612" y="2209887"/>
              <a:ext cx="173786" cy="105421"/>
            </a:xfrm>
            <a:custGeom>
              <a:avLst/>
              <a:gdLst/>
              <a:ahLst/>
              <a:cxnLst/>
              <a:rect l="l" t="t" r="r" b="b"/>
              <a:pathLst>
                <a:path w="6017" h="3650" extrusionOk="0">
                  <a:moveTo>
                    <a:pt x="3238" y="1"/>
                  </a:moveTo>
                  <a:cubicBezTo>
                    <a:pt x="1894" y="1"/>
                    <a:pt x="581" y="63"/>
                    <a:pt x="0" y="99"/>
                  </a:cubicBezTo>
                  <a:lnTo>
                    <a:pt x="0" y="3649"/>
                  </a:lnTo>
                  <a:cubicBezTo>
                    <a:pt x="0" y="3649"/>
                    <a:pt x="5890" y="3650"/>
                    <a:pt x="6017" y="3650"/>
                  </a:cubicBezTo>
                  <a:lnTo>
                    <a:pt x="6017" y="143"/>
                  </a:lnTo>
                  <a:cubicBezTo>
                    <a:pt x="5268" y="36"/>
                    <a:pt x="4244" y="1"/>
                    <a:pt x="3238" y="1"/>
                  </a:cubicBezTo>
                  <a:close/>
                </a:path>
              </a:pathLst>
            </a:custGeom>
            <a:solidFill>
              <a:srgbClr val="B2C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2" name="Google Shape;2152;p57"/>
          <p:cNvGrpSpPr/>
          <p:nvPr/>
        </p:nvGrpSpPr>
        <p:grpSpPr>
          <a:xfrm>
            <a:off x="-467848" y="130879"/>
            <a:ext cx="9670460" cy="1288538"/>
            <a:chOff x="-467848" y="130879"/>
            <a:chExt cx="9670460" cy="1288538"/>
          </a:xfrm>
        </p:grpSpPr>
        <p:sp>
          <p:nvSpPr>
            <p:cNvPr id="2153" name="Google Shape;2153;p57"/>
            <p:cNvSpPr/>
            <p:nvPr/>
          </p:nvSpPr>
          <p:spPr>
            <a:xfrm>
              <a:off x="467463" y="291063"/>
              <a:ext cx="1040775" cy="1040775"/>
            </a:xfrm>
            <a:custGeom>
              <a:avLst/>
              <a:gdLst/>
              <a:ahLst/>
              <a:cxnLst/>
              <a:rect l="l" t="t" r="r" b="b"/>
              <a:pathLst>
                <a:path w="41631" h="41631" extrusionOk="0">
                  <a:moveTo>
                    <a:pt x="20815" y="0"/>
                  </a:moveTo>
                  <a:cubicBezTo>
                    <a:pt x="9319" y="0"/>
                    <a:pt x="1" y="9319"/>
                    <a:pt x="1" y="20815"/>
                  </a:cubicBezTo>
                  <a:cubicBezTo>
                    <a:pt x="1" y="32312"/>
                    <a:pt x="9319" y="41630"/>
                    <a:pt x="20815" y="41630"/>
                  </a:cubicBezTo>
                  <a:cubicBezTo>
                    <a:pt x="32312" y="41630"/>
                    <a:pt x="41630" y="32312"/>
                    <a:pt x="41630" y="20815"/>
                  </a:cubicBezTo>
                  <a:cubicBezTo>
                    <a:pt x="41630" y="9320"/>
                    <a:pt x="32311" y="0"/>
                    <a:pt x="20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7"/>
            <p:cNvSpPr/>
            <p:nvPr/>
          </p:nvSpPr>
          <p:spPr>
            <a:xfrm flipH="1">
              <a:off x="716127" y="130879"/>
              <a:ext cx="1772949" cy="532613"/>
            </a:xfrm>
            <a:custGeom>
              <a:avLst/>
              <a:gdLst/>
              <a:ahLst/>
              <a:cxnLst/>
              <a:rect l="l" t="t" r="r" b="b"/>
              <a:pathLst>
                <a:path w="64465" h="19366" extrusionOk="0">
                  <a:moveTo>
                    <a:pt x="27176" y="1"/>
                  </a:moveTo>
                  <a:cubicBezTo>
                    <a:pt x="20680" y="1"/>
                    <a:pt x="18184" y="3720"/>
                    <a:pt x="17987" y="7746"/>
                  </a:cubicBezTo>
                  <a:cubicBezTo>
                    <a:pt x="17987" y="7746"/>
                    <a:pt x="16481" y="6484"/>
                    <a:pt x="14312" y="6484"/>
                  </a:cubicBezTo>
                  <a:cubicBezTo>
                    <a:pt x="13204" y="6484"/>
                    <a:pt x="11924" y="6813"/>
                    <a:pt x="10582" y="7807"/>
                  </a:cubicBezTo>
                  <a:cubicBezTo>
                    <a:pt x="10582" y="7807"/>
                    <a:pt x="9361" y="7197"/>
                    <a:pt x="7689" y="7197"/>
                  </a:cubicBezTo>
                  <a:cubicBezTo>
                    <a:pt x="6403" y="7197"/>
                    <a:pt x="4850" y="7558"/>
                    <a:pt x="3380" y="8836"/>
                  </a:cubicBezTo>
                  <a:cubicBezTo>
                    <a:pt x="0" y="11776"/>
                    <a:pt x="386" y="17419"/>
                    <a:pt x="3134" y="18713"/>
                  </a:cubicBezTo>
                  <a:cubicBezTo>
                    <a:pt x="4193" y="19213"/>
                    <a:pt x="12227" y="19366"/>
                    <a:pt x="21691" y="19366"/>
                  </a:cubicBezTo>
                  <a:cubicBezTo>
                    <a:pt x="36742" y="19366"/>
                    <a:pt x="55411" y="18978"/>
                    <a:pt x="55411" y="18978"/>
                  </a:cubicBezTo>
                  <a:cubicBezTo>
                    <a:pt x="55411" y="18978"/>
                    <a:pt x="56673" y="19001"/>
                    <a:pt x="58229" y="19001"/>
                  </a:cubicBezTo>
                  <a:cubicBezTo>
                    <a:pt x="60573" y="19001"/>
                    <a:pt x="63582" y="18949"/>
                    <a:pt x="63936" y="18683"/>
                  </a:cubicBezTo>
                  <a:cubicBezTo>
                    <a:pt x="64465" y="18286"/>
                    <a:pt x="64359" y="15643"/>
                    <a:pt x="61518" y="15643"/>
                  </a:cubicBezTo>
                  <a:cubicBezTo>
                    <a:pt x="61200" y="15643"/>
                    <a:pt x="60847" y="15676"/>
                    <a:pt x="60456" y="15750"/>
                  </a:cubicBezTo>
                  <a:cubicBezTo>
                    <a:pt x="60456" y="15750"/>
                    <a:pt x="60495" y="12075"/>
                    <a:pt x="57024" y="12075"/>
                  </a:cubicBezTo>
                  <a:cubicBezTo>
                    <a:pt x="56300" y="12075"/>
                    <a:pt x="55422" y="12235"/>
                    <a:pt x="54360" y="12622"/>
                  </a:cubicBezTo>
                  <a:cubicBezTo>
                    <a:pt x="54360" y="12622"/>
                    <a:pt x="55703" y="6484"/>
                    <a:pt x="50413" y="2956"/>
                  </a:cubicBezTo>
                  <a:cubicBezTo>
                    <a:pt x="48439" y="1640"/>
                    <a:pt x="46260" y="1107"/>
                    <a:pt x="44217" y="1107"/>
                  </a:cubicBezTo>
                  <a:cubicBezTo>
                    <a:pt x="40783" y="1107"/>
                    <a:pt x="37730" y="2614"/>
                    <a:pt x="36671" y="4445"/>
                  </a:cubicBezTo>
                  <a:cubicBezTo>
                    <a:pt x="36671" y="4445"/>
                    <a:pt x="34980" y="310"/>
                    <a:pt x="27925" y="17"/>
                  </a:cubicBezTo>
                  <a:cubicBezTo>
                    <a:pt x="27670" y="6"/>
                    <a:pt x="27420" y="1"/>
                    <a:pt x="27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7"/>
            <p:cNvSpPr/>
            <p:nvPr/>
          </p:nvSpPr>
          <p:spPr>
            <a:xfrm flipH="1">
              <a:off x="-467848" y="886804"/>
              <a:ext cx="1772949" cy="532613"/>
            </a:xfrm>
            <a:custGeom>
              <a:avLst/>
              <a:gdLst/>
              <a:ahLst/>
              <a:cxnLst/>
              <a:rect l="l" t="t" r="r" b="b"/>
              <a:pathLst>
                <a:path w="64465" h="19366" extrusionOk="0">
                  <a:moveTo>
                    <a:pt x="27176" y="1"/>
                  </a:moveTo>
                  <a:cubicBezTo>
                    <a:pt x="20680" y="1"/>
                    <a:pt x="18184" y="3720"/>
                    <a:pt x="17987" y="7746"/>
                  </a:cubicBezTo>
                  <a:cubicBezTo>
                    <a:pt x="17987" y="7746"/>
                    <a:pt x="16481" y="6484"/>
                    <a:pt x="14312" y="6484"/>
                  </a:cubicBezTo>
                  <a:cubicBezTo>
                    <a:pt x="13204" y="6484"/>
                    <a:pt x="11924" y="6813"/>
                    <a:pt x="10582" y="7807"/>
                  </a:cubicBezTo>
                  <a:cubicBezTo>
                    <a:pt x="10582" y="7807"/>
                    <a:pt x="9361" y="7197"/>
                    <a:pt x="7689" y="7197"/>
                  </a:cubicBezTo>
                  <a:cubicBezTo>
                    <a:pt x="6403" y="7197"/>
                    <a:pt x="4850" y="7558"/>
                    <a:pt x="3380" y="8836"/>
                  </a:cubicBezTo>
                  <a:cubicBezTo>
                    <a:pt x="0" y="11776"/>
                    <a:pt x="386" y="17419"/>
                    <a:pt x="3134" y="18713"/>
                  </a:cubicBezTo>
                  <a:cubicBezTo>
                    <a:pt x="4193" y="19213"/>
                    <a:pt x="12227" y="19366"/>
                    <a:pt x="21691" y="19366"/>
                  </a:cubicBezTo>
                  <a:cubicBezTo>
                    <a:pt x="36742" y="19366"/>
                    <a:pt x="55411" y="18978"/>
                    <a:pt x="55411" y="18978"/>
                  </a:cubicBezTo>
                  <a:cubicBezTo>
                    <a:pt x="55411" y="18978"/>
                    <a:pt x="56673" y="19001"/>
                    <a:pt x="58229" y="19001"/>
                  </a:cubicBezTo>
                  <a:cubicBezTo>
                    <a:pt x="60573" y="19001"/>
                    <a:pt x="63582" y="18949"/>
                    <a:pt x="63936" y="18683"/>
                  </a:cubicBezTo>
                  <a:cubicBezTo>
                    <a:pt x="64465" y="18286"/>
                    <a:pt x="64359" y="15643"/>
                    <a:pt x="61518" y="15643"/>
                  </a:cubicBezTo>
                  <a:cubicBezTo>
                    <a:pt x="61200" y="15643"/>
                    <a:pt x="60847" y="15676"/>
                    <a:pt x="60456" y="15750"/>
                  </a:cubicBezTo>
                  <a:cubicBezTo>
                    <a:pt x="60456" y="15750"/>
                    <a:pt x="60495" y="12075"/>
                    <a:pt x="57024" y="12075"/>
                  </a:cubicBezTo>
                  <a:cubicBezTo>
                    <a:pt x="56300" y="12075"/>
                    <a:pt x="55422" y="12235"/>
                    <a:pt x="54360" y="12622"/>
                  </a:cubicBezTo>
                  <a:cubicBezTo>
                    <a:pt x="54360" y="12622"/>
                    <a:pt x="55703" y="6484"/>
                    <a:pt x="50413" y="2956"/>
                  </a:cubicBezTo>
                  <a:cubicBezTo>
                    <a:pt x="48439" y="1640"/>
                    <a:pt x="46260" y="1107"/>
                    <a:pt x="44217" y="1107"/>
                  </a:cubicBezTo>
                  <a:cubicBezTo>
                    <a:pt x="40783" y="1107"/>
                    <a:pt x="37730" y="2614"/>
                    <a:pt x="36671" y="4445"/>
                  </a:cubicBezTo>
                  <a:cubicBezTo>
                    <a:pt x="36671" y="4445"/>
                    <a:pt x="34980" y="310"/>
                    <a:pt x="27925" y="17"/>
                  </a:cubicBezTo>
                  <a:cubicBezTo>
                    <a:pt x="27670" y="6"/>
                    <a:pt x="27420" y="1"/>
                    <a:pt x="27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7"/>
            <p:cNvSpPr/>
            <p:nvPr/>
          </p:nvSpPr>
          <p:spPr>
            <a:xfrm flipH="1">
              <a:off x="7590988" y="533075"/>
              <a:ext cx="1611625" cy="484150"/>
            </a:xfrm>
            <a:custGeom>
              <a:avLst/>
              <a:gdLst/>
              <a:ahLst/>
              <a:cxnLst/>
              <a:rect l="l" t="t" r="r" b="b"/>
              <a:pathLst>
                <a:path w="64465" h="19366" extrusionOk="0">
                  <a:moveTo>
                    <a:pt x="27176" y="1"/>
                  </a:moveTo>
                  <a:cubicBezTo>
                    <a:pt x="20680" y="1"/>
                    <a:pt x="18184" y="3720"/>
                    <a:pt x="17987" y="7746"/>
                  </a:cubicBezTo>
                  <a:cubicBezTo>
                    <a:pt x="17987" y="7746"/>
                    <a:pt x="16481" y="6484"/>
                    <a:pt x="14312" y="6484"/>
                  </a:cubicBezTo>
                  <a:cubicBezTo>
                    <a:pt x="13204" y="6484"/>
                    <a:pt x="11924" y="6813"/>
                    <a:pt x="10582" y="7807"/>
                  </a:cubicBezTo>
                  <a:cubicBezTo>
                    <a:pt x="10582" y="7807"/>
                    <a:pt x="9361" y="7197"/>
                    <a:pt x="7689" y="7197"/>
                  </a:cubicBezTo>
                  <a:cubicBezTo>
                    <a:pt x="6403" y="7197"/>
                    <a:pt x="4850" y="7558"/>
                    <a:pt x="3380" y="8836"/>
                  </a:cubicBezTo>
                  <a:cubicBezTo>
                    <a:pt x="0" y="11776"/>
                    <a:pt x="386" y="17419"/>
                    <a:pt x="3134" y="18713"/>
                  </a:cubicBezTo>
                  <a:cubicBezTo>
                    <a:pt x="4193" y="19213"/>
                    <a:pt x="12227" y="19366"/>
                    <a:pt x="21691" y="19366"/>
                  </a:cubicBezTo>
                  <a:cubicBezTo>
                    <a:pt x="36742" y="19366"/>
                    <a:pt x="55411" y="18978"/>
                    <a:pt x="55411" y="18978"/>
                  </a:cubicBezTo>
                  <a:cubicBezTo>
                    <a:pt x="55411" y="18978"/>
                    <a:pt x="56673" y="19001"/>
                    <a:pt x="58229" y="19001"/>
                  </a:cubicBezTo>
                  <a:cubicBezTo>
                    <a:pt x="60573" y="19001"/>
                    <a:pt x="63582" y="18949"/>
                    <a:pt x="63936" y="18683"/>
                  </a:cubicBezTo>
                  <a:cubicBezTo>
                    <a:pt x="64465" y="18286"/>
                    <a:pt x="64359" y="15643"/>
                    <a:pt x="61518" y="15643"/>
                  </a:cubicBezTo>
                  <a:cubicBezTo>
                    <a:pt x="61200" y="15643"/>
                    <a:pt x="60847" y="15676"/>
                    <a:pt x="60456" y="15750"/>
                  </a:cubicBezTo>
                  <a:cubicBezTo>
                    <a:pt x="60456" y="15750"/>
                    <a:pt x="60495" y="12075"/>
                    <a:pt x="57024" y="12075"/>
                  </a:cubicBezTo>
                  <a:cubicBezTo>
                    <a:pt x="56300" y="12075"/>
                    <a:pt x="55422" y="12235"/>
                    <a:pt x="54360" y="12622"/>
                  </a:cubicBezTo>
                  <a:cubicBezTo>
                    <a:pt x="54360" y="12622"/>
                    <a:pt x="55703" y="6484"/>
                    <a:pt x="50413" y="2956"/>
                  </a:cubicBezTo>
                  <a:cubicBezTo>
                    <a:pt x="48439" y="1640"/>
                    <a:pt x="46260" y="1107"/>
                    <a:pt x="44217" y="1107"/>
                  </a:cubicBezTo>
                  <a:cubicBezTo>
                    <a:pt x="40783" y="1107"/>
                    <a:pt x="37730" y="2614"/>
                    <a:pt x="36671" y="4445"/>
                  </a:cubicBezTo>
                  <a:cubicBezTo>
                    <a:pt x="36671" y="4445"/>
                    <a:pt x="34980" y="310"/>
                    <a:pt x="27925" y="17"/>
                  </a:cubicBezTo>
                  <a:cubicBezTo>
                    <a:pt x="27670" y="6"/>
                    <a:pt x="27420" y="1"/>
                    <a:pt x="27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7" name="Google Shape;2157;p57"/>
          <p:cNvSpPr/>
          <p:nvPr/>
        </p:nvSpPr>
        <p:spPr>
          <a:xfrm rot="-878">
            <a:off x="3076174" y="3456822"/>
            <a:ext cx="2349900" cy="406800"/>
          </a:xfrm>
          <a:prstGeom prst="roundRect">
            <a:avLst>
              <a:gd name="adj" fmla="val 2883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BƯỚC 2</a:t>
            </a:r>
            <a:endParaRPr sz="2200" b="1" dirty="0">
              <a:solidFill>
                <a:schemeClr val="lt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2158" name="Google Shape;2158;p57"/>
          <p:cNvSpPr txBox="1">
            <a:spLocks noGrp="1"/>
          </p:cNvSpPr>
          <p:nvPr>
            <p:ph type="subTitle" idx="4294967295"/>
          </p:nvPr>
        </p:nvSpPr>
        <p:spPr>
          <a:xfrm>
            <a:off x="3152470" y="4143175"/>
            <a:ext cx="2207700" cy="53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latin typeface="+mn-lt"/>
              </a:rPr>
              <a:t>ĐẠI DIỆN CÁC NHÓM 1; 3; 5;7;9;11 TRÌNH BÀY KẾT QUẢ THẢO LUẬN</a:t>
            </a:r>
            <a:endParaRPr b="1" dirty="0">
              <a:latin typeface="+mn-lt"/>
            </a:endParaRPr>
          </a:p>
        </p:txBody>
      </p:sp>
      <p:sp>
        <p:nvSpPr>
          <p:cNvPr id="2159" name="Google Shape;2159;p57"/>
          <p:cNvSpPr/>
          <p:nvPr/>
        </p:nvSpPr>
        <p:spPr>
          <a:xfrm rot="-878">
            <a:off x="6088724" y="1261686"/>
            <a:ext cx="2349900" cy="406800"/>
          </a:xfrm>
          <a:prstGeom prst="roundRect">
            <a:avLst>
              <a:gd name="adj" fmla="val 2883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2200" b="1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BƯỚC 3</a:t>
            </a:r>
            <a:endParaRPr sz="2200" b="1" dirty="0">
              <a:solidFill>
                <a:schemeClr val="lt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2160" name="Google Shape;2160;p57"/>
          <p:cNvSpPr txBox="1">
            <a:spLocks noGrp="1"/>
          </p:cNvSpPr>
          <p:nvPr>
            <p:ph type="subTitle" idx="4294967295"/>
          </p:nvPr>
        </p:nvSpPr>
        <p:spPr>
          <a:xfrm>
            <a:off x="5480526" y="2310235"/>
            <a:ext cx="3626342" cy="53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" b="1" dirty="0" smtClean="0">
                <a:latin typeface="+mn-lt"/>
              </a:rPr>
              <a:t>CÁC NHÓM 2; 4; 6; 8; 10; 12 NHẬN XÉT VÀ BS CHO CÁC NHÓM ĐÃ TRÌNH BÀY CÙNG CÂU HỎI VƠI NHÓM MÌNH</a:t>
            </a:r>
          </a:p>
          <a:p>
            <a:pPr marL="285750" lvl="0" indent="-28575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" b="1" dirty="0" smtClean="0">
                <a:latin typeface="+mn-lt"/>
              </a:rPr>
              <a:t>CÁC NHÓM NHÂN XÉT CHÉO BÀI CỦA CÁC NHÓM KHÁC </a:t>
            </a:r>
            <a:endParaRPr b="1" dirty="0">
              <a:latin typeface="+mn-lt"/>
            </a:endParaRPr>
          </a:p>
        </p:txBody>
      </p:sp>
      <p:sp>
        <p:nvSpPr>
          <p:cNvPr id="2161" name="Google Shape;2161;p57"/>
          <p:cNvSpPr/>
          <p:nvPr/>
        </p:nvSpPr>
        <p:spPr>
          <a:xfrm rot="-878">
            <a:off x="5826011" y="3724644"/>
            <a:ext cx="2349900" cy="406800"/>
          </a:xfrm>
          <a:prstGeom prst="roundRect">
            <a:avLst>
              <a:gd name="adj" fmla="val 2883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BƯỚC 4</a:t>
            </a:r>
            <a:endParaRPr sz="2200" b="1" dirty="0">
              <a:solidFill>
                <a:schemeClr val="lt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2162" name="Google Shape;2162;p57"/>
          <p:cNvSpPr txBox="1">
            <a:spLocks noGrp="1"/>
          </p:cNvSpPr>
          <p:nvPr>
            <p:ph type="subTitle" idx="4294967295"/>
          </p:nvPr>
        </p:nvSpPr>
        <p:spPr>
          <a:xfrm>
            <a:off x="5921639" y="4324350"/>
            <a:ext cx="2207700" cy="53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 smtClean="0">
                <a:latin typeface="+mn-lt"/>
              </a:rPr>
              <a:t>QUAN SÁT VÀ SO SÁNH VỚI KẾT QUẢ GV ĐƯA RA</a:t>
            </a:r>
            <a:endParaRPr b="1" dirty="0">
              <a:latin typeface="+mn-lt"/>
            </a:endParaRPr>
          </a:p>
        </p:txBody>
      </p:sp>
      <p:cxnSp>
        <p:nvCxnSpPr>
          <p:cNvPr id="2163" name="Google Shape;2163;p57"/>
          <p:cNvCxnSpPr>
            <a:stCxn id="2139" idx="3"/>
          </p:cNvCxnSpPr>
          <p:nvPr/>
        </p:nvCxnSpPr>
        <p:spPr>
          <a:xfrm>
            <a:off x="2406733" y="2282584"/>
            <a:ext cx="924793" cy="1173937"/>
          </a:xfrm>
          <a:prstGeom prst="curvedConnector2">
            <a:avLst/>
          </a:prstGeom>
          <a:noFill/>
          <a:ln w="28575" cap="rnd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64" name="Google Shape;2164;p57"/>
          <p:cNvSpPr/>
          <p:nvPr/>
        </p:nvSpPr>
        <p:spPr>
          <a:xfrm>
            <a:off x="5150775" y="2512050"/>
            <a:ext cx="8232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65" name="Google Shape;2165;p57"/>
          <p:cNvCxnSpPr>
            <a:endCxn id="2159" idx="1"/>
          </p:cNvCxnSpPr>
          <p:nvPr/>
        </p:nvCxnSpPr>
        <p:spPr>
          <a:xfrm rot="5400000" flipH="1" flipV="1">
            <a:off x="4505460" y="1826083"/>
            <a:ext cx="1943961" cy="1222568"/>
          </a:xfrm>
          <a:prstGeom prst="curvedConnector2">
            <a:avLst/>
          </a:prstGeom>
          <a:noFill/>
          <a:ln w="28575" cap="rnd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66" name="Google Shape;2166;p57"/>
          <p:cNvCxnSpPr>
            <a:stCxn id="2159" idx="3"/>
          </p:cNvCxnSpPr>
          <p:nvPr/>
        </p:nvCxnSpPr>
        <p:spPr>
          <a:xfrm flipH="1">
            <a:off x="8001000" y="1464786"/>
            <a:ext cx="437624" cy="2259559"/>
          </a:xfrm>
          <a:prstGeom prst="curvedConnector4">
            <a:avLst>
              <a:gd name="adj1" fmla="val -138015"/>
              <a:gd name="adj2" fmla="val 103495"/>
            </a:avLst>
          </a:prstGeom>
          <a:noFill/>
          <a:ln w="28575" cap="rnd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167" name="Google Shape;2167;p57"/>
          <p:cNvGrpSpPr/>
          <p:nvPr/>
        </p:nvGrpSpPr>
        <p:grpSpPr>
          <a:xfrm>
            <a:off x="7156938" y="632582"/>
            <a:ext cx="458547" cy="594377"/>
            <a:chOff x="5946529" y="2957771"/>
            <a:chExt cx="253762" cy="347630"/>
          </a:xfrm>
        </p:grpSpPr>
        <p:sp>
          <p:nvSpPr>
            <p:cNvPr id="2168" name="Google Shape;2168;p57"/>
            <p:cNvSpPr/>
            <p:nvPr/>
          </p:nvSpPr>
          <p:spPr>
            <a:xfrm>
              <a:off x="6130944" y="3170346"/>
              <a:ext cx="67585" cy="106172"/>
            </a:xfrm>
            <a:custGeom>
              <a:avLst/>
              <a:gdLst/>
              <a:ahLst/>
              <a:cxnLst/>
              <a:rect l="l" t="t" r="r" b="b"/>
              <a:pathLst>
                <a:path w="2340" h="3676" extrusionOk="0">
                  <a:moveTo>
                    <a:pt x="657" y="0"/>
                  </a:moveTo>
                  <a:cubicBezTo>
                    <a:pt x="581" y="0"/>
                    <a:pt x="507" y="26"/>
                    <a:pt x="446" y="72"/>
                  </a:cubicBezTo>
                  <a:cubicBezTo>
                    <a:pt x="368" y="131"/>
                    <a:pt x="317" y="221"/>
                    <a:pt x="307" y="318"/>
                  </a:cubicBezTo>
                  <a:lnTo>
                    <a:pt x="10" y="3287"/>
                  </a:lnTo>
                  <a:cubicBezTo>
                    <a:pt x="0" y="3387"/>
                    <a:pt x="32" y="3485"/>
                    <a:pt x="99" y="3559"/>
                  </a:cubicBezTo>
                  <a:cubicBezTo>
                    <a:pt x="166" y="3633"/>
                    <a:pt x="261" y="3675"/>
                    <a:pt x="361" y="3675"/>
                  </a:cubicBezTo>
                  <a:lnTo>
                    <a:pt x="1351" y="3675"/>
                  </a:lnTo>
                  <a:cubicBezTo>
                    <a:pt x="1499" y="3675"/>
                    <a:pt x="1631" y="3584"/>
                    <a:pt x="1682" y="3446"/>
                  </a:cubicBezTo>
                  <a:cubicBezTo>
                    <a:pt x="1802" y="3123"/>
                    <a:pt x="2199" y="2044"/>
                    <a:pt x="2232" y="1774"/>
                  </a:cubicBezTo>
                  <a:cubicBezTo>
                    <a:pt x="2340" y="868"/>
                    <a:pt x="1531" y="151"/>
                    <a:pt x="720" y="6"/>
                  </a:cubicBezTo>
                  <a:cubicBezTo>
                    <a:pt x="699" y="2"/>
                    <a:pt x="678" y="0"/>
                    <a:pt x="657" y="0"/>
                  </a:cubicBezTo>
                  <a:close/>
                </a:path>
              </a:pathLst>
            </a:custGeom>
            <a:solidFill>
              <a:srgbClr val="EF9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7"/>
            <p:cNvSpPr/>
            <p:nvPr/>
          </p:nvSpPr>
          <p:spPr>
            <a:xfrm>
              <a:off x="5948233" y="3170346"/>
              <a:ext cx="65448" cy="101695"/>
            </a:xfrm>
            <a:custGeom>
              <a:avLst/>
              <a:gdLst/>
              <a:ahLst/>
              <a:cxnLst/>
              <a:rect l="l" t="t" r="r" b="b"/>
              <a:pathLst>
                <a:path w="2266" h="3521" extrusionOk="0">
                  <a:moveTo>
                    <a:pt x="1681" y="0"/>
                  </a:moveTo>
                  <a:cubicBezTo>
                    <a:pt x="1660" y="0"/>
                    <a:pt x="1640" y="2"/>
                    <a:pt x="1620" y="5"/>
                  </a:cubicBezTo>
                  <a:cubicBezTo>
                    <a:pt x="809" y="150"/>
                    <a:pt x="1" y="868"/>
                    <a:pt x="109" y="1773"/>
                  </a:cubicBezTo>
                  <a:cubicBezTo>
                    <a:pt x="141" y="2041"/>
                    <a:pt x="499" y="2931"/>
                    <a:pt x="651" y="3301"/>
                  </a:cubicBezTo>
                  <a:cubicBezTo>
                    <a:pt x="705" y="3434"/>
                    <a:pt x="834" y="3520"/>
                    <a:pt x="977" y="3520"/>
                  </a:cubicBezTo>
                  <a:lnTo>
                    <a:pt x="1907" y="3520"/>
                  </a:lnTo>
                  <a:cubicBezTo>
                    <a:pt x="2006" y="3520"/>
                    <a:pt x="2100" y="3478"/>
                    <a:pt x="2165" y="3405"/>
                  </a:cubicBezTo>
                  <a:cubicBezTo>
                    <a:pt x="2232" y="3333"/>
                    <a:pt x="2265" y="3236"/>
                    <a:pt x="2257" y="3138"/>
                  </a:cubicBezTo>
                  <a:lnTo>
                    <a:pt x="2033" y="325"/>
                  </a:lnTo>
                  <a:cubicBezTo>
                    <a:pt x="2025" y="224"/>
                    <a:pt x="1975" y="134"/>
                    <a:pt x="1897" y="73"/>
                  </a:cubicBezTo>
                  <a:cubicBezTo>
                    <a:pt x="1835" y="25"/>
                    <a:pt x="1758" y="0"/>
                    <a:pt x="1681" y="0"/>
                  </a:cubicBezTo>
                  <a:close/>
                </a:path>
              </a:pathLst>
            </a:custGeom>
            <a:solidFill>
              <a:srgbClr val="EF9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7"/>
            <p:cNvSpPr/>
            <p:nvPr/>
          </p:nvSpPr>
          <p:spPr>
            <a:xfrm>
              <a:off x="5985549" y="3097071"/>
              <a:ext cx="101089" cy="184675"/>
            </a:xfrm>
            <a:custGeom>
              <a:avLst/>
              <a:gdLst/>
              <a:ahLst/>
              <a:cxnLst/>
              <a:rect l="l" t="t" r="r" b="b"/>
              <a:pathLst>
                <a:path w="3500" h="6394" extrusionOk="0">
                  <a:moveTo>
                    <a:pt x="1470" y="1"/>
                  </a:moveTo>
                  <a:cubicBezTo>
                    <a:pt x="1068" y="1"/>
                    <a:pt x="682" y="170"/>
                    <a:pt x="410" y="465"/>
                  </a:cubicBezTo>
                  <a:cubicBezTo>
                    <a:pt x="138" y="760"/>
                    <a:pt x="0" y="1159"/>
                    <a:pt x="34" y="1559"/>
                  </a:cubicBezTo>
                  <a:lnTo>
                    <a:pt x="538" y="5614"/>
                  </a:lnTo>
                  <a:cubicBezTo>
                    <a:pt x="546" y="5710"/>
                    <a:pt x="594" y="5798"/>
                    <a:pt x="668" y="5859"/>
                  </a:cubicBezTo>
                  <a:lnTo>
                    <a:pt x="3042" y="6394"/>
                  </a:lnTo>
                  <a:lnTo>
                    <a:pt x="3500" y="1992"/>
                  </a:lnTo>
                  <a:lnTo>
                    <a:pt x="3042" y="1"/>
                  </a:lnTo>
                  <a:close/>
                </a:path>
              </a:pathLst>
            </a:custGeom>
            <a:solidFill>
              <a:srgbClr val="EF9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7"/>
            <p:cNvSpPr/>
            <p:nvPr/>
          </p:nvSpPr>
          <p:spPr>
            <a:xfrm>
              <a:off x="6073381" y="3097071"/>
              <a:ext cx="87861" cy="184675"/>
            </a:xfrm>
            <a:custGeom>
              <a:avLst/>
              <a:gdLst/>
              <a:ahLst/>
              <a:cxnLst/>
              <a:rect l="l" t="t" r="r" b="b"/>
              <a:pathLst>
                <a:path w="3042" h="6394" extrusionOk="0">
                  <a:moveTo>
                    <a:pt x="1" y="1"/>
                  </a:moveTo>
                  <a:lnTo>
                    <a:pt x="1" y="6394"/>
                  </a:lnTo>
                  <a:lnTo>
                    <a:pt x="2347" y="5945"/>
                  </a:lnTo>
                  <a:cubicBezTo>
                    <a:pt x="2433" y="5885"/>
                    <a:pt x="2487" y="5789"/>
                    <a:pt x="2495" y="5686"/>
                  </a:cubicBezTo>
                  <a:lnTo>
                    <a:pt x="3010" y="1559"/>
                  </a:lnTo>
                  <a:cubicBezTo>
                    <a:pt x="3041" y="1159"/>
                    <a:pt x="2905" y="760"/>
                    <a:pt x="2633" y="465"/>
                  </a:cubicBezTo>
                  <a:cubicBezTo>
                    <a:pt x="2361" y="170"/>
                    <a:pt x="1974" y="1"/>
                    <a:pt x="1572" y="1"/>
                  </a:cubicBezTo>
                  <a:close/>
                </a:path>
              </a:pathLst>
            </a:custGeom>
            <a:solidFill>
              <a:srgbClr val="EF9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7"/>
            <p:cNvSpPr/>
            <p:nvPr/>
          </p:nvSpPr>
          <p:spPr>
            <a:xfrm>
              <a:off x="5977635" y="3010163"/>
              <a:ext cx="27900" cy="49909"/>
            </a:xfrm>
            <a:custGeom>
              <a:avLst/>
              <a:gdLst/>
              <a:ahLst/>
              <a:cxnLst/>
              <a:rect l="l" t="t" r="r" b="b"/>
              <a:pathLst>
                <a:path w="966" h="1728" extrusionOk="0">
                  <a:moveTo>
                    <a:pt x="483" y="0"/>
                  </a:moveTo>
                  <a:cubicBezTo>
                    <a:pt x="216" y="0"/>
                    <a:pt x="0" y="387"/>
                    <a:pt x="0" y="863"/>
                  </a:cubicBezTo>
                  <a:cubicBezTo>
                    <a:pt x="0" y="1341"/>
                    <a:pt x="216" y="1728"/>
                    <a:pt x="483" y="1728"/>
                  </a:cubicBezTo>
                  <a:cubicBezTo>
                    <a:pt x="749" y="1728"/>
                    <a:pt x="965" y="1341"/>
                    <a:pt x="965" y="863"/>
                  </a:cubicBezTo>
                  <a:cubicBezTo>
                    <a:pt x="965" y="387"/>
                    <a:pt x="749" y="0"/>
                    <a:pt x="483" y="0"/>
                  </a:cubicBezTo>
                  <a:close/>
                </a:path>
              </a:pathLst>
            </a:custGeom>
            <a:solidFill>
              <a:srgbClr val="FFF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7"/>
            <p:cNvSpPr/>
            <p:nvPr/>
          </p:nvSpPr>
          <p:spPr>
            <a:xfrm>
              <a:off x="6143999" y="3010163"/>
              <a:ext cx="27900" cy="49909"/>
            </a:xfrm>
            <a:custGeom>
              <a:avLst/>
              <a:gdLst/>
              <a:ahLst/>
              <a:cxnLst/>
              <a:rect l="l" t="t" r="r" b="b"/>
              <a:pathLst>
                <a:path w="966" h="1728" extrusionOk="0">
                  <a:moveTo>
                    <a:pt x="483" y="0"/>
                  </a:moveTo>
                  <a:cubicBezTo>
                    <a:pt x="218" y="0"/>
                    <a:pt x="1" y="387"/>
                    <a:pt x="1" y="863"/>
                  </a:cubicBezTo>
                  <a:cubicBezTo>
                    <a:pt x="1" y="1341"/>
                    <a:pt x="218" y="1728"/>
                    <a:pt x="483" y="1728"/>
                  </a:cubicBezTo>
                  <a:cubicBezTo>
                    <a:pt x="750" y="1728"/>
                    <a:pt x="966" y="1341"/>
                    <a:pt x="966" y="863"/>
                  </a:cubicBezTo>
                  <a:cubicBezTo>
                    <a:pt x="966" y="387"/>
                    <a:pt x="750" y="0"/>
                    <a:pt x="483" y="0"/>
                  </a:cubicBezTo>
                  <a:close/>
                </a:path>
              </a:pathLst>
            </a:custGeom>
            <a:solidFill>
              <a:srgbClr val="FFF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7"/>
            <p:cNvSpPr/>
            <p:nvPr/>
          </p:nvSpPr>
          <p:spPr>
            <a:xfrm>
              <a:off x="5958053" y="2997397"/>
              <a:ext cx="61722" cy="75441"/>
            </a:xfrm>
            <a:custGeom>
              <a:avLst/>
              <a:gdLst/>
              <a:ahLst/>
              <a:cxnLst/>
              <a:rect l="l" t="t" r="r" b="b"/>
              <a:pathLst>
                <a:path w="2137" h="2612" extrusionOk="0">
                  <a:moveTo>
                    <a:pt x="1404" y="705"/>
                  </a:moveTo>
                  <a:lnTo>
                    <a:pt x="1336" y="1906"/>
                  </a:lnTo>
                  <a:lnTo>
                    <a:pt x="1305" y="1906"/>
                  </a:lnTo>
                  <a:cubicBezTo>
                    <a:pt x="975" y="1906"/>
                    <a:pt x="705" y="1637"/>
                    <a:pt x="705" y="1305"/>
                  </a:cubicBezTo>
                  <a:cubicBezTo>
                    <a:pt x="705" y="975"/>
                    <a:pt x="975" y="706"/>
                    <a:pt x="1305" y="706"/>
                  </a:cubicBezTo>
                  <a:lnTo>
                    <a:pt x="1305" y="705"/>
                  </a:lnTo>
                  <a:close/>
                  <a:moveTo>
                    <a:pt x="1305" y="1"/>
                  </a:moveTo>
                  <a:cubicBezTo>
                    <a:pt x="586" y="1"/>
                    <a:pt x="1" y="586"/>
                    <a:pt x="1" y="1305"/>
                  </a:cubicBezTo>
                  <a:cubicBezTo>
                    <a:pt x="1" y="2026"/>
                    <a:pt x="586" y="2611"/>
                    <a:pt x="1305" y="2611"/>
                  </a:cubicBezTo>
                  <a:lnTo>
                    <a:pt x="1670" y="2611"/>
                  </a:lnTo>
                  <a:cubicBezTo>
                    <a:pt x="1858" y="2611"/>
                    <a:pt x="2012" y="2466"/>
                    <a:pt x="2023" y="2278"/>
                  </a:cubicBezTo>
                  <a:lnTo>
                    <a:pt x="2132" y="373"/>
                  </a:lnTo>
                  <a:cubicBezTo>
                    <a:pt x="2137" y="277"/>
                    <a:pt x="2102" y="181"/>
                    <a:pt x="2035" y="112"/>
                  </a:cubicBezTo>
                  <a:cubicBezTo>
                    <a:pt x="1969" y="41"/>
                    <a:pt x="1876" y="1"/>
                    <a:pt x="1779" y="1"/>
                  </a:cubicBezTo>
                  <a:close/>
                </a:path>
              </a:pathLst>
            </a:custGeom>
            <a:solidFill>
              <a:srgbClr val="EF9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7"/>
            <p:cNvSpPr/>
            <p:nvPr/>
          </p:nvSpPr>
          <p:spPr>
            <a:xfrm>
              <a:off x="6127045" y="2997397"/>
              <a:ext cx="61722" cy="75441"/>
            </a:xfrm>
            <a:custGeom>
              <a:avLst/>
              <a:gdLst/>
              <a:ahLst/>
              <a:cxnLst/>
              <a:rect l="l" t="t" r="r" b="b"/>
              <a:pathLst>
                <a:path w="2137" h="2612" extrusionOk="0">
                  <a:moveTo>
                    <a:pt x="831" y="706"/>
                  </a:moveTo>
                  <a:cubicBezTo>
                    <a:pt x="1162" y="706"/>
                    <a:pt x="1432" y="975"/>
                    <a:pt x="1432" y="1306"/>
                  </a:cubicBezTo>
                  <a:cubicBezTo>
                    <a:pt x="1432" y="1637"/>
                    <a:pt x="1162" y="1907"/>
                    <a:pt x="831" y="1907"/>
                  </a:cubicBezTo>
                  <a:lnTo>
                    <a:pt x="800" y="1907"/>
                  </a:lnTo>
                  <a:lnTo>
                    <a:pt x="731" y="706"/>
                  </a:lnTo>
                  <a:close/>
                  <a:moveTo>
                    <a:pt x="359" y="1"/>
                  </a:moveTo>
                  <a:cubicBezTo>
                    <a:pt x="262" y="1"/>
                    <a:pt x="169" y="41"/>
                    <a:pt x="102" y="112"/>
                  </a:cubicBezTo>
                  <a:cubicBezTo>
                    <a:pt x="36" y="182"/>
                    <a:pt x="1" y="277"/>
                    <a:pt x="6" y="373"/>
                  </a:cubicBezTo>
                  <a:lnTo>
                    <a:pt x="115" y="2278"/>
                  </a:lnTo>
                  <a:cubicBezTo>
                    <a:pt x="125" y="2464"/>
                    <a:pt x="279" y="2611"/>
                    <a:pt x="467" y="2611"/>
                  </a:cubicBezTo>
                  <a:lnTo>
                    <a:pt x="831" y="2611"/>
                  </a:lnTo>
                  <a:cubicBezTo>
                    <a:pt x="1551" y="2611"/>
                    <a:pt x="2136" y="2026"/>
                    <a:pt x="2137" y="1306"/>
                  </a:cubicBezTo>
                  <a:cubicBezTo>
                    <a:pt x="2137" y="586"/>
                    <a:pt x="1552" y="1"/>
                    <a:pt x="832" y="1"/>
                  </a:cubicBezTo>
                  <a:close/>
                </a:path>
              </a:pathLst>
            </a:custGeom>
            <a:solidFill>
              <a:srgbClr val="EF9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7"/>
            <p:cNvSpPr/>
            <p:nvPr/>
          </p:nvSpPr>
          <p:spPr>
            <a:xfrm>
              <a:off x="5946529" y="3250264"/>
              <a:ext cx="60682" cy="55137"/>
            </a:xfrm>
            <a:custGeom>
              <a:avLst/>
              <a:gdLst/>
              <a:ahLst/>
              <a:cxnLst/>
              <a:rect l="l" t="t" r="r" b="b"/>
              <a:pathLst>
                <a:path w="2101" h="1909" extrusionOk="0">
                  <a:moveTo>
                    <a:pt x="885" y="1"/>
                  </a:moveTo>
                  <a:cubicBezTo>
                    <a:pt x="397" y="1"/>
                    <a:pt x="0" y="399"/>
                    <a:pt x="0" y="887"/>
                  </a:cubicBezTo>
                  <a:lnTo>
                    <a:pt x="0" y="1210"/>
                  </a:lnTo>
                  <a:cubicBezTo>
                    <a:pt x="0" y="1595"/>
                    <a:pt x="314" y="1909"/>
                    <a:pt x="699" y="1909"/>
                  </a:cubicBezTo>
                  <a:lnTo>
                    <a:pt x="1402" y="1909"/>
                  </a:lnTo>
                  <a:cubicBezTo>
                    <a:pt x="1788" y="1909"/>
                    <a:pt x="2101" y="1595"/>
                    <a:pt x="2101" y="1210"/>
                  </a:cubicBezTo>
                  <a:lnTo>
                    <a:pt x="2101" y="887"/>
                  </a:lnTo>
                  <a:cubicBezTo>
                    <a:pt x="2101" y="397"/>
                    <a:pt x="1703" y="1"/>
                    <a:pt x="1216" y="1"/>
                  </a:cubicBezTo>
                  <a:close/>
                </a:path>
              </a:pathLst>
            </a:custGeom>
            <a:solidFill>
              <a:srgbClr val="EF9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7"/>
            <p:cNvSpPr/>
            <p:nvPr/>
          </p:nvSpPr>
          <p:spPr>
            <a:xfrm>
              <a:off x="6139522" y="3250264"/>
              <a:ext cx="60769" cy="55137"/>
            </a:xfrm>
            <a:custGeom>
              <a:avLst/>
              <a:gdLst/>
              <a:ahLst/>
              <a:cxnLst/>
              <a:rect l="l" t="t" r="r" b="b"/>
              <a:pathLst>
                <a:path w="2104" h="1909" extrusionOk="0">
                  <a:moveTo>
                    <a:pt x="887" y="1"/>
                  </a:moveTo>
                  <a:cubicBezTo>
                    <a:pt x="397" y="1"/>
                    <a:pt x="1" y="399"/>
                    <a:pt x="1" y="887"/>
                  </a:cubicBezTo>
                  <a:lnTo>
                    <a:pt x="1" y="1210"/>
                  </a:lnTo>
                  <a:cubicBezTo>
                    <a:pt x="1" y="1595"/>
                    <a:pt x="314" y="1909"/>
                    <a:pt x="700" y="1909"/>
                  </a:cubicBezTo>
                  <a:lnTo>
                    <a:pt x="1402" y="1909"/>
                  </a:lnTo>
                  <a:cubicBezTo>
                    <a:pt x="1788" y="1909"/>
                    <a:pt x="2103" y="1595"/>
                    <a:pt x="2101" y="1210"/>
                  </a:cubicBezTo>
                  <a:lnTo>
                    <a:pt x="2101" y="887"/>
                  </a:lnTo>
                  <a:cubicBezTo>
                    <a:pt x="2101" y="397"/>
                    <a:pt x="1704" y="1"/>
                    <a:pt x="1216" y="1"/>
                  </a:cubicBezTo>
                  <a:close/>
                </a:path>
              </a:pathLst>
            </a:custGeom>
            <a:solidFill>
              <a:srgbClr val="EF9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7"/>
            <p:cNvSpPr/>
            <p:nvPr/>
          </p:nvSpPr>
          <p:spPr>
            <a:xfrm>
              <a:off x="5996582" y="2957799"/>
              <a:ext cx="90056" cy="90258"/>
            </a:xfrm>
            <a:custGeom>
              <a:avLst/>
              <a:gdLst/>
              <a:ahLst/>
              <a:cxnLst/>
              <a:rect l="l" t="t" r="r" b="b"/>
              <a:pathLst>
                <a:path w="3118" h="3125" extrusionOk="0">
                  <a:moveTo>
                    <a:pt x="2303" y="0"/>
                  </a:moveTo>
                  <a:cubicBezTo>
                    <a:pt x="1033" y="0"/>
                    <a:pt x="0" y="1033"/>
                    <a:pt x="0" y="2304"/>
                  </a:cubicBezTo>
                  <a:lnTo>
                    <a:pt x="0" y="2772"/>
                  </a:lnTo>
                  <a:cubicBezTo>
                    <a:pt x="0" y="2967"/>
                    <a:pt x="157" y="3125"/>
                    <a:pt x="352" y="3125"/>
                  </a:cubicBezTo>
                  <a:cubicBezTo>
                    <a:pt x="547" y="3125"/>
                    <a:pt x="705" y="2967"/>
                    <a:pt x="705" y="2772"/>
                  </a:cubicBezTo>
                  <a:cubicBezTo>
                    <a:pt x="705" y="2318"/>
                    <a:pt x="1075" y="1949"/>
                    <a:pt x="1530" y="1949"/>
                  </a:cubicBezTo>
                  <a:lnTo>
                    <a:pt x="1849" y="1949"/>
                  </a:lnTo>
                  <a:cubicBezTo>
                    <a:pt x="2059" y="1949"/>
                    <a:pt x="2251" y="2073"/>
                    <a:pt x="2338" y="2265"/>
                  </a:cubicBezTo>
                  <a:cubicBezTo>
                    <a:pt x="2394" y="2392"/>
                    <a:pt x="2520" y="2474"/>
                    <a:pt x="2660" y="2474"/>
                  </a:cubicBezTo>
                  <a:lnTo>
                    <a:pt x="3118" y="1057"/>
                  </a:lnTo>
                  <a:lnTo>
                    <a:pt x="2660" y="1"/>
                  </a:lnTo>
                  <a:lnTo>
                    <a:pt x="2303" y="1"/>
                  </a:lnTo>
                  <a:lnTo>
                    <a:pt x="2303" y="0"/>
                  </a:lnTo>
                  <a:close/>
                </a:path>
              </a:pathLst>
            </a:custGeom>
            <a:solidFill>
              <a:srgbClr val="EF9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7"/>
            <p:cNvSpPr/>
            <p:nvPr/>
          </p:nvSpPr>
          <p:spPr>
            <a:xfrm>
              <a:off x="6073381" y="2957771"/>
              <a:ext cx="76856" cy="90258"/>
            </a:xfrm>
            <a:custGeom>
              <a:avLst/>
              <a:gdLst/>
              <a:ahLst/>
              <a:cxnLst/>
              <a:rect l="l" t="t" r="r" b="b"/>
              <a:pathLst>
                <a:path w="2661" h="3125" extrusionOk="0">
                  <a:moveTo>
                    <a:pt x="1" y="0"/>
                  </a:moveTo>
                  <a:lnTo>
                    <a:pt x="1" y="2473"/>
                  </a:lnTo>
                  <a:cubicBezTo>
                    <a:pt x="2" y="2473"/>
                    <a:pt x="3" y="2473"/>
                    <a:pt x="3" y="2473"/>
                  </a:cubicBezTo>
                  <a:cubicBezTo>
                    <a:pt x="141" y="2473"/>
                    <a:pt x="267" y="2391"/>
                    <a:pt x="323" y="2265"/>
                  </a:cubicBezTo>
                  <a:cubicBezTo>
                    <a:pt x="408" y="2073"/>
                    <a:pt x="601" y="1947"/>
                    <a:pt x="812" y="1947"/>
                  </a:cubicBezTo>
                  <a:lnTo>
                    <a:pt x="1131" y="1947"/>
                  </a:lnTo>
                  <a:cubicBezTo>
                    <a:pt x="1586" y="1947"/>
                    <a:pt x="1955" y="2317"/>
                    <a:pt x="1955" y="2772"/>
                  </a:cubicBezTo>
                  <a:cubicBezTo>
                    <a:pt x="1955" y="2967"/>
                    <a:pt x="2112" y="3125"/>
                    <a:pt x="2307" y="3125"/>
                  </a:cubicBezTo>
                  <a:cubicBezTo>
                    <a:pt x="2502" y="3125"/>
                    <a:pt x="2661" y="2967"/>
                    <a:pt x="2661" y="2772"/>
                  </a:cubicBezTo>
                  <a:lnTo>
                    <a:pt x="2661" y="2304"/>
                  </a:lnTo>
                  <a:cubicBezTo>
                    <a:pt x="2661" y="1033"/>
                    <a:pt x="1628" y="0"/>
                    <a:pt x="357" y="0"/>
                  </a:cubicBezTo>
                  <a:close/>
                </a:path>
              </a:pathLst>
            </a:custGeom>
            <a:solidFill>
              <a:srgbClr val="EF9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7"/>
            <p:cNvSpPr/>
            <p:nvPr/>
          </p:nvSpPr>
          <p:spPr>
            <a:xfrm>
              <a:off x="6036527" y="3173263"/>
              <a:ext cx="43670" cy="113248"/>
            </a:xfrm>
            <a:custGeom>
              <a:avLst/>
              <a:gdLst/>
              <a:ahLst/>
              <a:cxnLst/>
              <a:rect l="l" t="t" r="r" b="b"/>
              <a:pathLst>
                <a:path w="1512" h="3921" extrusionOk="0">
                  <a:moveTo>
                    <a:pt x="1277" y="1"/>
                  </a:moveTo>
                  <a:cubicBezTo>
                    <a:pt x="631" y="2"/>
                    <a:pt x="1" y="433"/>
                    <a:pt x="1" y="1256"/>
                  </a:cubicBezTo>
                  <a:cubicBezTo>
                    <a:pt x="1" y="1354"/>
                    <a:pt x="16" y="3755"/>
                    <a:pt x="81" y="3817"/>
                  </a:cubicBezTo>
                  <a:cubicBezTo>
                    <a:pt x="145" y="3882"/>
                    <a:pt x="232" y="3920"/>
                    <a:pt x="329" y="3920"/>
                  </a:cubicBezTo>
                  <a:lnTo>
                    <a:pt x="1277" y="3920"/>
                  </a:lnTo>
                  <a:lnTo>
                    <a:pt x="1512" y="1844"/>
                  </a:lnTo>
                  <a:lnTo>
                    <a:pt x="1277" y="1"/>
                  </a:lnTo>
                  <a:close/>
                </a:path>
              </a:pathLst>
            </a:custGeom>
            <a:solidFill>
              <a:srgbClr val="FFF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7"/>
            <p:cNvSpPr/>
            <p:nvPr/>
          </p:nvSpPr>
          <p:spPr>
            <a:xfrm>
              <a:off x="6073381" y="3173292"/>
              <a:ext cx="36854" cy="113277"/>
            </a:xfrm>
            <a:custGeom>
              <a:avLst/>
              <a:gdLst/>
              <a:ahLst/>
              <a:cxnLst/>
              <a:rect l="l" t="t" r="r" b="b"/>
              <a:pathLst>
                <a:path w="1276" h="3922" extrusionOk="0">
                  <a:moveTo>
                    <a:pt x="1" y="1"/>
                  </a:moveTo>
                  <a:lnTo>
                    <a:pt x="1" y="3921"/>
                  </a:lnTo>
                  <a:lnTo>
                    <a:pt x="947" y="3921"/>
                  </a:lnTo>
                  <a:lnTo>
                    <a:pt x="947" y="3919"/>
                  </a:lnTo>
                  <a:cubicBezTo>
                    <a:pt x="1045" y="3919"/>
                    <a:pt x="1134" y="3880"/>
                    <a:pt x="1197" y="3816"/>
                  </a:cubicBezTo>
                  <a:cubicBezTo>
                    <a:pt x="1260" y="3753"/>
                    <a:pt x="1276" y="1353"/>
                    <a:pt x="1276" y="1255"/>
                  </a:cubicBezTo>
                  <a:cubicBezTo>
                    <a:pt x="1276" y="432"/>
                    <a:pt x="647" y="1"/>
                    <a:pt x="1" y="1"/>
                  </a:cubicBezTo>
                  <a:close/>
                </a:path>
              </a:pathLst>
            </a:custGeom>
            <a:solidFill>
              <a:srgbClr val="FFF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7"/>
            <p:cNvSpPr/>
            <p:nvPr/>
          </p:nvSpPr>
          <p:spPr>
            <a:xfrm>
              <a:off x="5996582" y="2993643"/>
              <a:ext cx="82951" cy="140109"/>
            </a:xfrm>
            <a:custGeom>
              <a:avLst/>
              <a:gdLst/>
              <a:ahLst/>
              <a:cxnLst/>
              <a:rect l="l" t="t" r="r" b="b"/>
              <a:pathLst>
                <a:path w="2872" h="4851" extrusionOk="0">
                  <a:moveTo>
                    <a:pt x="1530" y="0"/>
                  </a:moveTo>
                  <a:cubicBezTo>
                    <a:pt x="685" y="0"/>
                    <a:pt x="0" y="685"/>
                    <a:pt x="0" y="1530"/>
                  </a:cubicBezTo>
                  <a:lnTo>
                    <a:pt x="0" y="2162"/>
                  </a:lnTo>
                  <a:cubicBezTo>
                    <a:pt x="0" y="3630"/>
                    <a:pt x="1177" y="4842"/>
                    <a:pt x="2644" y="4851"/>
                  </a:cubicBezTo>
                  <a:lnTo>
                    <a:pt x="2660" y="4851"/>
                  </a:lnTo>
                  <a:lnTo>
                    <a:pt x="2871" y="2521"/>
                  </a:lnTo>
                  <a:lnTo>
                    <a:pt x="2660" y="222"/>
                  </a:lnTo>
                  <a:cubicBezTo>
                    <a:pt x="2658" y="222"/>
                    <a:pt x="2656" y="222"/>
                    <a:pt x="2654" y="222"/>
                  </a:cubicBezTo>
                  <a:cubicBezTo>
                    <a:pt x="2595" y="222"/>
                    <a:pt x="2535" y="206"/>
                    <a:pt x="2482" y="175"/>
                  </a:cubicBezTo>
                  <a:cubicBezTo>
                    <a:pt x="2294" y="63"/>
                    <a:pt x="2077" y="0"/>
                    <a:pt x="1849" y="0"/>
                  </a:cubicBezTo>
                  <a:close/>
                </a:path>
              </a:pathLst>
            </a:custGeom>
            <a:solidFill>
              <a:srgbClr val="FFF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7"/>
            <p:cNvSpPr/>
            <p:nvPr/>
          </p:nvSpPr>
          <p:spPr>
            <a:xfrm>
              <a:off x="6073381" y="2993643"/>
              <a:ext cx="76856" cy="140138"/>
            </a:xfrm>
            <a:custGeom>
              <a:avLst/>
              <a:gdLst/>
              <a:ahLst/>
              <a:cxnLst/>
              <a:rect l="l" t="t" r="r" b="b"/>
              <a:pathLst>
                <a:path w="2661" h="4852" extrusionOk="0">
                  <a:moveTo>
                    <a:pt x="812" y="0"/>
                  </a:moveTo>
                  <a:cubicBezTo>
                    <a:pt x="585" y="0"/>
                    <a:pt x="366" y="63"/>
                    <a:pt x="177" y="175"/>
                  </a:cubicBezTo>
                  <a:cubicBezTo>
                    <a:pt x="124" y="207"/>
                    <a:pt x="62" y="223"/>
                    <a:pt x="1" y="223"/>
                  </a:cubicBezTo>
                  <a:lnTo>
                    <a:pt x="1" y="4852"/>
                  </a:lnTo>
                  <a:cubicBezTo>
                    <a:pt x="1468" y="4852"/>
                    <a:pt x="2661" y="3659"/>
                    <a:pt x="2661" y="2192"/>
                  </a:cubicBezTo>
                  <a:lnTo>
                    <a:pt x="2661" y="1530"/>
                  </a:lnTo>
                  <a:cubicBezTo>
                    <a:pt x="2661" y="685"/>
                    <a:pt x="1976" y="0"/>
                    <a:pt x="1131" y="0"/>
                  </a:cubicBezTo>
                  <a:close/>
                </a:path>
              </a:pathLst>
            </a:custGeom>
            <a:solidFill>
              <a:srgbClr val="FFF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7"/>
            <p:cNvSpPr/>
            <p:nvPr/>
          </p:nvSpPr>
          <p:spPr>
            <a:xfrm>
              <a:off x="6038086" y="3034742"/>
              <a:ext cx="20391" cy="31771"/>
            </a:xfrm>
            <a:custGeom>
              <a:avLst/>
              <a:gdLst/>
              <a:ahLst/>
              <a:cxnLst/>
              <a:rect l="l" t="t" r="r" b="b"/>
              <a:pathLst>
                <a:path w="706" h="1100" extrusionOk="0">
                  <a:moveTo>
                    <a:pt x="352" y="0"/>
                  </a:moveTo>
                  <a:cubicBezTo>
                    <a:pt x="157" y="0"/>
                    <a:pt x="0" y="158"/>
                    <a:pt x="0" y="353"/>
                  </a:cubicBezTo>
                  <a:lnTo>
                    <a:pt x="0" y="747"/>
                  </a:lnTo>
                  <a:cubicBezTo>
                    <a:pt x="0" y="942"/>
                    <a:pt x="157" y="1099"/>
                    <a:pt x="352" y="1099"/>
                  </a:cubicBezTo>
                  <a:cubicBezTo>
                    <a:pt x="546" y="1099"/>
                    <a:pt x="704" y="942"/>
                    <a:pt x="705" y="747"/>
                  </a:cubicBezTo>
                  <a:lnTo>
                    <a:pt x="705" y="353"/>
                  </a:lnTo>
                  <a:cubicBezTo>
                    <a:pt x="705" y="158"/>
                    <a:pt x="547" y="0"/>
                    <a:pt x="352" y="0"/>
                  </a:cubicBezTo>
                  <a:close/>
                </a:path>
              </a:pathLst>
            </a:custGeom>
            <a:solidFill>
              <a:srgbClr val="4B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7"/>
            <p:cNvSpPr/>
            <p:nvPr/>
          </p:nvSpPr>
          <p:spPr>
            <a:xfrm>
              <a:off x="6088371" y="3034742"/>
              <a:ext cx="20391" cy="31771"/>
            </a:xfrm>
            <a:custGeom>
              <a:avLst/>
              <a:gdLst/>
              <a:ahLst/>
              <a:cxnLst/>
              <a:rect l="l" t="t" r="r" b="b"/>
              <a:pathLst>
                <a:path w="706" h="1100" extrusionOk="0">
                  <a:moveTo>
                    <a:pt x="353" y="0"/>
                  </a:moveTo>
                  <a:cubicBezTo>
                    <a:pt x="157" y="0"/>
                    <a:pt x="0" y="158"/>
                    <a:pt x="0" y="353"/>
                  </a:cubicBezTo>
                  <a:lnTo>
                    <a:pt x="0" y="747"/>
                  </a:lnTo>
                  <a:cubicBezTo>
                    <a:pt x="0" y="942"/>
                    <a:pt x="157" y="1099"/>
                    <a:pt x="353" y="1099"/>
                  </a:cubicBezTo>
                  <a:cubicBezTo>
                    <a:pt x="546" y="1099"/>
                    <a:pt x="704" y="942"/>
                    <a:pt x="705" y="747"/>
                  </a:cubicBezTo>
                  <a:lnTo>
                    <a:pt x="705" y="353"/>
                  </a:lnTo>
                  <a:cubicBezTo>
                    <a:pt x="705" y="158"/>
                    <a:pt x="548" y="0"/>
                    <a:pt x="353" y="0"/>
                  </a:cubicBezTo>
                  <a:close/>
                </a:path>
              </a:pathLst>
            </a:custGeom>
            <a:solidFill>
              <a:srgbClr val="4B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7"/>
            <p:cNvSpPr/>
            <p:nvPr/>
          </p:nvSpPr>
          <p:spPr>
            <a:xfrm>
              <a:off x="5991499" y="3240501"/>
              <a:ext cx="64928" cy="64899"/>
            </a:xfrm>
            <a:custGeom>
              <a:avLst/>
              <a:gdLst/>
              <a:ahLst/>
              <a:cxnLst/>
              <a:rect l="l" t="t" r="r" b="b"/>
              <a:pathLst>
                <a:path w="2248" h="2247" extrusionOk="0">
                  <a:moveTo>
                    <a:pt x="1124" y="1"/>
                  </a:moveTo>
                  <a:cubicBezTo>
                    <a:pt x="506" y="1"/>
                    <a:pt x="1" y="504"/>
                    <a:pt x="1" y="1124"/>
                  </a:cubicBezTo>
                  <a:lnTo>
                    <a:pt x="1" y="1346"/>
                  </a:lnTo>
                  <a:cubicBezTo>
                    <a:pt x="1" y="1843"/>
                    <a:pt x="405" y="2247"/>
                    <a:pt x="902" y="2247"/>
                  </a:cubicBezTo>
                  <a:lnTo>
                    <a:pt x="1346" y="2247"/>
                  </a:lnTo>
                  <a:cubicBezTo>
                    <a:pt x="1844" y="2247"/>
                    <a:pt x="2248" y="1843"/>
                    <a:pt x="2247" y="1346"/>
                  </a:cubicBezTo>
                  <a:lnTo>
                    <a:pt x="2247" y="1124"/>
                  </a:lnTo>
                  <a:cubicBezTo>
                    <a:pt x="2247" y="506"/>
                    <a:pt x="1744" y="1"/>
                    <a:pt x="1124" y="1"/>
                  </a:cubicBezTo>
                  <a:close/>
                </a:path>
              </a:pathLst>
            </a:custGeom>
            <a:solidFill>
              <a:srgbClr val="EF9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7"/>
            <p:cNvSpPr/>
            <p:nvPr/>
          </p:nvSpPr>
          <p:spPr>
            <a:xfrm>
              <a:off x="6090422" y="3240501"/>
              <a:ext cx="64870" cy="64899"/>
            </a:xfrm>
            <a:custGeom>
              <a:avLst/>
              <a:gdLst/>
              <a:ahLst/>
              <a:cxnLst/>
              <a:rect l="l" t="t" r="r" b="b"/>
              <a:pathLst>
                <a:path w="2246" h="2247" extrusionOk="0">
                  <a:moveTo>
                    <a:pt x="1122" y="1"/>
                  </a:moveTo>
                  <a:cubicBezTo>
                    <a:pt x="504" y="1"/>
                    <a:pt x="0" y="504"/>
                    <a:pt x="0" y="1124"/>
                  </a:cubicBezTo>
                  <a:lnTo>
                    <a:pt x="0" y="1346"/>
                  </a:lnTo>
                  <a:cubicBezTo>
                    <a:pt x="0" y="1843"/>
                    <a:pt x="403" y="2247"/>
                    <a:pt x="900" y="2247"/>
                  </a:cubicBezTo>
                  <a:lnTo>
                    <a:pt x="1345" y="2247"/>
                  </a:lnTo>
                  <a:cubicBezTo>
                    <a:pt x="1841" y="2247"/>
                    <a:pt x="2245" y="1843"/>
                    <a:pt x="2245" y="1346"/>
                  </a:cubicBezTo>
                  <a:lnTo>
                    <a:pt x="2245" y="1124"/>
                  </a:lnTo>
                  <a:cubicBezTo>
                    <a:pt x="2245" y="506"/>
                    <a:pt x="1741" y="1"/>
                    <a:pt x="1122" y="1"/>
                  </a:cubicBezTo>
                  <a:close/>
                </a:path>
              </a:pathLst>
            </a:custGeom>
            <a:solidFill>
              <a:srgbClr val="EF9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56"/>
          <p:cNvSpPr/>
          <p:nvPr/>
        </p:nvSpPr>
        <p:spPr>
          <a:xfrm>
            <a:off x="856764" y="4043243"/>
            <a:ext cx="676627" cy="951667"/>
          </a:xfrm>
          <a:custGeom>
            <a:avLst/>
            <a:gdLst/>
            <a:ahLst/>
            <a:cxnLst/>
            <a:rect l="l" t="t" r="r" b="b"/>
            <a:pathLst>
              <a:path w="5233" h="7361" extrusionOk="0">
                <a:moveTo>
                  <a:pt x="2973" y="1"/>
                </a:moveTo>
                <a:cubicBezTo>
                  <a:pt x="2717" y="1"/>
                  <a:pt x="2462" y="158"/>
                  <a:pt x="2391" y="400"/>
                </a:cubicBezTo>
                <a:lnTo>
                  <a:pt x="2380" y="404"/>
                </a:lnTo>
                <a:cubicBezTo>
                  <a:pt x="2347" y="418"/>
                  <a:pt x="2319" y="436"/>
                  <a:pt x="2290" y="454"/>
                </a:cubicBezTo>
                <a:cubicBezTo>
                  <a:pt x="2228" y="416"/>
                  <a:pt x="2160" y="401"/>
                  <a:pt x="2089" y="401"/>
                </a:cubicBezTo>
                <a:cubicBezTo>
                  <a:pt x="1885" y="401"/>
                  <a:pt x="1660" y="529"/>
                  <a:pt x="1512" y="634"/>
                </a:cubicBezTo>
                <a:cubicBezTo>
                  <a:pt x="1156" y="888"/>
                  <a:pt x="1017" y="1185"/>
                  <a:pt x="1237" y="1558"/>
                </a:cubicBezTo>
                <a:cubicBezTo>
                  <a:pt x="904" y="1651"/>
                  <a:pt x="578" y="1661"/>
                  <a:pt x="481" y="2067"/>
                </a:cubicBezTo>
                <a:cubicBezTo>
                  <a:pt x="425" y="2306"/>
                  <a:pt x="521" y="2589"/>
                  <a:pt x="652" y="2783"/>
                </a:cubicBezTo>
                <a:cubicBezTo>
                  <a:pt x="1" y="2869"/>
                  <a:pt x="47" y="3973"/>
                  <a:pt x="655" y="3973"/>
                </a:cubicBezTo>
                <a:cubicBezTo>
                  <a:pt x="673" y="3973"/>
                  <a:pt x="691" y="3972"/>
                  <a:pt x="710" y="3970"/>
                </a:cubicBezTo>
                <a:lnTo>
                  <a:pt x="710" y="3970"/>
                </a:lnTo>
                <a:cubicBezTo>
                  <a:pt x="181" y="4030"/>
                  <a:pt x="582" y="4905"/>
                  <a:pt x="1066" y="4905"/>
                </a:cubicBezTo>
                <a:cubicBezTo>
                  <a:pt x="1172" y="4905"/>
                  <a:pt x="1282" y="4863"/>
                  <a:pt x="1388" y="4761"/>
                </a:cubicBezTo>
                <a:cubicBezTo>
                  <a:pt x="1389" y="5086"/>
                  <a:pt x="1564" y="5179"/>
                  <a:pt x="1780" y="5179"/>
                </a:cubicBezTo>
                <a:cubicBezTo>
                  <a:pt x="1941" y="5179"/>
                  <a:pt x="2125" y="5127"/>
                  <a:pt x="2275" y="5080"/>
                </a:cubicBezTo>
                <a:lnTo>
                  <a:pt x="2275" y="5080"/>
                </a:lnTo>
                <a:lnTo>
                  <a:pt x="2273" y="5224"/>
                </a:lnTo>
                <a:lnTo>
                  <a:pt x="2273" y="5232"/>
                </a:lnTo>
                <a:lnTo>
                  <a:pt x="2271" y="5296"/>
                </a:lnTo>
                <a:cubicBezTo>
                  <a:pt x="2270" y="5392"/>
                  <a:pt x="2268" y="5487"/>
                  <a:pt x="2267" y="5584"/>
                </a:cubicBezTo>
                <a:lnTo>
                  <a:pt x="2265" y="5672"/>
                </a:lnTo>
                <a:lnTo>
                  <a:pt x="2265" y="5736"/>
                </a:lnTo>
                <a:cubicBezTo>
                  <a:pt x="2264" y="5863"/>
                  <a:pt x="2264" y="5991"/>
                  <a:pt x="2264" y="6118"/>
                </a:cubicBezTo>
                <a:cubicBezTo>
                  <a:pt x="2258" y="6233"/>
                  <a:pt x="2251" y="6346"/>
                  <a:pt x="2244" y="6461"/>
                </a:cubicBezTo>
                <a:cubicBezTo>
                  <a:pt x="2238" y="6578"/>
                  <a:pt x="2232" y="6694"/>
                  <a:pt x="2224" y="6812"/>
                </a:cubicBezTo>
                <a:lnTo>
                  <a:pt x="2219" y="6892"/>
                </a:lnTo>
                <a:lnTo>
                  <a:pt x="2218" y="6916"/>
                </a:lnTo>
                <a:cubicBezTo>
                  <a:pt x="2214" y="6988"/>
                  <a:pt x="2208" y="7060"/>
                  <a:pt x="2207" y="7134"/>
                </a:cubicBezTo>
                <a:cubicBezTo>
                  <a:pt x="2206" y="7209"/>
                  <a:pt x="2203" y="7285"/>
                  <a:pt x="2202" y="7361"/>
                </a:cubicBezTo>
                <a:lnTo>
                  <a:pt x="2418" y="7361"/>
                </a:lnTo>
                <a:lnTo>
                  <a:pt x="2418" y="7229"/>
                </a:lnTo>
                <a:lnTo>
                  <a:pt x="2418" y="7202"/>
                </a:lnTo>
                <a:cubicBezTo>
                  <a:pt x="2419" y="7069"/>
                  <a:pt x="2423" y="6938"/>
                  <a:pt x="2426" y="6806"/>
                </a:cubicBezTo>
                <a:cubicBezTo>
                  <a:pt x="2431" y="6640"/>
                  <a:pt x="2439" y="6473"/>
                  <a:pt x="2445" y="6307"/>
                </a:cubicBezTo>
                <a:lnTo>
                  <a:pt x="2445" y="6295"/>
                </a:lnTo>
                <a:cubicBezTo>
                  <a:pt x="2450" y="6169"/>
                  <a:pt x="2456" y="6044"/>
                  <a:pt x="2461" y="5918"/>
                </a:cubicBezTo>
                <a:cubicBezTo>
                  <a:pt x="2468" y="5740"/>
                  <a:pt x="2474" y="5557"/>
                  <a:pt x="2479" y="5374"/>
                </a:cubicBezTo>
                <a:cubicBezTo>
                  <a:pt x="2559" y="5477"/>
                  <a:pt x="2666" y="5564"/>
                  <a:pt x="2767" y="5564"/>
                </a:cubicBezTo>
                <a:cubicBezTo>
                  <a:pt x="2841" y="5564"/>
                  <a:pt x="2911" y="5517"/>
                  <a:pt x="2963" y="5395"/>
                </a:cubicBezTo>
                <a:cubicBezTo>
                  <a:pt x="3102" y="5481"/>
                  <a:pt x="3240" y="5522"/>
                  <a:pt x="3375" y="5522"/>
                </a:cubicBezTo>
                <a:cubicBezTo>
                  <a:pt x="3581" y="5522"/>
                  <a:pt x="3780" y="5427"/>
                  <a:pt x="3963" y="5256"/>
                </a:cubicBezTo>
                <a:cubicBezTo>
                  <a:pt x="4071" y="5154"/>
                  <a:pt x="4179" y="5023"/>
                  <a:pt x="4236" y="4885"/>
                </a:cubicBezTo>
                <a:cubicBezTo>
                  <a:pt x="4287" y="4763"/>
                  <a:pt x="4221" y="4531"/>
                  <a:pt x="4325" y="4446"/>
                </a:cubicBezTo>
                <a:cubicBezTo>
                  <a:pt x="4383" y="4398"/>
                  <a:pt x="4636" y="4437"/>
                  <a:pt x="4728" y="4398"/>
                </a:cubicBezTo>
                <a:cubicBezTo>
                  <a:pt x="5233" y="4194"/>
                  <a:pt x="5184" y="2785"/>
                  <a:pt x="4575" y="2724"/>
                </a:cubicBezTo>
                <a:cubicBezTo>
                  <a:pt x="4853" y="2376"/>
                  <a:pt x="4921" y="2224"/>
                  <a:pt x="4766" y="1764"/>
                </a:cubicBezTo>
                <a:cubicBezTo>
                  <a:pt x="4665" y="1459"/>
                  <a:pt x="4303" y="852"/>
                  <a:pt x="3910" y="852"/>
                </a:cubicBezTo>
                <a:cubicBezTo>
                  <a:pt x="3875" y="852"/>
                  <a:pt x="3840" y="857"/>
                  <a:pt x="3805" y="868"/>
                </a:cubicBezTo>
                <a:cubicBezTo>
                  <a:pt x="3790" y="818"/>
                  <a:pt x="3773" y="771"/>
                  <a:pt x="3752" y="721"/>
                </a:cubicBezTo>
                <a:cubicBezTo>
                  <a:pt x="3727" y="667"/>
                  <a:pt x="3704" y="612"/>
                  <a:pt x="3665" y="566"/>
                </a:cubicBezTo>
                <a:cubicBezTo>
                  <a:pt x="3634" y="529"/>
                  <a:pt x="3598" y="489"/>
                  <a:pt x="3552" y="459"/>
                </a:cubicBezTo>
                <a:cubicBezTo>
                  <a:pt x="3547" y="456"/>
                  <a:pt x="3541" y="454"/>
                  <a:pt x="3536" y="450"/>
                </a:cubicBezTo>
                <a:cubicBezTo>
                  <a:pt x="3470" y="279"/>
                  <a:pt x="3367" y="125"/>
                  <a:pt x="3223" y="56"/>
                </a:cubicBezTo>
                <a:cubicBezTo>
                  <a:pt x="3144" y="18"/>
                  <a:pt x="3059" y="1"/>
                  <a:pt x="29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9" name="Google Shape;2059;p56"/>
          <p:cNvGrpSpPr/>
          <p:nvPr/>
        </p:nvGrpSpPr>
        <p:grpSpPr>
          <a:xfrm>
            <a:off x="0" y="52838"/>
            <a:ext cx="8986338" cy="2174949"/>
            <a:chOff x="0" y="52838"/>
            <a:chExt cx="8986338" cy="2174949"/>
          </a:xfrm>
        </p:grpSpPr>
        <p:grpSp>
          <p:nvGrpSpPr>
            <p:cNvPr id="2060" name="Google Shape;2060;p56"/>
            <p:cNvGrpSpPr/>
            <p:nvPr/>
          </p:nvGrpSpPr>
          <p:grpSpPr>
            <a:xfrm>
              <a:off x="0" y="52838"/>
              <a:ext cx="8986338" cy="1280229"/>
              <a:chOff x="0" y="52838"/>
              <a:chExt cx="8986338" cy="1280229"/>
            </a:xfrm>
          </p:grpSpPr>
          <p:sp>
            <p:nvSpPr>
              <p:cNvPr id="2061" name="Google Shape;2061;p56"/>
              <p:cNvSpPr/>
              <p:nvPr/>
            </p:nvSpPr>
            <p:spPr>
              <a:xfrm>
                <a:off x="7153088" y="438150"/>
                <a:ext cx="1833250" cy="550700"/>
              </a:xfrm>
              <a:custGeom>
                <a:avLst/>
                <a:gdLst/>
                <a:ahLst/>
                <a:cxnLst/>
                <a:rect l="l" t="t" r="r" b="b"/>
                <a:pathLst>
                  <a:path w="73330" h="22028" extrusionOk="0">
                    <a:moveTo>
                      <a:pt x="42412" y="1"/>
                    </a:moveTo>
                    <a:cubicBezTo>
                      <a:pt x="42136" y="1"/>
                      <a:pt x="41853" y="7"/>
                      <a:pt x="41563" y="19"/>
                    </a:cubicBezTo>
                    <a:cubicBezTo>
                      <a:pt x="33538" y="353"/>
                      <a:pt x="31616" y="5056"/>
                      <a:pt x="31616" y="5056"/>
                    </a:cubicBezTo>
                    <a:cubicBezTo>
                      <a:pt x="30410" y="2974"/>
                      <a:pt x="26937" y="1260"/>
                      <a:pt x="23030" y="1260"/>
                    </a:cubicBezTo>
                    <a:cubicBezTo>
                      <a:pt x="20706" y="1260"/>
                      <a:pt x="18228" y="1867"/>
                      <a:pt x="15983" y="3363"/>
                    </a:cubicBezTo>
                    <a:cubicBezTo>
                      <a:pt x="9966" y="7376"/>
                      <a:pt x="11493" y="14358"/>
                      <a:pt x="11493" y="14358"/>
                    </a:cubicBezTo>
                    <a:cubicBezTo>
                      <a:pt x="10285" y="13917"/>
                      <a:pt x="9287" y="13735"/>
                      <a:pt x="8463" y="13735"/>
                    </a:cubicBezTo>
                    <a:cubicBezTo>
                      <a:pt x="4515" y="13735"/>
                      <a:pt x="4560" y="17916"/>
                      <a:pt x="4560" y="17916"/>
                    </a:cubicBezTo>
                    <a:cubicBezTo>
                      <a:pt x="4116" y="17832"/>
                      <a:pt x="3714" y="17794"/>
                      <a:pt x="3351" y="17794"/>
                    </a:cubicBezTo>
                    <a:cubicBezTo>
                      <a:pt x="121" y="17794"/>
                      <a:pt x="0" y="20801"/>
                      <a:pt x="602" y="21252"/>
                    </a:cubicBezTo>
                    <a:cubicBezTo>
                      <a:pt x="1003" y="21553"/>
                      <a:pt x="4404" y="21613"/>
                      <a:pt x="7066" y="21613"/>
                    </a:cubicBezTo>
                    <a:cubicBezTo>
                      <a:pt x="8848" y="21613"/>
                      <a:pt x="10300" y="21586"/>
                      <a:pt x="10300" y="21586"/>
                    </a:cubicBezTo>
                    <a:cubicBezTo>
                      <a:pt x="10300" y="21586"/>
                      <a:pt x="31545" y="22028"/>
                      <a:pt x="48667" y="22028"/>
                    </a:cubicBezTo>
                    <a:cubicBezTo>
                      <a:pt x="59428" y="22028"/>
                      <a:pt x="68560" y="21853"/>
                      <a:pt x="69765" y="21285"/>
                    </a:cubicBezTo>
                    <a:cubicBezTo>
                      <a:pt x="72889" y="19814"/>
                      <a:pt x="73330" y="13395"/>
                      <a:pt x="69484" y="10051"/>
                    </a:cubicBezTo>
                    <a:cubicBezTo>
                      <a:pt x="67812" y="8597"/>
                      <a:pt x="66046" y="8187"/>
                      <a:pt x="64583" y="8187"/>
                    </a:cubicBezTo>
                    <a:cubicBezTo>
                      <a:pt x="62681" y="8187"/>
                      <a:pt x="61293" y="8881"/>
                      <a:pt x="61293" y="8881"/>
                    </a:cubicBezTo>
                    <a:cubicBezTo>
                      <a:pt x="59766" y="7750"/>
                      <a:pt x="58309" y="7376"/>
                      <a:pt x="57049" y="7376"/>
                    </a:cubicBezTo>
                    <a:cubicBezTo>
                      <a:pt x="54581" y="7376"/>
                      <a:pt x="52868" y="8810"/>
                      <a:pt x="52868" y="8810"/>
                    </a:cubicBezTo>
                    <a:cubicBezTo>
                      <a:pt x="52646" y="4229"/>
                      <a:pt x="49806" y="1"/>
                      <a:pt x="42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62" name="Google Shape;2062;p56"/>
              <p:cNvGrpSpPr/>
              <p:nvPr/>
            </p:nvGrpSpPr>
            <p:grpSpPr>
              <a:xfrm>
                <a:off x="0" y="52838"/>
                <a:ext cx="5555125" cy="1280229"/>
                <a:chOff x="0" y="52838"/>
                <a:chExt cx="5555125" cy="1280229"/>
              </a:xfrm>
            </p:grpSpPr>
            <p:grpSp>
              <p:nvGrpSpPr>
                <p:cNvPr id="2063" name="Google Shape;2063;p56"/>
                <p:cNvGrpSpPr/>
                <p:nvPr/>
              </p:nvGrpSpPr>
              <p:grpSpPr>
                <a:xfrm>
                  <a:off x="0" y="292292"/>
                  <a:ext cx="2011490" cy="1040775"/>
                  <a:chOff x="-14275" y="38692"/>
                  <a:chExt cx="2011490" cy="1040775"/>
                </a:xfrm>
              </p:grpSpPr>
              <p:sp>
                <p:nvSpPr>
                  <p:cNvPr id="2064" name="Google Shape;2064;p56"/>
                  <p:cNvSpPr/>
                  <p:nvPr/>
                </p:nvSpPr>
                <p:spPr>
                  <a:xfrm>
                    <a:off x="-14275" y="38692"/>
                    <a:ext cx="1040775" cy="1040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31" h="41631" extrusionOk="0">
                        <a:moveTo>
                          <a:pt x="20815" y="0"/>
                        </a:moveTo>
                        <a:cubicBezTo>
                          <a:pt x="9319" y="0"/>
                          <a:pt x="1" y="9319"/>
                          <a:pt x="1" y="20815"/>
                        </a:cubicBezTo>
                        <a:cubicBezTo>
                          <a:pt x="1" y="32312"/>
                          <a:pt x="9319" y="41630"/>
                          <a:pt x="20815" y="41630"/>
                        </a:cubicBezTo>
                        <a:cubicBezTo>
                          <a:pt x="32312" y="41630"/>
                          <a:pt x="41630" y="32312"/>
                          <a:pt x="41630" y="20815"/>
                        </a:cubicBezTo>
                        <a:cubicBezTo>
                          <a:pt x="41630" y="9320"/>
                          <a:pt x="32311" y="0"/>
                          <a:pt x="2081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5" name="Google Shape;2065;p56"/>
                  <p:cNvSpPr/>
                  <p:nvPr/>
                </p:nvSpPr>
                <p:spPr>
                  <a:xfrm>
                    <a:off x="385590" y="413150"/>
                    <a:ext cx="1611625" cy="484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465" h="19366" extrusionOk="0">
                        <a:moveTo>
                          <a:pt x="27176" y="1"/>
                        </a:moveTo>
                        <a:cubicBezTo>
                          <a:pt x="20680" y="1"/>
                          <a:pt x="18184" y="3720"/>
                          <a:pt x="17987" y="7746"/>
                        </a:cubicBezTo>
                        <a:cubicBezTo>
                          <a:pt x="17987" y="7746"/>
                          <a:pt x="16481" y="6484"/>
                          <a:pt x="14312" y="6484"/>
                        </a:cubicBezTo>
                        <a:cubicBezTo>
                          <a:pt x="13204" y="6484"/>
                          <a:pt x="11924" y="6813"/>
                          <a:pt x="10582" y="7807"/>
                        </a:cubicBezTo>
                        <a:cubicBezTo>
                          <a:pt x="10582" y="7807"/>
                          <a:pt x="9361" y="7197"/>
                          <a:pt x="7689" y="7197"/>
                        </a:cubicBezTo>
                        <a:cubicBezTo>
                          <a:pt x="6403" y="7197"/>
                          <a:pt x="4850" y="7558"/>
                          <a:pt x="3380" y="8836"/>
                        </a:cubicBezTo>
                        <a:cubicBezTo>
                          <a:pt x="0" y="11776"/>
                          <a:pt x="386" y="17419"/>
                          <a:pt x="3134" y="18713"/>
                        </a:cubicBezTo>
                        <a:cubicBezTo>
                          <a:pt x="4193" y="19213"/>
                          <a:pt x="12227" y="19366"/>
                          <a:pt x="21691" y="19366"/>
                        </a:cubicBezTo>
                        <a:cubicBezTo>
                          <a:pt x="36742" y="19366"/>
                          <a:pt x="55411" y="18978"/>
                          <a:pt x="55411" y="18978"/>
                        </a:cubicBezTo>
                        <a:cubicBezTo>
                          <a:pt x="55411" y="18978"/>
                          <a:pt x="56673" y="19001"/>
                          <a:pt x="58229" y="19001"/>
                        </a:cubicBezTo>
                        <a:cubicBezTo>
                          <a:pt x="60573" y="19001"/>
                          <a:pt x="63582" y="18949"/>
                          <a:pt x="63936" y="18683"/>
                        </a:cubicBezTo>
                        <a:cubicBezTo>
                          <a:pt x="64465" y="18286"/>
                          <a:pt x="64359" y="15643"/>
                          <a:pt x="61518" y="15643"/>
                        </a:cubicBezTo>
                        <a:cubicBezTo>
                          <a:pt x="61200" y="15643"/>
                          <a:pt x="60847" y="15676"/>
                          <a:pt x="60456" y="15750"/>
                        </a:cubicBezTo>
                        <a:cubicBezTo>
                          <a:pt x="60456" y="15750"/>
                          <a:pt x="60495" y="12075"/>
                          <a:pt x="57024" y="12075"/>
                        </a:cubicBezTo>
                        <a:cubicBezTo>
                          <a:pt x="56300" y="12075"/>
                          <a:pt x="55422" y="12235"/>
                          <a:pt x="54360" y="12622"/>
                        </a:cubicBezTo>
                        <a:cubicBezTo>
                          <a:pt x="54360" y="12622"/>
                          <a:pt x="55703" y="6484"/>
                          <a:pt x="50413" y="2956"/>
                        </a:cubicBezTo>
                        <a:cubicBezTo>
                          <a:pt x="48439" y="1640"/>
                          <a:pt x="46260" y="1107"/>
                          <a:pt x="44217" y="1107"/>
                        </a:cubicBezTo>
                        <a:cubicBezTo>
                          <a:pt x="40783" y="1107"/>
                          <a:pt x="37730" y="2614"/>
                          <a:pt x="36671" y="4445"/>
                        </a:cubicBezTo>
                        <a:cubicBezTo>
                          <a:pt x="36671" y="4445"/>
                          <a:pt x="34980" y="310"/>
                          <a:pt x="27925" y="17"/>
                        </a:cubicBezTo>
                        <a:cubicBezTo>
                          <a:pt x="27670" y="6"/>
                          <a:pt x="27420" y="1"/>
                          <a:pt x="2717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066" name="Google Shape;2066;p56"/>
                <p:cNvSpPr/>
                <p:nvPr/>
              </p:nvSpPr>
              <p:spPr>
                <a:xfrm>
                  <a:off x="3943500" y="52838"/>
                  <a:ext cx="1611625" cy="48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65" h="19366" extrusionOk="0">
                      <a:moveTo>
                        <a:pt x="27176" y="1"/>
                      </a:moveTo>
                      <a:cubicBezTo>
                        <a:pt x="20680" y="1"/>
                        <a:pt x="18184" y="3720"/>
                        <a:pt x="17987" y="7746"/>
                      </a:cubicBezTo>
                      <a:cubicBezTo>
                        <a:pt x="17987" y="7746"/>
                        <a:pt x="16481" y="6484"/>
                        <a:pt x="14312" y="6484"/>
                      </a:cubicBezTo>
                      <a:cubicBezTo>
                        <a:pt x="13204" y="6484"/>
                        <a:pt x="11924" y="6813"/>
                        <a:pt x="10582" y="7807"/>
                      </a:cubicBezTo>
                      <a:cubicBezTo>
                        <a:pt x="10582" y="7807"/>
                        <a:pt x="9361" y="7197"/>
                        <a:pt x="7689" y="7197"/>
                      </a:cubicBezTo>
                      <a:cubicBezTo>
                        <a:pt x="6403" y="7197"/>
                        <a:pt x="4850" y="7558"/>
                        <a:pt x="3380" y="8836"/>
                      </a:cubicBezTo>
                      <a:cubicBezTo>
                        <a:pt x="0" y="11776"/>
                        <a:pt x="386" y="17419"/>
                        <a:pt x="3134" y="18713"/>
                      </a:cubicBezTo>
                      <a:cubicBezTo>
                        <a:pt x="4193" y="19213"/>
                        <a:pt x="12227" y="19366"/>
                        <a:pt x="21691" y="19366"/>
                      </a:cubicBezTo>
                      <a:cubicBezTo>
                        <a:pt x="36742" y="19366"/>
                        <a:pt x="55411" y="18978"/>
                        <a:pt x="55411" y="18978"/>
                      </a:cubicBezTo>
                      <a:cubicBezTo>
                        <a:pt x="55411" y="18978"/>
                        <a:pt x="56673" y="19001"/>
                        <a:pt x="58229" y="19001"/>
                      </a:cubicBezTo>
                      <a:cubicBezTo>
                        <a:pt x="60573" y="19001"/>
                        <a:pt x="63582" y="18949"/>
                        <a:pt x="63936" y="18683"/>
                      </a:cubicBezTo>
                      <a:cubicBezTo>
                        <a:pt x="64465" y="18286"/>
                        <a:pt x="64359" y="15643"/>
                        <a:pt x="61518" y="15643"/>
                      </a:cubicBezTo>
                      <a:cubicBezTo>
                        <a:pt x="61200" y="15643"/>
                        <a:pt x="60847" y="15676"/>
                        <a:pt x="60456" y="15750"/>
                      </a:cubicBezTo>
                      <a:cubicBezTo>
                        <a:pt x="60456" y="15750"/>
                        <a:pt x="60495" y="12075"/>
                        <a:pt x="57024" y="12075"/>
                      </a:cubicBezTo>
                      <a:cubicBezTo>
                        <a:pt x="56300" y="12075"/>
                        <a:pt x="55422" y="12235"/>
                        <a:pt x="54360" y="12622"/>
                      </a:cubicBezTo>
                      <a:cubicBezTo>
                        <a:pt x="54360" y="12622"/>
                        <a:pt x="55703" y="6484"/>
                        <a:pt x="50413" y="2956"/>
                      </a:cubicBezTo>
                      <a:cubicBezTo>
                        <a:pt x="48439" y="1640"/>
                        <a:pt x="46260" y="1107"/>
                        <a:pt x="44217" y="1107"/>
                      </a:cubicBezTo>
                      <a:cubicBezTo>
                        <a:pt x="40783" y="1107"/>
                        <a:pt x="37730" y="2614"/>
                        <a:pt x="36671" y="4445"/>
                      </a:cubicBezTo>
                      <a:cubicBezTo>
                        <a:pt x="36671" y="4445"/>
                        <a:pt x="34980" y="310"/>
                        <a:pt x="27925" y="17"/>
                      </a:cubicBezTo>
                      <a:cubicBezTo>
                        <a:pt x="27670" y="6"/>
                        <a:pt x="27420" y="1"/>
                        <a:pt x="271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067" name="Google Shape;2067;p56"/>
            <p:cNvGrpSpPr/>
            <p:nvPr/>
          </p:nvGrpSpPr>
          <p:grpSpPr>
            <a:xfrm>
              <a:off x="8076213" y="1862931"/>
              <a:ext cx="709112" cy="364856"/>
              <a:chOff x="113913" y="479994"/>
              <a:chExt cx="709112" cy="364856"/>
            </a:xfrm>
          </p:grpSpPr>
          <p:sp>
            <p:nvSpPr>
              <p:cNvPr id="2068" name="Google Shape;2068;p56"/>
              <p:cNvSpPr/>
              <p:nvPr/>
            </p:nvSpPr>
            <p:spPr>
              <a:xfrm>
                <a:off x="600525" y="634850"/>
                <a:ext cx="2225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3886" extrusionOk="0">
                    <a:moveTo>
                      <a:pt x="7575" y="1"/>
                    </a:moveTo>
                    <a:cubicBezTo>
                      <a:pt x="6141" y="1"/>
                      <a:pt x="2125" y="1837"/>
                      <a:pt x="1199" y="2027"/>
                    </a:cubicBezTo>
                    <a:cubicBezTo>
                      <a:pt x="285" y="2216"/>
                      <a:pt x="0" y="3885"/>
                      <a:pt x="1164" y="3885"/>
                    </a:cubicBezTo>
                    <a:cubicBezTo>
                      <a:pt x="1303" y="3885"/>
                      <a:pt x="1463" y="3861"/>
                      <a:pt x="1646" y="3808"/>
                    </a:cubicBezTo>
                    <a:lnTo>
                      <a:pt x="8354" y="2637"/>
                    </a:lnTo>
                    <a:cubicBezTo>
                      <a:pt x="8354" y="2637"/>
                      <a:pt x="8899" y="1649"/>
                      <a:pt x="8112" y="1371"/>
                    </a:cubicBezTo>
                    <a:cubicBezTo>
                      <a:pt x="8112" y="1371"/>
                      <a:pt x="8851" y="533"/>
                      <a:pt x="7935" y="66"/>
                    </a:cubicBezTo>
                    <a:cubicBezTo>
                      <a:pt x="7848" y="21"/>
                      <a:pt x="7726" y="1"/>
                      <a:pt x="75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56"/>
              <p:cNvSpPr/>
              <p:nvPr/>
            </p:nvSpPr>
            <p:spPr>
              <a:xfrm>
                <a:off x="600525" y="634850"/>
                <a:ext cx="2225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3886" extrusionOk="0">
                    <a:moveTo>
                      <a:pt x="7575" y="1"/>
                    </a:moveTo>
                    <a:cubicBezTo>
                      <a:pt x="6141" y="1"/>
                      <a:pt x="2125" y="1837"/>
                      <a:pt x="1199" y="2027"/>
                    </a:cubicBezTo>
                    <a:cubicBezTo>
                      <a:pt x="285" y="2216"/>
                      <a:pt x="0" y="3885"/>
                      <a:pt x="1164" y="3885"/>
                    </a:cubicBezTo>
                    <a:cubicBezTo>
                      <a:pt x="1303" y="3885"/>
                      <a:pt x="1463" y="3861"/>
                      <a:pt x="1646" y="3808"/>
                    </a:cubicBezTo>
                    <a:lnTo>
                      <a:pt x="8354" y="2637"/>
                    </a:lnTo>
                    <a:cubicBezTo>
                      <a:pt x="8354" y="2637"/>
                      <a:pt x="8899" y="1649"/>
                      <a:pt x="8112" y="1371"/>
                    </a:cubicBezTo>
                    <a:cubicBezTo>
                      <a:pt x="8112" y="1371"/>
                      <a:pt x="8851" y="533"/>
                      <a:pt x="7935" y="66"/>
                    </a:cubicBezTo>
                    <a:cubicBezTo>
                      <a:pt x="7848" y="21"/>
                      <a:pt x="7726" y="1"/>
                      <a:pt x="7575" y="1"/>
                    </a:cubicBezTo>
                    <a:close/>
                  </a:path>
                </a:pathLst>
              </a:cu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56"/>
              <p:cNvSpPr/>
              <p:nvPr/>
            </p:nvSpPr>
            <p:spPr>
              <a:xfrm>
                <a:off x="311563" y="479994"/>
                <a:ext cx="175625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2451" extrusionOk="0">
                    <a:moveTo>
                      <a:pt x="3275" y="0"/>
                    </a:moveTo>
                    <a:cubicBezTo>
                      <a:pt x="3273" y="0"/>
                      <a:pt x="0" y="4208"/>
                      <a:pt x="2228" y="12451"/>
                    </a:cubicBezTo>
                    <a:cubicBezTo>
                      <a:pt x="2228" y="12451"/>
                      <a:pt x="4557" y="11636"/>
                      <a:pt x="5049" y="9092"/>
                    </a:cubicBezTo>
                    <a:cubicBezTo>
                      <a:pt x="5049" y="9092"/>
                      <a:pt x="7024" y="6257"/>
                      <a:pt x="5446" y="4948"/>
                    </a:cubicBezTo>
                    <a:cubicBezTo>
                      <a:pt x="5446" y="4948"/>
                      <a:pt x="6119" y="3221"/>
                      <a:pt x="4046" y="2166"/>
                    </a:cubicBezTo>
                    <a:cubicBezTo>
                      <a:pt x="4046" y="2166"/>
                      <a:pt x="4785" y="589"/>
                      <a:pt x="3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56"/>
              <p:cNvSpPr/>
              <p:nvPr/>
            </p:nvSpPr>
            <p:spPr>
              <a:xfrm>
                <a:off x="311563" y="479994"/>
                <a:ext cx="175625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2451" extrusionOk="0">
                    <a:moveTo>
                      <a:pt x="3275" y="0"/>
                    </a:moveTo>
                    <a:cubicBezTo>
                      <a:pt x="3273" y="0"/>
                      <a:pt x="0" y="4208"/>
                      <a:pt x="2228" y="12451"/>
                    </a:cubicBezTo>
                    <a:cubicBezTo>
                      <a:pt x="2228" y="12451"/>
                      <a:pt x="4557" y="11636"/>
                      <a:pt x="5049" y="9092"/>
                    </a:cubicBezTo>
                    <a:cubicBezTo>
                      <a:pt x="5049" y="9092"/>
                      <a:pt x="7024" y="6257"/>
                      <a:pt x="5446" y="4948"/>
                    </a:cubicBezTo>
                    <a:cubicBezTo>
                      <a:pt x="5446" y="4948"/>
                      <a:pt x="6119" y="3221"/>
                      <a:pt x="4046" y="2166"/>
                    </a:cubicBezTo>
                    <a:cubicBezTo>
                      <a:pt x="4046" y="2166"/>
                      <a:pt x="4785" y="589"/>
                      <a:pt x="3275" y="0"/>
                    </a:cubicBezTo>
                    <a:close/>
                  </a:path>
                </a:pathLst>
              </a:custGeom>
              <a:solidFill>
                <a:srgbClr val="000000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56"/>
              <p:cNvSpPr/>
              <p:nvPr/>
            </p:nvSpPr>
            <p:spPr>
              <a:xfrm>
                <a:off x="131688" y="792225"/>
                <a:ext cx="198700" cy="47050"/>
              </a:xfrm>
              <a:custGeom>
                <a:avLst/>
                <a:gdLst/>
                <a:ahLst/>
                <a:cxnLst/>
                <a:rect l="l" t="t" r="r" b="b"/>
                <a:pathLst>
                  <a:path w="7948" h="1882" extrusionOk="0">
                    <a:moveTo>
                      <a:pt x="3720" y="1"/>
                    </a:moveTo>
                    <a:lnTo>
                      <a:pt x="0" y="1630"/>
                    </a:lnTo>
                    <a:cubicBezTo>
                      <a:pt x="0" y="1630"/>
                      <a:pt x="1122" y="1881"/>
                      <a:pt x="2528" y="1881"/>
                    </a:cubicBezTo>
                    <a:cubicBezTo>
                      <a:pt x="3502" y="1881"/>
                      <a:pt x="4612" y="1761"/>
                      <a:pt x="5581" y="1352"/>
                    </a:cubicBezTo>
                    <a:cubicBezTo>
                      <a:pt x="7948" y="354"/>
                      <a:pt x="3720" y="1"/>
                      <a:pt x="37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56"/>
              <p:cNvSpPr/>
              <p:nvPr/>
            </p:nvSpPr>
            <p:spPr>
              <a:xfrm>
                <a:off x="113913" y="663500"/>
                <a:ext cx="550600" cy="181350"/>
              </a:xfrm>
              <a:custGeom>
                <a:avLst/>
                <a:gdLst/>
                <a:ahLst/>
                <a:cxnLst/>
                <a:rect l="l" t="t" r="r" b="b"/>
                <a:pathLst>
                  <a:path w="22024" h="7254" extrusionOk="0">
                    <a:moveTo>
                      <a:pt x="18012" y="0"/>
                    </a:moveTo>
                    <a:cubicBezTo>
                      <a:pt x="14143" y="0"/>
                      <a:pt x="8526" y="1673"/>
                      <a:pt x="8526" y="1673"/>
                    </a:cubicBezTo>
                    <a:cubicBezTo>
                      <a:pt x="8526" y="1673"/>
                      <a:pt x="1" y="4907"/>
                      <a:pt x="6251" y="6874"/>
                    </a:cubicBezTo>
                    <a:cubicBezTo>
                      <a:pt x="7092" y="7139"/>
                      <a:pt x="7984" y="7253"/>
                      <a:pt x="8897" y="7253"/>
                    </a:cubicBezTo>
                    <a:cubicBezTo>
                      <a:pt x="14760" y="7253"/>
                      <a:pt x="21499" y="2526"/>
                      <a:pt x="21499" y="2526"/>
                    </a:cubicBezTo>
                    <a:cubicBezTo>
                      <a:pt x="22024" y="602"/>
                      <a:pt x="20332" y="0"/>
                      <a:pt x="18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56"/>
              <p:cNvSpPr/>
              <p:nvPr/>
            </p:nvSpPr>
            <p:spPr>
              <a:xfrm>
                <a:off x="383113" y="518919"/>
                <a:ext cx="25797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178" extrusionOk="0">
                    <a:moveTo>
                      <a:pt x="9426" y="0"/>
                    </a:moveTo>
                    <a:cubicBezTo>
                      <a:pt x="9426" y="3"/>
                      <a:pt x="3738" y="1367"/>
                      <a:pt x="0" y="9960"/>
                    </a:cubicBezTo>
                    <a:cubicBezTo>
                      <a:pt x="0" y="9960"/>
                      <a:pt x="621" y="10178"/>
                      <a:pt x="1510" y="10178"/>
                    </a:cubicBezTo>
                    <a:cubicBezTo>
                      <a:pt x="2424" y="10178"/>
                      <a:pt x="3621" y="9948"/>
                      <a:pt x="4718" y="9014"/>
                    </a:cubicBezTo>
                    <a:cubicBezTo>
                      <a:pt x="4718" y="9014"/>
                      <a:pt x="8354" y="7936"/>
                      <a:pt x="7899" y="5732"/>
                    </a:cubicBezTo>
                    <a:cubicBezTo>
                      <a:pt x="7899" y="5732"/>
                      <a:pt x="9658" y="4713"/>
                      <a:pt x="8605" y="2386"/>
                    </a:cubicBezTo>
                    <a:cubicBezTo>
                      <a:pt x="8605" y="2386"/>
                      <a:pt x="10319" y="1540"/>
                      <a:pt x="94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56"/>
              <p:cNvSpPr/>
              <p:nvPr/>
            </p:nvSpPr>
            <p:spPr>
              <a:xfrm>
                <a:off x="263888" y="768675"/>
                <a:ext cx="226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907" extrusionOk="0">
                    <a:moveTo>
                      <a:pt x="453" y="1"/>
                    </a:moveTo>
                    <a:cubicBezTo>
                      <a:pt x="202" y="1"/>
                      <a:pt x="1" y="204"/>
                      <a:pt x="1" y="453"/>
                    </a:cubicBezTo>
                    <a:cubicBezTo>
                      <a:pt x="1" y="704"/>
                      <a:pt x="202" y="907"/>
                      <a:pt x="453" y="907"/>
                    </a:cubicBezTo>
                    <a:cubicBezTo>
                      <a:pt x="703" y="907"/>
                      <a:pt x="905" y="705"/>
                      <a:pt x="905" y="454"/>
                    </a:cubicBezTo>
                    <a:cubicBezTo>
                      <a:pt x="905" y="204"/>
                      <a:pt x="703" y="2"/>
                      <a:pt x="4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56"/>
              <p:cNvSpPr/>
              <p:nvPr/>
            </p:nvSpPr>
            <p:spPr>
              <a:xfrm>
                <a:off x="383113" y="518919"/>
                <a:ext cx="25797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178" extrusionOk="0">
                    <a:moveTo>
                      <a:pt x="9426" y="0"/>
                    </a:moveTo>
                    <a:cubicBezTo>
                      <a:pt x="9426" y="3"/>
                      <a:pt x="3738" y="1367"/>
                      <a:pt x="0" y="9960"/>
                    </a:cubicBezTo>
                    <a:cubicBezTo>
                      <a:pt x="0" y="9960"/>
                      <a:pt x="621" y="10178"/>
                      <a:pt x="1510" y="10178"/>
                    </a:cubicBezTo>
                    <a:cubicBezTo>
                      <a:pt x="2424" y="10178"/>
                      <a:pt x="3621" y="9948"/>
                      <a:pt x="4718" y="9014"/>
                    </a:cubicBezTo>
                    <a:cubicBezTo>
                      <a:pt x="4718" y="9014"/>
                      <a:pt x="8354" y="7936"/>
                      <a:pt x="7899" y="5732"/>
                    </a:cubicBezTo>
                    <a:cubicBezTo>
                      <a:pt x="7899" y="5732"/>
                      <a:pt x="9658" y="4713"/>
                      <a:pt x="8605" y="2386"/>
                    </a:cubicBezTo>
                    <a:cubicBezTo>
                      <a:pt x="8605" y="2386"/>
                      <a:pt x="10319" y="1540"/>
                      <a:pt x="9426" y="0"/>
                    </a:cubicBezTo>
                    <a:close/>
                  </a:path>
                </a:pathLst>
              </a:cu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7" name="Google Shape;2077;p56"/>
          <p:cNvSpPr txBox="1">
            <a:spLocks noGrp="1"/>
          </p:cNvSpPr>
          <p:nvPr>
            <p:ph type="title"/>
          </p:nvPr>
        </p:nvSpPr>
        <p:spPr>
          <a:xfrm>
            <a:off x="718119" y="271800"/>
            <a:ext cx="7704900" cy="7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n-lt"/>
              </a:rPr>
              <a:t>CÂU HỎI</a:t>
            </a:r>
            <a:endParaRPr dirty="0">
              <a:latin typeface="+mn-lt"/>
            </a:endParaRPr>
          </a:p>
        </p:txBody>
      </p:sp>
      <p:sp>
        <p:nvSpPr>
          <p:cNvPr id="2078" name="Google Shape;2078;p56"/>
          <p:cNvSpPr/>
          <p:nvPr/>
        </p:nvSpPr>
        <p:spPr>
          <a:xfrm rot="-878">
            <a:off x="888658" y="989150"/>
            <a:ext cx="2349300" cy="406800"/>
          </a:xfrm>
          <a:prstGeom prst="roundRect">
            <a:avLst>
              <a:gd name="adj" fmla="val 2883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9" name="Google Shape;2079;p56"/>
          <p:cNvSpPr/>
          <p:nvPr/>
        </p:nvSpPr>
        <p:spPr>
          <a:xfrm rot="-878">
            <a:off x="3419243" y="989150"/>
            <a:ext cx="2349300" cy="406800"/>
          </a:xfrm>
          <a:prstGeom prst="roundRect">
            <a:avLst>
              <a:gd name="adj" fmla="val 2883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0" name="Google Shape;2080;p56"/>
          <p:cNvSpPr/>
          <p:nvPr/>
        </p:nvSpPr>
        <p:spPr>
          <a:xfrm rot="-878">
            <a:off x="5906440" y="989150"/>
            <a:ext cx="2349300" cy="406800"/>
          </a:xfrm>
          <a:prstGeom prst="roundRect">
            <a:avLst>
              <a:gd name="adj" fmla="val 2883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1" name="Google Shape;2081;p56"/>
          <p:cNvSpPr txBox="1">
            <a:spLocks noGrp="1"/>
          </p:cNvSpPr>
          <p:nvPr>
            <p:ph type="subTitle" idx="2"/>
          </p:nvPr>
        </p:nvSpPr>
        <p:spPr>
          <a:xfrm>
            <a:off x="399865" y="1401929"/>
            <a:ext cx="2899790" cy="15640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b="1" dirty="0" smtClean="0">
                <a:latin typeface="+mn-lt"/>
              </a:rPr>
              <a:t>       </a:t>
            </a:r>
            <a:r>
              <a:rPr lang="en-US" b="1" dirty="0" err="1" smtClean="0">
                <a:latin typeface="+mn-lt"/>
              </a:rPr>
              <a:t>Hãy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thiết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kế</a:t>
            </a:r>
            <a:r>
              <a:rPr lang="en-US" b="1" dirty="0">
                <a:latin typeface="+mn-lt"/>
              </a:rPr>
              <a:t> 1 </a:t>
            </a:r>
            <a:r>
              <a:rPr lang="en-US" b="1" dirty="0" err="1">
                <a:latin typeface="+mn-lt"/>
              </a:rPr>
              <a:t>thí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nghiệm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chứng</a:t>
            </a:r>
            <a:r>
              <a:rPr lang="en-US" b="1" dirty="0">
                <a:latin typeface="+mn-lt"/>
              </a:rPr>
              <a:t> minh </a:t>
            </a:r>
            <a:r>
              <a:rPr lang="en-US" b="1" dirty="0" err="1">
                <a:latin typeface="+mn-lt"/>
              </a:rPr>
              <a:t>sự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sinh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trưởng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và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phát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triển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của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thực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vật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chịu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ảnh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hưởng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của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ánh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sáng</a:t>
            </a:r>
            <a:r>
              <a:rPr lang="en-US" b="1" dirty="0">
                <a:latin typeface="+mn-lt"/>
              </a:rPr>
              <a:t> (</a:t>
            </a:r>
            <a:r>
              <a:rPr lang="en-US" b="1" dirty="0" err="1">
                <a:latin typeface="+mn-lt"/>
              </a:rPr>
              <a:t>gợi</a:t>
            </a:r>
            <a:r>
              <a:rPr lang="en-US" b="1" dirty="0">
                <a:latin typeface="+mn-lt"/>
              </a:rPr>
              <a:t> ý: </a:t>
            </a:r>
            <a:r>
              <a:rPr lang="en-US" b="1" dirty="0" err="1">
                <a:latin typeface="+mn-lt"/>
              </a:rPr>
              <a:t>trồng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cây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đậu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hoặc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ngô</a:t>
            </a:r>
            <a:r>
              <a:rPr lang="en-US" b="1" dirty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non). </a:t>
            </a:r>
            <a:endParaRPr lang="en-US" b="1" dirty="0">
              <a:latin typeface="+mn-lt"/>
            </a:endParaRPr>
          </a:p>
        </p:txBody>
      </p:sp>
      <p:sp>
        <p:nvSpPr>
          <p:cNvPr id="2082" name="Google Shape;2082;p56"/>
          <p:cNvSpPr txBox="1">
            <a:spLocks noGrp="1"/>
          </p:cNvSpPr>
          <p:nvPr>
            <p:ph type="subTitle" idx="1"/>
          </p:nvPr>
        </p:nvSpPr>
        <p:spPr>
          <a:xfrm>
            <a:off x="783208" y="1104467"/>
            <a:ext cx="25602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n-lt"/>
              </a:rPr>
              <a:t>CÂU 1</a:t>
            </a:r>
            <a:endParaRPr dirty="0">
              <a:latin typeface="+mn-lt"/>
            </a:endParaRPr>
          </a:p>
        </p:txBody>
      </p:sp>
      <p:sp>
        <p:nvSpPr>
          <p:cNvPr id="2083" name="Google Shape;2083;p56"/>
          <p:cNvSpPr txBox="1">
            <a:spLocks noGrp="1"/>
          </p:cNvSpPr>
          <p:nvPr>
            <p:ph type="subTitle" idx="3"/>
          </p:nvPr>
        </p:nvSpPr>
        <p:spPr>
          <a:xfrm>
            <a:off x="5818319" y="1103361"/>
            <a:ext cx="25602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n-lt"/>
              </a:rPr>
              <a:t>CÂU 3</a:t>
            </a:r>
            <a:endParaRPr dirty="0">
              <a:latin typeface="+mn-lt"/>
            </a:endParaRPr>
          </a:p>
        </p:txBody>
      </p:sp>
      <p:sp>
        <p:nvSpPr>
          <p:cNvPr id="2084" name="Google Shape;2084;p56"/>
          <p:cNvSpPr txBox="1">
            <a:spLocks noGrp="1"/>
          </p:cNvSpPr>
          <p:nvPr>
            <p:ph type="subTitle" idx="4"/>
          </p:nvPr>
        </p:nvSpPr>
        <p:spPr>
          <a:xfrm>
            <a:off x="5847075" y="1448031"/>
            <a:ext cx="2514600" cy="8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b="1" dirty="0" err="1">
                <a:latin typeface="+mn-lt"/>
              </a:rPr>
              <a:t>Vì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sao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người</a:t>
            </a:r>
            <a:r>
              <a:rPr lang="en-US" b="1" dirty="0">
                <a:latin typeface="+mn-lt"/>
              </a:rPr>
              <a:t> ta </a:t>
            </a:r>
            <a:r>
              <a:rPr lang="en-US" b="1" dirty="0" err="1">
                <a:latin typeface="+mn-lt"/>
              </a:rPr>
              <a:t>thường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thu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hoạch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cá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sau</a:t>
            </a:r>
            <a:r>
              <a:rPr lang="en-US" b="1" dirty="0">
                <a:latin typeface="+mn-lt"/>
              </a:rPr>
              <a:t> 1 </a:t>
            </a:r>
            <a:r>
              <a:rPr lang="en-US" b="1" dirty="0" err="1">
                <a:latin typeface="+mn-lt"/>
              </a:rPr>
              <a:t>năm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mà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không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để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cho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cá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lớn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hơn</a:t>
            </a:r>
            <a:r>
              <a:rPr lang="en-US" b="1" dirty="0">
                <a:latin typeface="+mn-lt"/>
              </a:rPr>
              <a:t>?</a:t>
            </a:r>
            <a:endParaRPr b="1" dirty="0">
              <a:latin typeface="+mn-lt"/>
            </a:endParaRPr>
          </a:p>
        </p:txBody>
      </p:sp>
      <p:sp>
        <p:nvSpPr>
          <p:cNvPr id="2085" name="Google Shape;2085;p56"/>
          <p:cNvSpPr txBox="1">
            <a:spLocks noGrp="1"/>
          </p:cNvSpPr>
          <p:nvPr>
            <p:ph type="subTitle" idx="5"/>
          </p:nvPr>
        </p:nvSpPr>
        <p:spPr>
          <a:xfrm>
            <a:off x="3313793" y="1120111"/>
            <a:ext cx="25602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>
                <a:latin typeface="+mn-lt"/>
              </a:rPr>
              <a:t>CÂU 2</a:t>
            </a:r>
            <a:endParaRPr dirty="0">
              <a:latin typeface="+mn-lt"/>
            </a:endParaRPr>
          </a:p>
        </p:txBody>
      </p:sp>
      <p:sp>
        <p:nvSpPr>
          <p:cNvPr id="2086" name="Google Shape;2086;p56"/>
          <p:cNvSpPr txBox="1">
            <a:spLocks noGrp="1"/>
          </p:cNvSpPr>
          <p:nvPr>
            <p:ph type="subTitle" idx="6"/>
          </p:nvPr>
        </p:nvSpPr>
        <p:spPr>
          <a:xfrm>
            <a:off x="3336593" y="1592424"/>
            <a:ext cx="2514600" cy="11635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b="1" dirty="0" err="1">
                <a:latin typeface="+mn-lt"/>
              </a:rPr>
              <a:t>Hãy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thiết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kế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chế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độ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ăn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hợp</a:t>
            </a:r>
            <a:endParaRPr lang="en-US" b="1" dirty="0">
              <a:latin typeface="+mn-lt"/>
            </a:endParaRPr>
          </a:p>
          <a:p>
            <a:pPr marL="0" indent="0"/>
            <a:r>
              <a:rPr lang="en-US" b="1" dirty="0" err="1" smtClean="0">
                <a:latin typeface="+mn-lt"/>
              </a:rPr>
              <a:t>lí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cho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bản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thân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em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đảm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bảo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đủ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chất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dinh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dưỡng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cho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sự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sinh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trưởng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và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phát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triển</a:t>
            </a:r>
            <a:r>
              <a:rPr lang="en-US" b="1" dirty="0">
                <a:latin typeface="+mn-lt"/>
              </a:rPr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+mn-lt"/>
            </a:endParaRPr>
          </a:p>
        </p:txBody>
      </p:sp>
      <p:sp>
        <p:nvSpPr>
          <p:cNvPr id="51" name="Google Shape;2079;p56"/>
          <p:cNvSpPr/>
          <p:nvPr/>
        </p:nvSpPr>
        <p:spPr>
          <a:xfrm rot="-878">
            <a:off x="3456942" y="2928246"/>
            <a:ext cx="2349300" cy="406800"/>
          </a:xfrm>
          <a:prstGeom prst="roundRect">
            <a:avLst>
              <a:gd name="adj" fmla="val 2883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2079;p56"/>
          <p:cNvSpPr/>
          <p:nvPr/>
        </p:nvSpPr>
        <p:spPr>
          <a:xfrm rot="-878">
            <a:off x="5948641" y="2928246"/>
            <a:ext cx="2349300" cy="406800"/>
          </a:xfrm>
          <a:prstGeom prst="roundRect">
            <a:avLst>
              <a:gd name="adj" fmla="val 2883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2085;p56"/>
          <p:cNvSpPr txBox="1">
            <a:spLocks/>
          </p:cNvSpPr>
          <p:nvPr/>
        </p:nvSpPr>
        <p:spPr>
          <a:xfrm>
            <a:off x="3329088" y="2999264"/>
            <a:ext cx="2560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>
                <a:latin typeface="+mn-lt"/>
              </a:rPr>
              <a:t>CÂU 5</a:t>
            </a:r>
            <a:endParaRPr lang="en-US" dirty="0">
              <a:latin typeface="+mn-lt"/>
            </a:endParaRPr>
          </a:p>
        </p:txBody>
      </p:sp>
      <p:sp>
        <p:nvSpPr>
          <p:cNvPr id="54" name="Google Shape;2085;p56"/>
          <p:cNvSpPr txBox="1">
            <a:spLocks/>
          </p:cNvSpPr>
          <p:nvPr/>
        </p:nvSpPr>
        <p:spPr>
          <a:xfrm>
            <a:off x="5843191" y="2999264"/>
            <a:ext cx="2560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>
                <a:latin typeface="+mn-lt"/>
              </a:rPr>
              <a:t>CÂU 6</a:t>
            </a:r>
            <a:endParaRPr lang="en-US" dirty="0">
              <a:latin typeface="+mn-lt"/>
            </a:endParaRPr>
          </a:p>
        </p:txBody>
      </p:sp>
      <p:sp>
        <p:nvSpPr>
          <p:cNvPr id="55" name="Google Shape;2085;p56"/>
          <p:cNvSpPr txBox="1">
            <a:spLocks/>
          </p:cNvSpPr>
          <p:nvPr/>
        </p:nvSpPr>
        <p:spPr>
          <a:xfrm>
            <a:off x="3313793" y="3234316"/>
            <a:ext cx="2560200" cy="1760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l"/>
            <a:r>
              <a:rPr lang="en-US" sz="1400" b="1" dirty="0" err="1" smtClean="0">
                <a:latin typeface="+mn-lt"/>
              </a:rPr>
              <a:t>Chất</a:t>
            </a:r>
            <a:r>
              <a:rPr lang="en-US" sz="1400" b="1" dirty="0" smtClean="0">
                <a:latin typeface="+mn-lt"/>
              </a:rPr>
              <a:t> </a:t>
            </a:r>
            <a:r>
              <a:rPr lang="en-US" sz="1400" b="1" dirty="0" err="1" smtClean="0">
                <a:latin typeface="+mn-lt"/>
              </a:rPr>
              <a:t>dinh</a:t>
            </a:r>
            <a:r>
              <a:rPr lang="en-US" sz="1400" b="1" dirty="0" smtClean="0">
                <a:latin typeface="+mn-lt"/>
              </a:rPr>
              <a:t> </a:t>
            </a:r>
            <a:r>
              <a:rPr lang="en-US" sz="1400" b="1" dirty="0" err="1" smtClean="0">
                <a:latin typeface="+mn-lt"/>
              </a:rPr>
              <a:t>dưỡng</a:t>
            </a:r>
            <a:r>
              <a:rPr lang="en-US" sz="1400" b="1" dirty="0" smtClean="0">
                <a:latin typeface="+mn-lt"/>
              </a:rPr>
              <a:t> </a:t>
            </a:r>
            <a:r>
              <a:rPr lang="en-US" sz="1400" b="1" dirty="0" err="1" smtClean="0">
                <a:latin typeface="+mn-lt"/>
              </a:rPr>
              <a:t>có</a:t>
            </a:r>
            <a:r>
              <a:rPr lang="en-US" sz="1400" b="1" dirty="0" smtClean="0">
                <a:latin typeface="+mn-lt"/>
              </a:rPr>
              <a:t> </a:t>
            </a:r>
            <a:r>
              <a:rPr lang="en-US" sz="1400" b="1" dirty="0" err="1" smtClean="0">
                <a:latin typeface="+mn-lt"/>
              </a:rPr>
              <a:t>ảnh</a:t>
            </a:r>
            <a:endParaRPr lang="en-US" sz="1400" b="1" dirty="0">
              <a:latin typeface="+mn-lt"/>
            </a:endParaRPr>
          </a:p>
          <a:p>
            <a:pPr algn="l"/>
            <a:r>
              <a:rPr lang="en-US" sz="1400" b="1" dirty="0" err="1" smtClean="0">
                <a:latin typeface="+mn-lt"/>
              </a:rPr>
              <a:t>hưởng</a:t>
            </a:r>
            <a:r>
              <a:rPr lang="en-US" sz="1400" b="1" dirty="0" smtClean="0">
                <a:latin typeface="+mn-lt"/>
              </a:rPr>
              <a:t> </a:t>
            </a:r>
            <a:r>
              <a:rPr lang="en-US" sz="1400" b="1" dirty="0" err="1" smtClean="0">
                <a:latin typeface="+mn-lt"/>
              </a:rPr>
              <a:t>như</a:t>
            </a:r>
            <a:r>
              <a:rPr lang="en-US" sz="1400" b="1" dirty="0" smtClean="0">
                <a:latin typeface="+mn-lt"/>
              </a:rPr>
              <a:t> </a:t>
            </a:r>
            <a:r>
              <a:rPr lang="en-US" sz="1400" b="1" dirty="0" err="1" smtClean="0">
                <a:latin typeface="+mn-lt"/>
              </a:rPr>
              <a:t>thế</a:t>
            </a:r>
            <a:r>
              <a:rPr lang="en-US" sz="1400" b="1" dirty="0" smtClean="0">
                <a:latin typeface="+mn-lt"/>
              </a:rPr>
              <a:t> </a:t>
            </a:r>
            <a:r>
              <a:rPr lang="en-US" sz="1400" b="1" dirty="0" err="1" smtClean="0">
                <a:latin typeface="+mn-lt"/>
              </a:rPr>
              <a:t>nào</a:t>
            </a:r>
            <a:r>
              <a:rPr lang="en-US" sz="1400" b="1" dirty="0" smtClean="0">
                <a:latin typeface="+mn-lt"/>
              </a:rPr>
              <a:t> </a:t>
            </a:r>
            <a:r>
              <a:rPr lang="en-US" sz="1400" b="1" dirty="0" err="1" smtClean="0">
                <a:latin typeface="+mn-lt"/>
              </a:rPr>
              <a:t>đối</a:t>
            </a:r>
            <a:endParaRPr lang="en-US" sz="1400" b="1" dirty="0">
              <a:latin typeface="+mn-lt"/>
            </a:endParaRPr>
          </a:p>
          <a:p>
            <a:pPr algn="l"/>
            <a:r>
              <a:rPr lang="en-US" sz="1400" b="1" dirty="0" err="1" smtClean="0">
                <a:latin typeface="+mn-lt"/>
              </a:rPr>
              <a:t>với</a:t>
            </a:r>
            <a:r>
              <a:rPr lang="en-US" sz="1400" b="1" dirty="0" smtClean="0">
                <a:latin typeface="+mn-lt"/>
              </a:rPr>
              <a:t> </a:t>
            </a:r>
            <a:r>
              <a:rPr lang="en-US" sz="1400" b="1" dirty="0" err="1" smtClean="0">
                <a:latin typeface="+mn-lt"/>
              </a:rPr>
              <a:t>sự</a:t>
            </a:r>
            <a:endParaRPr lang="en-US" sz="1400" b="1" dirty="0">
              <a:latin typeface="+mn-lt"/>
            </a:endParaRPr>
          </a:p>
          <a:p>
            <a:pPr algn="l"/>
            <a:r>
              <a:rPr lang="en-US" sz="1400" b="1" dirty="0" err="1" smtClean="0">
                <a:latin typeface="+mn-lt"/>
              </a:rPr>
              <a:t>sinh</a:t>
            </a:r>
            <a:r>
              <a:rPr lang="en-US" sz="1400" b="1" dirty="0" smtClean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trưởng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và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phát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 err="1" smtClean="0">
                <a:latin typeface="+mn-lt"/>
              </a:rPr>
              <a:t>triển</a:t>
            </a:r>
            <a:endParaRPr lang="en-US" sz="1400" b="1" dirty="0">
              <a:latin typeface="+mn-lt"/>
            </a:endParaRPr>
          </a:p>
          <a:p>
            <a:pPr algn="l"/>
            <a:r>
              <a:rPr lang="en-US" sz="1400" b="1" dirty="0" err="1" smtClean="0">
                <a:latin typeface="+mn-lt"/>
              </a:rPr>
              <a:t>của</a:t>
            </a:r>
            <a:r>
              <a:rPr lang="en-US" sz="1400" b="1" dirty="0" smtClean="0">
                <a:latin typeface="+mn-lt"/>
              </a:rPr>
              <a:t> </a:t>
            </a:r>
            <a:r>
              <a:rPr lang="en-US" sz="1400" b="1" dirty="0" err="1" smtClean="0">
                <a:latin typeface="+mn-lt"/>
              </a:rPr>
              <a:t>sinh</a:t>
            </a:r>
            <a:r>
              <a:rPr lang="en-US" sz="1400" b="1" dirty="0" smtClean="0">
                <a:latin typeface="+mn-lt"/>
              </a:rPr>
              <a:t> </a:t>
            </a:r>
            <a:r>
              <a:rPr lang="en-US" sz="1400" b="1" dirty="0" err="1" smtClean="0">
                <a:latin typeface="+mn-lt"/>
              </a:rPr>
              <a:t>vật</a:t>
            </a:r>
            <a:r>
              <a:rPr lang="en-US" sz="1400" b="1" dirty="0" smtClean="0">
                <a:latin typeface="+mn-lt"/>
              </a:rPr>
              <a:t>? Cho </a:t>
            </a:r>
            <a:r>
              <a:rPr lang="en-US" sz="1400" b="1" dirty="0" err="1" smtClean="0">
                <a:latin typeface="+mn-lt"/>
              </a:rPr>
              <a:t>ví</a:t>
            </a:r>
            <a:r>
              <a:rPr lang="en-US" sz="1400" b="1" dirty="0" smtClean="0">
                <a:latin typeface="+mn-lt"/>
              </a:rPr>
              <a:t> </a:t>
            </a:r>
            <a:r>
              <a:rPr lang="en-US" sz="1400" b="1" dirty="0" err="1" smtClean="0">
                <a:latin typeface="+mn-lt"/>
              </a:rPr>
              <a:t>dụ</a:t>
            </a:r>
            <a:endParaRPr lang="en-US" sz="1400" b="1" dirty="0">
              <a:latin typeface="+mn-lt"/>
            </a:endParaRPr>
          </a:p>
        </p:txBody>
      </p:sp>
      <p:sp>
        <p:nvSpPr>
          <p:cNvPr id="56" name="Google Shape;2085;p56"/>
          <p:cNvSpPr txBox="1">
            <a:spLocks/>
          </p:cNvSpPr>
          <p:nvPr/>
        </p:nvSpPr>
        <p:spPr>
          <a:xfrm>
            <a:off x="5889288" y="3335346"/>
            <a:ext cx="2560200" cy="137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l"/>
            <a:endParaRPr lang="en-US" sz="1400" b="1" dirty="0">
              <a:latin typeface="+mn-lt"/>
            </a:endParaRPr>
          </a:p>
          <a:p>
            <a:pPr algn="l"/>
            <a:r>
              <a:rPr lang="en-US" sz="1400" b="1" dirty="0" err="1" smtClean="0">
                <a:latin typeface="+mn-lt"/>
              </a:rPr>
              <a:t>Thiết</a:t>
            </a:r>
            <a:r>
              <a:rPr lang="en-US" sz="1400" b="1" dirty="0" smtClean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kế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thí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nghiệm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tìm</a:t>
            </a:r>
            <a:endParaRPr lang="en-US" sz="1400" b="1" dirty="0">
              <a:latin typeface="+mn-lt"/>
            </a:endParaRPr>
          </a:p>
          <a:p>
            <a:pPr algn="l"/>
            <a:r>
              <a:rPr lang="en-US" sz="1400" b="1" dirty="0" err="1">
                <a:latin typeface="+mn-lt"/>
              </a:rPr>
              <a:t>hiểu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về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sự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ảnh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hưởng</a:t>
            </a:r>
            <a:endParaRPr lang="en-US" sz="1400" b="1" dirty="0">
              <a:latin typeface="+mn-lt"/>
            </a:endParaRPr>
          </a:p>
          <a:p>
            <a:pPr algn="l"/>
            <a:r>
              <a:rPr lang="en-US" sz="1400" b="1" dirty="0" err="1">
                <a:latin typeface="+mn-lt"/>
              </a:rPr>
              <a:t>của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 err="1" smtClean="0">
                <a:latin typeface="+mn-lt"/>
              </a:rPr>
              <a:t>nhiệt</a:t>
            </a:r>
            <a:r>
              <a:rPr lang="en-US" sz="1400" b="1" dirty="0" smtClean="0">
                <a:latin typeface="+mn-lt"/>
              </a:rPr>
              <a:t> </a:t>
            </a:r>
            <a:r>
              <a:rPr lang="en-US" sz="1400" b="1" dirty="0" err="1" smtClean="0">
                <a:latin typeface="+mn-lt"/>
              </a:rPr>
              <a:t>độ</a:t>
            </a:r>
            <a:r>
              <a:rPr lang="en-US" sz="1400" b="1" dirty="0" smtClean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đối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với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sự</a:t>
            </a:r>
            <a:endParaRPr lang="en-US" sz="1400" b="1" dirty="0">
              <a:latin typeface="+mn-lt"/>
            </a:endParaRPr>
          </a:p>
          <a:p>
            <a:pPr algn="l"/>
            <a:r>
              <a:rPr lang="en-US" sz="1400" b="1" dirty="0" err="1">
                <a:latin typeface="+mn-lt"/>
              </a:rPr>
              <a:t>sinh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trưởng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và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phát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triển</a:t>
            </a:r>
            <a:endParaRPr lang="en-US" sz="1400" b="1" dirty="0">
              <a:latin typeface="+mn-lt"/>
            </a:endParaRPr>
          </a:p>
          <a:p>
            <a:pPr algn="l"/>
            <a:r>
              <a:rPr lang="en-US" sz="1400" b="1" dirty="0" err="1">
                <a:latin typeface="+mn-lt"/>
              </a:rPr>
              <a:t>của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b="1" dirty="0" err="1" smtClean="0">
                <a:latin typeface="+mn-lt"/>
              </a:rPr>
              <a:t>cá</a:t>
            </a:r>
            <a:r>
              <a:rPr lang="en-US" sz="1400" b="1" dirty="0" smtClean="0">
                <a:latin typeface="+mn-lt"/>
              </a:rPr>
              <a:t> </a:t>
            </a:r>
            <a:r>
              <a:rPr lang="en-US" sz="1400" b="1" dirty="0" err="1" smtClean="0">
                <a:latin typeface="+mn-lt"/>
              </a:rPr>
              <a:t>rô</a:t>
            </a:r>
            <a:r>
              <a:rPr lang="en-US" sz="1400" b="1" dirty="0" smtClean="0">
                <a:latin typeface="+mn-lt"/>
              </a:rPr>
              <a:t> phi.</a:t>
            </a:r>
            <a:endParaRPr lang="en-US" sz="1400" b="1" dirty="0">
              <a:latin typeface="+mn-lt"/>
            </a:endParaRP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1400" b="1" dirty="0">
              <a:latin typeface="+mn-lt"/>
            </a:endParaRPr>
          </a:p>
        </p:txBody>
      </p:sp>
      <p:sp>
        <p:nvSpPr>
          <p:cNvPr id="57" name="Google Shape;2079;p56"/>
          <p:cNvSpPr/>
          <p:nvPr/>
        </p:nvSpPr>
        <p:spPr>
          <a:xfrm rot="-878">
            <a:off x="924301" y="2928246"/>
            <a:ext cx="2349300" cy="406800"/>
          </a:xfrm>
          <a:prstGeom prst="roundRect">
            <a:avLst>
              <a:gd name="adj" fmla="val 2883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2085;p56"/>
          <p:cNvSpPr txBox="1">
            <a:spLocks/>
          </p:cNvSpPr>
          <p:nvPr/>
        </p:nvSpPr>
        <p:spPr>
          <a:xfrm>
            <a:off x="783208" y="3017346"/>
            <a:ext cx="2560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Fredoka One"/>
              <a:buNone/>
              <a:defRPr sz="2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>
                <a:latin typeface="+mn-lt"/>
              </a:rPr>
              <a:t>CÂU 4</a:t>
            </a:r>
            <a:endParaRPr lang="en-US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4286" y="3486150"/>
            <a:ext cx="24548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N</a:t>
            </a:r>
            <a:r>
              <a:rPr lang="en-US" b="1" dirty="0" err="1" smtClean="0"/>
              <a:t>ước</a:t>
            </a:r>
            <a:r>
              <a:rPr lang="en-US" b="1" dirty="0" smtClean="0"/>
              <a:t>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sự</a:t>
            </a:r>
            <a:r>
              <a:rPr lang="en-US" b="1" dirty="0" smtClean="0"/>
              <a:t> </a:t>
            </a:r>
            <a:r>
              <a:rPr lang="en-US" b="1" dirty="0" err="1" smtClean="0"/>
              <a:t>ảnh</a:t>
            </a:r>
            <a:r>
              <a:rPr lang="en-US" b="1" dirty="0" smtClean="0"/>
              <a:t> </a:t>
            </a:r>
            <a:r>
              <a:rPr lang="en-US" b="1" dirty="0" err="1" smtClean="0"/>
              <a:t>hưởng</a:t>
            </a:r>
            <a:r>
              <a:rPr lang="en-US" b="1" dirty="0" smtClean="0"/>
              <a:t> </a:t>
            </a:r>
            <a:r>
              <a:rPr lang="en-US" b="1" dirty="0" err="1" smtClean="0"/>
              <a:t>như</a:t>
            </a:r>
            <a:r>
              <a:rPr lang="en-US" b="1" dirty="0" smtClean="0"/>
              <a:t> </a:t>
            </a:r>
            <a:r>
              <a:rPr lang="en-US" b="1" dirty="0" err="1" smtClean="0"/>
              <a:t>thế</a:t>
            </a:r>
            <a:r>
              <a:rPr lang="en-US" b="1" dirty="0" smtClean="0"/>
              <a:t> </a:t>
            </a:r>
            <a:r>
              <a:rPr lang="en-US" b="1" dirty="0" err="1" smtClean="0"/>
              <a:t>nào</a:t>
            </a:r>
            <a:r>
              <a:rPr lang="en-US" b="1" dirty="0" smtClean="0"/>
              <a:t> </a:t>
            </a:r>
            <a:r>
              <a:rPr lang="en-US" b="1" dirty="0" err="1" smtClean="0"/>
              <a:t>đối</a:t>
            </a:r>
            <a:r>
              <a:rPr lang="en-US" b="1" dirty="0" smtClean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sự</a:t>
            </a:r>
            <a:endParaRPr lang="en-US" b="1" dirty="0"/>
          </a:p>
          <a:p>
            <a:r>
              <a:rPr lang="en-US" b="1" dirty="0" err="1"/>
              <a:t>sinh</a:t>
            </a:r>
            <a:r>
              <a:rPr lang="en-US" b="1" dirty="0"/>
              <a:t> </a:t>
            </a:r>
            <a:r>
              <a:rPr lang="en-US" b="1" dirty="0" err="1"/>
              <a:t>trưởng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phát</a:t>
            </a:r>
            <a:r>
              <a:rPr lang="en-US" b="1" dirty="0"/>
              <a:t> </a:t>
            </a:r>
            <a:r>
              <a:rPr lang="en-US" b="1" dirty="0" err="1"/>
              <a:t>triển</a:t>
            </a:r>
            <a:endParaRPr lang="en-US" b="1" dirty="0"/>
          </a:p>
          <a:p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 smtClean="0"/>
              <a:t>sinh</a:t>
            </a:r>
            <a:r>
              <a:rPr lang="en-US" b="1" dirty="0" smtClean="0"/>
              <a:t> </a:t>
            </a:r>
            <a:r>
              <a:rPr lang="en-US" b="1" dirty="0" err="1" smtClean="0"/>
              <a:t>vật</a:t>
            </a:r>
            <a:r>
              <a:rPr lang="en-US" b="1" dirty="0" smtClean="0"/>
              <a:t>? Cho </a:t>
            </a:r>
            <a:r>
              <a:rPr lang="en-US" b="1" dirty="0" err="1" smtClean="0"/>
              <a:t>ví</a:t>
            </a:r>
            <a:r>
              <a:rPr lang="en-US" b="1" dirty="0" smtClean="0"/>
              <a:t> </a:t>
            </a:r>
            <a:r>
              <a:rPr lang="en-US" b="1" dirty="0" err="1" smtClean="0"/>
              <a:t>dụ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48"/>
          <p:cNvSpPr/>
          <p:nvPr/>
        </p:nvSpPr>
        <p:spPr>
          <a:xfrm>
            <a:off x="2270697" y="2724150"/>
            <a:ext cx="4728300" cy="1684415"/>
          </a:xfrm>
          <a:prstGeom prst="roundRect">
            <a:avLst>
              <a:gd name="adj" fmla="val 32043"/>
            </a:avLst>
          </a:prstGeom>
          <a:solidFill>
            <a:srgbClr val="B2C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48"/>
          <p:cNvSpPr txBox="1">
            <a:spLocks noGrp="1"/>
          </p:cNvSpPr>
          <p:nvPr>
            <p:ph type="title"/>
          </p:nvPr>
        </p:nvSpPr>
        <p:spPr>
          <a:xfrm>
            <a:off x="553916" y="439022"/>
            <a:ext cx="8161862" cy="2429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GOOD JOB!</a:t>
            </a:r>
            <a:endParaRPr dirty="0"/>
          </a:p>
        </p:txBody>
      </p:sp>
      <p:sp>
        <p:nvSpPr>
          <p:cNvPr id="1682" name="Google Shape;1682;p48"/>
          <p:cNvSpPr txBox="1">
            <a:spLocks noGrp="1"/>
          </p:cNvSpPr>
          <p:nvPr>
            <p:ph type="subTitle" idx="1"/>
          </p:nvPr>
        </p:nvSpPr>
        <p:spPr>
          <a:xfrm>
            <a:off x="2554647" y="3038725"/>
            <a:ext cx="4160400" cy="9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latin typeface="+mn-lt"/>
              </a:rPr>
              <a:t>CÁC EM LÀM RẤT TỐT!</a:t>
            </a:r>
            <a:endParaRPr sz="4800" b="1" dirty="0">
              <a:latin typeface="+mn-lt"/>
            </a:endParaRPr>
          </a:p>
        </p:txBody>
      </p:sp>
      <p:grpSp>
        <p:nvGrpSpPr>
          <p:cNvPr id="1683" name="Google Shape;1683;p48"/>
          <p:cNvGrpSpPr/>
          <p:nvPr/>
        </p:nvGrpSpPr>
        <p:grpSpPr>
          <a:xfrm>
            <a:off x="154926" y="401925"/>
            <a:ext cx="8794291" cy="4371724"/>
            <a:chOff x="154926" y="401925"/>
            <a:chExt cx="8794291" cy="4371724"/>
          </a:xfrm>
        </p:grpSpPr>
        <p:sp>
          <p:nvSpPr>
            <p:cNvPr id="1684" name="Google Shape;1684;p48"/>
            <p:cNvSpPr/>
            <p:nvPr/>
          </p:nvSpPr>
          <p:spPr>
            <a:xfrm flipH="1">
              <a:off x="6875995" y="401925"/>
              <a:ext cx="2073222" cy="62278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8"/>
            <p:cNvSpPr/>
            <p:nvPr/>
          </p:nvSpPr>
          <p:spPr>
            <a:xfrm>
              <a:off x="154926" y="3983725"/>
              <a:ext cx="2447939" cy="789924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6" name="Google Shape;1686;p48"/>
            <p:cNvGrpSpPr/>
            <p:nvPr/>
          </p:nvGrpSpPr>
          <p:grpSpPr>
            <a:xfrm>
              <a:off x="7391275" y="730719"/>
              <a:ext cx="709113" cy="364856"/>
              <a:chOff x="113913" y="479994"/>
              <a:chExt cx="709113" cy="364856"/>
            </a:xfrm>
          </p:grpSpPr>
          <p:sp>
            <p:nvSpPr>
              <p:cNvPr id="1687" name="Google Shape;1687;p48"/>
              <p:cNvSpPr/>
              <p:nvPr/>
            </p:nvSpPr>
            <p:spPr>
              <a:xfrm>
                <a:off x="600525" y="634850"/>
                <a:ext cx="2225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3886" extrusionOk="0">
                    <a:moveTo>
                      <a:pt x="7575" y="1"/>
                    </a:moveTo>
                    <a:cubicBezTo>
                      <a:pt x="6141" y="1"/>
                      <a:pt x="2125" y="1837"/>
                      <a:pt x="1199" y="2027"/>
                    </a:cubicBezTo>
                    <a:cubicBezTo>
                      <a:pt x="285" y="2216"/>
                      <a:pt x="0" y="3885"/>
                      <a:pt x="1164" y="3885"/>
                    </a:cubicBezTo>
                    <a:cubicBezTo>
                      <a:pt x="1303" y="3885"/>
                      <a:pt x="1463" y="3861"/>
                      <a:pt x="1646" y="3808"/>
                    </a:cubicBezTo>
                    <a:lnTo>
                      <a:pt x="8354" y="2637"/>
                    </a:lnTo>
                    <a:cubicBezTo>
                      <a:pt x="8354" y="2637"/>
                      <a:pt x="8899" y="1649"/>
                      <a:pt x="8112" y="1371"/>
                    </a:cubicBezTo>
                    <a:cubicBezTo>
                      <a:pt x="8112" y="1371"/>
                      <a:pt x="8851" y="533"/>
                      <a:pt x="7935" y="66"/>
                    </a:cubicBezTo>
                    <a:cubicBezTo>
                      <a:pt x="7848" y="21"/>
                      <a:pt x="7726" y="1"/>
                      <a:pt x="75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48"/>
              <p:cNvSpPr/>
              <p:nvPr/>
            </p:nvSpPr>
            <p:spPr>
              <a:xfrm>
                <a:off x="600525" y="634850"/>
                <a:ext cx="2225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3886" extrusionOk="0">
                    <a:moveTo>
                      <a:pt x="7575" y="1"/>
                    </a:moveTo>
                    <a:cubicBezTo>
                      <a:pt x="6141" y="1"/>
                      <a:pt x="2125" y="1837"/>
                      <a:pt x="1199" y="2027"/>
                    </a:cubicBezTo>
                    <a:cubicBezTo>
                      <a:pt x="285" y="2216"/>
                      <a:pt x="0" y="3885"/>
                      <a:pt x="1164" y="3885"/>
                    </a:cubicBezTo>
                    <a:cubicBezTo>
                      <a:pt x="1303" y="3885"/>
                      <a:pt x="1463" y="3861"/>
                      <a:pt x="1646" y="3808"/>
                    </a:cubicBezTo>
                    <a:lnTo>
                      <a:pt x="8354" y="2637"/>
                    </a:lnTo>
                    <a:cubicBezTo>
                      <a:pt x="8354" y="2637"/>
                      <a:pt x="8899" y="1649"/>
                      <a:pt x="8112" y="1371"/>
                    </a:cubicBezTo>
                    <a:cubicBezTo>
                      <a:pt x="8112" y="1371"/>
                      <a:pt x="8851" y="533"/>
                      <a:pt x="7935" y="66"/>
                    </a:cubicBezTo>
                    <a:cubicBezTo>
                      <a:pt x="7848" y="21"/>
                      <a:pt x="7726" y="1"/>
                      <a:pt x="7575" y="1"/>
                    </a:cubicBezTo>
                    <a:close/>
                  </a:path>
                </a:pathLst>
              </a:cu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48"/>
              <p:cNvSpPr/>
              <p:nvPr/>
            </p:nvSpPr>
            <p:spPr>
              <a:xfrm>
                <a:off x="311563" y="479994"/>
                <a:ext cx="175625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2451" extrusionOk="0">
                    <a:moveTo>
                      <a:pt x="3275" y="0"/>
                    </a:moveTo>
                    <a:cubicBezTo>
                      <a:pt x="3273" y="0"/>
                      <a:pt x="0" y="4208"/>
                      <a:pt x="2228" y="12451"/>
                    </a:cubicBezTo>
                    <a:cubicBezTo>
                      <a:pt x="2228" y="12451"/>
                      <a:pt x="4557" y="11636"/>
                      <a:pt x="5049" y="9092"/>
                    </a:cubicBezTo>
                    <a:cubicBezTo>
                      <a:pt x="5049" y="9092"/>
                      <a:pt x="7024" y="6257"/>
                      <a:pt x="5446" y="4948"/>
                    </a:cubicBezTo>
                    <a:cubicBezTo>
                      <a:pt x="5446" y="4948"/>
                      <a:pt x="6119" y="3221"/>
                      <a:pt x="4046" y="2166"/>
                    </a:cubicBezTo>
                    <a:cubicBezTo>
                      <a:pt x="4046" y="2166"/>
                      <a:pt x="4785" y="589"/>
                      <a:pt x="3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48"/>
              <p:cNvSpPr/>
              <p:nvPr/>
            </p:nvSpPr>
            <p:spPr>
              <a:xfrm>
                <a:off x="311563" y="479994"/>
                <a:ext cx="175625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2451" extrusionOk="0">
                    <a:moveTo>
                      <a:pt x="3275" y="0"/>
                    </a:moveTo>
                    <a:cubicBezTo>
                      <a:pt x="3273" y="0"/>
                      <a:pt x="0" y="4208"/>
                      <a:pt x="2228" y="12451"/>
                    </a:cubicBezTo>
                    <a:cubicBezTo>
                      <a:pt x="2228" y="12451"/>
                      <a:pt x="4557" y="11636"/>
                      <a:pt x="5049" y="9092"/>
                    </a:cubicBezTo>
                    <a:cubicBezTo>
                      <a:pt x="5049" y="9092"/>
                      <a:pt x="7024" y="6257"/>
                      <a:pt x="5446" y="4948"/>
                    </a:cubicBezTo>
                    <a:cubicBezTo>
                      <a:pt x="5446" y="4948"/>
                      <a:pt x="6119" y="3221"/>
                      <a:pt x="4046" y="2166"/>
                    </a:cubicBezTo>
                    <a:cubicBezTo>
                      <a:pt x="4046" y="2166"/>
                      <a:pt x="4785" y="589"/>
                      <a:pt x="3275" y="0"/>
                    </a:cubicBezTo>
                    <a:close/>
                  </a:path>
                </a:pathLst>
              </a:custGeom>
              <a:solidFill>
                <a:srgbClr val="000000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48"/>
              <p:cNvSpPr/>
              <p:nvPr/>
            </p:nvSpPr>
            <p:spPr>
              <a:xfrm>
                <a:off x="131688" y="792225"/>
                <a:ext cx="198700" cy="47050"/>
              </a:xfrm>
              <a:custGeom>
                <a:avLst/>
                <a:gdLst/>
                <a:ahLst/>
                <a:cxnLst/>
                <a:rect l="l" t="t" r="r" b="b"/>
                <a:pathLst>
                  <a:path w="7948" h="1882" extrusionOk="0">
                    <a:moveTo>
                      <a:pt x="3720" y="1"/>
                    </a:moveTo>
                    <a:lnTo>
                      <a:pt x="0" y="1630"/>
                    </a:lnTo>
                    <a:cubicBezTo>
                      <a:pt x="0" y="1630"/>
                      <a:pt x="1122" y="1881"/>
                      <a:pt x="2528" y="1881"/>
                    </a:cubicBezTo>
                    <a:cubicBezTo>
                      <a:pt x="3502" y="1881"/>
                      <a:pt x="4612" y="1761"/>
                      <a:pt x="5581" y="1352"/>
                    </a:cubicBezTo>
                    <a:cubicBezTo>
                      <a:pt x="7948" y="354"/>
                      <a:pt x="3720" y="1"/>
                      <a:pt x="37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48"/>
              <p:cNvSpPr/>
              <p:nvPr/>
            </p:nvSpPr>
            <p:spPr>
              <a:xfrm>
                <a:off x="113913" y="663500"/>
                <a:ext cx="550600" cy="181350"/>
              </a:xfrm>
              <a:custGeom>
                <a:avLst/>
                <a:gdLst/>
                <a:ahLst/>
                <a:cxnLst/>
                <a:rect l="l" t="t" r="r" b="b"/>
                <a:pathLst>
                  <a:path w="22024" h="7254" extrusionOk="0">
                    <a:moveTo>
                      <a:pt x="18012" y="0"/>
                    </a:moveTo>
                    <a:cubicBezTo>
                      <a:pt x="14143" y="0"/>
                      <a:pt x="8526" y="1673"/>
                      <a:pt x="8526" y="1673"/>
                    </a:cubicBezTo>
                    <a:cubicBezTo>
                      <a:pt x="8526" y="1673"/>
                      <a:pt x="1" y="4907"/>
                      <a:pt x="6251" y="6874"/>
                    </a:cubicBezTo>
                    <a:cubicBezTo>
                      <a:pt x="7092" y="7139"/>
                      <a:pt x="7984" y="7253"/>
                      <a:pt x="8897" y="7253"/>
                    </a:cubicBezTo>
                    <a:cubicBezTo>
                      <a:pt x="14760" y="7253"/>
                      <a:pt x="21499" y="2526"/>
                      <a:pt x="21499" y="2526"/>
                    </a:cubicBezTo>
                    <a:cubicBezTo>
                      <a:pt x="22024" y="602"/>
                      <a:pt x="20332" y="0"/>
                      <a:pt x="18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48"/>
              <p:cNvSpPr/>
              <p:nvPr/>
            </p:nvSpPr>
            <p:spPr>
              <a:xfrm>
                <a:off x="383113" y="518919"/>
                <a:ext cx="25797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178" extrusionOk="0">
                    <a:moveTo>
                      <a:pt x="9426" y="0"/>
                    </a:moveTo>
                    <a:cubicBezTo>
                      <a:pt x="9426" y="3"/>
                      <a:pt x="3738" y="1367"/>
                      <a:pt x="0" y="9960"/>
                    </a:cubicBezTo>
                    <a:cubicBezTo>
                      <a:pt x="0" y="9960"/>
                      <a:pt x="621" y="10178"/>
                      <a:pt x="1510" y="10178"/>
                    </a:cubicBezTo>
                    <a:cubicBezTo>
                      <a:pt x="2424" y="10178"/>
                      <a:pt x="3621" y="9948"/>
                      <a:pt x="4718" y="9014"/>
                    </a:cubicBezTo>
                    <a:cubicBezTo>
                      <a:pt x="4718" y="9014"/>
                      <a:pt x="8354" y="7936"/>
                      <a:pt x="7899" y="5732"/>
                    </a:cubicBezTo>
                    <a:cubicBezTo>
                      <a:pt x="7899" y="5732"/>
                      <a:pt x="9658" y="4713"/>
                      <a:pt x="8605" y="2386"/>
                    </a:cubicBezTo>
                    <a:cubicBezTo>
                      <a:pt x="8605" y="2386"/>
                      <a:pt x="10319" y="1540"/>
                      <a:pt x="94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48"/>
              <p:cNvSpPr/>
              <p:nvPr/>
            </p:nvSpPr>
            <p:spPr>
              <a:xfrm>
                <a:off x="263888" y="768675"/>
                <a:ext cx="226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907" extrusionOk="0">
                    <a:moveTo>
                      <a:pt x="453" y="1"/>
                    </a:moveTo>
                    <a:cubicBezTo>
                      <a:pt x="202" y="1"/>
                      <a:pt x="1" y="204"/>
                      <a:pt x="1" y="453"/>
                    </a:cubicBezTo>
                    <a:cubicBezTo>
                      <a:pt x="1" y="704"/>
                      <a:pt x="202" y="907"/>
                      <a:pt x="453" y="907"/>
                    </a:cubicBezTo>
                    <a:cubicBezTo>
                      <a:pt x="703" y="907"/>
                      <a:pt x="905" y="705"/>
                      <a:pt x="905" y="454"/>
                    </a:cubicBezTo>
                    <a:cubicBezTo>
                      <a:pt x="905" y="204"/>
                      <a:pt x="703" y="2"/>
                      <a:pt x="4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48"/>
              <p:cNvSpPr/>
              <p:nvPr/>
            </p:nvSpPr>
            <p:spPr>
              <a:xfrm>
                <a:off x="383113" y="518919"/>
                <a:ext cx="25797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178" extrusionOk="0">
                    <a:moveTo>
                      <a:pt x="9426" y="0"/>
                    </a:moveTo>
                    <a:cubicBezTo>
                      <a:pt x="9426" y="3"/>
                      <a:pt x="3738" y="1367"/>
                      <a:pt x="0" y="9960"/>
                    </a:cubicBezTo>
                    <a:cubicBezTo>
                      <a:pt x="0" y="9960"/>
                      <a:pt x="621" y="10178"/>
                      <a:pt x="1510" y="10178"/>
                    </a:cubicBezTo>
                    <a:cubicBezTo>
                      <a:pt x="2424" y="10178"/>
                      <a:pt x="3621" y="9948"/>
                      <a:pt x="4718" y="9014"/>
                    </a:cubicBezTo>
                    <a:cubicBezTo>
                      <a:pt x="4718" y="9014"/>
                      <a:pt x="8354" y="7936"/>
                      <a:pt x="7899" y="5732"/>
                    </a:cubicBezTo>
                    <a:cubicBezTo>
                      <a:pt x="7899" y="5732"/>
                      <a:pt x="9658" y="4713"/>
                      <a:pt x="8605" y="2386"/>
                    </a:cubicBezTo>
                    <a:cubicBezTo>
                      <a:pt x="8605" y="2386"/>
                      <a:pt x="10319" y="1540"/>
                      <a:pt x="9426" y="0"/>
                    </a:cubicBezTo>
                    <a:close/>
                  </a:path>
                </a:pathLst>
              </a:cu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6" name="Google Shape;1696;p48"/>
            <p:cNvGrpSpPr/>
            <p:nvPr/>
          </p:nvGrpSpPr>
          <p:grpSpPr>
            <a:xfrm>
              <a:off x="7876400" y="1042444"/>
              <a:ext cx="709113" cy="364856"/>
              <a:chOff x="113913" y="479994"/>
              <a:chExt cx="709113" cy="364856"/>
            </a:xfrm>
          </p:grpSpPr>
          <p:sp>
            <p:nvSpPr>
              <p:cNvPr id="1697" name="Google Shape;1697;p48"/>
              <p:cNvSpPr/>
              <p:nvPr/>
            </p:nvSpPr>
            <p:spPr>
              <a:xfrm>
                <a:off x="600525" y="634850"/>
                <a:ext cx="2225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3886" extrusionOk="0">
                    <a:moveTo>
                      <a:pt x="7575" y="1"/>
                    </a:moveTo>
                    <a:cubicBezTo>
                      <a:pt x="6141" y="1"/>
                      <a:pt x="2125" y="1837"/>
                      <a:pt x="1199" y="2027"/>
                    </a:cubicBezTo>
                    <a:cubicBezTo>
                      <a:pt x="285" y="2216"/>
                      <a:pt x="0" y="3885"/>
                      <a:pt x="1164" y="3885"/>
                    </a:cubicBezTo>
                    <a:cubicBezTo>
                      <a:pt x="1303" y="3885"/>
                      <a:pt x="1463" y="3861"/>
                      <a:pt x="1646" y="3808"/>
                    </a:cubicBezTo>
                    <a:lnTo>
                      <a:pt x="8354" y="2637"/>
                    </a:lnTo>
                    <a:cubicBezTo>
                      <a:pt x="8354" y="2637"/>
                      <a:pt x="8899" y="1649"/>
                      <a:pt x="8112" y="1371"/>
                    </a:cubicBezTo>
                    <a:cubicBezTo>
                      <a:pt x="8112" y="1371"/>
                      <a:pt x="8851" y="533"/>
                      <a:pt x="7935" y="66"/>
                    </a:cubicBezTo>
                    <a:cubicBezTo>
                      <a:pt x="7848" y="21"/>
                      <a:pt x="7726" y="1"/>
                      <a:pt x="75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48"/>
              <p:cNvSpPr/>
              <p:nvPr/>
            </p:nvSpPr>
            <p:spPr>
              <a:xfrm>
                <a:off x="600525" y="634850"/>
                <a:ext cx="2225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3886" extrusionOk="0">
                    <a:moveTo>
                      <a:pt x="7575" y="1"/>
                    </a:moveTo>
                    <a:cubicBezTo>
                      <a:pt x="6141" y="1"/>
                      <a:pt x="2125" y="1837"/>
                      <a:pt x="1199" y="2027"/>
                    </a:cubicBezTo>
                    <a:cubicBezTo>
                      <a:pt x="285" y="2216"/>
                      <a:pt x="0" y="3885"/>
                      <a:pt x="1164" y="3885"/>
                    </a:cubicBezTo>
                    <a:cubicBezTo>
                      <a:pt x="1303" y="3885"/>
                      <a:pt x="1463" y="3861"/>
                      <a:pt x="1646" y="3808"/>
                    </a:cubicBezTo>
                    <a:lnTo>
                      <a:pt x="8354" y="2637"/>
                    </a:lnTo>
                    <a:cubicBezTo>
                      <a:pt x="8354" y="2637"/>
                      <a:pt x="8899" y="1649"/>
                      <a:pt x="8112" y="1371"/>
                    </a:cubicBezTo>
                    <a:cubicBezTo>
                      <a:pt x="8112" y="1371"/>
                      <a:pt x="8851" y="533"/>
                      <a:pt x="7935" y="66"/>
                    </a:cubicBezTo>
                    <a:cubicBezTo>
                      <a:pt x="7848" y="21"/>
                      <a:pt x="7726" y="1"/>
                      <a:pt x="7575" y="1"/>
                    </a:cubicBezTo>
                    <a:close/>
                  </a:path>
                </a:pathLst>
              </a:cu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48"/>
              <p:cNvSpPr/>
              <p:nvPr/>
            </p:nvSpPr>
            <p:spPr>
              <a:xfrm>
                <a:off x="311563" y="479994"/>
                <a:ext cx="175625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2451" extrusionOk="0">
                    <a:moveTo>
                      <a:pt x="3275" y="0"/>
                    </a:moveTo>
                    <a:cubicBezTo>
                      <a:pt x="3273" y="0"/>
                      <a:pt x="0" y="4208"/>
                      <a:pt x="2228" y="12451"/>
                    </a:cubicBezTo>
                    <a:cubicBezTo>
                      <a:pt x="2228" y="12451"/>
                      <a:pt x="4557" y="11636"/>
                      <a:pt x="5049" y="9092"/>
                    </a:cubicBezTo>
                    <a:cubicBezTo>
                      <a:pt x="5049" y="9092"/>
                      <a:pt x="7024" y="6257"/>
                      <a:pt x="5446" y="4948"/>
                    </a:cubicBezTo>
                    <a:cubicBezTo>
                      <a:pt x="5446" y="4948"/>
                      <a:pt x="6119" y="3221"/>
                      <a:pt x="4046" y="2166"/>
                    </a:cubicBezTo>
                    <a:cubicBezTo>
                      <a:pt x="4046" y="2166"/>
                      <a:pt x="4785" y="589"/>
                      <a:pt x="3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48"/>
              <p:cNvSpPr/>
              <p:nvPr/>
            </p:nvSpPr>
            <p:spPr>
              <a:xfrm>
                <a:off x="311563" y="479994"/>
                <a:ext cx="175625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2451" extrusionOk="0">
                    <a:moveTo>
                      <a:pt x="3275" y="0"/>
                    </a:moveTo>
                    <a:cubicBezTo>
                      <a:pt x="3273" y="0"/>
                      <a:pt x="0" y="4208"/>
                      <a:pt x="2228" y="12451"/>
                    </a:cubicBezTo>
                    <a:cubicBezTo>
                      <a:pt x="2228" y="12451"/>
                      <a:pt x="4557" y="11636"/>
                      <a:pt x="5049" y="9092"/>
                    </a:cubicBezTo>
                    <a:cubicBezTo>
                      <a:pt x="5049" y="9092"/>
                      <a:pt x="7024" y="6257"/>
                      <a:pt x="5446" y="4948"/>
                    </a:cubicBezTo>
                    <a:cubicBezTo>
                      <a:pt x="5446" y="4948"/>
                      <a:pt x="6119" y="3221"/>
                      <a:pt x="4046" y="2166"/>
                    </a:cubicBezTo>
                    <a:cubicBezTo>
                      <a:pt x="4046" y="2166"/>
                      <a:pt x="4785" y="589"/>
                      <a:pt x="3275" y="0"/>
                    </a:cubicBezTo>
                    <a:close/>
                  </a:path>
                </a:pathLst>
              </a:custGeom>
              <a:solidFill>
                <a:srgbClr val="000000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48"/>
              <p:cNvSpPr/>
              <p:nvPr/>
            </p:nvSpPr>
            <p:spPr>
              <a:xfrm>
                <a:off x="131688" y="792225"/>
                <a:ext cx="198700" cy="47050"/>
              </a:xfrm>
              <a:custGeom>
                <a:avLst/>
                <a:gdLst/>
                <a:ahLst/>
                <a:cxnLst/>
                <a:rect l="l" t="t" r="r" b="b"/>
                <a:pathLst>
                  <a:path w="7948" h="1882" extrusionOk="0">
                    <a:moveTo>
                      <a:pt x="3720" y="1"/>
                    </a:moveTo>
                    <a:lnTo>
                      <a:pt x="0" y="1630"/>
                    </a:lnTo>
                    <a:cubicBezTo>
                      <a:pt x="0" y="1630"/>
                      <a:pt x="1122" y="1881"/>
                      <a:pt x="2528" y="1881"/>
                    </a:cubicBezTo>
                    <a:cubicBezTo>
                      <a:pt x="3502" y="1881"/>
                      <a:pt x="4612" y="1761"/>
                      <a:pt x="5581" y="1352"/>
                    </a:cubicBezTo>
                    <a:cubicBezTo>
                      <a:pt x="7948" y="354"/>
                      <a:pt x="3720" y="1"/>
                      <a:pt x="37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48"/>
              <p:cNvSpPr/>
              <p:nvPr/>
            </p:nvSpPr>
            <p:spPr>
              <a:xfrm>
                <a:off x="113913" y="663500"/>
                <a:ext cx="550600" cy="181350"/>
              </a:xfrm>
              <a:custGeom>
                <a:avLst/>
                <a:gdLst/>
                <a:ahLst/>
                <a:cxnLst/>
                <a:rect l="l" t="t" r="r" b="b"/>
                <a:pathLst>
                  <a:path w="22024" h="7254" extrusionOk="0">
                    <a:moveTo>
                      <a:pt x="18012" y="0"/>
                    </a:moveTo>
                    <a:cubicBezTo>
                      <a:pt x="14143" y="0"/>
                      <a:pt x="8526" y="1673"/>
                      <a:pt x="8526" y="1673"/>
                    </a:cubicBezTo>
                    <a:cubicBezTo>
                      <a:pt x="8526" y="1673"/>
                      <a:pt x="1" y="4907"/>
                      <a:pt x="6251" y="6874"/>
                    </a:cubicBezTo>
                    <a:cubicBezTo>
                      <a:pt x="7092" y="7139"/>
                      <a:pt x="7984" y="7253"/>
                      <a:pt x="8897" y="7253"/>
                    </a:cubicBezTo>
                    <a:cubicBezTo>
                      <a:pt x="14760" y="7253"/>
                      <a:pt x="21499" y="2526"/>
                      <a:pt x="21499" y="2526"/>
                    </a:cubicBezTo>
                    <a:cubicBezTo>
                      <a:pt x="22024" y="602"/>
                      <a:pt x="20332" y="0"/>
                      <a:pt x="18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48"/>
              <p:cNvSpPr/>
              <p:nvPr/>
            </p:nvSpPr>
            <p:spPr>
              <a:xfrm>
                <a:off x="383113" y="518919"/>
                <a:ext cx="25797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178" extrusionOk="0">
                    <a:moveTo>
                      <a:pt x="9426" y="0"/>
                    </a:moveTo>
                    <a:cubicBezTo>
                      <a:pt x="9426" y="3"/>
                      <a:pt x="3738" y="1367"/>
                      <a:pt x="0" y="9960"/>
                    </a:cubicBezTo>
                    <a:cubicBezTo>
                      <a:pt x="0" y="9960"/>
                      <a:pt x="621" y="10178"/>
                      <a:pt x="1510" y="10178"/>
                    </a:cubicBezTo>
                    <a:cubicBezTo>
                      <a:pt x="2424" y="10178"/>
                      <a:pt x="3621" y="9948"/>
                      <a:pt x="4718" y="9014"/>
                    </a:cubicBezTo>
                    <a:cubicBezTo>
                      <a:pt x="4718" y="9014"/>
                      <a:pt x="8354" y="7936"/>
                      <a:pt x="7899" y="5732"/>
                    </a:cubicBezTo>
                    <a:cubicBezTo>
                      <a:pt x="7899" y="5732"/>
                      <a:pt x="9658" y="4713"/>
                      <a:pt x="8605" y="2386"/>
                    </a:cubicBezTo>
                    <a:cubicBezTo>
                      <a:pt x="8605" y="2386"/>
                      <a:pt x="10319" y="1540"/>
                      <a:pt x="94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48"/>
              <p:cNvSpPr/>
              <p:nvPr/>
            </p:nvSpPr>
            <p:spPr>
              <a:xfrm>
                <a:off x="263888" y="768675"/>
                <a:ext cx="226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907" extrusionOk="0">
                    <a:moveTo>
                      <a:pt x="453" y="1"/>
                    </a:moveTo>
                    <a:cubicBezTo>
                      <a:pt x="202" y="1"/>
                      <a:pt x="1" y="204"/>
                      <a:pt x="1" y="453"/>
                    </a:cubicBezTo>
                    <a:cubicBezTo>
                      <a:pt x="1" y="704"/>
                      <a:pt x="202" y="907"/>
                      <a:pt x="453" y="907"/>
                    </a:cubicBezTo>
                    <a:cubicBezTo>
                      <a:pt x="703" y="907"/>
                      <a:pt x="905" y="705"/>
                      <a:pt x="905" y="454"/>
                    </a:cubicBezTo>
                    <a:cubicBezTo>
                      <a:pt x="905" y="204"/>
                      <a:pt x="703" y="2"/>
                      <a:pt x="4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48"/>
              <p:cNvSpPr/>
              <p:nvPr/>
            </p:nvSpPr>
            <p:spPr>
              <a:xfrm>
                <a:off x="383113" y="518919"/>
                <a:ext cx="25797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178" extrusionOk="0">
                    <a:moveTo>
                      <a:pt x="9426" y="0"/>
                    </a:moveTo>
                    <a:cubicBezTo>
                      <a:pt x="9426" y="3"/>
                      <a:pt x="3738" y="1367"/>
                      <a:pt x="0" y="9960"/>
                    </a:cubicBezTo>
                    <a:cubicBezTo>
                      <a:pt x="0" y="9960"/>
                      <a:pt x="621" y="10178"/>
                      <a:pt x="1510" y="10178"/>
                    </a:cubicBezTo>
                    <a:cubicBezTo>
                      <a:pt x="2424" y="10178"/>
                      <a:pt x="3621" y="9948"/>
                      <a:pt x="4718" y="9014"/>
                    </a:cubicBezTo>
                    <a:cubicBezTo>
                      <a:pt x="4718" y="9014"/>
                      <a:pt x="8354" y="7936"/>
                      <a:pt x="7899" y="5732"/>
                    </a:cubicBezTo>
                    <a:cubicBezTo>
                      <a:pt x="7899" y="5732"/>
                      <a:pt x="9658" y="4713"/>
                      <a:pt x="8605" y="2386"/>
                    </a:cubicBezTo>
                    <a:cubicBezTo>
                      <a:pt x="8605" y="2386"/>
                      <a:pt x="10319" y="1540"/>
                      <a:pt x="9426" y="0"/>
                    </a:cubicBezTo>
                    <a:close/>
                  </a:path>
                </a:pathLst>
              </a:cu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04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92" name="Google Shape;2192;p58"/>
          <p:cNvCxnSpPr>
            <a:stCxn id="2193" idx="0"/>
            <a:endCxn id="2194" idx="2"/>
          </p:cNvCxnSpPr>
          <p:nvPr/>
        </p:nvCxnSpPr>
        <p:spPr>
          <a:xfrm rot="5400000" flipH="1" flipV="1">
            <a:off x="3345268" y="824199"/>
            <a:ext cx="408194" cy="1897721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95" name="Google Shape;2195;p58"/>
          <p:cNvCxnSpPr>
            <a:stCxn id="2193" idx="2"/>
            <a:endCxn id="2196" idx="0"/>
          </p:cNvCxnSpPr>
          <p:nvPr/>
        </p:nvCxnSpPr>
        <p:spPr>
          <a:xfrm rot="16200000" flipH="1">
            <a:off x="2876080" y="2119180"/>
            <a:ext cx="434596" cy="985747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97" name="Google Shape;2197;p58"/>
          <p:cNvCxnSpPr>
            <a:stCxn id="2198" idx="0"/>
            <a:endCxn id="2193" idx="2"/>
          </p:cNvCxnSpPr>
          <p:nvPr/>
        </p:nvCxnSpPr>
        <p:spPr>
          <a:xfrm rot="5400000" flipH="1" flipV="1">
            <a:off x="1922716" y="2145131"/>
            <a:ext cx="428163" cy="927415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99" name="Google Shape;2199;p58"/>
          <p:cNvCxnSpPr>
            <a:stCxn id="2200" idx="2"/>
            <a:endCxn id="2201" idx="0"/>
          </p:cNvCxnSpPr>
          <p:nvPr/>
        </p:nvCxnSpPr>
        <p:spPr>
          <a:xfrm rot="16200000" flipH="1">
            <a:off x="6834631" y="2156782"/>
            <a:ext cx="425639" cy="9195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02" name="Google Shape;2202;p58"/>
          <p:cNvCxnSpPr>
            <a:stCxn id="2203" idx="0"/>
            <a:endCxn id="2200" idx="2"/>
          </p:cNvCxnSpPr>
          <p:nvPr/>
        </p:nvCxnSpPr>
        <p:spPr>
          <a:xfrm rot="5400000" flipH="1" flipV="1">
            <a:off x="5905445" y="2147097"/>
            <a:ext cx="425639" cy="938872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04" name="Google Shape;2204;p58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latin typeface="+mn-lt"/>
              </a:rPr>
              <a:t>ĐÁP ÁN  CÂU 1:</a:t>
            </a:r>
            <a:endParaRPr sz="1400" dirty="0">
              <a:latin typeface="+mn-lt"/>
            </a:endParaRPr>
          </a:p>
        </p:txBody>
      </p:sp>
      <p:sp>
        <p:nvSpPr>
          <p:cNvPr id="2194" name="Google Shape;2194;p58"/>
          <p:cNvSpPr/>
          <p:nvPr/>
        </p:nvSpPr>
        <p:spPr>
          <a:xfrm>
            <a:off x="3586252" y="1151362"/>
            <a:ext cx="1823948" cy="417600"/>
          </a:xfrm>
          <a:prstGeom prst="roundRect">
            <a:avLst>
              <a:gd name="adj" fmla="val 2451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T</a:t>
            </a:r>
            <a:r>
              <a:rPr lang="en" dirty="0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rồng 2 cây đậu</a:t>
            </a:r>
            <a:endParaRPr dirty="0">
              <a:solidFill>
                <a:schemeClr val="dk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2200" name="Google Shape;2200;p58"/>
          <p:cNvSpPr/>
          <p:nvPr/>
        </p:nvSpPr>
        <p:spPr>
          <a:xfrm>
            <a:off x="5862000" y="1986113"/>
            <a:ext cx="1451400" cy="417600"/>
          </a:xfrm>
          <a:prstGeom prst="roundRect">
            <a:avLst>
              <a:gd name="adj" fmla="val 2197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C</a:t>
            </a:r>
            <a:r>
              <a:rPr lang="en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ây số 2</a:t>
            </a:r>
            <a:endParaRPr dirty="0">
              <a:solidFill>
                <a:schemeClr val="lt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2193" name="Google Shape;2193;p58"/>
          <p:cNvSpPr/>
          <p:nvPr/>
        </p:nvSpPr>
        <p:spPr>
          <a:xfrm>
            <a:off x="1874805" y="1977156"/>
            <a:ext cx="1451400" cy="417600"/>
          </a:xfrm>
          <a:prstGeom prst="roundRect">
            <a:avLst>
              <a:gd name="adj" fmla="val 2370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C</a:t>
            </a:r>
            <a:r>
              <a:rPr lang="en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ây số 1</a:t>
            </a:r>
            <a:endParaRPr dirty="0">
              <a:solidFill>
                <a:schemeClr val="lt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2198" name="Google Shape;2198;p58"/>
          <p:cNvSpPr/>
          <p:nvPr/>
        </p:nvSpPr>
        <p:spPr>
          <a:xfrm>
            <a:off x="753590" y="2822919"/>
            <a:ext cx="1839000" cy="968029"/>
          </a:xfrm>
          <a:prstGeom prst="roundRect">
            <a:avLst>
              <a:gd name="adj" fmla="val 2015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T</a:t>
            </a:r>
            <a:r>
              <a:rPr lang="en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rồng tai nơi có đủ ánh sáng mặt trời</a:t>
            </a:r>
            <a:endParaRPr dirty="0">
              <a:solidFill>
                <a:schemeClr val="lt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2196" name="Google Shape;2196;p58"/>
          <p:cNvSpPr/>
          <p:nvPr/>
        </p:nvSpPr>
        <p:spPr>
          <a:xfrm>
            <a:off x="2666752" y="2829352"/>
            <a:ext cx="1839000" cy="961595"/>
          </a:xfrm>
          <a:prstGeom prst="roundRect">
            <a:avLst>
              <a:gd name="adj" fmla="val 2558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T</a:t>
            </a:r>
            <a:r>
              <a:rPr lang="en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ưới nước và bón phân đầy đủ</a:t>
            </a:r>
            <a:endParaRPr dirty="0">
              <a:solidFill>
                <a:schemeClr val="lt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2203" name="Google Shape;2203;p58"/>
          <p:cNvSpPr/>
          <p:nvPr/>
        </p:nvSpPr>
        <p:spPr>
          <a:xfrm>
            <a:off x="4729328" y="2829352"/>
            <a:ext cx="1839000" cy="961598"/>
          </a:xfrm>
          <a:prstGeom prst="roundRect">
            <a:avLst>
              <a:gd name="adj" fmla="val 2848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T</a:t>
            </a:r>
            <a:r>
              <a:rPr lang="en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rồng trong phòng tối hoặc chùm bằng tấm vải đen</a:t>
            </a:r>
            <a:endParaRPr dirty="0">
              <a:solidFill>
                <a:schemeClr val="lt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2201" name="Google Shape;2201;p58"/>
          <p:cNvSpPr/>
          <p:nvPr/>
        </p:nvSpPr>
        <p:spPr>
          <a:xfrm>
            <a:off x="6587700" y="2829352"/>
            <a:ext cx="1839000" cy="961597"/>
          </a:xfrm>
          <a:prstGeom prst="roundRect">
            <a:avLst>
              <a:gd name="adj" fmla="val 3223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T</a:t>
            </a:r>
            <a:r>
              <a:rPr lang="en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ưới nước và bón phân đầy đủ</a:t>
            </a:r>
            <a:endParaRPr dirty="0">
              <a:solidFill>
                <a:schemeClr val="lt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cxnSp>
        <p:nvCxnSpPr>
          <p:cNvPr id="2205" name="Google Shape;2205;p58"/>
          <p:cNvCxnSpPr>
            <a:stCxn id="2194" idx="2"/>
            <a:endCxn id="2200" idx="0"/>
          </p:cNvCxnSpPr>
          <p:nvPr/>
        </p:nvCxnSpPr>
        <p:spPr>
          <a:xfrm rot="16200000" flipH="1">
            <a:off x="5334388" y="732800"/>
            <a:ext cx="417151" cy="2089474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206" name="Google Shape;2206;p58"/>
          <p:cNvGrpSpPr/>
          <p:nvPr/>
        </p:nvGrpSpPr>
        <p:grpSpPr>
          <a:xfrm>
            <a:off x="-706350" y="45625"/>
            <a:ext cx="10597716" cy="2629107"/>
            <a:chOff x="-706350" y="45625"/>
            <a:chExt cx="10597716" cy="2629107"/>
          </a:xfrm>
        </p:grpSpPr>
        <p:sp>
          <p:nvSpPr>
            <p:cNvPr id="2207" name="Google Shape;2207;p58"/>
            <p:cNvSpPr/>
            <p:nvPr/>
          </p:nvSpPr>
          <p:spPr>
            <a:xfrm>
              <a:off x="6702098" y="45625"/>
              <a:ext cx="1981743" cy="59530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2208" name="Google Shape;2208;p58"/>
            <p:cNvSpPr/>
            <p:nvPr/>
          </p:nvSpPr>
          <p:spPr>
            <a:xfrm>
              <a:off x="50898" y="1450850"/>
              <a:ext cx="1981743" cy="59530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2209" name="Google Shape;2209;p58"/>
            <p:cNvSpPr/>
            <p:nvPr/>
          </p:nvSpPr>
          <p:spPr>
            <a:xfrm>
              <a:off x="7909623" y="2079425"/>
              <a:ext cx="1981743" cy="59530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2210" name="Google Shape;2210;p58"/>
            <p:cNvGrpSpPr/>
            <p:nvPr/>
          </p:nvGrpSpPr>
          <p:grpSpPr>
            <a:xfrm>
              <a:off x="7504663" y="962031"/>
              <a:ext cx="1532963" cy="1238456"/>
              <a:chOff x="7504663" y="962031"/>
              <a:chExt cx="1532963" cy="1238456"/>
            </a:xfrm>
          </p:grpSpPr>
          <p:grpSp>
            <p:nvGrpSpPr>
              <p:cNvPr id="2211" name="Google Shape;2211;p58"/>
              <p:cNvGrpSpPr/>
              <p:nvPr/>
            </p:nvGrpSpPr>
            <p:grpSpPr>
              <a:xfrm>
                <a:off x="7504663" y="1085981"/>
                <a:ext cx="709113" cy="364856"/>
                <a:chOff x="113913" y="479994"/>
                <a:chExt cx="709113" cy="364856"/>
              </a:xfrm>
            </p:grpSpPr>
            <p:sp>
              <p:nvSpPr>
                <p:cNvPr id="2212" name="Google Shape;2212;p58"/>
                <p:cNvSpPr/>
                <p:nvPr/>
              </p:nvSpPr>
              <p:spPr>
                <a:xfrm>
                  <a:off x="600525" y="634850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2213" name="Google Shape;2213;p58"/>
                <p:cNvSpPr/>
                <p:nvPr/>
              </p:nvSpPr>
              <p:spPr>
                <a:xfrm>
                  <a:off x="600525" y="634850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2214" name="Google Shape;2214;p58"/>
                <p:cNvSpPr/>
                <p:nvPr/>
              </p:nvSpPr>
              <p:spPr>
                <a:xfrm>
                  <a:off x="311563" y="479994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2215" name="Google Shape;2215;p58"/>
                <p:cNvSpPr/>
                <p:nvPr/>
              </p:nvSpPr>
              <p:spPr>
                <a:xfrm>
                  <a:off x="311563" y="479994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2216" name="Google Shape;2216;p58"/>
                <p:cNvSpPr/>
                <p:nvPr/>
              </p:nvSpPr>
              <p:spPr>
                <a:xfrm>
                  <a:off x="131688" y="792225"/>
                  <a:ext cx="198700" cy="4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8" h="1882" extrusionOk="0">
                      <a:moveTo>
                        <a:pt x="3720" y="1"/>
                      </a:moveTo>
                      <a:lnTo>
                        <a:pt x="0" y="1630"/>
                      </a:lnTo>
                      <a:cubicBezTo>
                        <a:pt x="0" y="1630"/>
                        <a:pt x="1122" y="1881"/>
                        <a:pt x="2528" y="1881"/>
                      </a:cubicBezTo>
                      <a:cubicBezTo>
                        <a:pt x="3502" y="1881"/>
                        <a:pt x="4612" y="1761"/>
                        <a:pt x="5581" y="1352"/>
                      </a:cubicBezTo>
                      <a:cubicBezTo>
                        <a:pt x="7948" y="354"/>
                        <a:pt x="3720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2217" name="Google Shape;2217;p58"/>
                <p:cNvSpPr/>
                <p:nvPr/>
              </p:nvSpPr>
              <p:spPr>
                <a:xfrm>
                  <a:off x="113913" y="663500"/>
                  <a:ext cx="550600" cy="18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4" h="7254" extrusionOk="0">
                      <a:moveTo>
                        <a:pt x="18012" y="0"/>
                      </a:moveTo>
                      <a:cubicBezTo>
                        <a:pt x="14143" y="0"/>
                        <a:pt x="8526" y="1673"/>
                        <a:pt x="8526" y="1673"/>
                      </a:cubicBezTo>
                      <a:cubicBezTo>
                        <a:pt x="8526" y="1673"/>
                        <a:pt x="1" y="4907"/>
                        <a:pt x="6251" y="6874"/>
                      </a:cubicBezTo>
                      <a:cubicBezTo>
                        <a:pt x="7092" y="7139"/>
                        <a:pt x="7984" y="7253"/>
                        <a:pt x="8897" y="7253"/>
                      </a:cubicBezTo>
                      <a:cubicBezTo>
                        <a:pt x="14760" y="7253"/>
                        <a:pt x="21499" y="2526"/>
                        <a:pt x="21499" y="2526"/>
                      </a:cubicBezTo>
                      <a:cubicBezTo>
                        <a:pt x="22024" y="602"/>
                        <a:pt x="20332" y="0"/>
                        <a:pt x="18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2218" name="Google Shape;2218;p58"/>
                <p:cNvSpPr/>
                <p:nvPr/>
              </p:nvSpPr>
              <p:spPr>
                <a:xfrm>
                  <a:off x="383113" y="518919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2219" name="Google Shape;2219;p58"/>
                <p:cNvSpPr/>
                <p:nvPr/>
              </p:nvSpPr>
              <p:spPr>
                <a:xfrm>
                  <a:off x="263888" y="768675"/>
                  <a:ext cx="22625" cy="2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" h="907" extrusionOk="0">
                      <a:moveTo>
                        <a:pt x="453" y="1"/>
                      </a:moveTo>
                      <a:cubicBezTo>
                        <a:pt x="202" y="1"/>
                        <a:pt x="1" y="204"/>
                        <a:pt x="1" y="453"/>
                      </a:cubicBezTo>
                      <a:cubicBezTo>
                        <a:pt x="1" y="704"/>
                        <a:pt x="202" y="907"/>
                        <a:pt x="453" y="907"/>
                      </a:cubicBezTo>
                      <a:cubicBezTo>
                        <a:pt x="703" y="907"/>
                        <a:pt x="905" y="705"/>
                        <a:pt x="905" y="454"/>
                      </a:cubicBezTo>
                      <a:cubicBezTo>
                        <a:pt x="905" y="204"/>
                        <a:pt x="703" y="2"/>
                        <a:pt x="4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2220" name="Google Shape;2220;p58"/>
                <p:cNvSpPr/>
                <p:nvPr/>
              </p:nvSpPr>
              <p:spPr>
                <a:xfrm>
                  <a:off x="383113" y="518919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  <p:grpSp>
            <p:nvGrpSpPr>
              <p:cNvPr id="2221" name="Google Shape;2221;p58"/>
              <p:cNvGrpSpPr/>
              <p:nvPr/>
            </p:nvGrpSpPr>
            <p:grpSpPr>
              <a:xfrm>
                <a:off x="7890613" y="1835631"/>
                <a:ext cx="709113" cy="364856"/>
                <a:chOff x="7890613" y="1835631"/>
                <a:chExt cx="709113" cy="364856"/>
              </a:xfrm>
            </p:grpSpPr>
            <p:sp>
              <p:nvSpPr>
                <p:cNvPr id="2222" name="Google Shape;2222;p58"/>
                <p:cNvSpPr/>
                <p:nvPr/>
              </p:nvSpPr>
              <p:spPr>
                <a:xfrm>
                  <a:off x="8377225" y="1990488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2223" name="Google Shape;2223;p58"/>
                <p:cNvSpPr/>
                <p:nvPr/>
              </p:nvSpPr>
              <p:spPr>
                <a:xfrm>
                  <a:off x="8377225" y="1990488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2224" name="Google Shape;2224;p58"/>
                <p:cNvSpPr/>
                <p:nvPr/>
              </p:nvSpPr>
              <p:spPr>
                <a:xfrm>
                  <a:off x="8088263" y="1835631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2225" name="Google Shape;2225;p58"/>
                <p:cNvSpPr/>
                <p:nvPr/>
              </p:nvSpPr>
              <p:spPr>
                <a:xfrm>
                  <a:off x="8088263" y="1835631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2226" name="Google Shape;2226;p58"/>
                <p:cNvSpPr/>
                <p:nvPr/>
              </p:nvSpPr>
              <p:spPr>
                <a:xfrm>
                  <a:off x="7908388" y="2147863"/>
                  <a:ext cx="198700" cy="4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8" h="1882" extrusionOk="0">
                      <a:moveTo>
                        <a:pt x="3720" y="1"/>
                      </a:moveTo>
                      <a:lnTo>
                        <a:pt x="0" y="1630"/>
                      </a:lnTo>
                      <a:cubicBezTo>
                        <a:pt x="0" y="1630"/>
                        <a:pt x="1122" y="1881"/>
                        <a:pt x="2528" y="1881"/>
                      </a:cubicBezTo>
                      <a:cubicBezTo>
                        <a:pt x="3502" y="1881"/>
                        <a:pt x="4612" y="1761"/>
                        <a:pt x="5581" y="1352"/>
                      </a:cubicBezTo>
                      <a:cubicBezTo>
                        <a:pt x="7948" y="354"/>
                        <a:pt x="3720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2227" name="Google Shape;2227;p58"/>
                <p:cNvSpPr/>
                <p:nvPr/>
              </p:nvSpPr>
              <p:spPr>
                <a:xfrm>
                  <a:off x="7890613" y="2019138"/>
                  <a:ext cx="550600" cy="18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4" h="7254" extrusionOk="0">
                      <a:moveTo>
                        <a:pt x="18012" y="0"/>
                      </a:moveTo>
                      <a:cubicBezTo>
                        <a:pt x="14143" y="0"/>
                        <a:pt x="8526" y="1673"/>
                        <a:pt x="8526" y="1673"/>
                      </a:cubicBezTo>
                      <a:cubicBezTo>
                        <a:pt x="8526" y="1673"/>
                        <a:pt x="1" y="4907"/>
                        <a:pt x="6251" y="6874"/>
                      </a:cubicBezTo>
                      <a:cubicBezTo>
                        <a:pt x="7092" y="7139"/>
                        <a:pt x="7984" y="7253"/>
                        <a:pt x="8897" y="7253"/>
                      </a:cubicBezTo>
                      <a:cubicBezTo>
                        <a:pt x="14760" y="7253"/>
                        <a:pt x="21499" y="2526"/>
                        <a:pt x="21499" y="2526"/>
                      </a:cubicBezTo>
                      <a:cubicBezTo>
                        <a:pt x="22024" y="602"/>
                        <a:pt x="20332" y="0"/>
                        <a:pt x="18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2228" name="Google Shape;2228;p58"/>
                <p:cNvSpPr/>
                <p:nvPr/>
              </p:nvSpPr>
              <p:spPr>
                <a:xfrm>
                  <a:off x="8159813" y="1874556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2229" name="Google Shape;2229;p58"/>
                <p:cNvSpPr/>
                <p:nvPr/>
              </p:nvSpPr>
              <p:spPr>
                <a:xfrm>
                  <a:off x="8040588" y="2124313"/>
                  <a:ext cx="22625" cy="2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" h="907" extrusionOk="0">
                      <a:moveTo>
                        <a:pt x="453" y="1"/>
                      </a:moveTo>
                      <a:cubicBezTo>
                        <a:pt x="202" y="1"/>
                        <a:pt x="1" y="204"/>
                        <a:pt x="1" y="453"/>
                      </a:cubicBezTo>
                      <a:cubicBezTo>
                        <a:pt x="1" y="704"/>
                        <a:pt x="202" y="907"/>
                        <a:pt x="453" y="907"/>
                      </a:cubicBezTo>
                      <a:cubicBezTo>
                        <a:pt x="703" y="907"/>
                        <a:pt x="905" y="705"/>
                        <a:pt x="905" y="454"/>
                      </a:cubicBezTo>
                      <a:cubicBezTo>
                        <a:pt x="905" y="204"/>
                        <a:pt x="703" y="2"/>
                        <a:pt x="4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2230" name="Google Shape;2230;p58"/>
                <p:cNvSpPr/>
                <p:nvPr/>
              </p:nvSpPr>
              <p:spPr>
                <a:xfrm>
                  <a:off x="8159813" y="1874556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  <p:grpSp>
            <p:nvGrpSpPr>
              <p:cNvPr id="2231" name="Google Shape;2231;p58"/>
              <p:cNvGrpSpPr/>
              <p:nvPr/>
            </p:nvGrpSpPr>
            <p:grpSpPr>
              <a:xfrm>
                <a:off x="8328513" y="962031"/>
                <a:ext cx="709113" cy="364856"/>
                <a:chOff x="113913" y="479994"/>
                <a:chExt cx="709113" cy="364856"/>
              </a:xfrm>
            </p:grpSpPr>
            <p:sp>
              <p:nvSpPr>
                <p:cNvPr id="2232" name="Google Shape;2232;p58"/>
                <p:cNvSpPr/>
                <p:nvPr/>
              </p:nvSpPr>
              <p:spPr>
                <a:xfrm>
                  <a:off x="600525" y="634850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2233" name="Google Shape;2233;p58"/>
                <p:cNvSpPr/>
                <p:nvPr/>
              </p:nvSpPr>
              <p:spPr>
                <a:xfrm>
                  <a:off x="600525" y="634850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2234" name="Google Shape;2234;p58"/>
                <p:cNvSpPr/>
                <p:nvPr/>
              </p:nvSpPr>
              <p:spPr>
                <a:xfrm>
                  <a:off x="311563" y="479994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2235" name="Google Shape;2235;p58"/>
                <p:cNvSpPr/>
                <p:nvPr/>
              </p:nvSpPr>
              <p:spPr>
                <a:xfrm>
                  <a:off x="311563" y="479994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2236" name="Google Shape;2236;p58"/>
                <p:cNvSpPr/>
                <p:nvPr/>
              </p:nvSpPr>
              <p:spPr>
                <a:xfrm>
                  <a:off x="131688" y="792225"/>
                  <a:ext cx="198700" cy="4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8" h="1882" extrusionOk="0">
                      <a:moveTo>
                        <a:pt x="3720" y="1"/>
                      </a:moveTo>
                      <a:lnTo>
                        <a:pt x="0" y="1630"/>
                      </a:lnTo>
                      <a:cubicBezTo>
                        <a:pt x="0" y="1630"/>
                        <a:pt x="1122" y="1881"/>
                        <a:pt x="2528" y="1881"/>
                      </a:cubicBezTo>
                      <a:cubicBezTo>
                        <a:pt x="3502" y="1881"/>
                        <a:pt x="4612" y="1761"/>
                        <a:pt x="5581" y="1352"/>
                      </a:cubicBezTo>
                      <a:cubicBezTo>
                        <a:pt x="7948" y="354"/>
                        <a:pt x="3720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2237" name="Google Shape;2237;p58"/>
                <p:cNvSpPr/>
                <p:nvPr/>
              </p:nvSpPr>
              <p:spPr>
                <a:xfrm>
                  <a:off x="113913" y="663500"/>
                  <a:ext cx="550600" cy="18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4" h="7254" extrusionOk="0">
                      <a:moveTo>
                        <a:pt x="18012" y="0"/>
                      </a:moveTo>
                      <a:cubicBezTo>
                        <a:pt x="14143" y="0"/>
                        <a:pt x="8526" y="1673"/>
                        <a:pt x="8526" y="1673"/>
                      </a:cubicBezTo>
                      <a:cubicBezTo>
                        <a:pt x="8526" y="1673"/>
                        <a:pt x="1" y="4907"/>
                        <a:pt x="6251" y="6874"/>
                      </a:cubicBezTo>
                      <a:cubicBezTo>
                        <a:pt x="7092" y="7139"/>
                        <a:pt x="7984" y="7253"/>
                        <a:pt x="8897" y="7253"/>
                      </a:cubicBezTo>
                      <a:cubicBezTo>
                        <a:pt x="14760" y="7253"/>
                        <a:pt x="21499" y="2526"/>
                        <a:pt x="21499" y="2526"/>
                      </a:cubicBezTo>
                      <a:cubicBezTo>
                        <a:pt x="22024" y="602"/>
                        <a:pt x="20332" y="0"/>
                        <a:pt x="18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2238" name="Google Shape;2238;p58"/>
                <p:cNvSpPr/>
                <p:nvPr/>
              </p:nvSpPr>
              <p:spPr>
                <a:xfrm>
                  <a:off x="383113" y="518919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2239" name="Google Shape;2239;p58"/>
                <p:cNvSpPr/>
                <p:nvPr/>
              </p:nvSpPr>
              <p:spPr>
                <a:xfrm>
                  <a:off x="263888" y="768675"/>
                  <a:ext cx="22625" cy="2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" h="907" extrusionOk="0">
                      <a:moveTo>
                        <a:pt x="453" y="1"/>
                      </a:moveTo>
                      <a:cubicBezTo>
                        <a:pt x="202" y="1"/>
                        <a:pt x="1" y="204"/>
                        <a:pt x="1" y="453"/>
                      </a:cubicBezTo>
                      <a:cubicBezTo>
                        <a:pt x="1" y="704"/>
                        <a:pt x="202" y="907"/>
                        <a:pt x="453" y="907"/>
                      </a:cubicBezTo>
                      <a:cubicBezTo>
                        <a:pt x="703" y="907"/>
                        <a:pt x="905" y="705"/>
                        <a:pt x="905" y="454"/>
                      </a:cubicBezTo>
                      <a:cubicBezTo>
                        <a:pt x="905" y="204"/>
                        <a:pt x="703" y="2"/>
                        <a:pt x="4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2240" name="Google Shape;2240;p58"/>
                <p:cNvSpPr/>
                <p:nvPr/>
              </p:nvSpPr>
              <p:spPr>
                <a:xfrm>
                  <a:off x="383113" y="518919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</p:grpSp>
        <p:sp>
          <p:nvSpPr>
            <p:cNvPr id="2241" name="Google Shape;2241;p58"/>
            <p:cNvSpPr/>
            <p:nvPr/>
          </p:nvSpPr>
          <p:spPr>
            <a:xfrm>
              <a:off x="-706350" y="92725"/>
              <a:ext cx="1833250" cy="550700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549365" y="2109813"/>
            <a:ext cx="2099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n-lt"/>
              </a:rPr>
              <a:t>Trong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thời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gian</a:t>
            </a:r>
            <a:r>
              <a:rPr lang="en-US" dirty="0" smtClean="0">
                <a:latin typeface="+mn-lt"/>
              </a:rPr>
              <a:t> 1 </a:t>
            </a:r>
            <a:r>
              <a:rPr lang="en-US" dirty="0" err="1" smtClean="0">
                <a:latin typeface="+mn-lt"/>
              </a:rPr>
              <a:t>tuần</a:t>
            </a:r>
            <a:endParaRPr lang="en-US" dirty="0"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6187" y="4095750"/>
            <a:ext cx="8307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n-lt"/>
              </a:rPr>
              <a:t>Kết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quả</a:t>
            </a:r>
            <a:r>
              <a:rPr lang="en-US" dirty="0" smtClean="0">
                <a:latin typeface="+mn-lt"/>
              </a:rPr>
              <a:t>:  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125" y="537000"/>
            <a:ext cx="7704900" cy="3634950"/>
          </a:xfrm>
        </p:spPr>
        <p:txBody>
          <a:bodyPr/>
          <a:lstStyle/>
          <a:p>
            <a:r>
              <a:rPr lang="en-US" dirty="0" err="1" smtClean="0">
                <a:latin typeface="+mn-lt"/>
              </a:rPr>
              <a:t>Câu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số</a:t>
            </a:r>
            <a:r>
              <a:rPr lang="en-US" dirty="0" smtClean="0">
                <a:latin typeface="+mn-lt"/>
              </a:rPr>
              <a:t> 2:</a:t>
            </a:r>
            <a:br>
              <a:rPr lang="en-US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1. </a:t>
            </a:r>
            <a:r>
              <a:rPr lang="en-US" sz="1800" dirty="0" err="1" smtClean="0">
                <a:latin typeface="+mn-lt"/>
              </a:rPr>
              <a:t>bữa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sáng</a:t>
            </a:r>
            <a:r>
              <a:rPr lang="en-US" sz="1800" dirty="0" smtClean="0">
                <a:latin typeface="+mn-lt"/>
              </a:rPr>
              <a:t>:</a:t>
            </a:r>
            <a:br>
              <a:rPr lang="en-US" sz="1800" dirty="0" smtClean="0">
                <a:latin typeface="+mn-lt"/>
              </a:rPr>
            </a:br>
            <a:r>
              <a:rPr lang="en-US" sz="1800" dirty="0" err="1" smtClean="0">
                <a:latin typeface="+mn-lt"/>
              </a:rPr>
              <a:t>ăn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đầy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đủ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các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nhóm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thực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phẩm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như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đạm</a:t>
            </a:r>
            <a:r>
              <a:rPr lang="en-US" sz="1800" dirty="0" smtClean="0">
                <a:latin typeface="+mn-lt"/>
              </a:rPr>
              <a:t>, </a:t>
            </a:r>
            <a:r>
              <a:rPr lang="en-US" sz="1800" dirty="0" err="1" smtClean="0">
                <a:latin typeface="+mn-lt"/>
              </a:rPr>
              <a:t>tinh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bột</a:t>
            </a:r>
            <a:r>
              <a:rPr lang="en-US" sz="1800" dirty="0" smtClean="0">
                <a:latin typeface="+mn-lt"/>
              </a:rPr>
              <a:t>, </a:t>
            </a:r>
            <a:r>
              <a:rPr lang="en-US" sz="1800" dirty="0" err="1" smtClean="0">
                <a:latin typeface="+mn-lt"/>
              </a:rPr>
              <a:t>chất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béo</a:t>
            </a:r>
            <a:r>
              <a:rPr lang="en-US" sz="1800" dirty="0" smtClean="0">
                <a:latin typeface="+mn-lt"/>
              </a:rPr>
              <a:t>, </a:t>
            </a:r>
            <a:r>
              <a:rPr lang="en-US" sz="1800" dirty="0" err="1" smtClean="0">
                <a:latin typeface="+mn-lt"/>
              </a:rPr>
              <a:t>chất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sơ</a:t>
            </a:r>
            <a:r>
              <a:rPr lang="en-US" sz="1800" dirty="0" smtClean="0">
                <a:latin typeface="+mn-lt"/>
              </a:rPr>
              <a:t>. </a:t>
            </a:r>
            <a:r>
              <a:rPr lang="en-US" sz="1800" dirty="0" err="1" smtClean="0">
                <a:latin typeface="+mn-lt"/>
              </a:rPr>
              <a:t>Nên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bổ</a:t>
            </a:r>
            <a:r>
              <a:rPr lang="en-US" sz="1800" dirty="0" smtClean="0">
                <a:latin typeface="+mn-lt"/>
              </a:rPr>
              <a:t> sung </a:t>
            </a:r>
            <a:r>
              <a:rPr lang="en-US" sz="1800" dirty="0" err="1" smtClean="0">
                <a:latin typeface="+mn-lt"/>
              </a:rPr>
              <a:t>thêm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các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loại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sữa</a:t>
            </a:r>
            <a:r>
              <a:rPr lang="en-US" sz="1800" dirty="0" smtClean="0">
                <a:latin typeface="+mn-lt"/>
              </a:rPr>
              <a:t>.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2. </a:t>
            </a:r>
            <a:r>
              <a:rPr lang="en-US" sz="1800" dirty="0" err="1" smtClean="0">
                <a:latin typeface="+mn-lt"/>
              </a:rPr>
              <a:t>Bữa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trưa</a:t>
            </a:r>
            <a:r>
              <a:rPr lang="en-US" sz="1800" dirty="0" smtClean="0">
                <a:latin typeface="+mn-lt"/>
              </a:rPr>
              <a:t>:</a:t>
            </a:r>
            <a:br>
              <a:rPr lang="en-US" sz="1800" dirty="0" smtClean="0">
                <a:latin typeface="+mn-lt"/>
              </a:rPr>
            </a:br>
            <a:r>
              <a:rPr lang="en-US" sz="1800" dirty="0" err="1" smtClean="0">
                <a:latin typeface="+mn-lt"/>
              </a:rPr>
              <a:t>sử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dụng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đa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dạng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các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loại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thực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phẩm</a:t>
            </a:r>
            <a:r>
              <a:rPr lang="en-US" sz="1800" dirty="0" smtClean="0">
                <a:latin typeface="+mn-lt"/>
              </a:rPr>
              <a:t>, </a:t>
            </a:r>
            <a:r>
              <a:rPr lang="en-US" sz="1800" dirty="0" err="1" smtClean="0">
                <a:latin typeface="+mn-lt"/>
              </a:rPr>
              <a:t>nên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ăn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nhiều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các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loại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rau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xanh</a:t>
            </a:r>
            <a:r>
              <a:rPr lang="en-US" sz="1800" dirty="0" smtClean="0">
                <a:latin typeface="+mn-lt"/>
              </a:rPr>
              <a:t>.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3. </a:t>
            </a:r>
            <a:r>
              <a:rPr lang="en-US" sz="1800" dirty="0" err="1" smtClean="0">
                <a:latin typeface="+mn-lt"/>
              </a:rPr>
              <a:t>bữa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tối</a:t>
            </a:r>
            <a:r>
              <a:rPr lang="en-US" sz="1800" dirty="0" smtClean="0">
                <a:latin typeface="+mn-lt"/>
              </a:rPr>
              <a:t>:</a:t>
            </a:r>
            <a:br>
              <a:rPr lang="en-US" sz="1800" dirty="0" smtClean="0">
                <a:latin typeface="+mn-lt"/>
              </a:rPr>
            </a:br>
            <a:r>
              <a:rPr lang="en-US" sz="1800" dirty="0" err="1" smtClean="0">
                <a:latin typeface="+mn-lt"/>
              </a:rPr>
              <a:t>không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nên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ăn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các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loại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thực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phẩm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quá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giàu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đạm</a:t>
            </a:r>
            <a:r>
              <a:rPr lang="en-US" sz="1800" dirty="0" smtClean="0">
                <a:latin typeface="+mn-lt"/>
              </a:rPr>
              <a:t>, </a:t>
            </a:r>
            <a:r>
              <a:rPr lang="en-US" sz="1800" dirty="0" err="1" smtClean="0">
                <a:latin typeface="+mn-lt"/>
              </a:rPr>
              <a:t>nên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ăn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nhiều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rau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xanh</a:t>
            </a:r>
            <a:r>
              <a:rPr lang="en-US" sz="1800" dirty="0" smtClean="0">
                <a:latin typeface="+mn-lt"/>
              </a:rPr>
              <a:t>. </a:t>
            </a:r>
            <a:r>
              <a:rPr lang="en-US" sz="1800" dirty="0" err="1" smtClean="0">
                <a:latin typeface="+mn-lt"/>
              </a:rPr>
              <a:t>Không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ăn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với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lượng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quá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nhiều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vào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bữa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tối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0566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125" y="537000"/>
            <a:ext cx="7704900" cy="2720550"/>
          </a:xfrm>
        </p:spPr>
        <p:txBody>
          <a:bodyPr/>
          <a:lstStyle/>
          <a:p>
            <a:r>
              <a:rPr lang="en-US" b="1" dirty="0" err="1" smtClean="0">
                <a:latin typeface="+mn-lt"/>
              </a:rPr>
              <a:t>Câu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số</a:t>
            </a:r>
            <a:r>
              <a:rPr lang="en-US" b="1" dirty="0" smtClean="0">
                <a:latin typeface="+mn-lt"/>
              </a:rPr>
              <a:t> 3:</a:t>
            </a:r>
            <a:br>
              <a:rPr lang="en-US" b="1" dirty="0" smtClean="0">
                <a:latin typeface="+mn-lt"/>
              </a:rPr>
            </a:br>
            <a:r>
              <a:rPr lang="en-US" sz="1800" b="1" dirty="0" err="1">
                <a:latin typeface="+mn-lt"/>
              </a:rPr>
              <a:t>V</a:t>
            </a:r>
            <a:r>
              <a:rPr lang="en-US" sz="1800" b="1" dirty="0" err="1" smtClean="0">
                <a:latin typeface="+mn-lt"/>
              </a:rPr>
              <a:t>ì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khi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cá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được</a:t>
            </a:r>
            <a:r>
              <a:rPr lang="en-US" sz="1800" b="1" dirty="0" smtClean="0">
                <a:latin typeface="+mn-lt"/>
              </a:rPr>
              <a:t> 1 </a:t>
            </a:r>
            <a:r>
              <a:rPr lang="en-US" sz="1800" b="1" dirty="0" err="1" smtClean="0">
                <a:latin typeface="+mn-lt"/>
              </a:rPr>
              <a:t>tuổi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tốc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độ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sinh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trưởng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và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phát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triển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sẽ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chậm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lại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làm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tiêu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tốn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nhiều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thức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ăn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và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thời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gian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nhưg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năng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suất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lại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không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cao</a:t>
            </a:r>
            <a:endParaRPr lang="en-US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7002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4:</a:t>
            </a:r>
            <a:endParaRPr lang="en-US" dirty="0"/>
          </a:p>
        </p:txBody>
      </p:sp>
      <p:cxnSp>
        <p:nvCxnSpPr>
          <p:cNvPr id="3" name="Google Shape;2192;p58"/>
          <p:cNvCxnSpPr>
            <a:stCxn id="11" idx="0"/>
            <a:endCxn id="9" idx="2"/>
          </p:cNvCxnSpPr>
          <p:nvPr/>
        </p:nvCxnSpPr>
        <p:spPr>
          <a:xfrm rot="5400000" flipH="1" flipV="1">
            <a:off x="3339146" y="830321"/>
            <a:ext cx="408194" cy="1885477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2195;p58"/>
          <p:cNvCxnSpPr>
            <a:stCxn id="11" idx="2"/>
            <a:endCxn id="13" idx="0"/>
          </p:cNvCxnSpPr>
          <p:nvPr/>
        </p:nvCxnSpPr>
        <p:spPr>
          <a:xfrm rot="16200000" flipH="1">
            <a:off x="2876080" y="2119180"/>
            <a:ext cx="434596" cy="985747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2197;p58"/>
          <p:cNvCxnSpPr>
            <a:stCxn id="12" idx="0"/>
            <a:endCxn id="11" idx="2"/>
          </p:cNvCxnSpPr>
          <p:nvPr/>
        </p:nvCxnSpPr>
        <p:spPr>
          <a:xfrm rot="5400000" flipH="1" flipV="1">
            <a:off x="1922716" y="2145131"/>
            <a:ext cx="428163" cy="927415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" name="Google Shape;2199;p58"/>
          <p:cNvCxnSpPr>
            <a:stCxn id="10" idx="2"/>
            <a:endCxn id="15" idx="0"/>
          </p:cNvCxnSpPr>
          <p:nvPr/>
        </p:nvCxnSpPr>
        <p:spPr>
          <a:xfrm rot="16200000" flipH="1">
            <a:off x="6834631" y="2156782"/>
            <a:ext cx="425639" cy="9195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" name="Google Shape;2202;p58"/>
          <p:cNvCxnSpPr>
            <a:stCxn id="14" idx="0"/>
            <a:endCxn id="10" idx="2"/>
          </p:cNvCxnSpPr>
          <p:nvPr/>
        </p:nvCxnSpPr>
        <p:spPr>
          <a:xfrm rot="5400000" flipH="1" flipV="1">
            <a:off x="5905445" y="2147097"/>
            <a:ext cx="425639" cy="938872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Google Shape;2194;p58"/>
          <p:cNvSpPr/>
          <p:nvPr/>
        </p:nvSpPr>
        <p:spPr>
          <a:xfrm>
            <a:off x="3429001" y="1151362"/>
            <a:ext cx="2113962" cy="417600"/>
          </a:xfrm>
          <a:prstGeom prst="roundRect">
            <a:avLst>
              <a:gd name="adj" fmla="val 2451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Cấy</a:t>
            </a:r>
            <a:r>
              <a:rPr lang="en-US" dirty="0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mạ</a:t>
            </a:r>
            <a:r>
              <a:rPr lang="en-US" dirty="0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vào</a:t>
            </a:r>
            <a:r>
              <a:rPr lang="en-US" dirty="0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 2 </a:t>
            </a:r>
            <a:r>
              <a:rPr lang="en-US" dirty="0" err="1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ruộng</a:t>
            </a:r>
            <a:r>
              <a:rPr lang="en-US" dirty="0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lúa</a:t>
            </a:r>
            <a:r>
              <a:rPr lang="en-US" dirty="0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có</a:t>
            </a:r>
            <a:r>
              <a:rPr lang="en-US" dirty="0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diện</a:t>
            </a:r>
            <a:r>
              <a:rPr lang="en-US" dirty="0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tích</a:t>
            </a:r>
            <a:r>
              <a:rPr lang="en-US" dirty="0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bằng</a:t>
            </a:r>
            <a:r>
              <a:rPr lang="en-US" dirty="0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nhau</a:t>
            </a:r>
            <a:endParaRPr dirty="0">
              <a:solidFill>
                <a:schemeClr val="dk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10" name="Google Shape;2200;p58"/>
          <p:cNvSpPr/>
          <p:nvPr/>
        </p:nvSpPr>
        <p:spPr>
          <a:xfrm>
            <a:off x="5862000" y="1986113"/>
            <a:ext cx="1451400" cy="417600"/>
          </a:xfrm>
          <a:prstGeom prst="roundRect">
            <a:avLst>
              <a:gd name="adj" fmla="val 2197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Ruộng</a:t>
            </a:r>
            <a:r>
              <a:rPr lang="en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 số 2</a:t>
            </a:r>
            <a:endParaRPr dirty="0">
              <a:solidFill>
                <a:schemeClr val="lt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11" name="Google Shape;2193;p58"/>
          <p:cNvSpPr/>
          <p:nvPr/>
        </p:nvSpPr>
        <p:spPr>
          <a:xfrm>
            <a:off x="1874805" y="1977156"/>
            <a:ext cx="1451400" cy="417600"/>
          </a:xfrm>
          <a:prstGeom prst="roundRect">
            <a:avLst>
              <a:gd name="adj" fmla="val 2370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Ruộng</a:t>
            </a:r>
            <a:r>
              <a:rPr lang="en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 số 1</a:t>
            </a:r>
            <a:endParaRPr dirty="0">
              <a:solidFill>
                <a:schemeClr val="lt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12" name="Google Shape;2198;p58"/>
          <p:cNvSpPr/>
          <p:nvPr/>
        </p:nvSpPr>
        <p:spPr>
          <a:xfrm>
            <a:off x="753590" y="2822919"/>
            <a:ext cx="1839000" cy="968029"/>
          </a:xfrm>
          <a:prstGeom prst="roundRect">
            <a:avLst>
              <a:gd name="adj" fmla="val 2015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T</a:t>
            </a:r>
            <a:r>
              <a:rPr lang="en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rồng tai nơi có đủ ánh sáng mặt trời</a:t>
            </a:r>
            <a:endParaRPr dirty="0">
              <a:solidFill>
                <a:schemeClr val="lt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13" name="Google Shape;2196;p58"/>
          <p:cNvSpPr/>
          <p:nvPr/>
        </p:nvSpPr>
        <p:spPr>
          <a:xfrm>
            <a:off x="2666752" y="2829352"/>
            <a:ext cx="1839000" cy="961595"/>
          </a:xfrm>
          <a:prstGeom prst="roundRect">
            <a:avLst>
              <a:gd name="adj" fmla="val 2558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T</a:t>
            </a:r>
            <a:r>
              <a:rPr lang="en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ưới nước và bón phân đầy đủ</a:t>
            </a:r>
            <a:endParaRPr dirty="0">
              <a:solidFill>
                <a:schemeClr val="lt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14" name="Google Shape;2203;p58"/>
          <p:cNvSpPr/>
          <p:nvPr/>
        </p:nvSpPr>
        <p:spPr>
          <a:xfrm>
            <a:off x="4729328" y="2829352"/>
            <a:ext cx="1839000" cy="961598"/>
          </a:xfrm>
          <a:prstGeom prst="roundRect">
            <a:avLst>
              <a:gd name="adj" fmla="val 2848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T</a:t>
            </a:r>
            <a:r>
              <a:rPr lang="en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rồng tại nơi có đầy đủ ánh sáng mặt trời</a:t>
            </a:r>
            <a:endParaRPr dirty="0">
              <a:solidFill>
                <a:schemeClr val="lt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15" name="Google Shape;2201;p58"/>
          <p:cNvSpPr/>
          <p:nvPr/>
        </p:nvSpPr>
        <p:spPr>
          <a:xfrm>
            <a:off x="6587700" y="2829352"/>
            <a:ext cx="1839000" cy="961597"/>
          </a:xfrm>
          <a:prstGeom prst="roundRect">
            <a:avLst>
              <a:gd name="adj" fmla="val 3223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B</a:t>
            </a:r>
            <a:r>
              <a:rPr lang="en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ón phân đầy đủ nhưng không tưới thêm nước</a:t>
            </a:r>
            <a:endParaRPr dirty="0">
              <a:solidFill>
                <a:schemeClr val="lt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cxnSp>
        <p:nvCxnSpPr>
          <p:cNvPr id="16" name="Google Shape;2205;p58"/>
          <p:cNvCxnSpPr>
            <a:stCxn id="9" idx="2"/>
            <a:endCxn id="10" idx="0"/>
          </p:cNvCxnSpPr>
          <p:nvPr/>
        </p:nvCxnSpPr>
        <p:spPr>
          <a:xfrm rot="16200000" flipH="1">
            <a:off x="5328266" y="726678"/>
            <a:ext cx="417151" cy="2101718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" name="Google Shape;2206;p58"/>
          <p:cNvGrpSpPr/>
          <p:nvPr/>
        </p:nvGrpSpPr>
        <p:grpSpPr>
          <a:xfrm>
            <a:off x="-706350" y="45625"/>
            <a:ext cx="10597716" cy="2629107"/>
            <a:chOff x="-706350" y="45625"/>
            <a:chExt cx="10597716" cy="2629107"/>
          </a:xfrm>
        </p:grpSpPr>
        <p:sp>
          <p:nvSpPr>
            <p:cNvPr id="18" name="Google Shape;2207;p58"/>
            <p:cNvSpPr/>
            <p:nvPr/>
          </p:nvSpPr>
          <p:spPr>
            <a:xfrm>
              <a:off x="6702098" y="45625"/>
              <a:ext cx="1981743" cy="59530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9" name="Google Shape;2208;p58"/>
            <p:cNvSpPr/>
            <p:nvPr/>
          </p:nvSpPr>
          <p:spPr>
            <a:xfrm>
              <a:off x="50898" y="1450850"/>
              <a:ext cx="1981743" cy="59530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20" name="Google Shape;2209;p58"/>
            <p:cNvSpPr/>
            <p:nvPr/>
          </p:nvSpPr>
          <p:spPr>
            <a:xfrm>
              <a:off x="7909623" y="2079425"/>
              <a:ext cx="1981743" cy="59530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21" name="Google Shape;2210;p58"/>
            <p:cNvGrpSpPr/>
            <p:nvPr/>
          </p:nvGrpSpPr>
          <p:grpSpPr>
            <a:xfrm>
              <a:off x="7504663" y="962031"/>
              <a:ext cx="1532963" cy="1238456"/>
              <a:chOff x="7504663" y="962031"/>
              <a:chExt cx="1532963" cy="1238456"/>
            </a:xfrm>
          </p:grpSpPr>
          <p:grpSp>
            <p:nvGrpSpPr>
              <p:cNvPr id="23" name="Google Shape;2211;p58"/>
              <p:cNvGrpSpPr/>
              <p:nvPr/>
            </p:nvGrpSpPr>
            <p:grpSpPr>
              <a:xfrm>
                <a:off x="7504663" y="1085981"/>
                <a:ext cx="709113" cy="364856"/>
                <a:chOff x="113913" y="479994"/>
                <a:chExt cx="709113" cy="364856"/>
              </a:xfrm>
            </p:grpSpPr>
            <p:sp>
              <p:nvSpPr>
                <p:cNvPr id="44" name="Google Shape;2212;p58"/>
                <p:cNvSpPr/>
                <p:nvPr/>
              </p:nvSpPr>
              <p:spPr>
                <a:xfrm>
                  <a:off x="600525" y="634850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5" name="Google Shape;2213;p58"/>
                <p:cNvSpPr/>
                <p:nvPr/>
              </p:nvSpPr>
              <p:spPr>
                <a:xfrm>
                  <a:off x="600525" y="634850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6" name="Google Shape;2214;p58"/>
                <p:cNvSpPr/>
                <p:nvPr/>
              </p:nvSpPr>
              <p:spPr>
                <a:xfrm>
                  <a:off x="311563" y="479994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7" name="Google Shape;2215;p58"/>
                <p:cNvSpPr/>
                <p:nvPr/>
              </p:nvSpPr>
              <p:spPr>
                <a:xfrm>
                  <a:off x="311563" y="479994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8" name="Google Shape;2216;p58"/>
                <p:cNvSpPr/>
                <p:nvPr/>
              </p:nvSpPr>
              <p:spPr>
                <a:xfrm>
                  <a:off x="131688" y="792225"/>
                  <a:ext cx="198700" cy="4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8" h="1882" extrusionOk="0">
                      <a:moveTo>
                        <a:pt x="3720" y="1"/>
                      </a:moveTo>
                      <a:lnTo>
                        <a:pt x="0" y="1630"/>
                      </a:lnTo>
                      <a:cubicBezTo>
                        <a:pt x="0" y="1630"/>
                        <a:pt x="1122" y="1881"/>
                        <a:pt x="2528" y="1881"/>
                      </a:cubicBezTo>
                      <a:cubicBezTo>
                        <a:pt x="3502" y="1881"/>
                        <a:pt x="4612" y="1761"/>
                        <a:pt x="5581" y="1352"/>
                      </a:cubicBezTo>
                      <a:cubicBezTo>
                        <a:pt x="7948" y="354"/>
                        <a:pt x="3720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9" name="Google Shape;2217;p58"/>
                <p:cNvSpPr/>
                <p:nvPr/>
              </p:nvSpPr>
              <p:spPr>
                <a:xfrm>
                  <a:off x="113913" y="663500"/>
                  <a:ext cx="550600" cy="18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4" h="7254" extrusionOk="0">
                      <a:moveTo>
                        <a:pt x="18012" y="0"/>
                      </a:moveTo>
                      <a:cubicBezTo>
                        <a:pt x="14143" y="0"/>
                        <a:pt x="8526" y="1673"/>
                        <a:pt x="8526" y="1673"/>
                      </a:cubicBezTo>
                      <a:cubicBezTo>
                        <a:pt x="8526" y="1673"/>
                        <a:pt x="1" y="4907"/>
                        <a:pt x="6251" y="6874"/>
                      </a:cubicBezTo>
                      <a:cubicBezTo>
                        <a:pt x="7092" y="7139"/>
                        <a:pt x="7984" y="7253"/>
                        <a:pt x="8897" y="7253"/>
                      </a:cubicBezTo>
                      <a:cubicBezTo>
                        <a:pt x="14760" y="7253"/>
                        <a:pt x="21499" y="2526"/>
                        <a:pt x="21499" y="2526"/>
                      </a:cubicBezTo>
                      <a:cubicBezTo>
                        <a:pt x="22024" y="602"/>
                        <a:pt x="20332" y="0"/>
                        <a:pt x="18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50" name="Google Shape;2218;p58"/>
                <p:cNvSpPr/>
                <p:nvPr/>
              </p:nvSpPr>
              <p:spPr>
                <a:xfrm>
                  <a:off x="383113" y="518919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51" name="Google Shape;2219;p58"/>
                <p:cNvSpPr/>
                <p:nvPr/>
              </p:nvSpPr>
              <p:spPr>
                <a:xfrm>
                  <a:off x="263888" y="768675"/>
                  <a:ext cx="22625" cy="2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" h="907" extrusionOk="0">
                      <a:moveTo>
                        <a:pt x="453" y="1"/>
                      </a:moveTo>
                      <a:cubicBezTo>
                        <a:pt x="202" y="1"/>
                        <a:pt x="1" y="204"/>
                        <a:pt x="1" y="453"/>
                      </a:cubicBezTo>
                      <a:cubicBezTo>
                        <a:pt x="1" y="704"/>
                        <a:pt x="202" y="907"/>
                        <a:pt x="453" y="907"/>
                      </a:cubicBezTo>
                      <a:cubicBezTo>
                        <a:pt x="703" y="907"/>
                        <a:pt x="905" y="705"/>
                        <a:pt x="905" y="454"/>
                      </a:cubicBezTo>
                      <a:cubicBezTo>
                        <a:pt x="905" y="204"/>
                        <a:pt x="703" y="2"/>
                        <a:pt x="4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52" name="Google Shape;2220;p58"/>
                <p:cNvSpPr/>
                <p:nvPr/>
              </p:nvSpPr>
              <p:spPr>
                <a:xfrm>
                  <a:off x="383113" y="518919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  <p:grpSp>
            <p:nvGrpSpPr>
              <p:cNvPr id="24" name="Google Shape;2221;p58"/>
              <p:cNvGrpSpPr/>
              <p:nvPr/>
            </p:nvGrpSpPr>
            <p:grpSpPr>
              <a:xfrm>
                <a:off x="7890613" y="1835631"/>
                <a:ext cx="709113" cy="364856"/>
                <a:chOff x="7890613" y="1835631"/>
                <a:chExt cx="709113" cy="364856"/>
              </a:xfrm>
            </p:grpSpPr>
            <p:sp>
              <p:nvSpPr>
                <p:cNvPr id="35" name="Google Shape;2222;p58"/>
                <p:cNvSpPr/>
                <p:nvPr/>
              </p:nvSpPr>
              <p:spPr>
                <a:xfrm>
                  <a:off x="8377225" y="1990488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36" name="Google Shape;2223;p58"/>
                <p:cNvSpPr/>
                <p:nvPr/>
              </p:nvSpPr>
              <p:spPr>
                <a:xfrm>
                  <a:off x="8377225" y="1990488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37" name="Google Shape;2224;p58"/>
                <p:cNvSpPr/>
                <p:nvPr/>
              </p:nvSpPr>
              <p:spPr>
                <a:xfrm>
                  <a:off x="8088263" y="1835631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38" name="Google Shape;2225;p58"/>
                <p:cNvSpPr/>
                <p:nvPr/>
              </p:nvSpPr>
              <p:spPr>
                <a:xfrm>
                  <a:off x="8088263" y="1835631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39" name="Google Shape;2226;p58"/>
                <p:cNvSpPr/>
                <p:nvPr/>
              </p:nvSpPr>
              <p:spPr>
                <a:xfrm>
                  <a:off x="7908388" y="2147863"/>
                  <a:ext cx="198700" cy="4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8" h="1882" extrusionOk="0">
                      <a:moveTo>
                        <a:pt x="3720" y="1"/>
                      </a:moveTo>
                      <a:lnTo>
                        <a:pt x="0" y="1630"/>
                      </a:lnTo>
                      <a:cubicBezTo>
                        <a:pt x="0" y="1630"/>
                        <a:pt x="1122" y="1881"/>
                        <a:pt x="2528" y="1881"/>
                      </a:cubicBezTo>
                      <a:cubicBezTo>
                        <a:pt x="3502" y="1881"/>
                        <a:pt x="4612" y="1761"/>
                        <a:pt x="5581" y="1352"/>
                      </a:cubicBezTo>
                      <a:cubicBezTo>
                        <a:pt x="7948" y="354"/>
                        <a:pt x="3720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0" name="Google Shape;2227;p58"/>
                <p:cNvSpPr/>
                <p:nvPr/>
              </p:nvSpPr>
              <p:spPr>
                <a:xfrm>
                  <a:off x="7890613" y="2019138"/>
                  <a:ext cx="550600" cy="18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4" h="7254" extrusionOk="0">
                      <a:moveTo>
                        <a:pt x="18012" y="0"/>
                      </a:moveTo>
                      <a:cubicBezTo>
                        <a:pt x="14143" y="0"/>
                        <a:pt x="8526" y="1673"/>
                        <a:pt x="8526" y="1673"/>
                      </a:cubicBezTo>
                      <a:cubicBezTo>
                        <a:pt x="8526" y="1673"/>
                        <a:pt x="1" y="4907"/>
                        <a:pt x="6251" y="6874"/>
                      </a:cubicBezTo>
                      <a:cubicBezTo>
                        <a:pt x="7092" y="7139"/>
                        <a:pt x="7984" y="7253"/>
                        <a:pt x="8897" y="7253"/>
                      </a:cubicBezTo>
                      <a:cubicBezTo>
                        <a:pt x="14760" y="7253"/>
                        <a:pt x="21499" y="2526"/>
                        <a:pt x="21499" y="2526"/>
                      </a:cubicBezTo>
                      <a:cubicBezTo>
                        <a:pt x="22024" y="602"/>
                        <a:pt x="20332" y="0"/>
                        <a:pt x="18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1" name="Google Shape;2228;p58"/>
                <p:cNvSpPr/>
                <p:nvPr/>
              </p:nvSpPr>
              <p:spPr>
                <a:xfrm>
                  <a:off x="8159813" y="1874556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2" name="Google Shape;2229;p58"/>
                <p:cNvSpPr/>
                <p:nvPr/>
              </p:nvSpPr>
              <p:spPr>
                <a:xfrm>
                  <a:off x="8040588" y="2124313"/>
                  <a:ext cx="22625" cy="2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" h="907" extrusionOk="0">
                      <a:moveTo>
                        <a:pt x="453" y="1"/>
                      </a:moveTo>
                      <a:cubicBezTo>
                        <a:pt x="202" y="1"/>
                        <a:pt x="1" y="204"/>
                        <a:pt x="1" y="453"/>
                      </a:cubicBezTo>
                      <a:cubicBezTo>
                        <a:pt x="1" y="704"/>
                        <a:pt x="202" y="907"/>
                        <a:pt x="453" y="907"/>
                      </a:cubicBezTo>
                      <a:cubicBezTo>
                        <a:pt x="703" y="907"/>
                        <a:pt x="905" y="705"/>
                        <a:pt x="905" y="454"/>
                      </a:cubicBezTo>
                      <a:cubicBezTo>
                        <a:pt x="905" y="204"/>
                        <a:pt x="703" y="2"/>
                        <a:pt x="4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" name="Google Shape;2230;p58"/>
                <p:cNvSpPr/>
                <p:nvPr/>
              </p:nvSpPr>
              <p:spPr>
                <a:xfrm>
                  <a:off x="8159813" y="1874556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  <p:grpSp>
            <p:nvGrpSpPr>
              <p:cNvPr id="25" name="Google Shape;2231;p58"/>
              <p:cNvGrpSpPr/>
              <p:nvPr/>
            </p:nvGrpSpPr>
            <p:grpSpPr>
              <a:xfrm>
                <a:off x="8328513" y="962031"/>
                <a:ext cx="709113" cy="364856"/>
                <a:chOff x="113913" y="479994"/>
                <a:chExt cx="709113" cy="364856"/>
              </a:xfrm>
            </p:grpSpPr>
            <p:sp>
              <p:nvSpPr>
                <p:cNvPr id="26" name="Google Shape;2232;p58"/>
                <p:cNvSpPr/>
                <p:nvPr/>
              </p:nvSpPr>
              <p:spPr>
                <a:xfrm>
                  <a:off x="600525" y="634850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27" name="Google Shape;2233;p58"/>
                <p:cNvSpPr/>
                <p:nvPr/>
              </p:nvSpPr>
              <p:spPr>
                <a:xfrm>
                  <a:off x="600525" y="634850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28" name="Google Shape;2234;p58"/>
                <p:cNvSpPr/>
                <p:nvPr/>
              </p:nvSpPr>
              <p:spPr>
                <a:xfrm>
                  <a:off x="311563" y="479994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29" name="Google Shape;2235;p58"/>
                <p:cNvSpPr/>
                <p:nvPr/>
              </p:nvSpPr>
              <p:spPr>
                <a:xfrm>
                  <a:off x="311563" y="479994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30" name="Google Shape;2236;p58"/>
                <p:cNvSpPr/>
                <p:nvPr/>
              </p:nvSpPr>
              <p:spPr>
                <a:xfrm>
                  <a:off x="131688" y="792225"/>
                  <a:ext cx="198700" cy="4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8" h="1882" extrusionOk="0">
                      <a:moveTo>
                        <a:pt x="3720" y="1"/>
                      </a:moveTo>
                      <a:lnTo>
                        <a:pt x="0" y="1630"/>
                      </a:lnTo>
                      <a:cubicBezTo>
                        <a:pt x="0" y="1630"/>
                        <a:pt x="1122" y="1881"/>
                        <a:pt x="2528" y="1881"/>
                      </a:cubicBezTo>
                      <a:cubicBezTo>
                        <a:pt x="3502" y="1881"/>
                        <a:pt x="4612" y="1761"/>
                        <a:pt x="5581" y="1352"/>
                      </a:cubicBezTo>
                      <a:cubicBezTo>
                        <a:pt x="7948" y="354"/>
                        <a:pt x="3720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31" name="Google Shape;2237;p58"/>
                <p:cNvSpPr/>
                <p:nvPr/>
              </p:nvSpPr>
              <p:spPr>
                <a:xfrm>
                  <a:off x="113913" y="663500"/>
                  <a:ext cx="550600" cy="18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4" h="7254" extrusionOk="0">
                      <a:moveTo>
                        <a:pt x="18012" y="0"/>
                      </a:moveTo>
                      <a:cubicBezTo>
                        <a:pt x="14143" y="0"/>
                        <a:pt x="8526" y="1673"/>
                        <a:pt x="8526" y="1673"/>
                      </a:cubicBezTo>
                      <a:cubicBezTo>
                        <a:pt x="8526" y="1673"/>
                        <a:pt x="1" y="4907"/>
                        <a:pt x="6251" y="6874"/>
                      </a:cubicBezTo>
                      <a:cubicBezTo>
                        <a:pt x="7092" y="7139"/>
                        <a:pt x="7984" y="7253"/>
                        <a:pt x="8897" y="7253"/>
                      </a:cubicBezTo>
                      <a:cubicBezTo>
                        <a:pt x="14760" y="7253"/>
                        <a:pt x="21499" y="2526"/>
                        <a:pt x="21499" y="2526"/>
                      </a:cubicBezTo>
                      <a:cubicBezTo>
                        <a:pt x="22024" y="602"/>
                        <a:pt x="20332" y="0"/>
                        <a:pt x="18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32" name="Google Shape;2238;p58"/>
                <p:cNvSpPr/>
                <p:nvPr/>
              </p:nvSpPr>
              <p:spPr>
                <a:xfrm>
                  <a:off x="383113" y="518919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33" name="Google Shape;2239;p58"/>
                <p:cNvSpPr/>
                <p:nvPr/>
              </p:nvSpPr>
              <p:spPr>
                <a:xfrm>
                  <a:off x="263888" y="768675"/>
                  <a:ext cx="22625" cy="2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" h="907" extrusionOk="0">
                      <a:moveTo>
                        <a:pt x="453" y="1"/>
                      </a:moveTo>
                      <a:cubicBezTo>
                        <a:pt x="202" y="1"/>
                        <a:pt x="1" y="204"/>
                        <a:pt x="1" y="453"/>
                      </a:cubicBezTo>
                      <a:cubicBezTo>
                        <a:pt x="1" y="704"/>
                        <a:pt x="202" y="907"/>
                        <a:pt x="453" y="907"/>
                      </a:cubicBezTo>
                      <a:cubicBezTo>
                        <a:pt x="703" y="907"/>
                        <a:pt x="905" y="705"/>
                        <a:pt x="905" y="454"/>
                      </a:cubicBezTo>
                      <a:cubicBezTo>
                        <a:pt x="905" y="204"/>
                        <a:pt x="703" y="2"/>
                        <a:pt x="4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34" name="Google Shape;2240;p58"/>
                <p:cNvSpPr/>
                <p:nvPr/>
              </p:nvSpPr>
              <p:spPr>
                <a:xfrm>
                  <a:off x="383113" y="518919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</p:grpSp>
        <p:sp>
          <p:nvSpPr>
            <p:cNvPr id="22" name="Google Shape;2241;p58"/>
            <p:cNvSpPr/>
            <p:nvPr/>
          </p:nvSpPr>
          <p:spPr>
            <a:xfrm>
              <a:off x="-706350" y="92725"/>
              <a:ext cx="1833250" cy="550700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549365" y="2109813"/>
            <a:ext cx="2099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n-lt"/>
              </a:rPr>
              <a:t>Trong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thời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gian</a:t>
            </a:r>
            <a:r>
              <a:rPr lang="en-US" dirty="0" smtClean="0">
                <a:latin typeface="+mn-lt"/>
              </a:rPr>
              <a:t> 1 </a:t>
            </a:r>
            <a:r>
              <a:rPr lang="en-US" dirty="0" err="1" smtClean="0">
                <a:latin typeface="+mn-lt"/>
              </a:rPr>
              <a:t>tuần</a:t>
            </a:r>
            <a:endParaRPr lang="en-US" dirty="0"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6187" y="4095750"/>
            <a:ext cx="8307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n-lt"/>
              </a:rPr>
              <a:t>Kết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quả</a:t>
            </a:r>
            <a:r>
              <a:rPr lang="en-US" dirty="0" smtClean="0">
                <a:latin typeface="+mn-lt"/>
              </a:rPr>
              <a:t>:  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387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684" y="303991"/>
            <a:ext cx="7704900" cy="789900"/>
          </a:xfrm>
        </p:spPr>
        <p:txBody>
          <a:bodyPr/>
          <a:lstStyle/>
          <a:p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5:</a:t>
            </a:r>
            <a:endParaRPr lang="en-US" dirty="0"/>
          </a:p>
        </p:txBody>
      </p:sp>
      <p:cxnSp>
        <p:nvCxnSpPr>
          <p:cNvPr id="6" name="Google Shape;2192;p58"/>
          <p:cNvCxnSpPr>
            <a:stCxn id="13" idx="0"/>
            <a:endCxn id="11" idx="2"/>
          </p:cNvCxnSpPr>
          <p:nvPr/>
        </p:nvCxnSpPr>
        <p:spPr>
          <a:xfrm rot="5400000" flipH="1" flipV="1">
            <a:off x="3317300" y="852167"/>
            <a:ext cx="408194" cy="1841784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" name="Google Shape;2195;p58"/>
          <p:cNvCxnSpPr>
            <a:stCxn id="13" idx="2"/>
            <a:endCxn id="15" idx="0"/>
          </p:cNvCxnSpPr>
          <p:nvPr/>
        </p:nvCxnSpPr>
        <p:spPr>
          <a:xfrm rot="16200000" flipH="1">
            <a:off x="2876080" y="2119180"/>
            <a:ext cx="434596" cy="985747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" name="Google Shape;2197;p58"/>
          <p:cNvCxnSpPr>
            <a:stCxn id="14" idx="0"/>
            <a:endCxn id="13" idx="2"/>
          </p:cNvCxnSpPr>
          <p:nvPr/>
        </p:nvCxnSpPr>
        <p:spPr>
          <a:xfrm rot="5400000" flipH="1" flipV="1">
            <a:off x="1922716" y="2145131"/>
            <a:ext cx="428163" cy="927415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2199;p58"/>
          <p:cNvCxnSpPr>
            <a:stCxn id="12" idx="2"/>
            <a:endCxn id="17" idx="0"/>
          </p:cNvCxnSpPr>
          <p:nvPr/>
        </p:nvCxnSpPr>
        <p:spPr>
          <a:xfrm rot="16200000" flipH="1">
            <a:off x="6834631" y="2156782"/>
            <a:ext cx="425639" cy="9195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2202;p58"/>
          <p:cNvCxnSpPr>
            <a:stCxn id="16" idx="0"/>
            <a:endCxn id="12" idx="2"/>
          </p:cNvCxnSpPr>
          <p:nvPr/>
        </p:nvCxnSpPr>
        <p:spPr>
          <a:xfrm rot="5400000" flipH="1" flipV="1">
            <a:off x="5905445" y="2147097"/>
            <a:ext cx="425639" cy="938872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2194;p58"/>
          <p:cNvSpPr/>
          <p:nvPr/>
        </p:nvSpPr>
        <p:spPr>
          <a:xfrm>
            <a:off x="3093378" y="1151362"/>
            <a:ext cx="2697822" cy="417600"/>
          </a:xfrm>
          <a:prstGeom prst="roundRect">
            <a:avLst>
              <a:gd name="adj" fmla="val 2451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Trồng</a:t>
            </a:r>
            <a:r>
              <a:rPr lang="en-US" dirty="0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 6 </a:t>
            </a:r>
            <a:r>
              <a:rPr lang="en-US" dirty="0" err="1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cây</a:t>
            </a:r>
            <a:r>
              <a:rPr lang="en-US" dirty="0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đậu</a:t>
            </a:r>
            <a:r>
              <a:rPr lang="en-US" dirty="0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vào</a:t>
            </a:r>
            <a:r>
              <a:rPr lang="en-US" dirty="0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 2 </a:t>
            </a:r>
            <a:r>
              <a:rPr lang="en-US" dirty="0" err="1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khu</a:t>
            </a:r>
            <a:r>
              <a:rPr lang="en-US" dirty="0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đất</a:t>
            </a:r>
            <a:r>
              <a:rPr lang="en-US" dirty="0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khác</a:t>
            </a:r>
            <a:r>
              <a:rPr lang="en-US" dirty="0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nhau</a:t>
            </a:r>
            <a:r>
              <a:rPr lang="en-US" dirty="0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, </a:t>
            </a:r>
            <a:r>
              <a:rPr lang="en-US" dirty="0" err="1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mỗi</a:t>
            </a:r>
            <a:r>
              <a:rPr lang="en-US" dirty="0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khu</a:t>
            </a:r>
            <a:r>
              <a:rPr lang="en-US" dirty="0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  </a:t>
            </a:r>
            <a:r>
              <a:rPr lang="en-US" dirty="0" err="1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cây</a:t>
            </a:r>
            <a:endParaRPr dirty="0">
              <a:solidFill>
                <a:schemeClr val="dk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12" name="Google Shape;2200;p58"/>
          <p:cNvSpPr/>
          <p:nvPr/>
        </p:nvSpPr>
        <p:spPr>
          <a:xfrm>
            <a:off x="5862000" y="1986113"/>
            <a:ext cx="1451400" cy="417600"/>
          </a:xfrm>
          <a:prstGeom prst="roundRect">
            <a:avLst>
              <a:gd name="adj" fmla="val 2197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Khu</a:t>
            </a:r>
            <a:r>
              <a:rPr lang="en-US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số 2</a:t>
            </a:r>
            <a:endParaRPr dirty="0">
              <a:solidFill>
                <a:schemeClr val="lt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13" name="Google Shape;2193;p58"/>
          <p:cNvSpPr/>
          <p:nvPr/>
        </p:nvSpPr>
        <p:spPr>
          <a:xfrm>
            <a:off x="1874805" y="1977156"/>
            <a:ext cx="1451400" cy="417600"/>
          </a:xfrm>
          <a:prstGeom prst="roundRect">
            <a:avLst>
              <a:gd name="adj" fmla="val 2370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Khu</a:t>
            </a:r>
            <a:r>
              <a:rPr lang="en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 số 1</a:t>
            </a:r>
            <a:endParaRPr dirty="0">
              <a:solidFill>
                <a:schemeClr val="lt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14" name="Google Shape;2198;p58"/>
          <p:cNvSpPr/>
          <p:nvPr/>
        </p:nvSpPr>
        <p:spPr>
          <a:xfrm>
            <a:off x="753590" y="2822919"/>
            <a:ext cx="1839000" cy="968029"/>
          </a:xfrm>
          <a:prstGeom prst="roundRect">
            <a:avLst>
              <a:gd name="adj" fmla="val 2015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T</a:t>
            </a:r>
            <a:r>
              <a:rPr lang="en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rồng tai nơi có đủ ánh sáng mặt trời</a:t>
            </a:r>
            <a:endParaRPr dirty="0">
              <a:solidFill>
                <a:schemeClr val="lt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15" name="Google Shape;2196;p58"/>
          <p:cNvSpPr/>
          <p:nvPr/>
        </p:nvSpPr>
        <p:spPr>
          <a:xfrm>
            <a:off x="2666752" y="2829352"/>
            <a:ext cx="1839000" cy="961595"/>
          </a:xfrm>
          <a:prstGeom prst="roundRect">
            <a:avLst>
              <a:gd name="adj" fmla="val 2558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T</a:t>
            </a:r>
            <a:r>
              <a:rPr lang="en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ưới nước và bón phân đầy đủ</a:t>
            </a:r>
            <a:endParaRPr dirty="0">
              <a:solidFill>
                <a:schemeClr val="lt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16" name="Google Shape;2203;p58"/>
          <p:cNvSpPr/>
          <p:nvPr/>
        </p:nvSpPr>
        <p:spPr>
          <a:xfrm>
            <a:off x="4729328" y="2829352"/>
            <a:ext cx="1839000" cy="961598"/>
          </a:xfrm>
          <a:prstGeom prst="roundRect">
            <a:avLst>
              <a:gd name="adj" fmla="val 2848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T</a:t>
            </a:r>
            <a:r>
              <a:rPr lang="en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rồng tại nơi có đầy đủ ánh sáng mặt trời</a:t>
            </a:r>
            <a:endParaRPr dirty="0">
              <a:solidFill>
                <a:schemeClr val="lt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17" name="Google Shape;2201;p58"/>
          <p:cNvSpPr/>
          <p:nvPr/>
        </p:nvSpPr>
        <p:spPr>
          <a:xfrm>
            <a:off x="6587700" y="2829352"/>
            <a:ext cx="1839000" cy="961597"/>
          </a:xfrm>
          <a:prstGeom prst="roundRect">
            <a:avLst>
              <a:gd name="adj" fmla="val 3223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T</a:t>
            </a:r>
            <a:r>
              <a:rPr lang="en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ưới nước đầy đủ nhưng không bón phân đạm</a:t>
            </a:r>
            <a:endParaRPr dirty="0">
              <a:solidFill>
                <a:schemeClr val="lt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cxnSp>
        <p:nvCxnSpPr>
          <p:cNvPr id="18" name="Google Shape;2205;p58"/>
          <p:cNvCxnSpPr>
            <a:stCxn id="11" idx="2"/>
            <a:endCxn id="12" idx="0"/>
          </p:cNvCxnSpPr>
          <p:nvPr/>
        </p:nvCxnSpPr>
        <p:spPr>
          <a:xfrm rot="16200000" flipH="1">
            <a:off x="5306419" y="704831"/>
            <a:ext cx="417151" cy="2145411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oogle Shape;2206;p58"/>
          <p:cNvGrpSpPr/>
          <p:nvPr/>
        </p:nvGrpSpPr>
        <p:grpSpPr>
          <a:xfrm>
            <a:off x="-706350" y="45625"/>
            <a:ext cx="10597716" cy="2629107"/>
            <a:chOff x="-706350" y="45625"/>
            <a:chExt cx="10597716" cy="2629107"/>
          </a:xfrm>
        </p:grpSpPr>
        <p:sp>
          <p:nvSpPr>
            <p:cNvPr id="20" name="Google Shape;2207;p58"/>
            <p:cNvSpPr/>
            <p:nvPr/>
          </p:nvSpPr>
          <p:spPr>
            <a:xfrm>
              <a:off x="6702098" y="45625"/>
              <a:ext cx="1981743" cy="59530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21" name="Google Shape;2208;p58"/>
            <p:cNvSpPr/>
            <p:nvPr/>
          </p:nvSpPr>
          <p:spPr>
            <a:xfrm>
              <a:off x="50898" y="1450850"/>
              <a:ext cx="1981743" cy="59530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22" name="Google Shape;2209;p58"/>
            <p:cNvSpPr/>
            <p:nvPr/>
          </p:nvSpPr>
          <p:spPr>
            <a:xfrm>
              <a:off x="7909623" y="2079425"/>
              <a:ext cx="1981743" cy="59530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23" name="Google Shape;2210;p58"/>
            <p:cNvGrpSpPr/>
            <p:nvPr/>
          </p:nvGrpSpPr>
          <p:grpSpPr>
            <a:xfrm>
              <a:off x="7504663" y="962031"/>
              <a:ext cx="1532963" cy="1238456"/>
              <a:chOff x="7504663" y="962031"/>
              <a:chExt cx="1532963" cy="1238456"/>
            </a:xfrm>
          </p:grpSpPr>
          <p:grpSp>
            <p:nvGrpSpPr>
              <p:cNvPr id="25" name="Google Shape;2211;p58"/>
              <p:cNvGrpSpPr/>
              <p:nvPr/>
            </p:nvGrpSpPr>
            <p:grpSpPr>
              <a:xfrm>
                <a:off x="7504663" y="1085981"/>
                <a:ext cx="709113" cy="364856"/>
                <a:chOff x="113913" y="479994"/>
                <a:chExt cx="709113" cy="364856"/>
              </a:xfrm>
            </p:grpSpPr>
            <p:sp>
              <p:nvSpPr>
                <p:cNvPr id="46" name="Google Shape;2212;p58"/>
                <p:cNvSpPr/>
                <p:nvPr/>
              </p:nvSpPr>
              <p:spPr>
                <a:xfrm>
                  <a:off x="600525" y="634850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7" name="Google Shape;2213;p58"/>
                <p:cNvSpPr/>
                <p:nvPr/>
              </p:nvSpPr>
              <p:spPr>
                <a:xfrm>
                  <a:off x="600525" y="634850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8" name="Google Shape;2214;p58"/>
                <p:cNvSpPr/>
                <p:nvPr/>
              </p:nvSpPr>
              <p:spPr>
                <a:xfrm>
                  <a:off x="311563" y="479994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9" name="Google Shape;2215;p58"/>
                <p:cNvSpPr/>
                <p:nvPr/>
              </p:nvSpPr>
              <p:spPr>
                <a:xfrm>
                  <a:off x="311563" y="479994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50" name="Google Shape;2216;p58"/>
                <p:cNvSpPr/>
                <p:nvPr/>
              </p:nvSpPr>
              <p:spPr>
                <a:xfrm>
                  <a:off x="131688" y="792225"/>
                  <a:ext cx="198700" cy="4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8" h="1882" extrusionOk="0">
                      <a:moveTo>
                        <a:pt x="3720" y="1"/>
                      </a:moveTo>
                      <a:lnTo>
                        <a:pt x="0" y="1630"/>
                      </a:lnTo>
                      <a:cubicBezTo>
                        <a:pt x="0" y="1630"/>
                        <a:pt x="1122" y="1881"/>
                        <a:pt x="2528" y="1881"/>
                      </a:cubicBezTo>
                      <a:cubicBezTo>
                        <a:pt x="3502" y="1881"/>
                        <a:pt x="4612" y="1761"/>
                        <a:pt x="5581" y="1352"/>
                      </a:cubicBezTo>
                      <a:cubicBezTo>
                        <a:pt x="7948" y="354"/>
                        <a:pt x="3720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51" name="Google Shape;2217;p58"/>
                <p:cNvSpPr/>
                <p:nvPr/>
              </p:nvSpPr>
              <p:spPr>
                <a:xfrm>
                  <a:off x="113913" y="663500"/>
                  <a:ext cx="550600" cy="18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4" h="7254" extrusionOk="0">
                      <a:moveTo>
                        <a:pt x="18012" y="0"/>
                      </a:moveTo>
                      <a:cubicBezTo>
                        <a:pt x="14143" y="0"/>
                        <a:pt x="8526" y="1673"/>
                        <a:pt x="8526" y="1673"/>
                      </a:cubicBezTo>
                      <a:cubicBezTo>
                        <a:pt x="8526" y="1673"/>
                        <a:pt x="1" y="4907"/>
                        <a:pt x="6251" y="6874"/>
                      </a:cubicBezTo>
                      <a:cubicBezTo>
                        <a:pt x="7092" y="7139"/>
                        <a:pt x="7984" y="7253"/>
                        <a:pt x="8897" y="7253"/>
                      </a:cubicBezTo>
                      <a:cubicBezTo>
                        <a:pt x="14760" y="7253"/>
                        <a:pt x="21499" y="2526"/>
                        <a:pt x="21499" y="2526"/>
                      </a:cubicBezTo>
                      <a:cubicBezTo>
                        <a:pt x="22024" y="602"/>
                        <a:pt x="20332" y="0"/>
                        <a:pt x="18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52" name="Google Shape;2218;p58"/>
                <p:cNvSpPr/>
                <p:nvPr/>
              </p:nvSpPr>
              <p:spPr>
                <a:xfrm>
                  <a:off x="383113" y="518919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53" name="Google Shape;2219;p58"/>
                <p:cNvSpPr/>
                <p:nvPr/>
              </p:nvSpPr>
              <p:spPr>
                <a:xfrm>
                  <a:off x="263888" y="768675"/>
                  <a:ext cx="22625" cy="2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" h="907" extrusionOk="0">
                      <a:moveTo>
                        <a:pt x="453" y="1"/>
                      </a:moveTo>
                      <a:cubicBezTo>
                        <a:pt x="202" y="1"/>
                        <a:pt x="1" y="204"/>
                        <a:pt x="1" y="453"/>
                      </a:cubicBezTo>
                      <a:cubicBezTo>
                        <a:pt x="1" y="704"/>
                        <a:pt x="202" y="907"/>
                        <a:pt x="453" y="907"/>
                      </a:cubicBezTo>
                      <a:cubicBezTo>
                        <a:pt x="703" y="907"/>
                        <a:pt x="905" y="705"/>
                        <a:pt x="905" y="454"/>
                      </a:cubicBezTo>
                      <a:cubicBezTo>
                        <a:pt x="905" y="204"/>
                        <a:pt x="703" y="2"/>
                        <a:pt x="4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54" name="Google Shape;2220;p58"/>
                <p:cNvSpPr/>
                <p:nvPr/>
              </p:nvSpPr>
              <p:spPr>
                <a:xfrm>
                  <a:off x="383113" y="518919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  <p:grpSp>
            <p:nvGrpSpPr>
              <p:cNvPr id="26" name="Google Shape;2221;p58"/>
              <p:cNvGrpSpPr/>
              <p:nvPr/>
            </p:nvGrpSpPr>
            <p:grpSpPr>
              <a:xfrm>
                <a:off x="7890613" y="1835631"/>
                <a:ext cx="709113" cy="364856"/>
                <a:chOff x="7890613" y="1835631"/>
                <a:chExt cx="709113" cy="364856"/>
              </a:xfrm>
            </p:grpSpPr>
            <p:sp>
              <p:nvSpPr>
                <p:cNvPr id="37" name="Google Shape;2222;p58"/>
                <p:cNvSpPr/>
                <p:nvPr/>
              </p:nvSpPr>
              <p:spPr>
                <a:xfrm>
                  <a:off x="8377225" y="1990488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38" name="Google Shape;2223;p58"/>
                <p:cNvSpPr/>
                <p:nvPr/>
              </p:nvSpPr>
              <p:spPr>
                <a:xfrm>
                  <a:off x="8377225" y="1990488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39" name="Google Shape;2224;p58"/>
                <p:cNvSpPr/>
                <p:nvPr/>
              </p:nvSpPr>
              <p:spPr>
                <a:xfrm>
                  <a:off x="8088263" y="1835631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0" name="Google Shape;2225;p58"/>
                <p:cNvSpPr/>
                <p:nvPr/>
              </p:nvSpPr>
              <p:spPr>
                <a:xfrm>
                  <a:off x="8088263" y="1835631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1" name="Google Shape;2226;p58"/>
                <p:cNvSpPr/>
                <p:nvPr/>
              </p:nvSpPr>
              <p:spPr>
                <a:xfrm>
                  <a:off x="7908388" y="2147863"/>
                  <a:ext cx="198700" cy="4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8" h="1882" extrusionOk="0">
                      <a:moveTo>
                        <a:pt x="3720" y="1"/>
                      </a:moveTo>
                      <a:lnTo>
                        <a:pt x="0" y="1630"/>
                      </a:lnTo>
                      <a:cubicBezTo>
                        <a:pt x="0" y="1630"/>
                        <a:pt x="1122" y="1881"/>
                        <a:pt x="2528" y="1881"/>
                      </a:cubicBezTo>
                      <a:cubicBezTo>
                        <a:pt x="3502" y="1881"/>
                        <a:pt x="4612" y="1761"/>
                        <a:pt x="5581" y="1352"/>
                      </a:cubicBezTo>
                      <a:cubicBezTo>
                        <a:pt x="7948" y="354"/>
                        <a:pt x="3720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2" name="Google Shape;2227;p58"/>
                <p:cNvSpPr/>
                <p:nvPr/>
              </p:nvSpPr>
              <p:spPr>
                <a:xfrm>
                  <a:off x="7890613" y="2019138"/>
                  <a:ext cx="550600" cy="18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4" h="7254" extrusionOk="0">
                      <a:moveTo>
                        <a:pt x="18012" y="0"/>
                      </a:moveTo>
                      <a:cubicBezTo>
                        <a:pt x="14143" y="0"/>
                        <a:pt x="8526" y="1673"/>
                        <a:pt x="8526" y="1673"/>
                      </a:cubicBezTo>
                      <a:cubicBezTo>
                        <a:pt x="8526" y="1673"/>
                        <a:pt x="1" y="4907"/>
                        <a:pt x="6251" y="6874"/>
                      </a:cubicBezTo>
                      <a:cubicBezTo>
                        <a:pt x="7092" y="7139"/>
                        <a:pt x="7984" y="7253"/>
                        <a:pt x="8897" y="7253"/>
                      </a:cubicBezTo>
                      <a:cubicBezTo>
                        <a:pt x="14760" y="7253"/>
                        <a:pt x="21499" y="2526"/>
                        <a:pt x="21499" y="2526"/>
                      </a:cubicBezTo>
                      <a:cubicBezTo>
                        <a:pt x="22024" y="602"/>
                        <a:pt x="20332" y="0"/>
                        <a:pt x="18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" name="Google Shape;2228;p58"/>
                <p:cNvSpPr/>
                <p:nvPr/>
              </p:nvSpPr>
              <p:spPr>
                <a:xfrm>
                  <a:off x="8159813" y="1874556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4" name="Google Shape;2229;p58"/>
                <p:cNvSpPr/>
                <p:nvPr/>
              </p:nvSpPr>
              <p:spPr>
                <a:xfrm>
                  <a:off x="8040588" y="2124313"/>
                  <a:ext cx="22625" cy="2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" h="907" extrusionOk="0">
                      <a:moveTo>
                        <a:pt x="453" y="1"/>
                      </a:moveTo>
                      <a:cubicBezTo>
                        <a:pt x="202" y="1"/>
                        <a:pt x="1" y="204"/>
                        <a:pt x="1" y="453"/>
                      </a:cubicBezTo>
                      <a:cubicBezTo>
                        <a:pt x="1" y="704"/>
                        <a:pt x="202" y="907"/>
                        <a:pt x="453" y="907"/>
                      </a:cubicBezTo>
                      <a:cubicBezTo>
                        <a:pt x="703" y="907"/>
                        <a:pt x="905" y="705"/>
                        <a:pt x="905" y="454"/>
                      </a:cubicBezTo>
                      <a:cubicBezTo>
                        <a:pt x="905" y="204"/>
                        <a:pt x="703" y="2"/>
                        <a:pt x="4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5" name="Google Shape;2230;p58"/>
                <p:cNvSpPr/>
                <p:nvPr/>
              </p:nvSpPr>
              <p:spPr>
                <a:xfrm>
                  <a:off x="8159813" y="1874556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  <p:grpSp>
            <p:nvGrpSpPr>
              <p:cNvPr id="27" name="Google Shape;2231;p58"/>
              <p:cNvGrpSpPr/>
              <p:nvPr/>
            </p:nvGrpSpPr>
            <p:grpSpPr>
              <a:xfrm>
                <a:off x="8328513" y="962031"/>
                <a:ext cx="709113" cy="364856"/>
                <a:chOff x="113913" y="479994"/>
                <a:chExt cx="709113" cy="364856"/>
              </a:xfrm>
            </p:grpSpPr>
            <p:sp>
              <p:nvSpPr>
                <p:cNvPr id="28" name="Google Shape;2232;p58"/>
                <p:cNvSpPr/>
                <p:nvPr/>
              </p:nvSpPr>
              <p:spPr>
                <a:xfrm>
                  <a:off x="600525" y="634850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29" name="Google Shape;2233;p58"/>
                <p:cNvSpPr/>
                <p:nvPr/>
              </p:nvSpPr>
              <p:spPr>
                <a:xfrm>
                  <a:off x="600525" y="634850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30" name="Google Shape;2234;p58"/>
                <p:cNvSpPr/>
                <p:nvPr/>
              </p:nvSpPr>
              <p:spPr>
                <a:xfrm>
                  <a:off x="311563" y="479994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31" name="Google Shape;2235;p58"/>
                <p:cNvSpPr/>
                <p:nvPr/>
              </p:nvSpPr>
              <p:spPr>
                <a:xfrm>
                  <a:off x="311563" y="479994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32" name="Google Shape;2236;p58"/>
                <p:cNvSpPr/>
                <p:nvPr/>
              </p:nvSpPr>
              <p:spPr>
                <a:xfrm>
                  <a:off x="131688" y="792225"/>
                  <a:ext cx="198700" cy="4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8" h="1882" extrusionOk="0">
                      <a:moveTo>
                        <a:pt x="3720" y="1"/>
                      </a:moveTo>
                      <a:lnTo>
                        <a:pt x="0" y="1630"/>
                      </a:lnTo>
                      <a:cubicBezTo>
                        <a:pt x="0" y="1630"/>
                        <a:pt x="1122" y="1881"/>
                        <a:pt x="2528" y="1881"/>
                      </a:cubicBezTo>
                      <a:cubicBezTo>
                        <a:pt x="3502" y="1881"/>
                        <a:pt x="4612" y="1761"/>
                        <a:pt x="5581" y="1352"/>
                      </a:cubicBezTo>
                      <a:cubicBezTo>
                        <a:pt x="7948" y="354"/>
                        <a:pt x="3720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33" name="Google Shape;2237;p58"/>
                <p:cNvSpPr/>
                <p:nvPr/>
              </p:nvSpPr>
              <p:spPr>
                <a:xfrm>
                  <a:off x="113913" y="663500"/>
                  <a:ext cx="550600" cy="18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4" h="7254" extrusionOk="0">
                      <a:moveTo>
                        <a:pt x="18012" y="0"/>
                      </a:moveTo>
                      <a:cubicBezTo>
                        <a:pt x="14143" y="0"/>
                        <a:pt x="8526" y="1673"/>
                        <a:pt x="8526" y="1673"/>
                      </a:cubicBezTo>
                      <a:cubicBezTo>
                        <a:pt x="8526" y="1673"/>
                        <a:pt x="1" y="4907"/>
                        <a:pt x="6251" y="6874"/>
                      </a:cubicBezTo>
                      <a:cubicBezTo>
                        <a:pt x="7092" y="7139"/>
                        <a:pt x="7984" y="7253"/>
                        <a:pt x="8897" y="7253"/>
                      </a:cubicBezTo>
                      <a:cubicBezTo>
                        <a:pt x="14760" y="7253"/>
                        <a:pt x="21499" y="2526"/>
                        <a:pt x="21499" y="2526"/>
                      </a:cubicBezTo>
                      <a:cubicBezTo>
                        <a:pt x="22024" y="602"/>
                        <a:pt x="20332" y="0"/>
                        <a:pt x="18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34" name="Google Shape;2238;p58"/>
                <p:cNvSpPr/>
                <p:nvPr/>
              </p:nvSpPr>
              <p:spPr>
                <a:xfrm>
                  <a:off x="383113" y="518919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35" name="Google Shape;2239;p58"/>
                <p:cNvSpPr/>
                <p:nvPr/>
              </p:nvSpPr>
              <p:spPr>
                <a:xfrm>
                  <a:off x="263888" y="768675"/>
                  <a:ext cx="22625" cy="2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" h="907" extrusionOk="0">
                      <a:moveTo>
                        <a:pt x="453" y="1"/>
                      </a:moveTo>
                      <a:cubicBezTo>
                        <a:pt x="202" y="1"/>
                        <a:pt x="1" y="204"/>
                        <a:pt x="1" y="453"/>
                      </a:cubicBezTo>
                      <a:cubicBezTo>
                        <a:pt x="1" y="704"/>
                        <a:pt x="202" y="907"/>
                        <a:pt x="453" y="907"/>
                      </a:cubicBezTo>
                      <a:cubicBezTo>
                        <a:pt x="703" y="907"/>
                        <a:pt x="905" y="705"/>
                        <a:pt x="905" y="454"/>
                      </a:cubicBezTo>
                      <a:cubicBezTo>
                        <a:pt x="905" y="204"/>
                        <a:pt x="703" y="2"/>
                        <a:pt x="4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36" name="Google Shape;2240;p58"/>
                <p:cNvSpPr/>
                <p:nvPr/>
              </p:nvSpPr>
              <p:spPr>
                <a:xfrm>
                  <a:off x="383113" y="518919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</p:grpSp>
        <p:sp>
          <p:nvSpPr>
            <p:cNvPr id="24" name="Google Shape;2241;p58"/>
            <p:cNvSpPr/>
            <p:nvPr/>
          </p:nvSpPr>
          <p:spPr>
            <a:xfrm>
              <a:off x="-706350" y="92725"/>
              <a:ext cx="1833250" cy="550700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549365" y="2109813"/>
            <a:ext cx="2099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n-lt"/>
              </a:rPr>
              <a:t>Trong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thời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gian</a:t>
            </a:r>
            <a:r>
              <a:rPr lang="en-US" dirty="0" smtClean="0">
                <a:latin typeface="+mn-lt"/>
              </a:rPr>
              <a:t> 1 </a:t>
            </a:r>
            <a:r>
              <a:rPr lang="en-US" dirty="0" err="1" smtClean="0">
                <a:latin typeface="+mn-lt"/>
              </a:rPr>
              <a:t>tuần</a:t>
            </a:r>
            <a:endParaRPr lang="en-US" dirty="0"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6187" y="4095750"/>
            <a:ext cx="8307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n-lt"/>
              </a:rPr>
              <a:t>Kết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quả</a:t>
            </a:r>
            <a:r>
              <a:rPr lang="en-US" dirty="0" smtClean="0">
                <a:latin typeface="+mn-lt"/>
              </a:rPr>
              <a:t>:  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6606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8773"/>
            <a:ext cx="7620000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72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03684" y="303991"/>
            <a:ext cx="77049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6:</a:t>
            </a:r>
            <a:endParaRPr lang="en-US" dirty="0"/>
          </a:p>
        </p:txBody>
      </p:sp>
      <p:cxnSp>
        <p:nvCxnSpPr>
          <p:cNvPr id="7" name="Google Shape;2192;p58"/>
          <p:cNvCxnSpPr>
            <a:stCxn id="14" idx="0"/>
            <a:endCxn id="12" idx="2"/>
          </p:cNvCxnSpPr>
          <p:nvPr/>
        </p:nvCxnSpPr>
        <p:spPr>
          <a:xfrm rot="5400000" flipH="1" flipV="1">
            <a:off x="3317300" y="852167"/>
            <a:ext cx="408194" cy="1841784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" name="Google Shape;2195;p58"/>
          <p:cNvCxnSpPr>
            <a:stCxn id="14" idx="2"/>
            <a:endCxn id="16" idx="0"/>
          </p:cNvCxnSpPr>
          <p:nvPr/>
        </p:nvCxnSpPr>
        <p:spPr>
          <a:xfrm rot="16200000" flipH="1">
            <a:off x="2876080" y="2119180"/>
            <a:ext cx="434596" cy="985747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2197;p58"/>
          <p:cNvCxnSpPr>
            <a:stCxn id="15" idx="0"/>
            <a:endCxn id="14" idx="2"/>
          </p:cNvCxnSpPr>
          <p:nvPr/>
        </p:nvCxnSpPr>
        <p:spPr>
          <a:xfrm rot="5400000" flipH="1" flipV="1">
            <a:off x="1922716" y="2145131"/>
            <a:ext cx="428163" cy="927415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2199;p58"/>
          <p:cNvCxnSpPr>
            <a:stCxn id="13" idx="2"/>
            <a:endCxn id="18" idx="0"/>
          </p:cNvCxnSpPr>
          <p:nvPr/>
        </p:nvCxnSpPr>
        <p:spPr>
          <a:xfrm rot="16200000" flipH="1">
            <a:off x="6834631" y="2156782"/>
            <a:ext cx="425639" cy="9195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2202;p58"/>
          <p:cNvCxnSpPr>
            <a:stCxn id="17" idx="0"/>
            <a:endCxn id="13" idx="2"/>
          </p:cNvCxnSpPr>
          <p:nvPr/>
        </p:nvCxnSpPr>
        <p:spPr>
          <a:xfrm rot="5400000" flipH="1" flipV="1">
            <a:off x="5905445" y="2147097"/>
            <a:ext cx="425639" cy="938872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2194;p58"/>
          <p:cNvSpPr/>
          <p:nvPr/>
        </p:nvSpPr>
        <p:spPr>
          <a:xfrm>
            <a:off x="3093378" y="1151362"/>
            <a:ext cx="2697822" cy="417600"/>
          </a:xfrm>
          <a:prstGeom prst="roundRect">
            <a:avLst>
              <a:gd name="adj" fmla="val 2451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Theo </a:t>
            </a:r>
            <a:r>
              <a:rPr lang="en-US" dirty="0" err="1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dõi</a:t>
            </a:r>
            <a:r>
              <a:rPr lang="en-US" dirty="0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 2 </a:t>
            </a:r>
            <a:r>
              <a:rPr lang="en-US" dirty="0" err="1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hồ</a:t>
            </a:r>
            <a:r>
              <a:rPr lang="en-US" dirty="0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nuôi</a:t>
            </a:r>
            <a:r>
              <a:rPr lang="en-US" dirty="0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cá</a:t>
            </a:r>
            <a:r>
              <a:rPr lang="en-US" dirty="0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rô</a:t>
            </a:r>
            <a:r>
              <a:rPr lang="en-US" dirty="0" smtClean="0">
                <a:solidFill>
                  <a:schemeClr val="dk1"/>
                </a:solidFill>
                <a:latin typeface="+mn-lt"/>
                <a:ea typeface="Fredoka One"/>
                <a:cs typeface="Fredoka One"/>
                <a:sym typeface="Fredoka One"/>
              </a:rPr>
              <a:t> phi</a:t>
            </a:r>
            <a:endParaRPr dirty="0">
              <a:solidFill>
                <a:schemeClr val="dk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13" name="Google Shape;2200;p58"/>
          <p:cNvSpPr/>
          <p:nvPr/>
        </p:nvSpPr>
        <p:spPr>
          <a:xfrm>
            <a:off x="5862000" y="1986113"/>
            <a:ext cx="1451400" cy="417600"/>
          </a:xfrm>
          <a:prstGeom prst="roundRect">
            <a:avLst>
              <a:gd name="adj" fmla="val 2197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Hồ</a:t>
            </a:r>
            <a:r>
              <a:rPr lang="en-US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số 2 tại tỉnh Lào Cai</a:t>
            </a:r>
            <a:endParaRPr dirty="0">
              <a:solidFill>
                <a:schemeClr val="lt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14" name="Google Shape;2193;p58"/>
          <p:cNvSpPr/>
          <p:nvPr/>
        </p:nvSpPr>
        <p:spPr>
          <a:xfrm>
            <a:off x="1874805" y="1977156"/>
            <a:ext cx="1451400" cy="417600"/>
          </a:xfrm>
          <a:prstGeom prst="roundRect">
            <a:avLst>
              <a:gd name="adj" fmla="val 2370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Hồ</a:t>
            </a:r>
            <a:r>
              <a:rPr lang="en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 số 1 tại tỉnh Cần Thơ</a:t>
            </a:r>
            <a:endParaRPr dirty="0">
              <a:solidFill>
                <a:schemeClr val="lt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15" name="Google Shape;2198;p58"/>
          <p:cNvSpPr/>
          <p:nvPr/>
        </p:nvSpPr>
        <p:spPr>
          <a:xfrm>
            <a:off x="753590" y="2822919"/>
            <a:ext cx="1839000" cy="968029"/>
          </a:xfrm>
          <a:prstGeom prst="roundRect">
            <a:avLst>
              <a:gd name="adj" fmla="val 2015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Nuôi</a:t>
            </a:r>
            <a:r>
              <a:rPr lang="en-US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tai nơi có đủ ánh sáng mặt trời</a:t>
            </a:r>
            <a:endParaRPr dirty="0">
              <a:solidFill>
                <a:schemeClr val="lt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16" name="Google Shape;2196;p58"/>
          <p:cNvSpPr/>
          <p:nvPr/>
        </p:nvSpPr>
        <p:spPr>
          <a:xfrm>
            <a:off x="2666752" y="2829352"/>
            <a:ext cx="1839000" cy="961595"/>
          </a:xfrm>
          <a:prstGeom prst="roundRect">
            <a:avLst>
              <a:gd name="adj" fmla="val 2558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Cho </a:t>
            </a:r>
            <a:r>
              <a:rPr lang="en-US" dirty="0" err="1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ăn</a:t>
            </a:r>
            <a:r>
              <a:rPr lang="en-US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đầy</a:t>
            </a:r>
            <a:r>
              <a:rPr lang="en-US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đủ</a:t>
            </a:r>
            <a:r>
              <a:rPr lang="en-US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dinh</a:t>
            </a:r>
            <a:r>
              <a:rPr lang="en-US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dưỡng</a:t>
            </a:r>
            <a:endParaRPr dirty="0">
              <a:solidFill>
                <a:schemeClr val="lt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17" name="Google Shape;2203;p58"/>
          <p:cNvSpPr/>
          <p:nvPr/>
        </p:nvSpPr>
        <p:spPr>
          <a:xfrm>
            <a:off x="4729328" y="2829352"/>
            <a:ext cx="1839000" cy="961598"/>
          </a:xfrm>
          <a:prstGeom prst="roundRect">
            <a:avLst>
              <a:gd name="adj" fmla="val 2848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Nuôi</a:t>
            </a:r>
            <a:r>
              <a:rPr lang="en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 tại nơi có đầy đủ ánh sáng mặt trời</a:t>
            </a:r>
            <a:endParaRPr dirty="0">
              <a:solidFill>
                <a:schemeClr val="lt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sp>
        <p:nvSpPr>
          <p:cNvPr id="18" name="Google Shape;2201;p58"/>
          <p:cNvSpPr/>
          <p:nvPr/>
        </p:nvSpPr>
        <p:spPr>
          <a:xfrm>
            <a:off x="6587700" y="2829352"/>
            <a:ext cx="1839000" cy="961597"/>
          </a:xfrm>
          <a:prstGeom prst="roundRect">
            <a:avLst>
              <a:gd name="adj" fmla="val 3223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Cho </a:t>
            </a:r>
            <a:r>
              <a:rPr lang="en-US" dirty="0" err="1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ăn</a:t>
            </a:r>
            <a:r>
              <a:rPr lang="en-US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đầy</a:t>
            </a:r>
            <a:r>
              <a:rPr lang="en-US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đủ</a:t>
            </a:r>
            <a:r>
              <a:rPr lang="en-US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dinh</a:t>
            </a:r>
            <a:r>
              <a:rPr lang="en-US" dirty="0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 </a:t>
            </a:r>
            <a:r>
              <a:rPr lang="en-US" dirty="0" err="1" smtClean="0">
                <a:solidFill>
                  <a:schemeClr val="lt1"/>
                </a:solidFill>
                <a:latin typeface="+mn-lt"/>
                <a:ea typeface="Fredoka One"/>
                <a:cs typeface="Fredoka One"/>
                <a:sym typeface="Fredoka One"/>
              </a:rPr>
              <a:t>dữơng</a:t>
            </a:r>
            <a:endParaRPr dirty="0">
              <a:solidFill>
                <a:schemeClr val="lt1"/>
              </a:solidFill>
              <a:latin typeface="+mn-lt"/>
              <a:ea typeface="Fredoka One"/>
              <a:cs typeface="Fredoka One"/>
              <a:sym typeface="Fredoka One"/>
            </a:endParaRPr>
          </a:p>
        </p:txBody>
      </p:sp>
      <p:cxnSp>
        <p:nvCxnSpPr>
          <p:cNvPr id="19" name="Google Shape;2205;p58"/>
          <p:cNvCxnSpPr>
            <a:stCxn id="12" idx="2"/>
            <a:endCxn id="13" idx="0"/>
          </p:cNvCxnSpPr>
          <p:nvPr/>
        </p:nvCxnSpPr>
        <p:spPr>
          <a:xfrm rot="16200000" flipH="1">
            <a:off x="5306419" y="704831"/>
            <a:ext cx="417151" cy="2145411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0" name="Google Shape;2206;p58"/>
          <p:cNvGrpSpPr/>
          <p:nvPr/>
        </p:nvGrpSpPr>
        <p:grpSpPr>
          <a:xfrm>
            <a:off x="-706350" y="45625"/>
            <a:ext cx="10597716" cy="2629107"/>
            <a:chOff x="-706350" y="45625"/>
            <a:chExt cx="10597716" cy="2629107"/>
          </a:xfrm>
        </p:grpSpPr>
        <p:sp>
          <p:nvSpPr>
            <p:cNvPr id="21" name="Google Shape;2207;p58"/>
            <p:cNvSpPr/>
            <p:nvPr/>
          </p:nvSpPr>
          <p:spPr>
            <a:xfrm>
              <a:off x="6702098" y="45625"/>
              <a:ext cx="1981743" cy="59530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22" name="Google Shape;2208;p58"/>
            <p:cNvSpPr/>
            <p:nvPr/>
          </p:nvSpPr>
          <p:spPr>
            <a:xfrm>
              <a:off x="50898" y="1450850"/>
              <a:ext cx="1981743" cy="59530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23" name="Google Shape;2209;p58"/>
            <p:cNvSpPr/>
            <p:nvPr/>
          </p:nvSpPr>
          <p:spPr>
            <a:xfrm>
              <a:off x="7909623" y="2079425"/>
              <a:ext cx="1981743" cy="59530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grpSp>
          <p:nvGrpSpPr>
            <p:cNvPr id="24" name="Google Shape;2210;p58"/>
            <p:cNvGrpSpPr/>
            <p:nvPr/>
          </p:nvGrpSpPr>
          <p:grpSpPr>
            <a:xfrm>
              <a:off x="7504663" y="962031"/>
              <a:ext cx="1532963" cy="1238456"/>
              <a:chOff x="7504663" y="962031"/>
              <a:chExt cx="1532963" cy="1238456"/>
            </a:xfrm>
          </p:grpSpPr>
          <p:grpSp>
            <p:nvGrpSpPr>
              <p:cNvPr id="26" name="Google Shape;2211;p58"/>
              <p:cNvGrpSpPr/>
              <p:nvPr/>
            </p:nvGrpSpPr>
            <p:grpSpPr>
              <a:xfrm>
                <a:off x="7504663" y="1085981"/>
                <a:ext cx="709113" cy="364856"/>
                <a:chOff x="113913" y="479994"/>
                <a:chExt cx="709113" cy="364856"/>
              </a:xfrm>
            </p:grpSpPr>
            <p:sp>
              <p:nvSpPr>
                <p:cNvPr id="47" name="Google Shape;2212;p58"/>
                <p:cNvSpPr/>
                <p:nvPr/>
              </p:nvSpPr>
              <p:spPr>
                <a:xfrm>
                  <a:off x="600525" y="634850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8" name="Google Shape;2213;p58"/>
                <p:cNvSpPr/>
                <p:nvPr/>
              </p:nvSpPr>
              <p:spPr>
                <a:xfrm>
                  <a:off x="600525" y="634850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9" name="Google Shape;2214;p58"/>
                <p:cNvSpPr/>
                <p:nvPr/>
              </p:nvSpPr>
              <p:spPr>
                <a:xfrm>
                  <a:off x="311563" y="479994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50" name="Google Shape;2215;p58"/>
                <p:cNvSpPr/>
                <p:nvPr/>
              </p:nvSpPr>
              <p:spPr>
                <a:xfrm>
                  <a:off x="311563" y="479994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51" name="Google Shape;2216;p58"/>
                <p:cNvSpPr/>
                <p:nvPr/>
              </p:nvSpPr>
              <p:spPr>
                <a:xfrm>
                  <a:off x="131688" y="792225"/>
                  <a:ext cx="198700" cy="4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8" h="1882" extrusionOk="0">
                      <a:moveTo>
                        <a:pt x="3720" y="1"/>
                      </a:moveTo>
                      <a:lnTo>
                        <a:pt x="0" y="1630"/>
                      </a:lnTo>
                      <a:cubicBezTo>
                        <a:pt x="0" y="1630"/>
                        <a:pt x="1122" y="1881"/>
                        <a:pt x="2528" y="1881"/>
                      </a:cubicBezTo>
                      <a:cubicBezTo>
                        <a:pt x="3502" y="1881"/>
                        <a:pt x="4612" y="1761"/>
                        <a:pt x="5581" y="1352"/>
                      </a:cubicBezTo>
                      <a:cubicBezTo>
                        <a:pt x="7948" y="354"/>
                        <a:pt x="3720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52" name="Google Shape;2217;p58"/>
                <p:cNvSpPr/>
                <p:nvPr/>
              </p:nvSpPr>
              <p:spPr>
                <a:xfrm>
                  <a:off x="113913" y="663500"/>
                  <a:ext cx="550600" cy="18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4" h="7254" extrusionOk="0">
                      <a:moveTo>
                        <a:pt x="18012" y="0"/>
                      </a:moveTo>
                      <a:cubicBezTo>
                        <a:pt x="14143" y="0"/>
                        <a:pt x="8526" y="1673"/>
                        <a:pt x="8526" y="1673"/>
                      </a:cubicBezTo>
                      <a:cubicBezTo>
                        <a:pt x="8526" y="1673"/>
                        <a:pt x="1" y="4907"/>
                        <a:pt x="6251" y="6874"/>
                      </a:cubicBezTo>
                      <a:cubicBezTo>
                        <a:pt x="7092" y="7139"/>
                        <a:pt x="7984" y="7253"/>
                        <a:pt x="8897" y="7253"/>
                      </a:cubicBezTo>
                      <a:cubicBezTo>
                        <a:pt x="14760" y="7253"/>
                        <a:pt x="21499" y="2526"/>
                        <a:pt x="21499" y="2526"/>
                      </a:cubicBezTo>
                      <a:cubicBezTo>
                        <a:pt x="22024" y="602"/>
                        <a:pt x="20332" y="0"/>
                        <a:pt x="18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53" name="Google Shape;2218;p58"/>
                <p:cNvSpPr/>
                <p:nvPr/>
              </p:nvSpPr>
              <p:spPr>
                <a:xfrm>
                  <a:off x="383113" y="518919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54" name="Google Shape;2219;p58"/>
                <p:cNvSpPr/>
                <p:nvPr/>
              </p:nvSpPr>
              <p:spPr>
                <a:xfrm>
                  <a:off x="263888" y="768675"/>
                  <a:ext cx="22625" cy="2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" h="907" extrusionOk="0">
                      <a:moveTo>
                        <a:pt x="453" y="1"/>
                      </a:moveTo>
                      <a:cubicBezTo>
                        <a:pt x="202" y="1"/>
                        <a:pt x="1" y="204"/>
                        <a:pt x="1" y="453"/>
                      </a:cubicBezTo>
                      <a:cubicBezTo>
                        <a:pt x="1" y="704"/>
                        <a:pt x="202" y="907"/>
                        <a:pt x="453" y="907"/>
                      </a:cubicBezTo>
                      <a:cubicBezTo>
                        <a:pt x="703" y="907"/>
                        <a:pt x="905" y="705"/>
                        <a:pt x="905" y="454"/>
                      </a:cubicBezTo>
                      <a:cubicBezTo>
                        <a:pt x="905" y="204"/>
                        <a:pt x="703" y="2"/>
                        <a:pt x="4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55" name="Google Shape;2220;p58"/>
                <p:cNvSpPr/>
                <p:nvPr/>
              </p:nvSpPr>
              <p:spPr>
                <a:xfrm>
                  <a:off x="383113" y="518919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  <p:grpSp>
            <p:nvGrpSpPr>
              <p:cNvPr id="27" name="Google Shape;2221;p58"/>
              <p:cNvGrpSpPr/>
              <p:nvPr/>
            </p:nvGrpSpPr>
            <p:grpSpPr>
              <a:xfrm>
                <a:off x="7890613" y="1835631"/>
                <a:ext cx="709113" cy="364856"/>
                <a:chOff x="7890613" y="1835631"/>
                <a:chExt cx="709113" cy="364856"/>
              </a:xfrm>
            </p:grpSpPr>
            <p:sp>
              <p:nvSpPr>
                <p:cNvPr id="38" name="Google Shape;2222;p58"/>
                <p:cNvSpPr/>
                <p:nvPr/>
              </p:nvSpPr>
              <p:spPr>
                <a:xfrm>
                  <a:off x="8377225" y="1990488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39" name="Google Shape;2223;p58"/>
                <p:cNvSpPr/>
                <p:nvPr/>
              </p:nvSpPr>
              <p:spPr>
                <a:xfrm>
                  <a:off x="8377225" y="1990488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0" name="Google Shape;2224;p58"/>
                <p:cNvSpPr/>
                <p:nvPr/>
              </p:nvSpPr>
              <p:spPr>
                <a:xfrm>
                  <a:off x="8088263" y="1835631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1" name="Google Shape;2225;p58"/>
                <p:cNvSpPr/>
                <p:nvPr/>
              </p:nvSpPr>
              <p:spPr>
                <a:xfrm>
                  <a:off x="8088263" y="1835631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2" name="Google Shape;2226;p58"/>
                <p:cNvSpPr/>
                <p:nvPr/>
              </p:nvSpPr>
              <p:spPr>
                <a:xfrm>
                  <a:off x="7908388" y="2147863"/>
                  <a:ext cx="198700" cy="4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8" h="1882" extrusionOk="0">
                      <a:moveTo>
                        <a:pt x="3720" y="1"/>
                      </a:moveTo>
                      <a:lnTo>
                        <a:pt x="0" y="1630"/>
                      </a:lnTo>
                      <a:cubicBezTo>
                        <a:pt x="0" y="1630"/>
                        <a:pt x="1122" y="1881"/>
                        <a:pt x="2528" y="1881"/>
                      </a:cubicBezTo>
                      <a:cubicBezTo>
                        <a:pt x="3502" y="1881"/>
                        <a:pt x="4612" y="1761"/>
                        <a:pt x="5581" y="1352"/>
                      </a:cubicBezTo>
                      <a:cubicBezTo>
                        <a:pt x="7948" y="354"/>
                        <a:pt x="3720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3" name="Google Shape;2227;p58"/>
                <p:cNvSpPr/>
                <p:nvPr/>
              </p:nvSpPr>
              <p:spPr>
                <a:xfrm>
                  <a:off x="7890613" y="2019138"/>
                  <a:ext cx="550600" cy="18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4" h="7254" extrusionOk="0">
                      <a:moveTo>
                        <a:pt x="18012" y="0"/>
                      </a:moveTo>
                      <a:cubicBezTo>
                        <a:pt x="14143" y="0"/>
                        <a:pt x="8526" y="1673"/>
                        <a:pt x="8526" y="1673"/>
                      </a:cubicBezTo>
                      <a:cubicBezTo>
                        <a:pt x="8526" y="1673"/>
                        <a:pt x="1" y="4907"/>
                        <a:pt x="6251" y="6874"/>
                      </a:cubicBezTo>
                      <a:cubicBezTo>
                        <a:pt x="7092" y="7139"/>
                        <a:pt x="7984" y="7253"/>
                        <a:pt x="8897" y="7253"/>
                      </a:cubicBezTo>
                      <a:cubicBezTo>
                        <a:pt x="14760" y="7253"/>
                        <a:pt x="21499" y="2526"/>
                        <a:pt x="21499" y="2526"/>
                      </a:cubicBezTo>
                      <a:cubicBezTo>
                        <a:pt x="22024" y="602"/>
                        <a:pt x="20332" y="0"/>
                        <a:pt x="18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4" name="Google Shape;2228;p58"/>
                <p:cNvSpPr/>
                <p:nvPr/>
              </p:nvSpPr>
              <p:spPr>
                <a:xfrm>
                  <a:off x="8159813" y="1874556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5" name="Google Shape;2229;p58"/>
                <p:cNvSpPr/>
                <p:nvPr/>
              </p:nvSpPr>
              <p:spPr>
                <a:xfrm>
                  <a:off x="8040588" y="2124313"/>
                  <a:ext cx="22625" cy="2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" h="907" extrusionOk="0">
                      <a:moveTo>
                        <a:pt x="453" y="1"/>
                      </a:moveTo>
                      <a:cubicBezTo>
                        <a:pt x="202" y="1"/>
                        <a:pt x="1" y="204"/>
                        <a:pt x="1" y="453"/>
                      </a:cubicBezTo>
                      <a:cubicBezTo>
                        <a:pt x="1" y="704"/>
                        <a:pt x="202" y="907"/>
                        <a:pt x="453" y="907"/>
                      </a:cubicBezTo>
                      <a:cubicBezTo>
                        <a:pt x="703" y="907"/>
                        <a:pt x="905" y="705"/>
                        <a:pt x="905" y="454"/>
                      </a:cubicBezTo>
                      <a:cubicBezTo>
                        <a:pt x="905" y="204"/>
                        <a:pt x="703" y="2"/>
                        <a:pt x="4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46" name="Google Shape;2230;p58"/>
                <p:cNvSpPr/>
                <p:nvPr/>
              </p:nvSpPr>
              <p:spPr>
                <a:xfrm>
                  <a:off x="8159813" y="1874556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  <p:grpSp>
            <p:nvGrpSpPr>
              <p:cNvPr id="28" name="Google Shape;2231;p58"/>
              <p:cNvGrpSpPr/>
              <p:nvPr/>
            </p:nvGrpSpPr>
            <p:grpSpPr>
              <a:xfrm>
                <a:off x="8328513" y="962031"/>
                <a:ext cx="709113" cy="364856"/>
                <a:chOff x="113913" y="479994"/>
                <a:chExt cx="709113" cy="364856"/>
              </a:xfrm>
            </p:grpSpPr>
            <p:sp>
              <p:nvSpPr>
                <p:cNvPr id="29" name="Google Shape;2232;p58"/>
                <p:cNvSpPr/>
                <p:nvPr/>
              </p:nvSpPr>
              <p:spPr>
                <a:xfrm>
                  <a:off x="600525" y="634850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30" name="Google Shape;2233;p58"/>
                <p:cNvSpPr/>
                <p:nvPr/>
              </p:nvSpPr>
              <p:spPr>
                <a:xfrm>
                  <a:off x="600525" y="634850"/>
                  <a:ext cx="222500" cy="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0" h="3886" extrusionOk="0">
                      <a:moveTo>
                        <a:pt x="7575" y="1"/>
                      </a:moveTo>
                      <a:cubicBezTo>
                        <a:pt x="6141" y="1"/>
                        <a:pt x="2125" y="1837"/>
                        <a:pt x="1199" y="2027"/>
                      </a:cubicBezTo>
                      <a:cubicBezTo>
                        <a:pt x="285" y="2216"/>
                        <a:pt x="0" y="3885"/>
                        <a:pt x="1164" y="3885"/>
                      </a:cubicBezTo>
                      <a:cubicBezTo>
                        <a:pt x="1303" y="3885"/>
                        <a:pt x="1463" y="3861"/>
                        <a:pt x="1646" y="3808"/>
                      </a:cubicBezTo>
                      <a:lnTo>
                        <a:pt x="8354" y="2637"/>
                      </a:lnTo>
                      <a:cubicBezTo>
                        <a:pt x="8354" y="2637"/>
                        <a:pt x="8899" y="1649"/>
                        <a:pt x="8112" y="1371"/>
                      </a:cubicBezTo>
                      <a:cubicBezTo>
                        <a:pt x="8112" y="1371"/>
                        <a:pt x="8851" y="533"/>
                        <a:pt x="7935" y="66"/>
                      </a:cubicBezTo>
                      <a:cubicBezTo>
                        <a:pt x="7848" y="21"/>
                        <a:pt x="7726" y="1"/>
                        <a:pt x="757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31" name="Google Shape;2234;p58"/>
                <p:cNvSpPr/>
                <p:nvPr/>
              </p:nvSpPr>
              <p:spPr>
                <a:xfrm>
                  <a:off x="311563" y="479994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32" name="Google Shape;2235;p58"/>
                <p:cNvSpPr/>
                <p:nvPr/>
              </p:nvSpPr>
              <p:spPr>
                <a:xfrm>
                  <a:off x="311563" y="479994"/>
                  <a:ext cx="175625" cy="3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5" h="12451" extrusionOk="0">
                      <a:moveTo>
                        <a:pt x="3275" y="0"/>
                      </a:moveTo>
                      <a:cubicBezTo>
                        <a:pt x="3273" y="0"/>
                        <a:pt x="0" y="4208"/>
                        <a:pt x="2228" y="12451"/>
                      </a:cubicBezTo>
                      <a:cubicBezTo>
                        <a:pt x="2228" y="12451"/>
                        <a:pt x="4557" y="11636"/>
                        <a:pt x="5049" y="9092"/>
                      </a:cubicBezTo>
                      <a:cubicBezTo>
                        <a:pt x="5049" y="9092"/>
                        <a:pt x="7024" y="6257"/>
                        <a:pt x="5446" y="4948"/>
                      </a:cubicBezTo>
                      <a:cubicBezTo>
                        <a:pt x="5446" y="4948"/>
                        <a:pt x="6119" y="3221"/>
                        <a:pt x="4046" y="2166"/>
                      </a:cubicBezTo>
                      <a:cubicBezTo>
                        <a:pt x="4046" y="2166"/>
                        <a:pt x="4785" y="589"/>
                        <a:pt x="327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78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33" name="Google Shape;2236;p58"/>
                <p:cNvSpPr/>
                <p:nvPr/>
              </p:nvSpPr>
              <p:spPr>
                <a:xfrm>
                  <a:off x="131688" y="792225"/>
                  <a:ext cx="198700" cy="4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8" h="1882" extrusionOk="0">
                      <a:moveTo>
                        <a:pt x="3720" y="1"/>
                      </a:moveTo>
                      <a:lnTo>
                        <a:pt x="0" y="1630"/>
                      </a:lnTo>
                      <a:cubicBezTo>
                        <a:pt x="0" y="1630"/>
                        <a:pt x="1122" y="1881"/>
                        <a:pt x="2528" y="1881"/>
                      </a:cubicBezTo>
                      <a:cubicBezTo>
                        <a:pt x="3502" y="1881"/>
                        <a:pt x="4612" y="1761"/>
                        <a:pt x="5581" y="1352"/>
                      </a:cubicBezTo>
                      <a:cubicBezTo>
                        <a:pt x="7948" y="354"/>
                        <a:pt x="3720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34" name="Google Shape;2237;p58"/>
                <p:cNvSpPr/>
                <p:nvPr/>
              </p:nvSpPr>
              <p:spPr>
                <a:xfrm>
                  <a:off x="113913" y="663500"/>
                  <a:ext cx="550600" cy="18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4" h="7254" extrusionOk="0">
                      <a:moveTo>
                        <a:pt x="18012" y="0"/>
                      </a:moveTo>
                      <a:cubicBezTo>
                        <a:pt x="14143" y="0"/>
                        <a:pt x="8526" y="1673"/>
                        <a:pt x="8526" y="1673"/>
                      </a:cubicBezTo>
                      <a:cubicBezTo>
                        <a:pt x="8526" y="1673"/>
                        <a:pt x="1" y="4907"/>
                        <a:pt x="6251" y="6874"/>
                      </a:cubicBezTo>
                      <a:cubicBezTo>
                        <a:pt x="7092" y="7139"/>
                        <a:pt x="7984" y="7253"/>
                        <a:pt x="8897" y="7253"/>
                      </a:cubicBezTo>
                      <a:cubicBezTo>
                        <a:pt x="14760" y="7253"/>
                        <a:pt x="21499" y="2526"/>
                        <a:pt x="21499" y="2526"/>
                      </a:cubicBezTo>
                      <a:cubicBezTo>
                        <a:pt x="22024" y="602"/>
                        <a:pt x="20332" y="0"/>
                        <a:pt x="18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35" name="Google Shape;2238;p58"/>
                <p:cNvSpPr/>
                <p:nvPr/>
              </p:nvSpPr>
              <p:spPr>
                <a:xfrm>
                  <a:off x="383113" y="518919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36" name="Google Shape;2239;p58"/>
                <p:cNvSpPr/>
                <p:nvPr/>
              </p:nvSpPr>
              <p:spPr>
                <a:xfrm>
                  <a:off x="263888" y="768675"/>
                  <a:ext cx="22625" cy="2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" h="907" extrusionOk="0">
                      <a:moveTo>
                        <a:pt x="453" y="1"/>
                      </a:moveTo>
                      <a:cubicBezTo>
                        <a:pt x="202" y="1"/>
                        <a:pt x="1" y="204"/>
                        <a:pt x="1" y="453"/>
                      </a:cubicBezTo>
                      <a:cubicBezTo>
                        <a:pt x="1" y="704"/>
                        <a:pt x="202" y="907"/>
                        <a:pt x="453" y="907"/>
                      </a:cubicBezTo>
                      <a:cubicBezTo>
                        <a:pt x="703" y="907"/>
                        <a:pt x="905" y="705"/>
                        <a:pt x="905" y="454"/>
                      </a:cubicBezTo>
                      <a:cubicBezTo>
                        <a:pt x="905" y="204"/>
                        <a:pt x="703" y="2"/>
                        <a:pt x="45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37" name="Google Shape;2240;p58"/>
                <p:cNvSpPr/>
                <p:nvPr/>
              </p:nvSpPr>
              <p:spPr>
                <a:xfrm>
                  <a:off x="383113" y="518919"/>
                  <a:ext cx="257975" cy="25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10178" extrusionOk="0">
                      <a:moveTo>
                        <a:pt x="9426" y="0"/>
                      </a:moveTo>
                      <a:cubicBezTo>
                        <a:pt x="9426" y="3"/>
                        <a:pt x="3738" y="1367"/>
                        <a:pt x="0" y="9960"/>
                      </a:cubicBezTo>
                      <a:cubicBezTo>
                        <a:pt x="0" y="9960"/>
                        <a:pt x="621" y="10178"/>
                        <a:pt x="1510" y="10178"/>
                      </a:cubicBezTo>
                      <a:cubicBezTo>
                        <a:pt x="2424" y="10178"/>
                        <a:pt x="3621" y="9948"/>
                        <a:pt x="4718" y="9014"/>
                      </a:cubicBezTo>
                      <a:cubicBezTo>
                        <a:pt x="4718" y="9014"/>
                        <a:pt x="8354" y="7936"/>
                        <a:pt x="7899" y="5732"/>
                      </a:cubicBezTo>
                      <a:cubicBezTo>
                        <a:pt x="7899" y="5732"/>
                        <a:pt x="9658" y="4713"/>
                        <a:pt x="8605" y="2386"/>
                      </a:cubicBezTo>
                      <a:cubicBezTo>
                        <a:pt x="8605" y="2386"/>
                        <a:pt x="10319" y="1540"/>
                        <a:pt x="94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6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n-lt"/>
                  </a:endParaRPr>
                </a:p>
              </p:txBody>
            </p:sp>
          </p:grpSp>
        </p:grpSp>
        <p:sp>
          <p:nvSpPr>
            <p:cNvPr id="25" name="Google Shape;2241;p58"/>
            <p:cNvSpPr/>
            <p:nvPr/>
          </p:nvSpPr>
          <p:spPr>
            <a:xfrm>
              <a:off x="-706350" y="92725"/>
              <a:ext cx="1833250" cy="550700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549365" y="2109813"/>
            <a:ext cx="2099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n-lt"/>
              </a:rPr>
              <a:t>Trong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thời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gian</a:t>
            </a:r>
            <a:r>
              <a:rPr lang="en-US" dirty="0" smtClean="0">
                <a:latin typeface="+mn-lt"/>
              </a:rPr>
              <a:t> 6 </a:t>
            </a:r>
            <a:r>
              <a:rPr lang="en-US" dirty="0" err="1" smtClean="0">
                <a:latin typeface="+mn-lt"/>
              </a:rPr>
              <a:t>tháng</a:t>
            </a:r>
            <a:endParaRPr lang="en-US" dirty="0"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6187" y="4095750"/>
            <a:ext cx="8307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n-lt"/>
              </a:rPr>
              <a:t>Kết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quả</a:t>
            </a:r>
            <a:r>
              <a:rPr lang="en-US" dirty="0" smtClean="0">
                <a:latin typeface="+mn-lt"/>
              </a:rPr>
              <a:t>:  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0970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270216"/>
            <a:ext cx="5295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Hãy</a:t>
            </a:r>
            <a:r>
              <a:rPr lang="en-US" sz="1800" dirty="0" smtClean="0"/>
              <a:t> </a:t>
            </a:r>
            <a:r>
              <a:rPr lang="en-US" sz="1800" dirty="0" err="1" smtClean="0"/>
              <a:t>quan</a:t>
            </a:r>
            <a:r>
              <a:rPr lang="en-US" sz="1800" dirty="0" smtClean="0"/>
              <a:t> </a:t>
            </a:r>
            <a:r>
              <a:rPr lang="en-US" sz="1800" dirty="0" err="1" smtClean="0"/>
              <a:t>sát</a:t>
            </a:r>
            <a:r>
              <a:rPr lang="en-US" sz="1800" dirty="0" smtClean="0"/>
              <a:t> </a:t>
            </a:r>
            <a:r>
              <a:rPr lang="en-US" sz="1800" dirty="0" err="1" smtClean="0"/>
              <a:t>đoạn</a:t>
            </a:r>
            <a:r>
              <a:rPr lang="en-US" sz="1800" dirty="0" smtClean="0"/>
              <a:t> video </a:t>
            </a:r>
            <a:r>
              <a:rPr lang="en-US" sz="1800" dirty="0" err="1" smtClean="0"/>
              <a:t>sau</a:t>
            </a:r>
            <a:r>
              <a:rPr lang="en-US" sz="1800" dirty="0" smtClean="0"/>
              <a:t>:</a:t>
            </a:r>
          </a:p>
          <a:p>
            <a:r>
              <a:rPr lang="en-US" sz="1800" dirty="0"/>
              <a:t>https://www.youtube.com/watch?v=x9owOOy4ntY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211455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Quan</a:t>
            </a:r>
            <a:r>
              <a:rPr lang="en-US" sz="1800" dirty="0" smtClean="0"/>
              <a:t> </a:t>
            </a:r>
            <a:r>
              <a:rPr lang="en-US" sz="1800" dirty="0" err="1" smtClean="0"/>
              <a:t>sát</a:t>
            </a:r>
            <a:r>
              <a:rPr lang="en-US" sz="1800" dirty="0" smtClean="0"/>
              <a:t> video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hoạt</a:t>
            </a:r>
            <a:r>
              <a:rPr lang="en-US" sz="1800" dirty="0" smtClean="0"/>
              <a:t> </a:t>
            </a:r>
            <a:r>
              <a:rPr lang="en-US" sz="1800" dirty="0" err="1" smtClean="0"/>
              <a:t>động</a:t>
            </a:r>
            <a:r>
              <a:rPr lang="en-US" sz="1800" dirty="0" smtClean="0"/>
              <a:t> </a:t>
            </a:r>
            <a:r>
              <a:rPr lang="en-US" sz="1800" dirty="0" err="1" smtClean="0"/>
              <a:t>nhóm</a:t>
            </a:r>
            <a:r>
              <a:rPr lang="en-US" sz="1800" dirty="0" smtClean="0"/>
              <a:t> </a:t>
            </a:r>
            <a:r>
              <a:rPr lang="en-US" sz="1800" dirty="0" err="1" smtClean="0"/>
              <a:t>từ</a:t>
            </a:r>
            <a:r>
              <a:rPr lang="en-US" sz="1800" dirty="0" smtClean="0"/>
              <a:t> 9-10 HS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hoàn</a:t>
            </a:r>
            <a:r>
              <a:rPr lang="en-US" sz="1800" dirty="0" smtClean="0"/>
              <a:t> </a:t>
            </a:r>
            <a:r>
              <a:rPr lang="en-US" sz="1800" dirty="0" err="1" smtClean="0"/>
              <a:t>thành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yêu</a:t>
            </a:r>
            <a:r>
              <a:rPr lang="en-US" sz="1800" dirty="0" smtClean="0"/>
              <a:t> </a:t>
            </a:r>
            <a:r>
              <a:rPr lang="en-US" sz="1800" dirty="0" err="1" smtClean="0"/>
              <a:t>cầu</a:t>
            </a:r>
            <a:r>
              <a:rPr lang="en-US" sz="1800" dirty="0" smtClean="0"/>
              <a:t> </a:t>
            </a:r>
            <a:r>
              <a:rPr lang="en-US" sz="1800" dirty="0" err="1" smtClean="0"/>
              <a:t>sau</a:t>
            </a:r>
            <a:r>
              <a:rPr lang="en-US" sz="1800" dirty="0" smtClean="0"/>
              <a:t>:</a:t>
            </a:r>
          </a:p>
          <a:p>
            <a:r>
              <a:rPr lang="en-US" sz="1800" dirty="0"/>
              <a:t>- </a:t>
            </a:r>
            <a:r>
              <a:rPr lang="en-US" sz="1800" dirty="0" err="1"/>
              <a:t>Thảo</a:t>
            </a:r>
            <a:r>
              <a:rPr lang="en-US" sz="1800" dirty="0"/>
              <a:t> </a:t>
            </a:r>
            <a:r>
              <a:rPr lang="en-US" sz="1800" dirty="0" err="1"/>
              <a:t>luận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rút</a:t>
            </a:r>
            <a:r>
              <a:rPr lang="en-US" sz="1800" dirty="0"/>
              <a:t> </a:t>
            </a:r>
            <a:r>
              <a:rPr lang="en-US" sz="1800" dirty="0" err="1"/>
              <a:t>ra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giai</a:t>
            </a:r>
            <a:r>
              <a:rPr lang="en-US" sz="1800" dirty="0"/>
              <a:t> </a:t>
            </a:r>
            <a:r>
              <a:rPr lang="en-US" sz="1800" dirty="0" err="1"/>
              <a:t>đoạn</a:t>
            </a:r>
            <a:r>
              <a:rPr lang="en-US" sz="1800" dirty="0"/>
              <a:t> </a:t>
            </a:r>
            <a:r>
              <a:rPr lang="en-US" sz="1800" dirty="0" err="1"/>
              <a:t>sinh</a:t>
            </a:r>
            <a:r>
              <a:rPr lang="en-US" sz="1800" dirty="0"/>
              <a:t> </a:t>
            </a:r>
            <a:r>
              <a:rPr lang="en-US" sz="1800" dirty="0" err="1"/>
              <a:t>trưởng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phát</a:t>
            </a:r>
            <a:r>
              <a:rPr lang="en-US" sz="1800" dirty="0"/>
              <a:t> </a:t>
            </a:r>
            <a:r>
              <a:rPr lang="en-US" sz="1800" dirty="0" err="1"/>
              <a:t>triển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sinh</a:t>
            </a:r>
            <a:r>
              <a:rPr lang="en-US" sz="1800" dirty="0"/>
              <a:t> </a:t>
            </a:r>
            <a:r>
              <a:rPr lang="en-US" sz="1800" dirty="0" err="1"/>
              <a:t>vật</a:t>
            </a:r>
            <a:r>
              <a:rPr lang="en-US" sz="1800" dirty="0"/>
              <a:t> </a:t>
            </a:r>
            <a:r>
              <a:rPr lang="en-US" sz="1800" dirty="0" err="1"/>
              <a:t>đó</a:t>
            </a:r>
            <a:r>
              <a:rPr lang="en-US" sz="1800" dirty="0"/>
              <a:t>.</a:t>
            </a:r>
          </a:p>
          <a:p>
            <a:r>
              <a:rPr lang="en-US" sz="1800" dirty="0"/>
              <a:t>- </a:t>
            </a:r>
            <a:r>
              <a:rPr lang="en-US" sz="1800" dirty="0" err="1"/>
              <a:t>Hãy</a:t>
            </a:r>
            <a:r>
              <a:rPr lang="en-US" sz="1800" dirty="0"/>
              <a:t> </a:t>
            </a:r>
            <a:r>
              <a:rPr lang="en-US" sz="1800" dirty="0" err="1"/>
              <a:t>chỉ</a:t>
            </a:r>
            <a:r>
              <a:rPr lang="en-US" sz="1800" dirty="0"/>
              <a:t> </a:t>
            </a:r>
            <a:r>
              <a:rPr lang="en-US" sz="1800" dirty="0" err="1"/>
              <a:t>ra</a:t>
            </a:r>
            <a:r>
              <a:rPr lang="en-US" sz="1800" dirty="0"/>
              <a:t> </a:t>
            </a:r>
            <a:r>
              <a:rPr lang="en-US" sz="1800" dirty="0" err="1"/>
              <a:t>đâu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giai</a:t>
            </a:r>
            <a:r>
              <a:rPr lang="en-US" sz="1800" dirty="0"/>
              <a:t> </a:t>
            </a:r>
            <a:r>
              <a:rPr lang="en-US" sz="1800" dirty="0" err="1"/>
              <a:t>đoạn</a:t>
            </a:r>
            <a:r>
              <a:rPr lang="en-US" sz="1800" dirty="0"/>
              <a:t> </a:t>
            </a:r>
            <a:r>
              <a:rPr lang="en-US" sz="1800" dirty="0" err="1"/>
              <a:t>sinh</a:t>
            </a:r>
            <a:r>
              <a:rPr lang="en-US" sz="1800" dirty="0"/>
              <a:t> </a:t>
            </a:r>
            <a:r>
              <a:rPr lang="en-US" sz="1800" dirty="0" err="1"/>
              <a:t>trưởng</a:t>
            </a:r>
            <a:r>
              <a:rPr lang="en-US" sz="1800" dirty="0"/>
              <a:t>, </a:t>
            </a:r>
            <a:r>
              <a:rPr lang="en-US" sz="1800" dirty="0" err="1"/>
              <a:t>đâu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giai</a:t>
            </a:r>
            <a:r>
              <a:rPr lang="en-US" sz="1800" dirty="0"/>
              <a:t> </a:t>
            </a:r>
            <a:r>
              <a:rPr lang="en-US" sz="1800" dirty="0" err="1"/>
              <a:t>đoạn</a:t>
            </a:r>
            <a:r>
              <a:rPr lang="en-US" sz="1800" dirty="0"/>
              <a:t> </a:t>
            </a:r>
            <a:r>
              <a:rPr lang="en-US" sz="1800" dirty="0" err="1"/>
              <a:t>phát</a:t>
            </a:r>
            <a:r>
              <a:rPr lang="en-US" sz="1800" dirty="0"/>
              <a:t> </a:t>
            </a:r>
            <a:r>
              <a:rPr lang="en-US" sz="1800" dirty="0" err="1"/>
              <a:t>triển</a:t>
            </a:r>
            <a:r>
              <a:rPr lang="en-US" sz="1800" dirty="0"/>
              <a:t>.</a:t>
            </a:r>
          </a:p>
          <a:p>
            <a:r>
              <a:rPr lang="en-US" sz="1800" dirty="0"/>
              <a:t>- </a:t>
            </a:r>
            <a:r>
              <a:rPr lang="en-US" sz="1800" dirty="0" err="1"/>
              <a:t>Hãy</a:t>
            </a:r>
            <a:r>
              <a:rPr lang="en-US" sz="1800" dirty="0"/>
              <a:t> </a:t>
            </a:r>
            <a:r>
              <a:rPr lang="en-US" sz="1800" dirty="0" err="1"/>
              <a:t>nêu</a:t>
            </a:r>
            <a:r>
              <a:rPr lang="en-US" sz="1800" dirty="0"/>
              <a:t> </a:t>
            </a:r>
            <a:r>
              <a:rPr lang="en-US" sz="1800" dirty="0" err="1"/>
              <a:t>ví</a:t>
            </a:r>
            <a:r>
              <a:rPr lang="en-US" sz="1800" dirty="0"/>
              <a:t> </a:t>
            </a:r>
            <a:r>
              <a:rPr lang="en-US" sz="1800" dirty="0" err="1"/>
              <a:t>dụ</a:t>
            </a:r>
            <a:r>
              <a:rPr lang="en-US" sz="1800" dirty="0"/>
              <a:t> </a:t>
            </a:r>
            <a:r>
              <a:rPr lang="en-US" sz="1800" dirty="0" err="1"/>
              <a:t>về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yếu</a:t>
            </a:r>
            <a:r>
              <a:rPr lang="en-US" sz="1800" dirty="0"/>
              <a:t> </a:t>
            </a:r>
            <a:r>
              <a:rPr lang="en-US" sz="1800" dirty="0" err="1"/>
              <a:t>tố</a:t>
            </a:r>
            <a:r>
              <a:rPr lang="en-US" sz="1800" dirty="0"/>
              <a:t> </a:t>
            </a:r>
            <a:r>
              <a:rPr lang="en-US" sz="1800" dirty="0" err="1"/>
              <a:t>ảnh</a:t>
            </a:r>
            <a:r>
              <a:rPr lang="en-US" sz="1800" dirty="0"/>
              <a:t> </a:t>
            </a:r>
            <a:r>
              <a:rPr lang="en-US" sz="1800" dirty="0" err="1"/>
              <a:t>hưởng</a:t>
            </a:r>
            <a:r>
              <a:rPr lang="en-US" sz="1800" dirty="0"/>
              <a:t> </a:t>
            </a:r>
            <a:r>
              <a:rPr lang="en-US" sz="1800" dirty="0" err="1"/>
              <a:t>đến</a:t>
            </a:r>
            <a:r>
              <a:rPr lang="en-US" sz="1800" dirty="0"/>
              <a:t> </a:t>
            </a:r>
            <a:r>
              <a:rPr lang="en-US" sz="1800" dirty="0" err="1"/>
              <a:t>sinh</a:t>
            </a:r>
            <a:r>
              <a:rPr lang="en-US" sz="1800" dirty="0"/>
              <a:t> </a:t>
            </a:r>
            <a:r>
              <a:rPr lang="en-US" sz="1800" dirty="0" err="1"/>
              <a:t>trưởng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phát</a:t>
            </a:r>
            <a:r>
              <a:rPr lang="en-US" sz="1800" dirty="0"/>
              <a:t> </a:t>
            </a:r>
            <a:r>
              <a:rPr lang="en-US" sz="1800" dirty="0" err="1"/>
              <a:t>triển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sinh</a:t>
            </a:r>
            <a:r>
              <a:rPr lang="en-US" sz="1800" dirty="0"/>
              <a:t> </a:t>
            </a:r>
            <a:r>
              <a:rPr lang="en-US" sz="1800" dirty="0" err="1"/>
              <a:t>vật</a:t>
            </a:r>
            <a:r>
              <a:rPr lang="en-US" sz="1800" dirty="0"/>
              <a:t>.</a:t>
            </a:r>
          </a:p>
          <a:p>
            <a:r>
              <a:rPr lang="en-US" sz="1800" dirty="0"/>
              <a:t>- </a:t>
            </a:r>
            <a:r>
              <a:rPr lang="en-US" sz="1800" dirty="0" err="1"/>
              <a:t>Hãy</a:t>
            </a:r>
            <a:r>
              <a:rPr lang="en-US" sz="1800" dirty="0"/>
              <a:t> </a:t>
            </a:r>
            <a:r>
              <a:rPr lang="en-US" sz="1800" dirty="0" err="1"/>
              <a:t>nhận</a:t>
            </a:r>
            <a:r>
              <a:rPr lang="en-US" sz="1800" dirty="0"/>
              <a:t> </a:t>
            </a:r>
            <a:r>
              <a:rPr lang="en-US" sz="1800" dirty="0" err="1"/>
              <a:t>xét</a:t>
            </a:r>
            <a:r>
              <a:rPr lang="en-US" sz="1800" dirty="0"/>
              <a:t>: </a:t>
            </a:r>
            <a:r>
              <a:rPr lang="en-US" sz="1800" dirty="0" err="1"/>
              <a:t>Cần</a:t>
            </a:r>
            <a:r>
              <a:rPr lang="en-US" sz="1800" dirty="0"/>
              <a:t> </a:t>
            </a:r>
            <a:r>
              <a:rPr lang="en-US" sz="1800" dirty="0" err="1"/>
              <a:t>làm</a:t>
            </a:r>
            <a:r>
              <a:rPr lang="en-US" sz="1800" dirty="0"/>
              <a:t> </a:t>
            </a:r>
            <a:r>
              <a:rPr lang="en-US" sz="1800" dirty="0" err="1"/>
              <a:t>gì</a:t>
            </a:r>
            <a:r>
              <a:rPr lang="en-US" sz="1800" dirty="0"/>
              <a:t> </a:t>
            </a:r>
            <a:r>
              <a:rPr lang="en-US" sz="1800" dirty="0" err="1"/>
              <a:t>đề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vật</a:t>
            </a:r>
            <a:r>
              <a:rPr lang="en-US" sz="1800" dirty="0"/>
              <a:t> </a:t>
            </a:r>
            <a:r>
              <a:rPr lang="en-US" sz="1800" dirty="0" err="1"/>
              <a:t>nuôi</a:t>
            </a:r>
            <a:r>
              <a:rPr lang="en-US" sz="1800" dirty="0"/>
              <a:t> </a:t>
            </a:r>
            <a:r>
              <a:rPr lang="en-US" sz="1800" dirty="0" err="1"/>
              <a:t>sinh</a:t>
            </a:r>
            <a:r>
              <a:rPr lang="en-US" sz="1800" dirty="0"/>
              <a:t> </a:t>
            </a:r>
            <a:r>
              <a:rPr lang="en-US" sz="1800" dirty="0" err="1"/>
              <a:t>trưởng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phát</a:t>
            </a:r>
            <a:r>
              <a:rPr lang="en-US" sz="1800" dirty="0"/>
              <a:t> </a:t>
            </a:r>
            <a:r>
              <a:rPr lang="en-US" sz="1800" dirty="0" err="1"/>
              <a:t>triển</a:t>
            </a:r>
            <a:r>
              <a:rPr lang="en-US" sz="1800" dirty="0"/>
              <a:t> </a:t>
            </a:r>
            <a:r>
              <a:rPr lang="en-US" sz="1800" dirty="0" err="1"/>
              <a:t>nhanh</a:t>
            </a:r>
            <a:r>
              <a:rPr lang="en-US" sz="1800" dirty="0"/>
              <a:t> </a:t>
            </a:r>
            <a:r>
              <a:rPr lang="en-US" sz="1800" dirty="0" err="1"/>
              <a:t>nhưng</a:t>
            </a:r>
            <a:r>
              <a:rPr lang="en-US" sz="1800" dirty="0"/>
              <a:t> </a:t>
            </a:r>
            <a:r>
              <a:rPr lang="en-US" sz="1800" dirty="0" err="1"/>
              <a:t>đảm</a:t>
            </a:r>
            <a:r>
              <a:rPr lang="en-US" sz="1800" dirty="0"/>
              <a:t> </a:t>
            </a:r>
            <a:r>
              <a:rPr lang="en-US" sz="1800" dirty="0" err="1"/>
              <a:t>bảo</a:t>
            </a:r>
            <a:r>
              <a:rPr lang="en-US" sz="1800" dirty="0"/>
              <a:t> an </a:t>
            </a:r>
            <a:r>
              <a:rPr lang="en-US" sz="1800" dirty="0" err="1"/>
              <a:t>toàn</a:t>
            </a:r>
            <a:r>
              <a:rPr lang="en-US" sz="1800" dirty="0"/>
              <a:t> </a:t>
            </a:r>
            <a:r>
              <a:rPr lang="en-US" sz="1800" dirty="0" err="1"/>
              <a:t>thực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môi</a:t>
            </a:r>
            <a:r>
              <a:rPr lang="en-US" sz="1800" dirty="0"/>
              <a:t> </a:t>
            </a:r>
            <a:r>
              <a:rPr lang="en-US" sz="1800" dirty="0" err="1"/>
              <a:t>trường</a:t>
            </a:r>
            <a:r>
              <a:rPr lang="en-US" sz="1800" dirty="0"/>
              <a:t>?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9509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8" name="Google Shape;2858;p78"/>
          <p:cNvSpPr txBox="1">
            <a:spLocks noGrp="1"/>
          </p:cNvSpPr>
          <p:nvPr>
            <p:ph type="subTitle" idx="1"/>
          </p:nvPr>
        </p:nvSpPr>
        <p:spPr>
          <a:xfrm>
            <a:off x="2860050" y="1783913"/>
            <a:ext cx="3434700" cy="10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859" name="Google Shape;2859;p78"/>
          <p:cNvSpPr txBox="1">
            <a:spLocks noGrp="1"/>
          </p:cNvSpPr>
          <p:nvPr>
            <p:ph type="title"/>
          </p:nvPr>
        </p:nvSpPr>
        <p:spPr>
          <a:xfrm>
            <a:off x="838200" y="2266950"/>
            <a:ext cx="6629400" cy="7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Thanks for watching</a:t>
            </a:r>
            <a:endParaRPr dirty="0"/>
          </a:p>
        </p:txBody>
      </p:sp>
      <p:grpSp>
        <p:nvGrpSpPr>
          <p:cNvPr id="2876" name="Google Shape;2876;p78"/>
          <p:cNvGrpSpPr/>
          <p:nvPr/>
        </p:nvGrpSpPr>
        <p:grpSpPr>
          <a:xfrm>
            <a:off x="-33687" y="100163"/>
            <a:ext cx="9025693" cy="1565385"/>
            <a:chOff x="-33687" y="100163"/>
            <a:chExt cx="9025693" cy="1565385"/>
          </a:xfrm>
        </p:grpSpPr>
        <p:sp>
          <p:nvSpPr>
            <p:cNvPr id="2877" name="Google Shape;2877;p78"/>
            <p:cNvSpPr/>
            <p:nvPr/>
          </p:nvSpPr>
          <p:spPr>
            <a:xfrm>
              <a:off x="1377125" y="501300"/>
              <a:ext cx="1040775" cy="1040775"/>
            </a:xfrm>
            <a:custGeom>
              <a:avLst/>
              <a:gdLst/>
              <a:ahLst/>
              <a:cxnLst/>
              <a:rect l="l" t="t" r="r" b="b"/>
              <a:pathLst>
                <a:path w="41631" h="41631" extrusionOk="0">
                  <a:moveTo>
                    <a:pt x="20815" y="0"/>
                  </a:moveTo>
                  <a:cubicBezTo>
                    <a:pt x="9319" y="0"/>
                    <a:pt x="1" y="9319"/>
                    <a:pt x="1" y="20815"/>
                  </a:cubicBezTo>
                  <a:cubicBezTo>
                    <a:pt x="1" y="32312"/>
                    <a:pt x="9319" y="41630"/>
                    <a:pt x="20815" y="41630"/>
                  </a:cubicBezTo>
                  <a:cubicBezTo>
                    <a:pt x="32312" y="41630"/>
                    <a:pt x="41630" y="32312"/>
                    <a:pt x="41630" y="20815"/>
                  </a:cubicBezTo>
                  <a:cubicBezTo>
                    <a:pt x="41630" y="9320"/>
                    <a:pt x="32311" y="0"/>
                    <a:pt x="20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78"/>
            <p:cNvSpPr/>
            <p:nvPr/>
          </p:nvSpPr>
          <p:spPr>
            <a:xfrm flipH="1">
              <a:off x="1844113" y="584313"/>
              <a:ext cx="1611625" cy="484150"/>
            </a:xfrm>
            <a:custGeom>
              <a:avLst/>
              <a:gdLst/>
              <a:ahLst/>
              <a:cxnLst/>
              <a:rect l="l" t="t" r="r" b="b"/>
              <a:pathLst>
                <a:path w="64465" h="19366" extrusionOk="0">
                  <a:moveTo>
                    <a:pt x="27176" y="1"/>
                  </a:moveTo>
                  <a:cubicBezTo>
                    <a:pt x="20680" y="1"/>
                    <a:pt x="18184" y="3720"/>
                    <a:pt x="17987" y="7746"/>
                  </a:cubicBezTo>
                  <a:cubicBezTo>
                    <a:pt x="17987" y="7746"/>
                    <a:pt x="16481" y="6484"/>
                    <a:pt x="14312" y="6484"/>
                  </a:cubicBezTo>
                  <a:cubicBezTo>
                    <a:pt x="13204" y="6484"/>
                    <a:pt x="11924" y="6813"/>
                    <a:pt x="10582" y="7807"/>
                  </a:cubicBezTo>
                  <a:cubicBezTo>
                    <a:pt x="10582" y="7807"/>
                    <a:pt x="9361" y="7197"/>
                    <a:pt x="7689" y="7197"/>
                  </a:cubicBezTo>
                  <a:cubicBezTo>
                    <a:pt x="6403" y="7197"/>
                    <a:pt x="4850" y="7558"/>
                    <a:pt x="3380" y="8836"/>
                  </a:cubicBezTo>
                  <a:cubicBezTo>
                    <a:pt x="0" y="11776"/>
                    <a:pt x="386" y="17419"/>
                    <a:pt x="3134" y="18713"/>
                  </a:cubicBezTo>
                  <a:cubicBezTo>
                    <a:pt x="4193" y="19213"/>
                    <a:pt x="12227" y="19366"/>
                    <a:pt x="21691" y="19366"/>
                  </a:cubicBezTo>
                  <a:cubicBezTo>
                    <a:pt x="36742" y="19366"/>
                    <a:pt x="55411" y="18978"/>
                    <a:pt x="55411" y="18978"/>
                  </a:cubicBezTo>
                  <a:cubicBezTo>
                    <a:pt x="55411" y="18978"/>
                    <a:pt x="56673" y="19001"/>
                    <a:pt x="58229" y="19001"/>
                  </a:cubicBezTo>
                  <a:cubicBezTo>
                    <a:pt x="60573" y="19001"/>
                    <a:pt x="63582" y="18949"/>
                    <a:pt x="63936" y="18683"/>
                  </a:cubicBezTo>
                  <a:cubicBezTo>
                    <a:pt x="64465" y="18286"/>
                    <a:pt x="64359" y="15643"/>
                    <a:pt x="61518" y="15643"/>
                  </a:cubicBezTo>
                  <a:cubicBezTo>
                    <a:pt x="61200" y="15643"/>
                    <a:pt x="60847" y="15676"/>
                    <a:pt x="60456" y="15750"/>
                  </a:cubicBezTo>
                  <a:cubicBezTo>
                    <a:pt x="60456" y="15750"/>
                    <a:pt x="60495" y="12075"/>
                    <a:pt x="57024" y="12075"/>
                  </a:cubicBezTo>
                  <a:cubicBezTo>
                    <a:pt x="56300" y="12075"/>
                    <a:pt x="55422" y="12235"/>
                    <a:pt x="54360" y="12622"/>
                  </a:cubicBezTo>
                  <a:cubicBezTo>
                    <a:pt x="54360" y="12622"/>
                    <a:pt x="55703" y="6484"/>
                    <a:pt x="50413" y="2956"/>
                  </a:cubicBezTo>
                  <a:cubicBezTo>
                    <a:pt x="48439" y="1640"/>
                    <a:pt x="46260" y="1107"/>
                    <a:pt x="44217" y="1107"/>
                  </a:cubicBezTo>
                  <a:cubicBezTo>
                    <a:pt x="40783" y="1107"/>
                    <a:pt x="37730" y="2614"/>
                    <a:pt x="36671" y="4445"/>
                  </a:cubicBezTo>
                  <a:cubicBezTo>
                    <a:pt x="36671" y="4445"/>
                    <a:pt x="34980" y="310"/>
                    <a:pt x="27925" y="17"/>
                  </a:cubicBezTo>
                  <a:cubicBezTo>
                    <a:pt x="27670" y="6"/>
                    <a:pt x="27420" y="1"/>
                    <a:pt x="27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78"/>
            <p:cNvSpPr/>
            <p:nvPr/>
          </p:nvSpPr>
          <p:spPr>
            <a:xfrm flipH="1">
              <a:off x="-33687" y="100163"/>
              <a:ext cx="1611625" cy="484150"/>
            </a:xfrm>
            <a:custGeom>
              <a:avLst/>
              <a:gdLst/>
              <a:ahLst/>
              <a:cxnLst/>
              <a:rect l="l" t="t" r="r" b="b"/>
              <a:pathLst>
                <a:path w="64465" h="19366" extrusionOk="0">
                  <a:moveTo>
                    <a:pt x="27176" y="1"/>
                  </a:moveTo>
                  <a:cubicBezTo>
                    <a:pt x="20680" y="1"/>
                    <a:pt x="18184" y="3720"/>
                    <a:pt x="17987" y="7746"/>
                  </a:cubicBezTo>
                  <a:cubicBezTo>
                    <a:pt x="17987" y="7746"/>
                    <a:pt x="16481" y="6484"/>
                    <a:pt x="14312" y="6484"/>
                  </a:cubicBezTo>
                  <a:cubicBezTo>
                    <a:pt x="13204" y="6484"/>
                    <a:pt x="11924" y="6813"/>
                    <a:pt x="10582" y="7807"/>
                  </a:cubicBezTo>
                  <a:cubicBezTo>
                    <a:pt x="10582" y="7807"/>
                    <a:pt x="9361" y="7197"/>
                    <a:pt x="7689" y="7197"/>
                  </a:cubicBezTo>
                  <a:cubicBezTo>
                    <a:pt x="6403" y="7197"/>
                    <a:pt x="4850" y="7558"/>
                    <a:pt x="3380" y="8836"/>
                  </a:cubicBezTo>
                  <a:cubicBezTo>
                    <a:pt x="0" y="11776"/>
                    <a:pt x="386" y="17419"/>
                    <a:pt x="3134" y="18713"/>
                  </a:cubicBezTo>
                  <a:cubicBezTo>
                    <a:pt x="4193" y="19213"/>
                    <a:pt x="12227" y="19366"/>
                    <a:pt x="21691" y="19366"/>
                  </a:cubicBezTo>
                  <a:cubicBezTo>
                    <a:pt x="36742" y="19366"/>
                    <a:pt x="55411" y="18978"/>
                    <a:pt x="55411" y="18978"/>
                  </a:cubicBezTo>
                  <a:cubicBezTo>
                    <a:pt x="55411" y="18978"/>
                    <a:pt x="56673" y="19001"/>
                    <a:pt x="58229" y="19001"/>
                  </a:cubicBezTo>
                  <a:cubicBezTo>
                    <a:pt x="60573" y="19001"/>
                    <a:pt x="63582" y="18949"/>
                    <a:pt x="63936" y="18683"/>
                  </a:cubicBezTo>
                  <a:cubicBezTo>
                    <a:pt x="64465" y="18286"/>
                    <a:pt x="64359" y="15643"/>
                    <a:pt x="61518" y="15643"/>
                  </a:cubicBezTo>
                  <a:cubicBezTo>
                    <a:pt x="61200" y="15643"/>
                    <a:pt x="60847" y="15676"/>
                    <a:pt x="60456" y="15750"/>
                  </a:cubicBezTo>
                  <a:cubicBezTo>
                    <a:pt x="60456" y="15750"/>
                    <a:pt x="60495" y="12075"/>
                    <a:pt x="57024" y="12075"/>
                  </a:cubicBezTo>
                  <a:cubicBezTo>
                    <a:pt x="56300" y="12075"/>
                    <a:pt x="55422" y="12235"/>
                    <a:pt x="54360" y="12622"/>
                  </a:cubicBezTo>
                  <a:cubicBezTo>
                    <a:pt x="54360" y="12622"/>
                    <a:pt x="55703" y="6484"/>
                    <a:pt x="50413" y="2956"/>
                  </a:cubicBezTo>
                  <a:cubicBezTo>
                    <a:pt x="48439" y="1640"/>
                    <a:pt x="46260" y="1107"/>
                    <a:pt x="44217" y="1107"/>
                  </a:cubicBezTo>
                  <a:cubicBezTo>
                    <a:pt x="40783" y="1107"/>
                    <a:pt x="37730" y="2614"/>
                    <a:pt x="36671" y="4445"/>
                  </a:cubicBezTo>
                  <a:cubicBezTo>
                    <a:pt x="36671" y="4445"/>
                    <a:pt x="34980" y="310"/>
                    <a:pt x="27925" y="17"/>
                  </a:cubicBezTo>
                  <a:cubicBezTo>
                    <a:pt x="27670" y="6"/>
                    <a:pt x="27420" y="1"/>
                    <a:pt x="27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78"/>
            <p:cNvSpPr/>
            <p:nvPr/>
          </p:nvSpPr>
          <p:spPr>
            <a:xfrm flipH="1">
              <a:off x="6698502" y="976505"/>
              <a:ext cx="2293504" cy="689042"/>
            </a:xfrm>
            <a:custGeom>
              <a:avLst/>
              <a:gdLst/>
              <a:ahLst/>
              <a:cxnLst/>
              <a:rect l="l" t="t" r="r" b="b"/>
              <a:pathLst>
                <a:path w="64465" h="19366" extrusionOk="0">
                  <a:moveTo>
                    <a:pt x="27176" y="1"/>
                  </a:moveTo>
                  <a:cubicBezTo>
                    <a:pt x="20680" y="1"/>
                    <a:pt x="18184" y="3720"/>
                    <a:pt x="17987" y="7746"/>
                  </a:cubicBezTo>
                  <a:cubicBezTo>
                    <a:pt x="17987" y="7746"/>
                    <a:pt x="16481" y="6484"/>
                    <a:pt x="14312" y="6484"/>
                  </a:cubicBezTo>
                  <a:cubicBezTo>
                    <a:pt x="13204" y="6484"/>
                    <a:pt x="11924" y="6813"/>
                    <a:pt x="10582" y="7807"/>
                  </a:cubicBezTo>
                  <a:cubicBezTo>
                    <a:pt x="10582" y="7807"/>
                    <a:pt x="9361" y="7197"/>
                    <a:pt x="7689" y="7197"/>
                  </a:cubicBezTo>
                  <a:cubicBezTo>
                    <a:pt x="6403" y="7197"/>
                    <a:pt x="4850" y="7558"/>
                    <a:pt x="3380" y="8836"/>
                  </a:cubicBezTo>
                  <a:cubicBezTo>
                    <a:pt x="0" y="11776"/>
                    <a:pt x="386" y="17419"/>
                    <a:pt x="3134" y="18713"/>
                  </a:cubicBezTo>
                  <a:cubicBezTo>
                    <a:pt x="4193" y="19213"/>
                    <a:pt x="12227" y="19366"/>
                    <a:pt x="21691" y="19366"/>
                  </a:cubicBezTo>
                  <a:cubicBezTo>
                    <a:pt x="36742" y="19366"/>
                    <a:pt x="55411" y="18978"/>
                    <a:pt x="55411" y="18978"/>
                  </a:cubicBezTo>
                  <a:cubicBezTo>
                    <a:pt x="55411" y="18978"/>
                    <a:pt x="56673" y="19001"/>
                    <a:pt x="58229" y="19001"/>
                  </a:cubicBezTo>
                  <a:cubicBezTo>
                    <a:pt x="60573" y="19001"/>
                    <a:pt x="63582" y="18949"/>
                    <a:pt x="63936" y="18683"/>
                  </a:cubicBezTo>
                  <a:cubicBezTo>
                    <a:pt x="64465" y="18286"/>
                    <a:pt x="64359" y="15643"/>
                    <a:pt x="61518" y="15643"/>
                  </a:cubicBezTo>
                  <a:cubicBezTo>
                    <a:pt x="61200" y="15643"/>
                    <a:pt x="60847" y="15676"/>
                    <a:pt x="60456" y="15750"/>
                  </a:cubicBezTo>
                  <a:cubicBezTo>
                    <a:pt x="60456" y="15750"/>
                    <a:pt x="60495" y="12075"/>
                    <a:pt x="57024" y="12075"/>
                  </a:cubicBezTo>
                  <a:cubicBezTo>
                    <a:pt x="56300" y="12075"/>
                    <a:pt x="55422" y="12235"/>
                    <a:pt x="54360" y="12622"/>
                  </a:cubicBezTo>
                  <a:cubicBezTo>
                    <a:pt x="54360" y="12622"/>
                    <a:pt x="55703" y="6484"/>
                    <a:pt x="50413" y="2956"/>
                  </a:cubicBezTo>
                  <a:cubicBezTo>
                    <a:pt x="48439" y="1640"/>
                    <a:pt x="46260" y="1107"/>
                    <a:pt x="44217" y="1107"/>
                  </a:cubicBezTo>
                  <a:cubicBezTo>
                    <a:pt x="40783" y="1107"/>
                    <a:pt x="37730" y="2614"/>
                    <a:pt x="36671" y="4445"/>
                  </a:cubicBezTo>
                  <a:cubicBezTo>
                    <a:pt x="36671" y="4445"/>
                    <a:pt x="34980" y="310"/>
                    <a:pt x="27925" y="17"/>
                  </a:cubicBezTo>
                  <a:cubicBezTo>
                    <a:pt x="27670" y="6"/>
                    <a:pt x="27420" y="1"/>
                    <a:pt x="27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1" name="Google Shape;2881;p78"/>
          <p:cNvSpPr txBox="1">
            <a:spLocks noGrp="1"/>
          </p:cNvSpPr>
          <p:nvPr>
            <p:ph type="subTitle" idx="4294967295"/>
          </p:nvPr>
        </p:nvSpPr>
        <p:spPr>
          <a:xfrm>
            <a:off x="3198300" y="3928300"/>
            <a:ext cx="27582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0" name="Google Shape;1620;p46"/>
          <p:cNvCxnSpPr/>
          <p:nvPr/>
        </p:nvCxnSpPr>
        <p:spPr>
          <a:xfrm flipH="1">
            <a:off x="1993023" y="2272275"/>
            <a:ext cx="714600" cy="679200"/>
          </a:xfrm>
          <a:prstGeom prst="curvedConnector3">
            <a:avLst>
              <a:gd name="adj1" fmla="val 13332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21" name="Google Shape;1621;p46"/>
          <p:cNvCxnSpPr/>
          <p:nvPr/>
        </p:nvCxnSpPr>
        <p:spPr>
          <a:xfrm>
            <a:off x="6397200" y="2281400"/>
            <a:ext cx="714600" cy="679200"/>
          </a:xfrm>
          <a:prstGeom prst="curvedConnector3">
            <a:avLst>
              <a:gd name="adj1" fmla="val 133323"/>
            </a:avLst>
          </a:prstGeom>
          <a:noFill/>
          <a:ln w="28575" cap="rnd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23" name="Google Shape;1623;p46"/>
          <p:cNvSpPr txBox="1">
            <a:spLocks noGrp="1"/>
          </p:cNvSpPr>
          <p:nvPr>
            <p:ph type="subTitle" idx="1"/>
          </p:nvPr>
        </p:nvSpPr>
        <p:spPr>
          <a:xfrm>
            <a:off x="2105250" y="2846300"/>
            <a:ext cx="49335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4" name="Google Shape;1624;p46"/>
          <p:cNvSpPr txBox="1">
            <a:spLocks noGrp="1"/>
          </p:cNvSpPr>
          <p:nvPr>
            <p:ph type="title" idx="2"/>
          </p:nvPr>
        </p:nvSpPr>
        <p:spPr>
          <a:xfrm>
            <a:off x="3536100" y="1143125"/>
            <a:ext cx="2071800" cy="61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1625" name="Google Shape;1625;p46"/>
          <p:cNvGrpSpPr/>
          <p:nvPr/>
        </p:nvGrpSpPr>
        <p:grpSpPr>
          <a:xfrm>
            <a:off x="113913" y="70650"/>
            <a:ext cx="8872425" cy="1809988"/>
            <a:chOff x="113913" y="70650"/>
            <a:chExt cx="8872425" cy="1809988"/>
          </a:xfrm>
        </p:grpSpPr>
        <p:sp>
          <p:nvSpPr>
            <p:cNvPr id="1626" name="Google Shape;1626;p46"/>
            <p:cNvSpPr/>
            <p:nvPr/>
          </p:nvSpPr>
          <p:spPr>
            <a:xfrm>
              <a:off x="1578288" y="1396488"/>
              <a:ext cx="1611625" cy="484150"/>
            </a:xfrm>
            <a:custGeom>
              <a:avLst/>
              <a:gdLst/>
              <a:ahLst/>
              <a:cxnLst/>
              <a:rect l="l" t="t" r="r" b="b"/>
              <a:pathLst>
                <a:path w="64465" h="19366" extrusionOk="0">
                  <a:moveTo>
                    <a:pt x="27176" y="1"/>
                  </a:moveTo>
                  <a:cubicBezTo>
                    <a:pt x="20680" y="1"/>
                    <a:pt x="18184" y="3720"/>
                    <a:pt x="17987" y="7746"/>
                  </a:cubicBezTo>
                  <a:cubicBezTo>
                    <a:pt x="17987" y="7746"/>
                    <a:pt x="16481" y="6484"/>
                    <a:pt x="14312" y="6484"/>
                  </a:cubicBezTo>
                  <a:cubicBezTo>
                    <a:pt x="13204" y="6484"/>
                    <a:pt x="11924" y="6813"/>
                    <a:pt x="10582" y="7807"/>
                  </a:cubicBezTo>
                  <a:cubicBezTo>
                    <a:pt x="10582" y="7807"/>
                    <a:pt x="9361" y="7197"/>
                    <a:pt x="7689" y="7197"/>
                  </a:cubicBezTo>
                  <a:cubicBezTo>
                    <a:pt x="6403" y="7197"/>
                    <a:pt x="4850" y="7558"/>
                    <a:pt x="3380" y="8836"/>
                  </a:cubicBezTo>
                  <a:cubicBezTo>
                    <a:pt x="0" y="11776"/>
                    <a:pt x="386" y="17419"/>
                    <a:pt x="3134" y="18713"/>
                  </a:cubicBezTo>
                  <a:cubicBezTo>
                    <a:pt x="4193" y="19213"/>
                    <a:pt x="12227" y="19366"/>
                    <a:pt x="21691" y="19366"/>
                  </a:cubicBezTo>
                  <a:cubicBezTo>
                    <a:pt x="36742" y="19366"/>
                    <a:pt x="55411" y="18978"/>
                    <a:pt x="55411" y="18978"/>
                  </a:cubicBezTo>
                  <a:cubicBezTo>
                    <a:pt x="55411" y="18978"/>
                    <a:pt x="56673" y="19001"/>
                    <a:pt x="58229" y="19001"/>
                  </a:cubicBezTo>
                  <a:cubicBezTo>
                    <a:pt x="60573" y="19001"/>
                    <a:pt x="63582" y="18949"/>
                    <a:pt x="63936" y="18683"/>
                  </a:cubicBezTo>
                  <a:cubicBezTo>
                    <a:pt x="64465" y="18286"/>
                    <a:pt x="64359" y="15643"/>
                    <a:pt x="61518" y="15643"/>
                  </a:cubicBezTo>
                  <a:cubicBezTo>
                    <a:pt x="61200" y="15643"/>
                    <a:pt x="60847" y="15676"/>
                    <a:pt x="60456" y="15750"/>
                  </a:cubicBezTo>
                  <a:cubicBezTo>
                    <a:pt x="60456" y="15750"/>
                    <a:pt x="60495" y="12075"/>
                    <a:pt x="57024" y="12075"/>
                  </a:cubicBezTo>
                  <a:cubicBezTo>
                    <a:pt x="56300" y="12075"/>
                    <a:pt x="55422" y="12235"/>
                    <a:pt x="54360" y="12622"/>
                  </a:cubicBezTo>
                  <a:cubicBezTo>
                    <a:pt x="54360" y="12622"/>
                    <a:pt x="55703" y="6484"/>
                    <a:pt x="50413" y="2956"/>
                  </a:cubicBezTo>
                  <a:cubicBezTo>
                    <a:pt x="48439" y="1640"/>
                    <a:pt x="46260" y="1107"/>
                    <a:pt x="44217" y="1107"/>
                  </a:cubicBezTo>
                  <a:cubicBezTo>
                    <a:pt x="40783" y="1107"/>
                    <a:pt x="37730" y="2614"/>
                    <a:pt x="36671" y="4445"/>
                  </a:cubicBezTo>
                  <a:cubicBezTo>
                    <a:pt x="36671" y="4445"/>
                    <a:pt x="34980" y="310"/>
                    <a:pt x="27925" y="17"/>
                  </a:cubicBezTo>
                  <a:cubicBezTo>
                    <a:pt x="27670" y="6"/>
                    <a:pt x="27420" y="1"/>
                    <a:pt x="27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6"/>
            <p:cNvSpPr/>
            <p:nvPr/>
          </p:nvSpPr>
          <p:spPr>
            <a:xfrm>
              <a:off x="1215450" y="70650"/>
              <a:ext cx="1040775" cy="1040775"/>
            </a:xfrm>
            <a:custGeom>
              <a:avLst/>
              <a:gdLst/>
              <a:ahLst/>
              <a:cxnLst/>
              <a:rect l="l" t="t" r="r" b="b"/>
              <a:pathLst>
                <a:path w="41631" h="41631" extrusionOk="0">
                  <a:moveTo>
                    <a:pt x="20815" y="0"/>
                  </a:moveTo>
                  <a:cubicBezTo>
                    <a:pt x="9319" y="0"/>
                    <a:pt x="1" y="9319"/>
                    <a:pt x="1" y="20815"/>
                  </a:cubicBezTo>
                  <a:cubicBezTo>
                    <a:pt x="1" y="32312"/>
                    <a:pt x="9319" y="41630"/>
                    <a:pt x="20815" y="41630"/>
                  </a:cubicBezTo>
                  <a:cubicBezTo>
                    <a:pt x="32312" y="41630"/>
                    <a:pt x="41630" y="32312"/>
                    <a:pt x="41630" y="20815"/>
                  </a:cubicBezTo>
                  <a:cubicBezTo>
                    <a:pt x="41630" y="9320"/>
                    <a:pt x="32311" y="0"/>
                    <a:pt x="20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6"/>
            <p:cNvSpPr/>
            <p:nvPr/>
          </p:nvSpPr>
          <p:spPr>
            <a:xfrm>
              <a:off x="5821713" y="294913"/>
              <a:ext cx="1611625" cy="484150"/>
            </a:xfrm>
            <a:custGeom>
              <a:avLst/>
              <a:gdLst/>
              <a:ahLst/>
              <a:cxnLst/>
              <a:rect l="l" t="t" r="r" b="b"/>
              <a:pathLst>
                <a:path w="64465" h="19366" extrusionOk="0">
                  <a:moveTo>
                    <a:pt x="27176" y="1"/>
                  </a:moveTo>
                  <a:cubicBezTo>
                    <a:pt x="20680" y="1"/>
                    <a:pt x="18184" y="3720"/>
                    <a:pt x="17987" y="7746"/>
                  </a:cubicBezTo>
                  <a:cubicBezTo>
                    <a:pt x="17987" y="7746"/>
                    <a:pt x="16481" y="6484"/>
                    <a:pt x="14312" y="6484"/>
                  </a:cubicBezTo>
                  <a:cubicBezTo>
                    <a:pt x="13204" y="6484"/>
                    <a:pt x="11924" y="6813"/>
                    <a:pt x="10582" y="7807"/>
                  </a:cubicBezTo>
                  <a:cubicBezTo>
                    <a:pt x="10582" y="7807"/>
                    <a:pt x="9361" y="7197"/>
                    <a:pt x="7689" y="7197"/>
                  </a:cubicBezTo>
                  <a:cubicBezTo>
                    <a:pt x="6403" y="7197"/>
                    <a:pt x="4850" y="7558"/>
                    <a:pt x="3380" y="8836"/>
                  </a:cubicBezTo>
                  <a:cubicBezTo>
                    <a:pt x="0" y="11776"/>
                    <a:pt x="386" y="17419"/>
                    <a:pt x="3134" y="18713"/>
                  </a:cubicBezTo>
                  <a:cubicBezTo>
                    <a:pt x="4193" y="19213"/>
                    <a:pt x="12227" y="19366"/>
                    <a:pt x="21691" y="19366"/>
                  </a:cubicBezTo>
                  <a:cubicBezTo>
                    <a:pt x="36742" y="19366"/>
                    <a:pt x="55411" y="18978"/>
                    <a:pt x="55411" y="18978"/>
                  </a:cubicBezTo>
                  <a:cubicBezTo>
                    <a:pt x="55411" y="18978"/>
                    <a:pt x="56673" y="19001"/>
                    <a:pt x="58229" y="19001"/>
                  </a:cubicBezTo>
                  <a:cubicBezTo>
                    <a:pt x="60573" y="19001"/>
                    <a:pt x="63582" y="18949"/>
                    <a:pt x="63936" y="18683"/>
                  </a:cubicBezTo>
                  <a:cubicBezTo>
                    <a:pt x="64465" y="18286"/>
                    <a:pt x="64359" y="15643"/>
                    <a:pt x="61518" y="15643"/>
                  </a:cubicBezTo>
                  <a:cubicBezTo>
                    <a:pt x="61200" y="15643"/>
                    <a:pt x="60847" y="15676"/>
                    <a:pt x="60456" y="15750"/>
                  </a:cubicBezTo>
                  <a:cubicBezTo>
                    <a:pt x="60456" y="15750"/>
                    <a:pt x="60495" y="12075"/>
                    <a:pt x="57024" y="12075"/>
                  </a:cubicBezTo>
                  <a:cubicBezTo>
                    <a:pt x="56300" y="12075"/>
                    <a:pt x="55422" y="12235"/>
                    <a:pt x="54360" y="12622"/>
                  </a:cubicBezTo>
                  <a:cubicBezTo>
                    <a:pt x="54360" y="12622"/>
                    <a:pt x="55703" y="6484"/>
                    <a:pt x="50413" y="2956"/>
                  </a:cubicBezTo>
                  <a:cubicBezTo>
                    <a:pt x="48439" y="1640"/>
                    <a:pt x="46260" y="1107"/>
                    <a:pt x="44217" y="1107"/>
                  </a:cubicBezTo>
                  <a:cubicBezTo>
                    <a:pt x="40783" y="1107"/>
                    <a:pt x="37730" y="2614"/>
                    <a:pt x="36671" y="4445"/>
                  </a:cubicBezTo>
                  <a:cubicBezTo>
                    <a:pt x="36671" y="4445"/>
                    <a:pt x="34980" y="310"/>
                    <a:pt x="27925" y="17"/>
                  </a:cubicBezTo>
                  <a:cubicBezTo>
                    <a:pt x="27670" y="6"/>
                    <a:pt x="27420" y="1"/>
                    <a:pt x="27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6"/>
            <p:cNvSpPr/>
            <p:nvPr/>
          </p:nvSpPr>
          <p:spPr>
            <a:xfrm>
              <a:off x="7153088" y="1029975"/>
              <a:ext cx="1833250" cy="550700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6"/>
            <p:cNvSpPr/>
            <p:nvPr/>
          </p:nvSpPr>
          <p:spPr>
            <a:xfrm>
              <a:off x="121613" y="744513"/>
              <a:ext cx="1611625" cy="484150"/>
            </a:xfrm>
            <a:custGeom>
              <a:avLst/>
              <a:gdLst/>
              <a:ahLst/>
              <a:cxnLst/>
              <a:rect l="l" t="t" r="r" b="b"/>
              <a:pathLst>
                <a:path w="64465" h="19366" extrusionOk="0">
                  <a:moveTo>
                    <a:pt x="27176" y="1"/>
                  </a:moveTo>
                  <a:cubicBezTo>
                    <a:pt x="20680" y="1"/>
                    <a:pt x="18184" y="3720"/>
                    <a:pt x="17987" y="7746"/>
                  </a:cubicBezTo>
                  <a:cubicBezTo>
                    <a:pt x="17987" y="7746"/>
                    <a:pt x="16481" y="6484"/>
                    <a:pt x="14312" y="6484"/>
                  </a:cubicBezTo>
                  <a:cubicBezTo>
                    <a:pt x="13204" y="6484"/>
                    <a:pt x="11924" y="6813"/>
                    <a:pt x="10582" y="7807"/>
                  </a:cubicBezTo>
                  <a:cubicBezTo>
                    <a:pt x="10582" y="7807"/>
                    <a:pt x="9361" y="7197"/>
                    <a:pt x="7689" y="7197"/>
                  </a:cubicBezTo>
                  <a:cubicBezTo>
                    <a:pt x="6403" y="7197"/>
                    <a:pt x="4850" y="7558"/>
                    <a:pt x="3380" y="8836"/>
                  </a:cubicBezTo>
                  <a:cubicBezTo>
                    <a:pt x="0" y="11776"/>
                    <a:pt x="386" y="17419"/>
                    <a:pt x="3134" y="18713"/>
                  </a:cubicBezTo>
                  <a:cubicBezTo>
                    <a:pt x="4193" y="19213"/>
                    <a:pt x="12227" y="19366"/>
                    <a:pt x="21691" y="19366"/>
                  </a:cubicBezTo>
                  <a:cubicBezTo>
                    <a:pt x="36742" y="19366"/>
                    <a:pt x="55411" y="18978"/>
                    <a:pt x="55411" y="18978"/>
                  </a:cubicBezTo>
                  <a:cubicBezTo>
                    <a:pt x="55411" y="18978"/>
                    <a:pt x="56673" y="19001"/>
                    <a:pt x="58229" y="19001"/>
                  </a:cubicBezTo>
                  <a:cubicBezTo>
                    <a:pt x="60573" y="19001"/>
                    <a:pt x="63582" y="18949"/>
                    <a:pt x="63936" y="18683"/>
                  </a:cubicBezTo>
                  <a:cubicBezTo>
                    <a:pt x="64465" y="18286"/>
                    <a:pt x="64359" y="15643"/>
                    <a:pt x="61518" y="15643"/>
                  </a:cubicBezTo>
                  <a:cubicBezTo>
                    <a:pt x="61200" y="15643"/>
                    <a:pt x="60847" y="15676"/>
                    <a:pt x="60456" y="15750"/>
                  </a:cubicBezTo>
                  <a:cubicBezTo>
                    <a:pt x="60456" y="15750"/>
                    <a:pt x="60495" y="12075"/>
                    <a:pt x="57024" y="12075"/>
                  </a:cubicBezTo>
                  <a:cubicBezTo>
                    <a:pt x="56300" y="12075"/>
                    <a:pt x="55422" y="12235"/>
                    <a:pt x="54360" y="12622"/>
                  </a:cubicBezTo>
                  <a:cubicBezTo>
                    <a:pt x="54360" y="12622"/>
                    <a:pt x="55703" y="6484"/>
                    <a:pt x="50413" y="2956"/>
                  </a:cubicBezTo>
                  <a:cubicBezTo>
                    <a:pt x="48439" y="1640"/>
                    <a:pt x="46260" y="1107"/>
                    <a:pt x="44217" y="1107"/>
                  </a:cubicBezTo>
                  <a:cubicBezTo>
                    <a:pt x="40783" y="1107"/>
                    <a:pt x="37730" y="2614"/>
                    <a:pt x="36671" y="4445"/>
                  </a:cubicBezTo>
                  <a:cubicBezTo>
                    <a:pt x="36671" y="4445"/>
                    <a:pt x="34980" y="310"/>
                    <a:pt x="27925" y="17"/>
                  </a:cubicBezTo>
                  <a:cubicBezTo>
                    <a:pt x="27670" y="6"/>
                    <a:pt x="27420" y="1"/>
                    <a:pt x="27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1" name="Google Shape;1631;p46"/>
            <p:cNvGrpSpPr/>
            <p:nvPr/>
          </p:nvGrpSpPr>
          <p:grpSpPr>
            <a:xfrm>
              <a:off x="113913" y="479994"/>
              <a:ext cx="709113" cy="364856"/>
              <a:chOff x="113913" y="479994"/>
              <a:chExt cx="709113" cy="364856"/>
            </a:xfrm>
          </p:grpSpPr>
          <p:sp>
            <p:nvSpPr>
              <p:cNvPr id="1632" name="Google Shape;1632;p46"/>
              <p:cNvSpPr/>
              <p:nvPr/>
            </p:nvSpPr>
            <p:spPr>
              <a:xfrm>
                <a:off x="600525" y="634850"/>
                <a:ext cx="2225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3886" extrusionOk="0">
                    <a:moveTo>
                      <a:pt x="7575" y="1"/>
                    </a:moveTo>
                    <a:cubicBezTo>
                      <a:pt x="6141" y="1"/>
                      <a:pt x="2125" y="1837"/>
                      <a:pt x="1199" y="2027"/>
                    </a:cubicBezTo>
                    <a:cubicBezTo>
                      <a:pt x="285" y="2216"/>
                      <a:pt x="0" y="3885"/>
                      <a:pt x="1164" y="3885"/>
                    </a:cubicBezTo>
                    <a:cubicBezTo>
                      <a:pt x="1303" y="3885"/>
                      <a:pt x="1463" y="3861"/>
                      <a:pt x="1646" y="3808"/>
                    </a:cubicBezTo>
                    <a:lnTo>
                      <a:pt x="8354" y="2637"/>
                    </a:lnTo>
                    <a:cubicBezTo>
                      <a:pt x="8354" y="2637"/>
                      <a:pt x="8899" y="1649"/>
                      <a:pt x="8112" y="1371"/>
                    </a:cubicBezTo>
                    <a:cubicBezTo>
                      <a:pt x="8112" y="1371"/>
                      <a:pt x="8851" y="533"/>
                      <a:pt x="7935" y="66"/>
                    </a:cubicBezTo>
                    <a:cubicBezTo>
                      <a:pt x="7848" y="21"/>
                      <a:pt x="7726" y="1"/>
                      <a:pt x="75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46"/>
              <p:cNvSpPr/>
              <p:nvPr/>
            </p:nvSpPr>
            <p:spPr>
              <a:xfrm>
                <a:off x="600525" y="634850"/>
                <a:ext cx="2225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3886" extrusionOk="0">
                    <a:moveTo>
                      <a:pt x="7575" y="1"/>
                    </a:moveTo>
                    <a:cubicBezTo>
                      <a:pt x="6141" y="1"/>
                      <a:pt x="2125" y="1837"/>
                      <a:pt x="1199" y="2027"/>
                    </a:cubicBezTo>
                    <a:cubicBezTo>
                      <a:pt x="285" y="2216"/>
                      <a:pt x="0" y="3885"/>
                      <a:pt x="1164" y="3885"/>
                    </a:cubicBezTo>
                    <a:cubicBezTo>
                      <a:pt x="1303" y="3885"/>
                      <a:pt x="1463" y="3861"/>
                      <a:pt x="1646" y="3808"/>
                    </a:cubicBezTo>
                    <a:lnTo>
                      <a:pt x="8354" y="2637"/>
                    </a:lnTo>
                    <a:cubicBezTo>
                      <a:pt x="8354" y="2637"/>
                      <a:pt x="8899" y="1649"/>
                      <a:pt x="8112" y="1371"/>
                    </a:cubicBezTo>
                    <a:cubicBezTo>
                      <a:pt x="8112" y="1371"/>
                      <a:pt x="8851" y="533"/>
                      <a:pt x="7935" y="66"/>
                    </a:cubicBezTo>
                    <a:cubicBezTo>
                      <a:pt x="7848" y="21"/>
                      <a:pt x="7726" y="1"/>
                      <a:pt x="7575" y="1"/>
                    </a:cubicBezTo>
                    <a:close/>
                  </a:path>
                </a:pathLst>
              </a:cu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46"/>
              <p:cNvSpPr/>
              <p:nvPr/>
            </p:nvSpPr>
            <p:spPr>
              <a:xfrm>
                <a:off x="311563" y="479994"/>
                <a:ext cx="175625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2451" extrusionOk="0">
                    <a:moveTo>
                      <a:pt x="3275" y="0"/>
                    </a:moveTo>
                    <a:cubicBezTo>
                      <a:pt x="3273" y="0"/>
                      <a:pt x="0" y="4208"/>
                      <a:pt x="2228" y="12451"/>
                    </a:cubicBezTo>
                    <a:cubicBezTo>
                      <a:pt x="2228" y="12451"/>
                      <a:pt x="4557" y="11636"/>
                      <a:pt x="5049" y="9092"/>
                    </a:cubicBezTo>
                    <a:cubicBezTo>
                      <a:pt x="5049" y="9092"/>
                      <a:pt x="7024" y="6257"/>
                      <a:pt x="5446" y="4948"/>
                    </a:cubicBezTo>
                    <a:cubicBezTo>
                      <a:pt x="5446" y="4948"/>
                      <a:pt x="6119" y="3221"/>
                      <a:pt x="4046" y="2166"/>
                    </a:cubicBezTo>
                    <a:cubicBezTo>
                      <a:pt x="4046" y="2166"/>
                      <a:pt x="4785" y="589"/>
                      <a:pt x="3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46"/>
              <p:cNvSpPr/>
              <p:nvPr/>
            </p:nvSpPr>
            <p:spPr>
              <a:xfrm>
                <a:off x="311563" y="479994"/>
                <a:ext cx="175625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2451" extrusionOk="0">
                    <a:moveTo>
                      <a:pt x="3275" y="0"/>
                    </a:moveTo>
                    <a:cubicBezTo>
                      <a:pt x="3273" y="0"/>
                      <a:pt x="0" y="4208"/>
                      <a:pt x="2228" y="12451"/>
                    </a:cubicBezTo>
                    <a:cubicBezTo>
                      <a:pt x="2228" y="12451"/>
                      <a:pt x="4557" y="11636"/>
                      <a:pt x="5049" y="9092"/>
                    </a:cubicBezTo>
                    <a:cubicBezTo>
                      <a:pt x="5049" y="9092"/>
                      <a:pt x="7024" y="6257"/>
                      <a:pt x="5446" y="4948"/>
                    </a:cubicBezTo>
                    <a:cubicBezTo>
                      <a:pt x="5446" y="4948"/>
                      <a:pt x="6119" y="3221"/>
                      <a:pt x="4046" y="2166"/>
                    </a:cubicBezTo>
                    <a:cubicBezTo>
                      <a:pt x="4046" y="2166"/>
                      <a:pt x="4785" y="589"/>
                      <a:pt x="3275" y="0"/>
                    </a:cubicBezTo>
                    <a:close/>
                  </a:path>
                </a:pathLst>
              </a:custGeom>
              <a:solidFill>
                <a:srgbClr val="000000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6"/>
              <p:cNvSpPr/>
              <p:nvPr/>
            </p:nvSpPr>
            <p:spPr>
              <a:xfrm>
                <a:off x="131688" y="792225"/>
                <a:ext cx="198700" cy="47050"/>
              </a:xfrm>
              <a:custGeom>
                <a:avLst/>
                <a:gdLst/>
                <a:ahLst/>
                <a:cxnLst/>
                <a:rect l="l" t="t" r="r" b="b"/>
                <a:pathLst>
                  <a:path w="7948" h="1882" extrusionOk="0">
                    <a:moveTo>
                      <a:pt x="3720" y="1"/>
                    </a:moveTo>
                    <a:lnTo>
                      <a:pt x="0" y="1630"/>
                    </a:lnTo>
                    <a:cubicBezTo>
                      <a:pt x="0" y="1630"/>
                      <a:pt x="1122" y="1881"/>
                      <a:pt x="2528" y="1881"/>
                    </a:cubicBezTo>
                    <a:cubicBezTo>
                      <a:pt x="3502" y="1881"/>
                      <a:pt x="4612" y="1761"/>
                      <a:pt x="5581" y="1352"/>
                    </a:cubicBezTo>
                    <a:cubicBezTo>
                      <a:pt x="7948" y="354"/>
                      <a:pt x="3720" y="1"/>
                      <a:pt x="37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6"/>
              <p:cNvSpPr/>
              <p:nvPr/>
            </p:nvSpPr>
            <p:spPr>
              <a:xfrm>
                <a:off x="113913" y="663500"/>
                <a:ext cx="550600" cy="181350"/>
              </a:xfrm>
              <a:custGeom>
                <a:avLst/>
                <a:gdLst/>
                <a:ahLst/>
                <a:cxnLst/>
                <a:rect l="l" t="t" r="r" b="b"/>
                <a:pathLst>
                  <a:path w="22024" h="7254" extrusionOk="0">
                    <a:moveTo>
                      <a:pt x="18012" y="0"/>
                    </a:moveTo>
                    <a:cubicBezTo>
                      <a:pt x="14143" y="0"/>
                      <a:pt x="8526" y="1673"/>
                      <a:pt x="8526" y="1673"/>
                    </a:cubicBezTo>
                    <a:cubicBezTo>
                      <a:pt x="8526" y="1673"/>
                      <a:pt x="1" y="4907"/>
                      <a:pt x="6251" y="6874"/>
                    </a:cubicBezTo>
                    <a:cubicBezTo>
                      <a:pt x="7092" y="7139"/>
                      <a:pt x="7984" y="7253"/>
                      <a:pt x="8897" y="7253"/>
                    </a:cubicBezTo>
                    <a:cubicBezTo>
                      <a:pt x="14760" y="7253"/>
                      <a:pt x="21499" y="2526"/>
                      <a:pt x="21499" y="2526"/>
                    </a:cubicBezTo>
                    <a:cubicBezTo>
                      <a:pt x="22024" y="602"/>
                      <a:pt x="20332" y="0"/>
                      <a:pt x="18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46"/>
              <p:cNvSpPr/>
              <p:nvPr/>
            </p:nvSpPr>
            <p:spPr>
              <a:xfrm>
                <a:off x="383113" y="518919"/>
                <a:ext cx="25797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178" extrusionOk="0">
                    <a:moveTo>
                      <a:pt x="9426" y="0"/>
                    </a:moveTo>
                    <a:cubicBezTo>
                      <a:pt x="9426" y="3"/>
                      <a:pt x="3738" y="1367"/>
                      <a:pt x="0" y="9960"/>
                    </a:cubicBezTo>
                    <a:cubicBezTo>
                      <a:pt x="0" y="9960"/>
                      <a:pt x="621" y="10178"/>
                      <a:pt x="1510" y="10178"/>
                    </a:cubicBezTo>
                    <a:cubicBezTo>
                      <a:pt x="2424" y="10178"/>
                      <a:pt x="3621" y="9948"/>
                      <a:pt x="4718" y="9014"/>
                    </a:cubicBezTo>
                    <a:cubicBezTo>
                      <a:pt x="4718" y="9014"/>
                      <a:pt x="8354" y="7936"/>
                      <a:pt x="7899" y="5732"/>
                    </a:cubicBezTo>
                    <a:cubicBezTo>
                      <a:pt x="7899" y="5732"/>
                      <a:pt x="9658" y="4713"/>
                      <a:pt x="8605" y="2386"/>
                    </a:cubicBezTo>
                    <a:cubicBezTo>
                      <a:pt x="8605" y="2386"/>
                      <a:pt x="10319" y="1540"/>
                      <a:pt x="94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46"/>
              <p:cNvSpPr/>
              <p:nvPr/>
            </p:nvSpPr>
            <p:spPr>
              <a:xfrm>
                <a:off x="263888" y="768675"/>
                <a:ext cx="226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907" extrusionOk="0">
                    <a:moveTo>
                      <a:pt x="453" y="1"/>
                    </a:moveTo>
                    <a:cubicBezTo>
                      <a:pt x="202" y="1"/>
                      <a:pt x="1" y="204"/>
                      <a:pt x="1" y="453"/>
                    </a:cubicBezTo>
                    <a:cubicBezTo>
                      <a:pt x="1" y="704"/>
                      <a:pt x="202" y="907"/>
                      <a:pt x="453" y="907"/>
                    </a:cubicBezTo>
                    <a:cubicBezTo>
                      <a:pt x="703" y="907"/>
                      <a:pt x="905" y="705"/>
                      <a:pt x="905" y="454"/>
                    </a:cubicBezTo>
                    <a:cubicBezTo>
                      <a:pt x="905" y="204"/>
                      <a:pt x="703" y="2"/>
                      <a:pt x="4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46"/>
              <p:cNvSpPr/>
              <p:nvPr/>
            </p:nvSpPr>
            <p:spPr>
              <a:xfrm>
                <a:off x="383113" y="518919"/>
                <a:ext cx="25797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178" extrusionOk="0">
                    <a:moveTo>
                      <a:pt x="9426" y="0"/>
                    </a:moveTo>
                    <a:cubicBezTo>
                      <a:pt x="9426" y="3"/>
                      <a:pt x="3738" y="1367"/>
                      <a:pt x="0" y="9960"/>
                    </a:cubicBezTo>
                    <a:cubicBezTo>
                      <a:pt x="0" y="9960"/>
                      <a:pt x="621" y="10178"/>
                      <a:pt x="1510" y="10178"/>
                    </a:cubicBezTo>
                    <a:cubicBezTo>
                      <a:pt x="2424" y="10178"/>
                      <a:pt x="3621" y="9948"/>
                      <a:pt x="4718" y="9014"/>
                    </a:cubicBezTo>
                    <a:cubicBezTo>
                      <a:pt x="4718" y="9014"/>
                      <a:pt x="8354" y="7936"/>
                      <a:pt x="7899" y="5732"/>
                    </a:cubicBezTo>
                    <a:cubicBezTo>
                      <a:pt x="7899" y="5732"/>
                      <a:pt x="9658" y="4713"/>
                      <a:pt x="8605" y="2386"/>
                    </a:cubicBezTo>
                    <a:cubicBezTo>
                      <a:pt x="8605" y="2386"/>
                      <a:pt x="10319" y="1540"/>
                      <a:pt x="9426" y="0"/>
                    </a:cubicBezTo>
                    <a:close/>
                  </a:path>
                </a:pathLst>
              </a:cu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42" name="Google Shape;1642;p46"/>
          <p:cNvSpPr txBox="1">
            <a:spLocks noGrp="1"/>
          </p:cNvSpPr>
          <p:nvPr>
            <p:ph type="title"/>
          </p:nvPr>
        </p:nvSpPr>
        <p:spPr>
          <a:xfrm>
            <a:off x="1207429" y="2193960"/>
            <a:ext cx="70104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latin typeface="+mn-lt"/>
              </a:rPr>
              <a:t>Câu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hỏi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trắc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nghiệm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nhanh</a:t>
            </a:r>
            <a:endParaRPr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8" name="Google Shape;1648;p47"/>
          <p:cNvCxnSpPr/>
          <p:nvPr/>
        </p:nvCxnSpPr>
        <p:spPr>
          <a:xfrm flipH="1">
            <a:off x="1993023" y="2272275"/>
            <a:ext cx="714600" cy="679200"/>
          </a:xfrm>
          <a:prstGeom prst="curvedConnector3">
            <a:avLst>
              <a:gd name="adj1" fmla="val 133323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49" name="Google Shape;1649;p47"/>
          <p:cNvSpPr txBox="1">
            <a:spLocks noGrp="1"/>
          </p:cNvSpPr>
          <p:nvPr>
            <p:ph type="body" idx="1"/>
          </p:nvPr>
        </p:nvSpPr>
        <p:spPr>
          <a:xfrm>
            <a:off x="761999" y="2114550"/>
            <a:ext cx="7467601" cy="22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dirty="0" err="1">
                <a:latin typeface="+mn-lt"/>
              </a:rPr>
              <a:t>H</a:t>
            </a:r>
            <a:r>
              <a:rPr lang="en-US" dirty="0" err="1" smtClean="0">
                <a:latin typeface="+mn-lt"/>
              </a:rPr>
              <a:t>ạt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nảy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mầm</a:t>
            </a:r>
            <a:r>
              <a:rPr lang="en-US" dirty="0" smtClean="0">
                <a:latin typeface="+mn-lt"/>
              </a:rPr>
              <a:t> – </a:t>
            </a:r>
            <a:r>
              <a:rPr lang="en-US" dirty="0" err="1" smtClean="0">
                <a:latin typeface="+mn-lt"/>
              </a:rPr>
              <a:t>cây</a:t>
            </a:r>
            <a:r>
              <a:rPr lang="en-US" dirty="0" smtClean="0">
                <a:latin typeface="+mn-lt"/>
              </a:rPr>
              <a:t> con - </a:t>
            </a:r>
            <a:r>
              <a:rPr lang="en-US" dirty="0" err="1" smtClean="0">
                <a:latin typeface="+mn-lt"/>
              </a:rPr>
              <a:t>cây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trưởng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thành</a:t>
            </a:r>
            <a:r>
              <a:rPr lang="en-US" dirty="0" smtClean="0">
                <a:latin typeface="+mn-lt"/>
              </a:rPr>
              <a:t> – </a:t>
            </a:r>
            <a:r>
              <a:rPr lang="en-US" dirty="0" err="1" smtClean="0">
                <a:latin typeface="+mn-lt"/>
              </a:rPr>
              <a:t>ra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hoa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kết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quả</a:t>
            </a:r>
            <a:r>
              <a:rPr lang="en-US" dirty="0" smtClean="0">
                <a:latin typeface="+mn-lt"/>
              </a:rPr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dirty="0" err="1" smtClean="0">
                <a:latin typeface="+mn-lt"/>
              </a:rPr>
              <a:t>Hạt</a:t>
            </a:r>
            <a:r>
              <a:rPr lang="en-US" dirty="0" smtClean="0">
                <a:latin typeface="+mn-lt"/>
              </a:rPr>
              <a:t> – </a:t>
            </a:r>
            <a:r>
              <a:rPr lang="en-US" dirty="0" err="1" smtClean="0">
                <a:latin typeface="+mn-lt"/>
              </a:rPr>
              <a:t>hạt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nảy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mầm</a:t>
            </a:r>
            <a:r>
              <a:rPr lang="en-US" dirty="0" smtClean="0">
                <a:latin typeface="+mn-lt"/>
              </a:rPr>
              <a:t> – </a:t>
            </a:r>
            <a:r>
              <a:rPr lang="en-US" dirty="0" err="1" smtClean="0">
                <a:latin typeface="+mn-lt"/>
              </a:rPr>
              <a:t>cây</a:t>
            </a:r>
            <a:r>
              <a:rPr lang="en-US" dirty="0" smtClean="0">
                <a:latin typeface="+mn-lt"/>
              </a:rPr>
              <a:t> con – </a:t>
            </a:r>
            <a:r>
              <a:rPr lang="en-US" dirty="0" err="1" smtClean="0">
                <a:latin typeface="+mn-lt"/>
              </a:rPr>
              <a:t>cây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trưởng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thành</a:t>
            </a:r>
            <a:r>
              <a:rPr lang="en-US" dirty="0" smtClean="0">
                <a:latin typeface="+mn-lt"/>
              </a:rPr>
              <a:t> – </a:t>
            </a:r>
            <a:r>
              <a:rPr lang="en-US" dirty="0" err="1" smtClean="0">
                <a:latin typeface="+mn-lt"/>
              </a:rPr>
              <a:t>ra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hoa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kết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quả</a:t>
            </a:r>
            <a:r>
              <a:rPr lang="en-US" dirty="0" smtClean="0">
                <a:latin typeface="+mn-lt"/>
              </a:rPr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dirty="0" err="1" smtClean="0">
                <a:latin typeface="+mn-lt"/>
              </a:rPr>
              <a:t>Hạt</a:t>
            </a:r>
            <a:r>
              <a:rPr lang="en-US" dirty="0" smtClean="0">
                <a:latin typeface="+mn-lt"/>
              </a:rPr>
              <a:t> – </a:t>
            </a:r>
            <a:r>
              <a:rPr lang="en-US" dirty="0" err="1" smtClean="0">
                <a:latin typeface="+mn-lt"/>
              </a:rPr>
              <a:t>cây</a:t>
            </a:r>
            <a:r>
              <a:rPr lang="en-US" dirty="0" smtClean="0">
                <a:latin typeface="+mn-lt"/>
              </a:rPr>
              <a:t> con – </a:t>
            </a:r>
            <a:r>
              <a:rPr lang="en-US" dirty="0" err="1" smtClean="0">
                <a:latin typeface="+mn-lt"/>
              </a:rPr>
              <a:t>cây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trưởng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thành</a:t>
            </a:r>
            <a:r>
              <a:rPr lang="en-US" dirty="0" smtClean="0">
                <a:latin typeface="+mn-lt"/>
              </a:rPr>
              <a:t> – </a:t>
            </a:r>
            <a:r>
              <a:rPr lang="en-US" dirty="0" err="1" smtClean="0">
                <a:latin typeface="+mn-lt"/>
              </a:rPr>
              <a:t>ra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hoa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kết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quả</a:t>
            </a:r>
            <a:r>
              <a:rPr lang="en-US" dirty="0" smtClean="0">
                <a:latin typeface="+mn-lt"/>
              </a:rPr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dirty="0" err="1" smtClean="0">
                <a:latin typeface="+mn-lt"/>
              </a:rPr>
              <a:t>Hạt</a:t>
            </a:r>
            <a:r>
              <a:rPr lang="en-US" dirty="0" smtClean="0">
                <a:latin typeface="+mn-lt"/>
              </a:rPr>
              <a:t> – </a:t>
            </a:r>
            <a:r>
              <a:rPr lang="en-US" dirty="0" err="1" smtClean="0">
                <a:latin typeface="+mn-lt"/>
              </a:rPr>
              <a:t>hạt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nảy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mầm</a:t>
            </a:r>
            <a:r>
              <a:rPr lang="en-US" dirty="0" smtClean="0">
                <a:latin typeface="+mn-lt"/>
              </a:rPr>
              <a:t> – </a:t>
            </a:r>
            <a:r>
              <a:rPr lang="en-US" dirty="0" err="1" smtClean="0">
                <a:latin typeface="+mn-lt"/>
              </a:rPr>
              <a:t>cây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trưởng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thành</a:t>
            </a:r>
            <a:r>
              <a:rPr lang="en-US" dirty="0" smtClean="0">
                <a:latin typeface="+mn-lt"/>
              </a:rPr>
              <a:t> – </a:t>
            </a:r>
            <a:r>
              <a:rPr lang="en-US" dirty="0" err="1" smtClean="0">
                <a:latin typeface="+mn-lt"/>
              </a:rPr>
              <a:t>ra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hoa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kết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quả</a:t>
            </a:r>
            <a:r>
              <a:rPr lang="en-US" dirty="0" smtClean="0">
                <a:latin typeface="+mn-lt"/>
              </a:rPr>
              <a:t>.</a:t>
            </a:r>
            <a:endParaRPr dirty="0">
              <a:latin typeface="+mn-lt"/>
            </a:endParaRPr>
          </a:p>
        </p:txBody>
      </p:sp>
      <p:sp>
        <p:nvSpPr>
          <p:cNvPr id="1650" name="Google Shape;1650;p47"/>
          <p:cNvSpPr txBox="1">
            <a:spLocks noGrp="1"/>
          </p:cNvSpPr>
          <p:nvPr>
            <p:ph type="title"/>
          </p:nvPr>
        </p:nvSpPr>
        <p:spPr>
          <a:xfrm>
            <a:off x="716125" y="537000"/>
            <a:ext cx="7704900" cy="7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en-US" sz="2000" dirty="0" err="1" smtClean="0">
                <a:latin typeface="+mn-lt"/>
              </a:rPr>
              <a:t>Câu</a:t>
            </a:r>
            <a:r>
              <a:rPr lang="en-US" sz="2000" dirty="0" smtClean="0">
                <a:latin typeface="+mn-lt"/>
              </a:rPr>
              <a:t> 1: </a:t>
            </a:r>
            <a:r>
              <a:rPr lang="en-US" sz="2000" dirty="0" err="1" smtClean="0">
                <a:latin typeface="+mn-lt"/>
              </a:rPr>
              <a:t>Đâu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là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thứ</a:t>
            </a:r>
            <a:r>
              <a:rPr lang="en-US" sz="2000" dirty="0" smtClean="0">
                <a:latin typeface="+mn-lt"/>
              </a:rPr>
              <a:t>  </a:t>
            </a:r>
            <a:r>
              <a:rPr lang="en-US" sz="2000" dirty="0" err="1" smtClean="0">
                <a:latin typeface="+mn-lt"/>
              </a:rPr>
              <a:t>tự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đúng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đủ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về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các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bước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trong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quá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trình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sinh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trưởng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phát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triển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của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cây</a:t>
            </a:r>
            <a:r>
              <a:rPr lang="en-US" sz="2000" dirty="0" smtClean="0">
                <a:latin typeface="+mn-lt"/>
              </a:rPr>
              <a:t> cam?</a:t>
            </a:r>
            <a:endParaRPr sz="2000" dirty="0">
              <a:latin typeface="+mn-lt"/>
            </a:endParaRPr>
          </a:p>
        </p:txBody>
      </p:sp>
      <p:grpSp>
        <p:nvGrpSpPr>
          <p:cNvPr id="1651" name="Google Shape;1651;p47"/>
          <p:cNvGrpSpPr/>
          <p:nvPr/>
        </p:nvGrpSpPr>
        <p:grpSpPr>
          <a:xfrm>
            <a:off x="0" y="-332574"/>
            <a:ext cx="8733851" cy="2688502"/>
            <a:chOff x="354612" y="139845"/>
            <a:chExt cx="8733851" cy="2688502"/>
          </a:xfrm>
        </p:grpSpPr>
        <p:sp>
          <p:nvSpPr>
            <p:cNvPr id="1652" name="Google Shape;1652;p47"/>
            <p:cNvSpPr/>
            <p:nvPr/>
          </p:nvSpPr>
          <p:spPr>
            <a:xfrm>
              <a:off x="7476838" y="769938"/>
              <a:ext cx="1611625" cy="484150"/>
            </a:xfrm>
            <a:custGeom>
              <a:avLst/>
              <a:gdLst/>
              <a:ahLst/>
              <a:cxnLst/>
              <a:rect l="l" t="t" r="r" b="b"/>
              <a:pathLst>
                <a:path w="64465" h="19366" extrusionOk="0">
                  <a:moveTo>
                    <a:pt x="27176" y="1"/>
                  </a:moveTo>
                  <a:cubicBezTo>
                    <a:pt x="20680" y="1"/>
                    <a:pt x="18184" y="3720"/>
                    <a:pt x="17987" y="7746"/>
                  </a:cubicBezTo>
                  <a:cubicBezTo>
                    <a:pt x="17987" y="7746"/>
                    <a:pt x="16481" y="6484"/>
                    <a:pt x="14312" y="6484"/>
                  </a:cubicBezTo>
                  <a:cubicBezTo>
                    <a:pt x="13204" y="6484"/>
                    <a:pt x="11924" y="6813"/>
                    <a:pt x="10582" y="7807"/>
                  </a:cubicBezTo>
                  <a:cubicBezTo>
                    <a:pt x="10582" y="7807"/>
                    <a:pt x="9361" y="7197"/>
                    <a:pt x="7689" y="7197"/>
                  </a:cubicBezTo>
                  <a:cubicBezTo>
                    <a:pt x="6403" y="7197"/>
                    <a:pt x="4850" y="7558"/>
                    <a:pt x="3380" y="8836"/>
                  </a:cubicBezTo>
                  <a:cubicBezTo>
                    <a:pt x="0" y="11776"/>
                    <a:pt x="386" y="17419"/>
                    <a:pt x="3134" y="18713"/>
                  </a:cubicBezTo>
                  <a:cubicBezTo>
                    <a:pt x="4193" y="19213"/>
                    <a:pt x="12227" y="19366"/>
                    <a:pt x="21691" y="19366"/>
                  </a:cubicBezTo>
                  <a:cubicBezTo>
                    <a:pt x="36742" y="19366"/>
                    <a:pt x="55411" y="18978"/>
                    <a:pt x="55411" y="18978"/>
                  </a:cubicBezTo>
                  <a:cubicBezTo>
                    <a:pt x="55411" y="18978"/>
                    <a:pt x="56673" y="19001"/>
                    <a:pt x="58229" y="19001"/>
                  </a:cubicBezTo>
                  <a:cubicBezTo>
                    <a:pt x="60573" y="19001"/>
                    <a:pt x="63582" y="18949"/>
                    <a:pt x="63936" y="18683"/>
                  </a:cubicBezTo>
                  <a:cubicBezTo>
                    <a:pt x="64465" y="18286"/>
                    <a:pt x="64359" y="15643"/>
                    <a:pt x="61518" y="15643"/>
                  </a:cubicBezTo>
                  <a:cubicBezTo>
                    <a:pt x="61200" y="15643"/>
                    <a:pt x="60847" y="15676"/>
                    <a:pt x="60456" y="15750"/>
                  </a:cubicBezTo>
                  <a:cubicBezTo>
                    <a:pt x="60456" y="15750"/>
                    <a:pt x="60495" y="12075"/>
                    <a:pt x="57024" y="12075"/>
                  </a:cubicBezTo>
                  <a:cubicBezTo>
                    <a:pt x="56300" y="12075"/>
                    <a:pt x="55422" y="12235"/>
                    <a:pt x="54360" y="12622"/>
                  </a:cubicBezTo>
                  <a:cubicBezTo>
                    <a:pt x="54360" y="12622"/>
                    <a:pt x="55703" y="6484"/>
                    <a:pt x="50413" y="2956"/>
                  </a:cubicBezTo>
                  <a:cubicBezTo>
                    <a:pt x="48439" y="1640"/>
                    <a:pt x="46260" y="1107"/>
                    <a:pt x="44217" y="1107"/>
                  </a:cubicBezTo>
                  <a:cubicBezTo>
                    <a:pt x="40783" y="1107"/>
                    <a:pt x="37730" y="2614"/>
                    <a:pt x="36671" y="4445"/>
                  </a:cubicBezTo>
                  <a:cubicBezTo>
                    <a:pt x="36671" y="4445"/>
                    <a:pt x="34980" y="310"/>
                    <a:pt x="27925" y="17"/>
                  </a:cubicBezTo>
                  <a:cubicBezTo>
                    <a:pt x="27670" y="6"/>
                    <a:pt x="27420" y="1"/>
                    <a:pt x="27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7"/>
            <p:cNvSpPr/>
            <p:nvPr/>
          </p:nvSpPr>
          <p:spPr>
            <a:xfrm>
              <a:off x="7047258" y="2277647"/>
              <a:ext cx="1833250" cy="550700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4" name="Google Shape;1654;p47"/>
            <p:cNvGrpSpPr/>
            <p:nvPr/>
          </p:nvGrpSpPr>
          <p:grpSpPr>
            <a:xfrm>
              <a:off x="6828138" y="1345169"/>
              <a:ext cx="709113" cy="364856"/>
              <a:chOff x="113913" y="479994"/>
              <a:chExt cx="709113" cy="364856"/>
            </a:xfrm>
          </p:grpSpPr>
          <p:sp>
            <p:nvSpPr>
              <p:cNvPr id="1655" name="Google Shape;1655;p47"/>
              <p:cNvSpPr/>
              <p:nvPr/>
            </p:nvSpPr>
            <p:spPr>
              <a:xfrm>
                <a:off x="600525" y="634850"/>
                <a:ext cx="2225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3886" extrusionOk="0">
                    <a:moveTo>
                      <a:pt x="7575" y="1"/>
                    </a:moveTo>
                    <a:cubicBezTo>
                      <a:pt x="6141" y="1"/>
                      <a:pt x="2125" y="1837"/>
                      <a:pt x="1199" y="2027"/>
                    </a:cubicBezTo>
                    <a:cubicBezTo>
                      <a:pt x="285" y="2216"/>
                      <a:pt x="0" y="3885"/>
                      <a:pt x="1164" y="3885"/>
                    </a:cubicBezTo>
                    <a:cubicBezTo>
                      <a:pt x="1303" y="3885"/>
                      <a:pt x="1463" y="3861"/>
                      <a:pt x="1646" y="3808"/>
                    </a:cubicBezTo>
                    <a:lnTo>
                      <a:pt x="8354" y="2637"/>
                    </a:lnTo>
                    <a:cubicBezTo>
                      <a:pt x="8354" y="2637"/>
                      <a:pt x="8899" y="1649"/>
                      <a:pt x="8112" y="1371"/>
                    </a:cubicBezTo>
                    <a:cubicBezTo>
                      <a:pt x="8112" y="1371"/>
                      <a:pt x="8851" y="533"/>
                      <a:pt x="7935" y="66"/>
                    </a:cubicBezTo>
                    <a:cubicBezTo>
                      <a:pt x="7848" y="21"/>
                      <a:pt x="7726" y="1"/>
                      <a:pt x="75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7"/>
              <p:cNvSpPr/>
              <p:nvPr/>
            </p:nvSpPr>
            <p:spPr>
              <a:xfrm>
                <a:off x="600525" y="634850"/>
                <a:ext cx="2225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3886" extrusionOk="0">
                    <a:moveTo>
                      <a:pt x="7575" y="1"/>
                    </a:moveTo>
                    <a:cubicBezTo>
                      <a:pt x="6141" y="1"/>
                      <a:pt x="2125" y="1837"/>
                      <a:pt x="1199" y="2027"/>
                    </a:cubicBezTo>
                    <a:cubicBezTo>
                      <a:pt x="285" y="2216"/>
                      <a:pt x="0" y="3885"/>
                      <a:pt x="1164" y="3885"/>
                    </a:cubicBezTo>
                    <a:cubicBezTo>
                      <a:pt x="1303" y="3885"/>
                      <a:pt x="1463" y="3861"/>
                      <a:pt x="1646" y="3808"/>
                    </a:cubicBezTo>
                    <a:lnTo>
                      <a:pt x="8354" y="2637"/>
                    </a:lnTo>
                    <a:cubicBezTo>
                      <a:pt x="8354" y="2637"/>
                      <a:pt x="8899" y="1649"/>
                      <a:pt x="8112" y="1371"/>
                    </a:cubicBezTo>
                    <a:cubicBezTo>
                      <a:pt x="8112" y="1371"/>
                      <a:pt x="8851" y="533"/>
                      <a:pt x="7935" y="66"/>
                    </a:cubicBezTo>
                    <a:cubicBezTo>
                      <a:pt x="7848" y="21"/>
                      <a:pt x="7726" y="1"/>
                      <a:pt x="7575" y="1"/>
                    </a:cubicBezTo>
                    <a:close/>
                  </a:path>
                </a:pathLst>
              </a:cu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7"/>
              <p:cNvSpPr/>
              <p:nvPr/>
            </p:nvSpPr>
            <p:spPr>
              <a:xfrm>
                <a:off x="311563" y="479994"/>
                <a:ext cx="175625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2451" extrusionOk="0">
                    <a:moveTo>
                      <a:pt x="3275" y="0"/>
                    </a:moveTo>
                    <a:cubicBezTo>
                      <a:pt x="3273" y="0"/>
                      <a:pt x="0" y="4208"/>
                      <a:pt x="2228" y="12451"/>
                    </a:cubicBezTo>
                    <a:cubicBezTo>
                      <a:pt x="2228" y="12451"/>
                      <a:pt x="4557" y="11636"/>
                      <a:pt x="5049" y="9092"/>
                    </a:cubicBezTo>
                    <a:cubicBezTo>
                      <a:pt x="5049" y="9092"/>
                      <a:pt x="7024" y="6257"/>
                      <a:pt x="5446" y="4948"/>
                    </a:cubicBezTo>
                    <a:cubicBezTo>
                      <a:pt x="5446" y="4948"/>
                      <a:pt x="6119" y="3221"/>
                      <a:pt x="4046" y="2166"/>
                    </a:cubicBezTo>
                    <a:cubicBezTo>
                      <a:pt x="4046" y="2166"/>
                      <a:pt x="4785" y="589"/>
                      <a:pt x="3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7"/>
              <p:cNvSpPr/>
              <p:nvPr/>
            </p:nvSpPr>
            <p:spPr>
              <a:xfrm>
                <a:off x="311563" y="479994"/>
                <a:ext cx="175625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2451" extrusionOk="0">
                    <a:moveTo>
                      <a:pt x="3275" y="0"/>
                    </a:moveTo>
                    <a:cubicBezTo>
                      <a:pt x="3273" y="0"/>
                      <a:pt x="0" y="4208"/>
                      <a:pt x="2228" y="12451"/>
                    </a:cubicBezTo>
                    <a:cubicBezTo>
                      <a:pt x="2228" y="12451"/>
                      <a:pt x="4557" y="11636"/>
                      <a:pt x="5049" y="9092"/>
                    </a:cubicBezTo>
                    <a:cubicBezTo>
                      <a:pt x="5049" y="9092"/>
                      <a:pt x="7024" y="6257"/>
                      <a:pt x="5446" y="4948"/>
                    </a:cubicBezTo>
                    <a:cubicBezTo>
                      <a:pt x="5446" y="4948"/>
                      <a:pt x="6119" y="3221"/>
                      <a:pt x="4046" y="2166"/>
                    </a:cubicBezTo>
                    <a:cubicBezTo>
                      <a:pt x="4046" y="2166"/>
                      <a:pt x="4785" y="589"/>
                      <a:pt x="3275" y="0"/>
                    </a:cubicBezTo>
                    <a:close/>
                  </a:path>
                </a:pathLst>
              </a:custGeom>
              <a:solidFill>
                <a:srgbClr val="000000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7"/>
              <p:cNvSpPr/>
              <p:nvPr/>
            </p:nvSpPr>
            <p:spPr>
              <a:xfrm>
                <a:off x="131688" y="792225"/>
                <a:ext cx="198700" cy="47050"/>
              </a:xfrm>
              <a:custGeom>
                <a:avLst/>
                <a:gdLst/>
                <a:ahLst/>
                <a:cxnLst/>
                <a:rect l="l" t="t" r="r" b="b"/>
                <a:pathLst>
                  <a:path w="7948" h="1882" extrusionOk="0">
                    <a:moveTo>
                      <a:pt x="3720" y="1"/>
                    </a:moveTo>
                    <a:lnTo>
                      <a:pt x="0" y="1630"/>
                    </a:lnTo>
                    <a:cubicBezTo>
                      <a:pt x="0" y="1630"/>
                      <a:pt x="1122" y="1881"/>
                      <a:pt x="2528" y="1881"/>
                    </a:cubicBezTo>
                    <a:cubicBezTo>
                      <a:pt x="3502" y="1881"/>
                      <a:pt x="4612" y="1761"/>
                      <a:pt x="5581" y="1352"/>
                    </a:cubicBezTo>
                    <a:cubicBezTo>
                      <a:pt x="7948" y="354"/>
                      <a:pt x="3720" y="1"/>
                      <a:pt x="37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7"/>
              <p:cNvSpPr/>
              <p:nvPr/>
            </p:nvSpPr>
            <p:spPr>
              <a:xfrm>
                <a:off x="113913" y="663500"/>
                <a:ext cx="550600" cy="181350"/>
              </a:xfrm>
              <a:custGeom>
                <a:avLst/>
                <a:gdLst/>
                <a:ahLst/>
                <a:cxnLst/>
                <a:rect l="l" t="t" r="r" b="b"/>
                <a:pathLst>
                  <a:path w="22024" h="7254" extrusionOk="0">
                    <a:moveTo>
                      <a:pt x="18012" y="0"/>
                    </a:moveTo>
                    <a:cubicBezTo>
                      <a:pt x="14143" y="0"/>
                      <a:pt x="8526" y="1673"/>
                      <a:pt x="8526" y="1673"/>
                    </a:cubicBezTo>
                    <a:cubicBezTo>
                      <a:pt x="8526" y="1673"/>
                      <a:pt x="1" y="4907"/>
                      <a:pt x="6251" y="6874"/>
                    </a:cubicBezTo>
                    <a:cubicBezTo>
                      <a:pt x="7092" y="7139"/>
                      <a:pt x="7984" y="7253"/>
                      <a:pt x="8897" y="7253"/>
                    </a:cubicBezTo>
                    <a:cubicBezTo>
                      <a:pt x="14760" y="7253"/>
                      <a:pt x="21499" y="2526"/>
                      <a:pt x="21499" y="2526"/>
                    </a:cubicBezTo>
                    <a:cubicBezTo>
                      <a:pt x="22024" y="602"/>
                      <a:pt x="20332" y="0"/>
                      <a:pt x="18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7"/>
              <p:cNvSpPr/>
              <p:nvPr/>
            </p:nvSpPr>
            <p:spPr>
              <a:xfrm>
                <a:off x="383113" y="518919"/>
                <a:ext cx="25797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178" extrusionOk="0">
                    <a:moveTo>
                      <a:pt x="9426" y="0"/>
                    </a:moveTo>
                    <a:cubicBezTo>
                      <a:pt x="9426" y="3"/>
                      <a:pt x="3738" y="1367"/>
                      <a:pt x="0" y="9960"/>
                    </a:cubicBezTo>
                    <a:cubicBezTo>
                      <a:pt x="0" y="9960"/>
                      <a:pt x="621" y="10178"/>
                      <a:pt x="1510" y="10178"/>
                    </a:cubicBezTo>
                    <a:cubicBezTo>
                      <a:pt x="2424" y="10178"/>
                      <a:pt x="3621" y="9948"/>
                      <a:pt x="4718" y="9014"/>
                    </a:cubicBezTo>
                    <a:cubicBezTo>
                      <a:pt x="4718" y="9014"/>
                      <a:pt x="8354" y="7936"/>
                      <a:pt x="7899" y="5732"/>
                    </a:cubicBezTo>
                    <a:cubicBezTo>
                      <a:pt x="7899" y="5732"/>
                      <a:pt x="9658" y="4713"/>
                      <a:pt x="8605" y="2386"/>
                    </a:cubicBezTo>
                    <a:cubicBezTo>
                      <a:pt x="8605" y="2386"/>
                      <a:pt x="10319" y="1540"/>
                      <a:pt x="94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7"/>
              <p:cNvSpPr/>
              <p:nvPr/>
            </p:nvSpPr>
            <p:spPr>
              <a:xfrm>
                <a:off x="263888" y="768675"/>
                <a:ext cx="226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907" extrusionOk="0">
                    <a:moveTo>
                      <a:pt x="453" y="1"/>
                    </a:moveTo>
                    <a:cubicBezTo>
                      <a:pt x="202" y="1"/>
                      <a:pt x="1" y="204"/>
                      <a:pt x="1" y="453"/>
                    </a:cubicBezTo>
                    <a:cubicBezTo>
                      <a:pt x="1" y="704"/>
                      <a:pt x="202" y="907"/>
                      <a:pt x="453" y="907"/>
                    </a:cubicBezTo>
                    <a:cubicBezTo>
                      <a:pt x="703" y="907"/>
                      <a:pt x="905" y="705"/>
                      <a:pt x="905" y="454"/>
                    </a:cubicBezTo>
                    <a:cubicBezTo>
                      <a:pt x="905" y="204"/>
                      <a:pt x="703" y="2"/>
                      <a:pt x="4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7"/>
              <p:cNvSpPr/>
              <p:nvPr/>
            </p:nvSpPr>
            <p:spPr>
              <a:xfrm>
                <a:off x="383113" y="518919"/>
                <a:ext cx="25797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178" extrusionOk="0">
                    <a:moveTo>
                      <a:pt x="9426" y="0"/>
                    </a:moveTo>
                    <a:cubicBezTo>
                      <a:pt x="9426" y="3"/>
                      <a:pt x="3738" y="1367"/>
                      <a:pt x="0" y="9960"/>
                    </a:cubicBezTo>
                    <a:cubicBezTo>
                      <a:pt x="0" y="9960"/>
                      <a:pt x="621" y="10178"/>
                      <a:pt x="1510" y="10178"/>
                    </a:cubicBezTo>
                    <a:cubicBezTo>
                      <a:pt x="2424" y="10178"/>
                      <a:pt x="3621" y="9948"/>
                      <a:pt x="4718" y="9014"/>
                    </a:cubicBezTo>
                    <a:cubicBezTo>
                      <a:pt x="4718" y="9014"/>
                      <a:pt x="8354" y="7936"/>
                      <a:pt x="7899" y="5732"/>
                    </a:cubicBezTo>
                    <a:cubicBezTo>
                      <a:pt x="7899" y="5732"/>
                      <a:pt x="9658" y="4713"/>
                      <a:pt x="8605" y="2386"/>
                    </a:cubicBezTo>
                    <a:cubicBezTo>
                      <a:pt x="8605" y="2386"/>
                      <a:pt x="10319" y="1540"/>
                      <a:pt x="9426" y="0"/>
                    </a:cubicBezTo>
                    <a:close/>
                  </a:path>
                </a:pathLst>
              </a:cu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4" name="Google Shape;1664;p47"/>
            <p:cNvGrpSpPr/>
            <p:nvPr/>
          </p:nvGrpSpPr>
          <p:grpSpPr>
            <a:xfrm>
              <a:off x="7617863" y="1344788"/>
              <a:ext cx="709112" cy="546537"/>
              <a:chOff x="113913" y="298313"/>
              <a:chExt cx="709112" cy="546537"/>
            </a:xfrm>
          </p:grpSpPr>
          <p:sp>
            <p:nvSpPr>
              <p:cNvPr id="1665" name="Google Shape;1665;p47"/>
              <p:cNvSpPr/>
              <p:nvPr/>
            </p:nvSpPr>
            <p:spPr>
              <a:xfrm>
                <a:off x="600525" y="634850"/>
                <a:ext cx="2225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3886" extrusionOk="0">
                    <a:moveTo>
                      <a:pt x="7575" y="1"/>
                    </a:moveTo>
                    <a:cubicBezTo>
                      <a:pt x="6141" y="1"/>
                      <a:pt x="2125" y="1837"/>
                      <a:pt x="1199" y="2027"/>
                    </a:cubicBezTo>
                    <a:cubicBezTo>
                      <a:pt x="285" y="2216"/>
                      <a:pt x="0" y="3885"/>
                      <a:pt x="1164" y="3885"/>
                    </a:cubicBezTo>
                    <a:cubicBezTo>
                      <a:pt x="1303" y="3885"/>
                      <a:pt x="1463" y="3861"/>
                      <a:pt x="1646" y="3808"/>
                    </a:cubicBezTo>
                    <a:lnTo>
                      <a:pt x="8354" y="2637"/>
                    </a:lnTo>
                    <a:cubicBezTo>
                      <a:pt x="8354" y="2637"/>
                      <a:pt x="8899" y="1649"/>
                      <a:pt x="8112" y="1371"/>
                    </a:cubicBezTo>
                    <a:cubicBezTo>
                      <a:pt x="8112" y="1371"/>
                      <a:pt x="8851" y="533"/>
                      <a:pt x="7935" y="66"/>
                    </a:cubicBezTo>
                    <a:cubicBezTo>
                      <a:pt x="7848" y="21"/>
                      <a:pt x="7726" y="1"/>
                      <a:pt x="75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7"/>
              <p:cNvSpPr/>
              <p:nvPr/>
            </p:nvSpPr>
            <p:spPr>
              <a:xfrm>
                <a:off x="600525" y="634850"/>
                <a:ext cx="2225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3886" extrusionOk="0">
                    <a:moveTo>
                      <a:pt x="7575" y="1"/>
                    </a:moveTo>
                    <a:cubicBezTo>
                      <a:pt x="6141" y="1"/>
                      <a:pt x="2125" y="1837"/>
                      <a:pt x="1199" y="2027"/>
                    </a:cubicBezTo>
                    <a:cubicBezTo>
                      <a:pt x="285" y="2216"/>
                      <a:pt x="0" y="3885"/>
                      <a:pt x="1164" y="3885"/>
                    </a:cubicBezTo>
                    <a:cubicBezTo>
                      <a:pt x="1303" y="3885"/>
                      <a:pt x="1463" y="3861"/>
                      <a:pt x="1646" y="3808"/>
                    </a:cubicBezTo>
                    <a:lnTo>
                      <a:pt x="8354" y="2637"/>
                    </a:lnTo>
                    <a:cubicBezTo>
                      <a:pt x="8354" y="2637"/>
                      <a:pt x="8899" y="1649"/>
                      <a:pt x="8112" y="1371"/>
                    </a:cubicBezTo>
                    <a:cubicBezTo>
                      <a:pt x="8112" y="1371"/>
                      <a:pt x="8851" y="533"/>
                      <a:pt x="7935" y="66"/>
                    </a:cubicBezTo>
                    <a:cubicBezTo>
                      <a:pt x="7848" y="21"/>
                      <a:pt x="7726" y="1"/>
                      <a:pt x="7575" y="1"/>
                    </a:cubicBezTo>
                    <a:close/>
                  </a:path>
                </a:pathLst>
              </a:cu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47"/>
              <p:cNvSpPr/>
              <p:nvPr/>
            </p:nvSpPr>
            <p:spPr>
              <a:xfrm>
                <a:off x="311563" y="479994"/>
                <a:ext cx="175625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2451" extrusionOk="0">
                    <a:moveTo>
                      <a:pt x="3275" y="0"/>
                    </a:moveTo>
                    <a:cubicBezTo>
                      <a:pt x="3273" y="0"/>
                      <a:pt x="0" y="4208"/>
                      <a:pt x="2228" y="12451"/>
                    </a:cubicBezTo>
                    <a:cubicBezTo>
                      <a:pt x="2228" y="12451"/>
                      <a:pt x="4557" y="11636"/>
                      <a:pt x="5049" y="9092"/>
                    </a:cubicBezTo>
                    <a:cubicBezTo>
                      <a:pt x="5049" y="9092"/>
                      <a:pt x="7024" y="6257"/>
                      <a:pt x="5446" y="4948"/>
                    </a:cubicBezTo>
                    <a:cubicBezTo>
                      <a:pt x="5446" y="4948"/>
                      <a:pt x="6119" y="3221"/>
                      <a:pt x="4046" y="2166"/>
                    </a:cubicBezTo>
                    <a:cubicBezTo>
                      <a:pt x="4046" y="2166"/>
                      <a:pt x="4785" y="589"/>
                      <a:pt x="3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47"/>
              <p:cNvSpPr/>
              <p:nvPr/>
            </p:nvSpPr>
            <p:spPr>
              <a:xfrm>
                <a:off x="311563" y="479994"/>
                <a:ext cx="175625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2451" extrusionOk="0">
                    <a:moveTo>
                      <a:pt x="3275" y="0"/>
                    </a:moveTo>
                    <a:cubicBezTo>
                      <a:pt x="3273" y="0"/>
                      <a:pt x="0" y="4208"/>
                      <a:pt x="2228" y="12451"/>
                    </a:cubicBezTo>
                    <a:cubicBezTo>
                      <a:pt x="2228" y="12451"/>
                      <a:pt x="4557" y="11636"/>
                      <a:pt x="5049" y="9092"/>
                    </a:cubicBezTo>
                    <a:cubicBezTo>
                      <a:pt x="5049" y="9092"/>
                      <a:pt x="7024" y="6257"/>
                      <a:pt x="5446" y="4948"/>
                    </a:cubicBezTo>
                    <a:cubicBezTo>
                      <a:pt x="5446" y="4948"/>
                      <a:pt x="6119" y="3221"/>
                      <a:pt x="4046" y="2166"/>
                    </a:cubicBezTo>
                    <a:cubicBezTo>
                      <a:pt x="4046" y="2166"/>
                      <a:pt x="4785" y="589"/>
                      <a:pt x="3275" y="0"/>
                    </a:cubicBezTo>
                    <a:close/>
                  </a:path>
                </a:pathLst>
              </a:custGeom>
              <a:solidFill>
                <a:srgbClr val="000000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7"/>
              <p:cNvSpPr/>
              <p:nvPr/>
            </p:nvSpPr>
            <p:spPr>
              <a:xfrm>
                <a:off x="131688" y="792225"/>
                <a:ext cx="198700" cy="47050"/>
              </a:xfrm>
              <a:custGeom>
                <a:avLst/>
                <a:gdLst/>
                <a:ahLst/>
                <a:cxnLst/>
                <a:rect l="l" t="t" r="r" b="b"/>
                <a:pathLst>
                  <a:path w="7948" h="1882" extrusionOk="0">
                    <a:moveTo>
                      <a:pt x="3720" y="1"/>
                    </a:moveTo>
                    <a:lnTo>
                      <a:pt x="0" y="1630"/>
                    </a:lnTo>
                    <a:cubicBezTo>
                      <a:pt x="0" y="1630"/>
                      <a:pt x="1122" y="1881"/>
                      <a:pt x="2528" y="1881"/>
                    </a:cubicBezTo>
                    <a:cubicBezTo>
                      <a:pt x="3502" y="1881"/>
                      <a:pt x="4612" y="1761"/>
                      <a:pt x="5581" y="1352"/>
                    </a:cubicBezTo>
                    <a:cubicBezTo>
                      <a:pt x="7948" y="354"/>
                      <a:pt x="3720" y="1"/>
                      <a:pt x="37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7"/>
              <p:cNvSpPr/>
              <p:nvPr/>
            </p:nvSpPr>
            <p:spPr>
              <a:xfrm>
                <a:off x="113913" y="663500"/>
                <a:ext cx="550600" cy="181350"/>
              </a:xfrm>
              <a:custGeom>
                <a:avLst/>
                <a:gdLst/>
                <a:ahLst/>
                <a:cxnLst/>
                <a:rect l="l" t="t" r="r" b="b"/>
                <a:pathLst>
                  <a:path w="22024" h="7254" extrusionOk="0">
                    <a:moveTo>
                      <a:pt x="18012" y="0"/>
                    </a:moveTo>
                    <a:cubicBezTo>
                      <a:pt x="14143" y="0"/>
                      <a:pt x="8526" y="1673"/>
                      <a:pt x="8526" y="1673"/>
                    </a:cubicBezTo>
                    <a:cubicBezTo>
                      <a:pt x="8526" y="1673"/>
                      <a:pt x="1" y="4907"/>
                      <a:pt x="6251" y="6874"/>
                    </a:cubicBezTo>
                    <a:cubicBezTo>
                      <a:pt x="7092" y="7139"/>
                      <a:pt x="7984" y="7253"/>
                      <a:pt x="8897" y="7253"/>
                    </a:cubicBezTo>
                    <a:cubicBezTo>
                      <a:pt x="14760" y="7253"/>
                      <a:pt x="21499" y="2526"/>
                      <a:pt x="21499" y="2526"/>
                    </a:cubicBezTo>
                    <a:cubicBezTo>
                      <a:pt x="22024" y="602"/>
                      <a:pt x="20332" y="0"/>
                      <a:pt x="18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7"/>
              <p:cNvSpPr/>
              <p:nvPr/>
            </p:nvSpPr>
            <p:spPr>
              <a:xfrm>
                <a:off x="383113" y="518919"/>
                <a:ext cx="25797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178" extrusionOk="0">
                    <a:moveTo>
                      <a:pt x="9426" y="0"/>
                    </a:moveTo>
                    <a:cubicBezTo>
                      <a:pt x="9426" y="3"/>
                      <a:pt x="3738" y="1367"/>
                      <a:pt x="0" y="9960"/>
                    </a:cubicBezTo>
                    <a:cubicBezTo>
                      <a:pt x="0" y="9960"/>
                      <a:pt x="621" y="10178"/>
                      <a:pt x="1510" y="10178"/>
                    </a:cubicBezTo>
                    <a:cubicBezTo>
                      <a:pt x="2424" y="10178"/>
                      <a:pt x="3621" y="9948"/>
                      <a:pt x="4718" y="9014"/>
                    </a:cubicBezTo>
                    <a:cubicBezTo>
                      <a:pt x="4718" y="9014"/>
                      <a:pt x="8354" y="7936"/>
                      <a:pt x="7899" y="5732"/>
                    </a:cubicBezTo>
                    <a:cubicBezTo>
                      <a:pt x="7899" y="5732"/>
                      <a:pt x="9658" y="4713"/>
                      <a:pt x="8605" y="2386"/>
                    </a:cubicBezTo>
                    <a:cubicBezTo>
                      <a:pt x="8605" y="2386"/>
                      <a:pt x="10319" y="1540"/>
                      <a:pt x="94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7"/>
              <p:cNvSpPr/>
              <p:nvPr/>
            </p:nvSpPr>
            <p:spPr>
              <a:xfrm>
                <a:off x="263888" y="768675"/>
                <a:ext cx="226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907" extrusionOk="0">
                    <a:moveTo>
                      <a:pt x="453" y="1"/>
                    </a:moveTo>
                    <a:cubicBezTo>
                      <a:pt x="202" y="1"/>
                      <a:pt x="1" y="204"/>
                      <a:pt x="1" y="453"/>
                    </a:cubicBezTo>
                    <a:cubicBezTo>
                      <a:pt x="1" y="704"/>
                      <a:pt x="202" y="907"/>
                      <a:pt x="453" y="907"/>
                    </a:cubicBezTo>
                    <a:cubicBezTo>
                      <a:pt x="703" y="907"/>
                      <a:pt x="905" y="705"/>
                      <a:pt x="905" y="454"/>
                    </a:cubicBezTo>
                    <a:cubicBezTo>
                      <a:pt x="905" y="204"/>
                      <a:pt x="703" y="2"/>
                      <a:pt x="4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7"/>
              <p:cNvSpPr/>
              <p:nvPr/>
            </p:nvSpPr>
            <p:spPr>
              <a:xfrm>
                <a:off x="358200" y="298313"/>
                <a:ext cx="25797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178" extrusionOk="0">
                    <a:moveTo>
                      <a:pt x="9426" y="0"/>
                    </a:moveTo>
                    <a:cubicBezTo>
                      <a:pt x="9426" y="3"/>
                      <a:pt x="3738" y="1367"/>
                      <a:pt x="0" y="9960"/>
                    </a:cubicBezTo>
                    <a:cubicBezTo>
                      <a:pt x="0" y="9960"/>
                      <a:pt x="621" y="10178"/>
                      <a:pt x="1510" y="10178"/>
                    </a:cubicBezTo>
                    <a:cubicBezTo>
                      <a:pt x="2424" y="10178"/>
                      <a:pt x="3621" y="9948"/>
                      <a:pt x="4718" y="9014"/>
                    </a:cubicBezTo>
                    <a:cubicBezTo>
                      <a:pt x="4718" y="9014"/>
                      <a:pt x="8354" y="7936"/>
                      <a:pt x="7899" y="5732"/>
                    </a:cubicBezTo>
                    <a:cubicBezTo>
                      <a:pt x="7899" y="5732"/>
                      <a:pt x="9658" y="4713"/>
                      <a:pt x="8605" y="2386"/>
                    </a:cubicBezTo>
                    <a:cubicBezTo>
                      <a:pt x="8605" y="2386"/>
                      <a:pt x="10319" y="1540"/>
                      <a:pt x="9426" y="0"/>
                    </a:cubicBezTo>
                    <a:close/>
                  </a:path>
                </a:pathLst>
              </a:cu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4" name="Google Shape;1674;p47"/>
            <p:cNvSpPr/>
            <p:nvPr/>
          </p:nvSpPr>
          <p:spPr>
            <a:xfrm>
              <a:off x="1448450" y="139845"/>
              <a:ext cx="1040775" cy="1040775"/>
            </a:xfrm>
            <a:custGeom>
              <a:avLst/>
              <a:gdLst/>
              <a:ahLst/>
              <a:cxnLst/>
              <a:rect l="l" t="t" r="r" b="b"/>
              <a:pathLst>
                <a:path w="41631" h="41631" extrusionOk="0">
                  <a:moveTo>
                    <a:pt x="20815" y="0"/>
                  </a:moveTo>
                  <a:cubicBezTo>
                    <a:pt x="9319" y="0"/>
                    <a:pt x="1" y="9319"/>
                    <a:pt x="1" y="20815"/>
                  </a:cubicBezTo>
                  <a:cubicBezTo>
                    <a:pt x="1" y="32312"/>
                    <a:pt x="9319" y="41630"/>
                    <a:pt x="20815" y="41630"/>
                  </a:cubicBezTo>
                  <a:cubicBezTo>
                    <a:pt x="32312" y="41630"/>
                    <a:pt x="41630" y="32312"/>
                    <a:pt x="41630" y="20815"/>
                  </a:cubicBezTo>
                  <a:cubicBezTo>
                    <a:pt x="41630" y="9320"/>
                    <a:pt x="32311" y="0"/>
                    <a:pt x="20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7"/>
            <p:cNvSpPr/>
            <p:nvPr/>
          </p:nvSpPr>
          <p:spPr>
            <a:xfrm>
              <a:off x="354612" y="784725"/>
              <a:ext cx="1611625" cy="484150"/>
            </a:xfrm>
            <a:custGeom>
              <a:avLst/>
              <a:gdLst/>
              <a:ahLst/>
              <a:cxnLst/>
              <a:rect l="l" t="t" r="r" b="b"/>
              <a:pathLst>
                <a:path w="64465" h="19366" extrusionOk="0">
                  <a:moveTo>
                    <a:pt x="27176" y="1"/>
                  </a:moveTo>
                  <a:cubicBezTo>
                    <a:pt x="20680" y="1"/>
                    <a:pt x="18184" y="3720"/>
                    <a:pt x="17987" y="7746"/>
                  </a:cubicBezTo>
                  <a:cubicBezTo>
                    <a:pt x="17987" y="7746"/>
                    <a:pt x="16481" y="6484"/>
                    <a:pt x="14312" y="6484"/>
                  </a:cubicBezTo>
                  <a:cubicBezTo>
                    <a:pt x="13204" y="6484"/>
                    <a:pt x="11924" y="6813"/>
                    <a:pt x="10582" y="7807"/>
                  </a:cubicBezTo>
                  <a:cubicBezTo>
                    <a:pt x="10582" y="7807"/>
                    <a:pt x="9361" y="7197"/>
                    <a:pt x="7689" y="7197"/>
                  </a:cubicBezTo>
                  <a:cubicBezTo>
                    <a:pt x="6403" y="7197"/>
                    <a:pt x="4850" y="7558"/>
                    <a:pt x="3380" y="8836"/>
                  </a:cubicBezTo>
                  <a:cubicBezTo>
                    <a:pt x="0" y="11776"/>
                    <a:pt x="386" y="17419"/>
                    <a:pt x="3134" y="18713"/>
                  </a:cubicBezTo>
                  <a:cubicBezTo>
                    <a:pt x="4193" y="19213"/>
                    <a:pt x="12227" y="19366"/>
                    <a:pt x="21691" y="19366"/>
                  </a:cubicBezTo>
                  <a:cubicBezTo>
                    <a:pt x="36742" y="19366"/>
                    <a:pt x="55411" y="18978"/>
                    <a:pt x="55411" y="18978"/>
                  </a:cubicBezTo>
                  <a:cubicBezTo>
                    <a:pt x="55411" y="18978"/>
                    <a:pt x="56673" y="19001"/>
                    <a:pt x="58229" y="19001"/>
                  </a:cubicBezTo>
                  <a:cubicBezTo>
                    <a:pt x="60573" y="19001"/>
                    <a:pt x="63582" y="18949"/>
                    <a:pt x="63936" y="18683"/>
                  </a:cubicBezTo>
                  <a:cubicBezTo>
                    <a:pt x="64465" y="18286"/>
                    <a:pt x="64359" y="15643"/>
                    <a:pt x="61518" y="15643"/>
                  </a:cubicBezTo>
                  <a:cubicBezTo>
                    <a:pt x="61200" y="15643"/>
                    <a:pt x="60847" y="15676"/>
                    <a:pt x="60456" y="15750"/>
                  </a:cubicBezTo>
                  <a:cubicBezTo>
                    <a:pt x="60456" y="15750"/>
                    <a:pt x="60495" y="12075"/>
                    <a:pt x="57024" y="12075"/>
                  </a:cubicBezTo>
                  <a:cubicBezTo>
                    <a:pt x="56300" y="12075"/>
                    <a:pt x="55422" y="12235"/>
                    <a:pt x="54360" y="12622"/>
                  </a:cubicBezTo>
                  <a:cubicBezTo>
                    <a:pt x="54360" y="12622"/>
                    <a:pt x="55703" y="6484"/>
                    <a:pt x="50413" y="2956"/>
                  </a:cubicBezTo>
                  <a:cubicBezTo>
                    <a:pt x="48439" y="1640"/>
                    <a:pt x="46260" y="1107"/>
                    <a:pt x="44217" y="1107"/>
                  </a:cubicBezTo>
                  <a:cubicBezTo>
                    <a:pt x="40783" y="1107"/>
                    <a:pt x="37730" y="2614"/>
                    <a:pt x="36671" y="4445"/>
                  </a:cubicBezTo>
                  <a:cubicBezTo>
                    <a:pt x="36671" y="4445"/>
                    <a:pt x="34980" y="310"/>
                    <a:pt x="27925" y="17"/>
                  </a:cubicBezTo>
                  <a:cubicBezTo>
                    <a:pt x="27670" y="6"/>
                    <a:pt x="27420" y="1"/>
                    <a:pt x="27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9550" y="1504950"/>
            <a:ext cx="7586250" cy="2402800"/>
          </a:xfrm>
        </p:spPr>
        <p:txBody>
          <a:bodyPr/>
          <a:lstStyle/>
          <a:p>
            <a:pPr marL="139700" lvl="0" indent="0">
              <a:buNone/>
            </a:pPr>
            <a:r>
              <a:rPr lang="en-US" dirty="0" smtClean="0">
                <a:latin typeface="+mn-lt"/>
              </a:rPr>
              <a:t>A. </a:t>
            </a:r>
            <a:r>
              <a:rPr lang="en-US" dirty="0" err="1">
                <a:latin typeface="+mn-lt"/>
              </a:rPr>
              <a:t>Là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tăng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về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kích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thước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và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khối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lượng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của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cơ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thể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nhờ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đó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cơ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thể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lớn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lên</a:t>
            </a:r>
            <a:endParaRPr lang="en-US" dirty="0">
              <a:latin typeface="+mn-lt"/>
            </a:endParaRPr>
          </a:p>
          <a:p>
            <a:pPr marL="139700" lvl="0" indent="0">
              <a:buNone/>
            </a:pPr>
            <a:r>
              <a:rPr lang="en-US" dirty="0" smtClean="0">
                <a:latin typeface="+mn-lt"/>
              </a:rPr>
              <a:t>B. </a:t>
            </a:r>
            <a:r>
              <a:rPr lang="en-US" dirty="0" err="1" smtClean="0">
                <a:latin typeface="+mn-lt"/>
              </a:rPr>
              <a:t>Là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sự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tăng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về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kích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thước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và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khối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lượng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của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cơ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thể</a:t>
            </a:r>
            <a:r>
              <a:rPr lang="en-US" dirty="0">
                <a:latin typeface="+mn-lt"/>
              </a:rPr>
              <a:t> do </a:t>
            </a:r>
            <a:r>
              <a:rPr lang="en-US" dirty="0" err="1">
                <a:latin typeface="+mn-lt"/>
              </a:rPr>
              <a:t>sự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tăng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kích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thước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của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tế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bào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nhờ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đó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cơ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thể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lớn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lên</a:t>
            </a:r>
            <a:endParaRPr lang="en-US" dirty="0">
              <a:latin typeface="+mn-lt"/>
            </a:endParaRPr>
          </a:p>
          <a:p>
            <a:pPr marL="139700" lvl="0" indent="0">
              <a:buNone/>
            </a:pPr>
            <a:r>
              <a:rPr lang="en-US" dirty="0" smtClean="0">
                <a:latin typeface="+mn-lt"/>
              </a:rPr>
              <a:t>C. </a:t>
            </a:r>
            <a:r>
              <a:rPr lang="en-US" dirty="0" err="1" smtClean="0">
                <a:latin typeface="+mn-lt"/>
              </a:rPr>
              <a:t>Là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sự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tăng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về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kích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thước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và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khối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lượng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của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cơ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thể</a:t>
            </a:r>
            <a:r>
              <a:rPr lang="en-US" dirty="0">
                <a:latin typeface="+mn-lt"/>
              </a:rPr>
              <a:t> do </a:t>
            </a:r>
            <a:r>
              <a:rPr lang="en-US" dirty="0" err="1">
                <a:latin typeface="+mn-lt"/>
              </a:rPr>
              <a:t>sự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tăng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kích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thước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và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số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lượng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tế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bào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nhờ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đó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cơ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thể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lớn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lên</a:t>
            </a:r>
            <a:endParaRPr lang="en-US" dirty="0">
              <a:latin typeface="+mn-lt"/>
            </a:endParaRPr>
          </a:p>
          <a:p>
            <a:pPr marL="139700" lvl="0" indent="0">
              <a:buNone/>
            </a:pPr>
            <a:r>
              <a:rPr lang="en-US" dirty="0" smtClean="0">
                <a:latin typeface="+mn-lt"/>
              </a:rPr>
              <a:t>D. </a:t>
            </a:r>
            <a:r>
              <a:rPr lang="en-US" dirty="0" err="1" smtClean="0">
                <a:latin typeface="+mn-lt"/>
              </a:rPr>
              <a:t>Là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sự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tăng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về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kích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thước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và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khối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lượng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của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cơ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thể</a:t>
            </a:r>
            <a:r>
              <a:rPr lang="en-US" dirty="0">
                <a:latin typeface="+mn-lt"/>
              </a:rPr>
              <a:t> do </a:t>
            </a:r>
            <a:r>
              <a:rPr lang="en-US" dirty="0" err="1">
                <a:latin typeface="+mn-lt"/>
              </a:rPr>
              <a:t>sự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tăng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số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lượng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của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tế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bào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nhờ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đó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cơ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thể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lớn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lên</a:t>
            </a:r>
            <a:endParaRPr lang="en-US" dirty="0">
              <a:latin typeface="+mn-lt"/>
            </a:endParaRPr>
          </a:p>
          <a:p>
            <a:pPr marL="139700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 smtClean="0">
                <a:latin typeface="+mn-lt"/>
              </a:rPr>
              <a:t>Câu</a:t>
            </a:r>
            <a:r>
              <a:rPr lang="en-US" sz="1800" dirty="0" smtClean="0">
                <a:latin typeface="+mn-lt"/>
              </a:rPr>
              <a:t> 2: </a:t>
            </a:r>
            <a:r>
              <a:rPr lang="en-US" sz="1800" dirty="0" err="1" smtClean="0">
                <a:latin typeface="+mn-lt"/>
              </a:rPr>
              <a:t>sinh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trưởng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là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gì</a:t>
            </a:r>
            <a:r>
              <a:rPr lang="en-US" sz="1800" dirty="0" smtClean="0">
                <a:latin typeface="+mn-lt"/>
              </a:rPr>
              <a:t>?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2257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9550" y="1662550"/>
            <a:ext cx="7586250" cy="2245200"/>
          </a:xfrm>
        </p:spPr>
        <p:txBody>
          <a:bodyPr/>
          <a:lstStyle/>
          <a:p>
            <a:pPr marL="139700" lvl="0" indent="0">
              <a:buNone/>
            </a:pPr>
            <a:r>
              <a:rPr lang="en-US" dirty="0" smtClean="0"/>
              <a:t>A.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,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thái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thể</a:t>
            </a:r>
            <a:endParaRPr lang="en-US" dirty="0"/>
          </a:p>
          <a:p>
            <a:pPr marL="139700" lvl="0" indent="0">
              <a:buNone/>
            </a:pPr>
            <a:r>
              <a:rPr lang="en-US" dirty="0" smtClean="0"/>
              <a:t>B.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trưởng</a:t>
            </a:r>
            <a:r>
              <a:rPr lang="en-US" dirty="0"/>
              <a:t>,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thái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 smtClean="0"/>
              <a:t>thể</a:t>
            </a:r>
            <a:endParaRPr lang="en-US" dirty="0"/>
          </a:p>
          <a:p>
            <a:pPr marL="139700" lvl="0" indent="0">
              <a:buNone/>
            </a:pPr>
            <a:r>
              <a:rPr lang="en-US" dirty="0" smtClean="0"/>
              <a:t>C.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trưởng</a:t>
            </a:r>
            <a:r>
              <a:rPr lang="en-US" dirty="0"/>
              <a:t>,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endParaRPr lang="en-US" dirty="0"/>
          </a:p>
          <a:p>
            <a:pPr marL="139700" lvl="0" indent="0">
              <a:buNone/>
            </a:pPr>
            <a:r>
              <a:rPr lang="en-US" dirty="0" smtClean="0"/>
              <a:t>D.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trưởng</a:t>
            </a:r>
            <a:r>
              <a:rPr lang="en-US" dirty="0"/>
              <a:t>,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,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thái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thể</a:t>
            </a:r>
            <a:endParaRPr lang="en-US" dirty="0"/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err="1">
                <a:latin typeface="+mn-lt"/>
              </a:rPr>
              <a:t>Câu</a:t>
            </a:r>
            <a:r>
              <a:rPr lang="en-US" sz="1400" dirty="0">
                <a:latin typeface="+mn-lt"/>
              </a:rPr>
              <a:t> 3: </a:t>
            </a:r>
            <a:r>
              <a:rPr lang="en-US" sz="1400" dirty="0" err="1">
                <a:latin typeface="+mn-lt"/>
              </a:rPr>
              <a:t>phát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triển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là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gì</a:t>
            </a:r>
            <a:r>
              <a:rPr lang="en-US" sz="1400" dirty="0">
                <a:latin typeface="+mn-l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7445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9550" y="1200150"/>
            <a:ext cx="7586250" cy="2707600"/>
          </a:xfrm>
        </p:spPr>
        <p:txBody>
          <a:bodyPr/>
          <a:lstStyle/>
          <a:p>
            <a:pPr marL="482600" lvl="0" indent="-342900">
              <a:buAutoNum type="arabicPeriod"/>
            </a:pPr>
            <a:r>
              <a:rPr lang="en-US" dirty="0" err="1" smtClean="0">
                <a:latin typeface="+mn-lt"/>
              </a:rPr>
              <a:t>Mô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phân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sinh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là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nhóm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tế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bào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chưa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phân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hóa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nên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còn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duy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trì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được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khả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năng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phân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chia.</a:t>
            </a:r>
          </a:p>
          <a:p>
            <a:pPr marL="482600" lvl="0" indent="-342900">
              <a:buAutoNum type="arabicPeriod"/>
            </a:pPr>
            <a:r>
              <a:rPr lang="en-US" dirty="0" err="1" smtClean="0">
                <a:latin typeface="+mn-lt"/>
              </a:rPr>
              <a:t>Mô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phân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sinh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bên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giúp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thân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cành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rễ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tăng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về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chiều</a:t>
            </a:r>
            <a:r>
              <a:rPr lang="en-US" dirty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cao</a:t>
            </a:r>
            <a:r>
              <a:rPr lang="en-US" dirty="0" smtClean="0">
                <a:latin typeface="+mn-lt"/>
              </a:rPr>
              <a:t>.</a:t>
            </a:r>
          </a:p>
          <a:p>
            <a:pPr marL="482600" lvl="0" indent="-342900">
              <a:buAutoNum type="arabicPeriod"/>
            </a:pPr>
            <a:r>
              <a:rPr lang="en-US" dirty="0" err="1" smtClean="0">
                <a:latin typeface="+mn-lt"/>
              </a:rPr>
              <a:t>Mô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phân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sinh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bên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giúp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thân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cành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rễ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tăng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về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chiều</a:t>
            </a:r>
            <a:r>
              <a:rPr lang="en-US" dirty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ngang</a:t>
            </a:r>
            <a:r>
              <a:rPr lang="en-US" dirty="0" smtClean="0">
                <a:latin typeface="+mn-lt"/>
              </a:rPr>
              <a:t>.</a:t>
            </a:r>
          </a:p>
          <a:p>
            <a:pPr marL="482600" lvl="0" indent="-342900">
              <a:buAutoNum type="arabicPeriod"/>
            </a:pPr>
            <a:r>
              <a:rPr lang="en-US" dirty="0" err="1" smtClean="0">
                <a:latin typeface="+mn-lt"/>
              </a:rPr>
              <a:t>Có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hai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loại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mô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phân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sinh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chính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là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mô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phân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sinh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đỉnh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và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mô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phân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sinh</a:t>
            </a:r>
            <a:r>
              <a:rPr lang="en-US" dirty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bên</a:t>
            </a:r>
            <a:r>
              <a:rPr lang="en-US" dirty="0" smtClean="0">
                <a:latin typeface="+mn-lt"/>
              </a:rPr>
              <a:t>.</a:t>
            </a:r>
          </a:p>
          <a:p>
            <a:pPr marL="482600" lvl="0" indent="-342900">
              <a:buAutoNum type="arabicPeriod"/>
            </a:pPr>
            <a:r>
              <a:rPr lang="en-US" dirty="0" err="1" smtClean="0">
                <a:latin typeface="+mn-lt"/>
              </a:rPr>
              <a:t>Tất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cả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thực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vật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đều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có</a:t>
            </a:r>
            <a:r>
              <a:rPr lang="en-US" dirty="0">
                <a:latin typeface="+mn-lt"/>
              </a:rPr>
              <a:t> 2 </a:t>
            </a:r>
            <a:r>
              <a:rPr lang="en-US" dirty="0" err="1">
                <a:latin typeface="+mn-lt"/>
              </a:rPr>
              <a:t>loại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mô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phân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sinh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là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mô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phân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sinh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đỉnh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và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mô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phân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sinh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bên</a:t>
            </a:r>
            <a:r>
              <a:rPr lang="en-US" dirty="0">
                <a:latin typeface="+mn-lt"/>
              </a:rPr>
              <a:t>.</a:t>
            </a:r>
          </a:p>
          <a:p>
            <a:pPr marL="139700" indent="0">
              <a:buNone/>
            </a:pPr>
            <a:endParaRPr lang="en-US" dirty="0" smtClean="0">
              <a:latin typeface="+mn-lt"/>
            </a:endParaRPr>
          </a:p>
          <a:p>
            <a:pPr marL="482600" lvl="0" indent="-342900">
              <a:buAutoNum type="alphaUcPeriod"/>
            </a:pPr>
            <a:r>
              <a:rPr lang="en-US" dirty="0" smtClean="0"/>
              <a:t>2</a:t>
            </a:r>
            <a:endParaRPr lang="en-US" dirty="0"/>
          </a:p>
          <a:p>
            <a:pPr marL="482600" lvl="0" indent="-342900">
              <a:buAutoNum type="alphaUcPeriod"/>
            </a:pPr>
            <a:r>
              <a:rPr lang="en-US" dirty="0" smtClean="0"/>
              <a:t>3</a:t>
            </a:r>
            <a:endParaRPr lang="en-US" dirty="0"/>
          </a:p>
          <a:p>
            <a:pPr marL="482600" lvl="0" indent="-342900">
              <a:buAutoNum type="alphaUcPeriod"/>
            </a:pPr>
            <a:r>
              <a:rPr lang="en-US" dirty="0" smtClean="0"/>
              <a:t>4</a:t>
            </a:r>
            <a:endParaRPr lang="en-US" dirty="0"/>
          </a:p>
          <a:p>
            <a:pPr marL="482600" lvl="0" indent="-342900">
              <a:buAutoNum type="alphaUcPeriod"/>
            </a:pPr>
            <a:r>
              <a:rPr lang="en-US" dirty="0" smtClean="0"/>
              <a:t>5</a:t>
            </a:r>
            <a:endParaRPr lang="en-US" dirty="0"/>
          </a:p>
          <a:p>
            <a:pPr marL="139700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err="1">
                <a:latin typeface="+mn-lt"/>
              </a:rPr>
              <a:t>Câu</a:t>
            </a:r>
            <a:r>
              <a:rPr lang="en-US" sz="1400" dirty="0">
                <a:latin typeface="+mn-lt"/>
              </a:rPr>
              <a:t> 4: </a:t>
            </a:r>
            <a:r>
              <a:rPr lang="en-US" sz="1400" dirty="0" err="1">
                <a:latin typeface="+mn-lt"/>
              </a:rPr>
              <a:t>Có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bao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nhiêu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phát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biểu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dưới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đây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là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đúng</a:t>
            </a:r>
            <a:r>
              <a:rPr lang="en-US" sz="1400" dirty="0">
                <a:latin typeface="+mn-l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37518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9550" y="1662550"/>
            <a:ext cx="7662450" cy="2245200"/>
          </a:xfrm>
        </p:spPr>
        <p:txBody>
          <a:bodyPr/>
          <a:lstStyle/>
          <a:p>
            <a:pPr marL="482600" lvl="0" indent="-342900">
              <a:buAutoNum type="alphaUcPeriod"/>
            </a:pPr>
            <a:r>
              <a:rPr lang="en-US" dirty="0" err="1" smtClean="0">
                <a:latin typeface="+mn-lt"/>
              </a:rPr>
              <a:t>Nhiệt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độ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ánh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sáng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nước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chất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dinh</a:t>
            </a:r>
            <a:r>
              <a:rPr lang="en-US" dirty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dưỡng</a:t>
            </a:r>
            <a:r>
              <a:rPr lang="en-US" dirty="0" smtClean="0">
                <a:latin typeface="+mn-lt"/>
              </a:rPr>
              <a:t>.</a:t>
            </a:r>
          </a:p>
          <a:p>
            <a:pPr marL="482600" lvl="0" indent="-342900">
              <a:buAutoNum type="alphaUcPeriod"/>
            </a:pPr>
            <a:r>
              <a:rPr lang="en-US" dirty="0" err="1" smtClean="0">
                <a:latin typeface="+mn-lt"/>
              </a:rPr>
              <a:t>Nhiệt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độ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ánh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sáng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chất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dinh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dưỡng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không</a:t>
            </a:r>
            <a:r>
              <a:rPr lang="en-US" dirty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khí</a:t>
            </a:r>
            <a:r>
              <a:rPr lang="en-US" dirty="0" smtClean="0">
                <a:latin typeface="+mn-lt"/>
              </a:rPr>
              <a:t>.</a:t>
            </a:r>
          </a:p>
          <a:p>
            <a:pPr marL="482600" lvl="0" indent="-342900">
              <a:buAutoNum type="alphaUcPeriod"/>
            </a:pPr>
            <a:r>
              <a:rPr lang="en-US" dirty="0" err="1" smtClean="0">
                <a:latin typeface="+mn-lt"/>
              </a:rPr>
              <a:t>Nhiệt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độ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thấp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ánh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sáng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nước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chất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dinh</a:t>
            </a:r>
            <a:r>
              <a:rPr lang="en-US" dirty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dưỡng</a:t>
            </a:r>
            <a:r>
              <a:rPr lang="en-US" dirty="0" smtClean="0">
                <a:latin typeface="+mn-lt"/>
              </a:rPr>
              <a:t>.</a:t>
            </a:r>
          </a:p>
          <a:p>
            <a:pPr marL="482600" lvl="0" indent="-342900">
              <a:buAutoNum type="alphaUcPeriod"/>
            </a:pPr>
            <a:r>
              <a:rPr lang="en-US" dirty="0" err="1" smtClean="0">
                <a:latin typeface="+mn-lt"/>
              </a:rPr>
              <a:t>Nhiệt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độ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ánh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sáng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độ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ẩm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cao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chất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dinh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dưỡng</a:t>
            </a:r>
            <a:r>
              <a:rPr lang="en-US" dirty="0">
                <a:latin typeface="+mn-lt"/>
              </a:rPr>
              <a:t>.</a:t>
            </a:r>
          </a:p>
          <a:p>
            <a:pPr marL="139700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err="1">
                <a:latin typeface="+mn-lt"/>
              </a:rPr>
              <a:t>Câu</a:t>
            </a:r>
            <a:r>
              <a:rPr lang="en-US" sz="1400" dirty="0">
                <a:latin typeface="+mn-lt"/>
              </a:rPr>
              <a:t> 5: </a:t>
            </a:r>
            <a:r>
              <a:rPr lang="en-US" sz="1400" dirty="0" err="1">
                <a:latin typeface="+mn-lt"/>
              </a:rPr>
              <a:t>các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nhân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tố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chủ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yếu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ảnh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hưởng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đến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sự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sinh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trưởng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và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phát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triển</a:t>
            </a:r>
            <a:r>
              <a:rPr lang="en-US" sz="1400" dirty="0">
                <a:latin typeface="+mn-lt"/>
              </a:rPr>
              <a:t> ở </a:t>
            </a:r>
            <a:r>
              <a:rPr lang="en-US" sz="1400" dirty="0" err="1">
                <a:latin typeface="+mn-lt"/>
              </a:rPr>
              <a:t>sinh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vật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là</a:t>
            </a:r>
            <a:r>
              <a:rPr lang="en-US" sz="1400" dirty="0"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9045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48"/>
          <p:cNvSpPr/>
          <p:nvPr/>
        </p:nvSpPr>
        <p:spPr>
          <a:xfrm>
            <a:off x="2233800" y="2931525"/>
            <a:ext cx="4728300" cy="1085100"/>
          </a:xfrm>
          <a:prstGeom prst="roundRect">
            <a:avLst>
              <a:gd name="adj" fmla="val 32043"/>
            </a:avLst>
          </a:prstGeom>
          <a:solidFill>
            <a:srgbClr val="B2C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48"/>
          <p:cNvSpPr txBox="1">
            <a:spLocks noGrp="1"/>
          </p:cNvSpPr>
          <p:nvPr>
            <p:ph type="title"/>
          </p:nvPr>
        </p:nvSpPr>
        <p:spPr>
          <a:xfrm>
            <a:off x="2204350" y="1331100"/>
            <a:ext cx="4728300" cy="153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Whoa!</a:t>
            </a:r>
            <a:endParaRPr/>
          </a:p>
        </p:txBody>
      </p:sp>
      <p:sp>
        <p:nvSpPr>
          <p:cNvPr id="1682" name="Google Shape;1682;p48"/>
          <p:cNvSpPr txBox="1">
            <a:spLocks noGrp="1"/>
          </p:cNvSpPr>
          <p:nvPr>
            <p:ph type="subTitle" idx="1"/>
          </p:nvPr>
        </p:nvSpPr>
        <p:spPr>
          <a:xfrm>
            <a:off x="2488300" y="3001575"/>
            <a:ext cx="4160400" cy="9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latin typeface="+mn-lt"/>
              </a:rPr>
              <a:t>CÁC EM LÀM RẤT TỐT!</a:t>
            </a:r>
            <a:endParaRPr sz="2400" b="1" dirty="0">
              <a:latin typeface="+mn-lt"/>
            </a:endParaRPr>
          </a:p>
        </p:txBody>
      </p:sp>
      <p:grpSp>
        <p:nvGrpSpPr>
          <p:cNvPr id="1683" name="Google Shape;1683;p48"/>
          <p:cNvGrpSpPr/>
          <p:nvPr/>
        </p:nvGrpSpPr>
        <p:grpSpPr>
          <a:xfrm>
            <a:off x="154926" y="401925"/>
            <a:ext cx="8794291" cy="4371724"/>
            <a:chOff x="154926" y="401925"/>
            <a:chExt cx="8794291" cy="4371724"/>
          </a:xfrm>
        </p:grpSpPr>
        <p:sp>
          <p:nvSpPr>
            <p:cNvPr id="1684" name="Google Shape;1684;p48"/>
            <p:cNvSpPr/>
            <p:nvPr/>
          </p:nvSpPr>
          <p:spPr>
            <a:xfrm flipH="1">
              <a:off x="6875995" y="401925"/>
              <a:ext cx="2073222" cy="622787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8"/>
            <p:cNvSpPr/>
            <p:nvPr/>
          </p:nvSpPr>
          <p:spPr>
            <a:xfrm>
              <a:off x="154926" y="3983725"/>
              <a:ext cx="2447939" cy="789924"/>
            </a:xfrm>
            <a:custGeom>
              <a:avLst/>
              <a:gdLst/>
              <a:ahLst/>
              <a:cxnLst/>
              <a:rect l="l" t="t" r="r" b="b"/>
              <a:pathLst>
                <a:path w="73330" h="22028" extrusionOk="0">
                  <a:moveTo>
                    <a:pt x="42412" y="1"/>
                  </a:moveTo>
                  <a:cubicBezTo>
                    <a:pt x="42136" y="1"/>
                    <a:pt x="41853" y="7"/>
                    <a:pt x="41563" y="19"/>
                  </a:cubicBezTo>
                  <a:cubicBezTo>
                    <a:pt x="33538" y="353"/>
                    <a:pt x="31616" y="5056"/>
                    <a:pt x="31616" y="5056"/>
                  </a:cubicBezTo>
                  <a:cubicBezTo>
                    <a:pt x="30410" y="2974"/>
                    <a:pt x="26937" y="1260"/>
                    <a:pt x="23030" y="1260"/>
                  </a:cubicBezTo>
                  <a:cubicBezTo>
                    <a:pt x="20706" y="1260"/>
                    <a:pt x="18228" y="1867"/>
                    <a:pt x="15983" y="3363"/>
                  </a:cubicBezTo>
                  <a:cubicBezTo>
                    <a:pt x="9966" y="7376"/>
                    <a:pt x="11493" y="14358"/>
                    <a:pt x="11493" y="14358"/>
                  </a:cubicBezTo>
                  <a:cubicBezTo>
                    <a:pt x="10285" y="13917"/>
                    <a:pt x="9287" y="13735"/>
                    <a:pt x="8463" y="13735"/>
                  </a:cubicBezTo>
                  <a:cubicBezTo>
                    <a:pt x="4515" y="13735"/>
                    <a:pt x="4560" y="17916"/>
                    <a:pt x="4560" y="17916"/>
                  </a:cubicBezTo>
                  <a:cubicBezTo>
                    <a:pt x="4116" y="17832"/>
                    <a:pt x="3714" y="17794"/>
                    <a:pt x="3351" y="17794"/>
                  </a:cubicBezTo>
                  <a:cubicBezTo>
                    <a:pt x="121" y="17794"/>
                    <a:pt x="0" y="20801"/>
                    <a:pt x="602" y="21252"/>
                  </a:cubicBezTo>
                  <a:cubicBezTo>
                    <a:pt x="1003" y="21553"/>
                    <a:pt x="4404" y="21613"/>
                    <a:pt x="7066" y="21613"/>
                  </a:cubicBezTo>
                  <a:cubicBezTo>
                    <a:pt x="8848" y="21613"/>
                    <a:pt x="10300" y="21586"/>
                    <a:pt x="10300" y="21586"/>
                  </a:cubicBezTo>
                  <a:cubicBezTo>
                    <a:pt x="10300" y="21586"/>
                    <a:pt x="31545" y="22028"/>
                    <a:pt x="48667" y="22028"/>
                  </a:cubicBezTo>
                  <a:cubicBezTo>
                    <a:pt x="59428" y="22028"/>
                    <a:pt x="68560" y="21853"/>
                    <a:pt x="69765" y="21285"/>
                  </a:cubicBezTo>
                  <a:cubicBezTo>
                    <a:pt x="72889" y="19814"/>
                    <a:pt x="73330" y="13395"/>
                    <a:pt x="69484" y="10051"/>
                  </a:cubicBezTo>
                  <a:cubicBezTo>
                    <a:pt x="67812" y="8597"/>
                    <a:pt x="66046" y="8187"/>
                    <a:pt x="64583" y="8187"/>
                  </a:cubicBezTo>
                  <a:cubicBezTo>
                    <a:pt x="62681" y="8187"/>
                    <a:pt x="61293" y="8881"/>
                    <a:pt x="61293" y="8881"/>
                  </a:cubicBezTo>
                  <a:cubicBezTo>
                    <a:pt x="59766" y="7750"/>
                    <a:pt x="58309" y="7376"/>
                    <a:pt x="57049" y="7376"/>
                  </a:cubicBezTo>
                  <a:cubicBezTo>
                    <a:pt x="54581" y="7376"/>
                    <a:pt x="52868" y="8810"/>
                    <a:pt x="52868" y="8810"/>
                  </a:cubicBezTo>
                  <a:cubicBezTo>
                    <a:pt x="52646" y="4229"/>
                    <a:pt x="49806" y="1"/>
                    <a:pt x="42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6" name="Google Shape;1686;p48"/>
            <p:cNvGrpSpPr/>
            <p:nvPr/>
          </p:nvGrpSpPr>
          <p:grpSpPr>
            <a:xfrm>
              <a:off x="7391275" y="730719"/>
              <a:ext cx="709113" cy="364856"/>
              <a:chOff x="113913" y="479994"/>
              <a:chExt cx="709113" cy="364856"/>
            </a:xfrm>
          </p:grpSpPr>
          <p:sp>
            <p:nvSpPr>
              <p:cNvPr id="1687" name="Google Shape;1687;p48"/>
              <p:cNvSpPr/>
              <p:nvPr/>
            </p:nvSpPr>
            <p:spPr>
              <a:xfrm>
                <a:off x="600525" y="634850"/>
                <a:ext cx="2225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3886" extrusionOk="0">
                    <a:moveTo>
                      <a:pt x="7575" y="1"/>
                    </a:moveTo>
                    <a:cubicBezTo>
                      <a:pt x="6141" y="1"/>
                      <a:pt x="2125" y="1837"/>
                      <a:pt x="1199" y="2027"/>
                    </a:cubicBezTo>
                    <a:cubicBezTo>
                      <a:pt x="285" y="2216"/>
                      <a:pt x="0" y="3885"/>
                      <a:pt x="1164" y="3885"/>
                    </a:cubicBezTo>
                    <a:cubicBezTo>
                      <a:pt x="1303" y="3885"/>
                      <a:pt x="1463" y="3861"/>
                      <a:pt x="1646" y="3808"/>
                    </a:cubicBezTo>
                    <a:lnTo>
                      <a:pt x="8354" y="2637"/>
                    </a:lnTo>
                    <a:cubicBezTo>
                      <a:pt x="8354" y="2637"/>
                      <a:pt x="8899" y="1649"/>
                      <a:pt x="8112" y="1371"/>
                    </a:cubicBezTo>
                    <a:cubicBezTo>
                      <a:pt x="8112" y="1371"/>
                      <a:pt x="8851" y="533"/>
                      <a:pt x="7935" y="66"/>
                    </a:cubicBezTo>
                    <a:cubicBezTo>
                      <a:pt x="7848" y="21"/>
                      <a:pt x="7726" y="1"/>
                      <a:pt x="75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48"/>
              <p:cNvSpPr/>
              <p:nvPr/>
            </p:nvSpPr>
            <p:spPr>
              <a:xfrm>
                <a:off x="600525" y="634850"/>
                <a:ext cx="2225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3886" extrusionOk="0">
                    <a:moveTo>
                      <a:pt x="7575" y="1"/>
                    </a:moveTo>
                    <a:cubicBezTo>
                      <a:pt x="6141" y="1"/>
                      <a:pt x="2125" y="1837"/>
                      <a:pt x="1199" y="2027"/>
                    </a:cubicBezTo>
                    <a:cubicBezTo>
                      <a:pt x="285" y="2216"/>
                      <a:pt x="0" y="3885"/>
                      <a:pt x="1164" y="3885"/>
                    </a:cubicBezTo>
                    <a:cubicBezTo>
                      <a:pt x="1303" y="3885"/>
                      <a:pt x="1463" y="3861"/>
                      <a:pt x="1646" y="3808"/>
                    </a:cubicBezTo>
                    <a:lnTo>
                      <a:pt x="8354" y="2637"/>
                    </a:lnTo>
                    <a:cubicBezTo>
                      <a:pt x="8354" y="2637"/>
                      <a:pt x="8899" y="1649"/>
                      <a:pt x="8112" y="1371"/>
                    </a:cubicBezTo>
                    <a:cubicBezTo>
                      <a:pt x="8112" y="1371"/>
                      <a:pt x="8851" y="533"/>
                      <a:pt x="7935" y="66"/>
                    </a:cubicBezTo>
                    <a:cubicBezTo>
                      <a:pt x="7848" y="21"/>
                      <a:pt x="7726" y="1"/>
                      <a:pt x="7575" y="1"/>
                    </a:cubicBezTo>
                    <a:close/>
                  </a:path>
                </a:pathLst>
              </a:cu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48"/>
              <p:cNvSpPr/>
              <p:nvPr/>
            </p:nvSpPr>
            <p:spPr>
              <a:xfrm>
                <a:off x="311563" y="479994"/>
                <a:ext cx="175625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2451" extrusionOk="0">
                    <a:moveTo>
                      <a:pt x="3275" y="0"/>
                    </a:moveTo>
                    <a:cubicBezTo>
                      <a:pt x="3273" y="0"/>
                      <a:pt x="0" y="4208"/>
                      <a:pt x="2228" y="12451"/>
                    </a:cubicBezTo>
                    <a:cubicBezTo>
                      <a:pt x="2228" y="12451"/>
                      <a:pt x="4557" y="11636"/>
                      <a:pt x="5049" y="9092"/>
                    </a:cubicBezTo>
                    <a:cubicBezTo>
                      <a:pt x="5049" y="9092"/>
                      <a:pt x="7024" y="6257"/>
                      <a:pt x="5446" y="4948"/>
                    </a:cubicBezTo>
                    <a:cubicBezTo>
                      <a:pt x="5446" y="4948"/>
                      <a:pt x="6119" y="3221"/>
                      <a:pt x="4046" y="2166"/>
                    </a:cubicBezTo>
                    <a:cubicBezTo>
                      <a:pt x="4046" y="2166"/>
                      <a:pt x="4785" y="589"/>
                      <a:pt x="3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48"/>
              <p:cNvSpPr/>
              <p:nvPr/>
            </p:nvSpPr>
            <p:spPr>
              <a:xfrm>
                <a:off x="311563" y="479994"/>
                <a:ext cx="175625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2451" extrusionOk="0">
                    <a:moveTo>
                      <a:pt x="3275" y="0"/>
                    </a:moveTo>
                    <a:cubicBezTo>
                      <a:pt x="3273" y="0"/>
                      <a:pt x="0" y="4208"/>
                      <a:pt x="2228" y="12451"/>
                    </a:cubicBezTo>
                    <a:cubicBezTo>
                      <a:pt x="2228" y="12451"/>
                      <a:pt x="4557" y="11636"/>
                      <a:pt x="5049" y="9092"/>
                    </a:cubicBezTo>
                    <a:cubicBezTo>
                      <a:pt x="5049" y="9092"/>
                      <a:pt x="7024" y="6257"/>
                      <a:pt x="5446" y="4948"/>
                    </a:cubicBezTo>
                    <a:cubicBezTo>
                      <a:pt x="5446" y="4948"/>
                      <a:pt x="6119" y="3221"/>
                      <a:pt x="4046" y="2166"/>
                    </a:cubicBezTo>
                    <a:cubicBezTo>
                      <a:pt x="4046" y="2166"/>
                      <a:pt x="4785" y="589"/>
                      <a:pt x="3275" y="0"/>
                    </a:cubicBezTo>
                    <a:close/>
                  </a:path>
                </a:pathLst>
              </a:custGeom>
              <a:solidFill>
                <a:srgbClr val="000000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48"/>
              <p:cNvSpPr/>
              <p:nvPr/>
            </p:nvSpPr>
            <p:spPr>
              <a:xfrm>
                <a:off x="131688" y="792225"/>
                <a:ext cx="198700" cy="47050"/>
              </a:xfrm>
              <a:custGeom>
                <a:avLst/>
                <a:gdLst/>
                <a:ahLst/>
                <a:cxnLst/>
                <a:rect l="l" t="t" r="r" b="b"/>
                <a:pathLst>
                  <a:path w="7948" h="1882" extrusionOk="0">
                    <a:moveTo>
                      <a:pt x="3720" y="1"/>
                    </a:moveTo>
                    <a:lnTo>
                      <a:pt x="0" y="1630"/>
                    </a:lnTo>
                    <a:cubicBezTo>
                      <a:pt x="0" y="1630"/>
                      <a:pt x="1122" y="1881"/>
                      <a:pt x="2528" y="1881"/>
                    </a:cubicBezTo>
                    <a:cubicBezTo>
                      <a:pt x="3502" y="1881"/>
                      <a:pt x="4612" y="1761"/>
                      <a:pt x="5581" y="1352"/>
                    </a:cubicBezTo>
                    <a:cubicBezTo>
                      <a:pt x="7948" y="354"/>
                      <a:pt x="3720" y="1"/>
                      <a:pt x="37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48"/>
              <p:cNvSpPr/>
              <p:nvPr/>
            </p:nvSpPr>
            <p:spPr>
              <a:xfrm>
                <a:off x="113913" y="663500"/>
                <a:ext cx="550600" cy="181350"/>
              </a:xfrm>
              <a:custGeom>
                <a:avLst/>
                <a:gdLst/>
                <a:ahLst/>
                <a:cxnLst/>
                <a:rect l="l" t="t" r="r" b="b"/>
                <a:pathLst>
                  <a:path w="22024" h="7254" extrusionOk="0">
                    <a:moveTo>
                      <a:pt x="18012" y="0"/>
                    </a:moveTo>
                    <a:cubicBezTo>
                      <a:pt x="14143" y="0"/>
                      <a:pt x="8526" y="1673"/>
                      <a:pt x="8526" y="1673"/>
                    </a:cubicBezTo>
                    <a:cubicBezTo>
                      <a:pt x="8526" y="1673"/>
                      <a:pt x="1" y="4907"/>
                      <a:pt x="6251" y="6874"/>
                    </a:cubicBezTo>
                    <a:cubicBezTo>
                      <a:pt x="7092" y="7139"/>
                      <a:pt x="7984" y="7253"/>
                      <a:pt x="8897" y="7253"/>
                    </a:cubicBezTo>
                    <a:cubicBezTo>
                      <a:pt x="14760" y="7253"/>
                      <a:pt x="21499" y="2526"/>
                      <a:pt x="21499" y="2526"/>
                    </a:cubicBezTo>
                    <a:cubicBezTo>
                      <a:pt x="22024" y="602"/>
                      <a:pt x="20332" y="0"/>
                      <a:pt x="18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48"/>
              <p:cNvSpPr/>
              <p:nvPr/>
            </p:nvSpPr>
            <p:spPr>
              <a:xfrm>
                <a:off x="383113" y="518919"/>
                <a:ext cx="25797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178" extrusionOk="0">
                    <a:moveTo>
                      <a:pt x="9426" y="0"/>
                    </a:moveTo>
                    <a:cubicBezTo>
                      <a:pt x="9426" y="3"/>
                      <a:pt x="3738" y="1367"/>
                      <a:pt x="0" y="9960"/>
                    </a:cubicBezTo>
                    <a:cubicBezTo>
                      <a:pt x="0" y="9960"/>
                      <a:pt x="621" y="10178"/>
                      <a:pt x="1510" y="10178"/>
                    </a:cubicBezTo>
                    <a:cubicBezTo>
                      <a:pt x="2424" y="10178"/>
                      <a:pt x="3621" y="9948"/>
                      <a:pt x="4718" y="9014"/>
                    </a:cubicBezTo>
                    <a:cubicBezTo>
                      <a:pt x="4718" y="9014"/>
                      <a:pt x="8354" y="7936"/>
                      <a:pt x="7899" y="5732"/>
                    </a:cubicBezTo>
                    <a:cubicBezTo>
                      <a:pt x="7899" y="5732"/>
                      <a:pt x="9658" y="4713"/>
                      <a:pt x="8605" y="2386"/>
                    </a:cubicBezTo>
                    <a:cubicBezTo>
                      <a:pt x="8605" y="2386"/>
                      <a:pt x="10319" y="1540"/>
                      <a:pt x="94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48"/>
              <p:cNvSpPr/>
              <p:nvPr/>
            </p:nvSpPr>
            <p:spPr>
              <a:xfrm>
                <a:off x="263888" y="768675"/>
                <a:ext cx="226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907" extrusionOk="0">
                    <a:moveTo>
                      <a:pt x="453" y="1"/>
                    </a:moveTo>
                    <a:cubicBezTo>
                      <a:pt x="202" y="1"/>
                      <a:pt x="1" y="204"/>
                      <a:pt x="1" y="453"/>
                    </a:cubicBezTo>
                    <a:cubicBezTo>
                      <a:pt x="1" y="704"/>
                      <a:pt x="202" y="907"/>
                      <a:pt x="453" y="907"/>
                    </a:cubicBezTo>
                    <a:cubicBezTo>
                      <a:pt x="703" y="907"/>
                      <a:pt x="905" y="705"/>
                      <a:pt x="905" y="454"/>
                    </a:cubicBezTo>
                    <a:cubicBezTo>
                      <a:pt x="905" y="204"/>
                      <a:pt x="703" y="2"/>
                      <a:pt x="4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48"/>
              <p:cNvSpPr/>
              <p:nvPr/>
            </p:nvSpPr>
            <p:spPr>
              <a:xfrm>
                <a:off x="383113" y="518919"/>
                <a:ext cx="25797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178" extrusionOk="0">
                    <a:moveTo>
                      <a:pt x="9426" y="0"/>
                    </a:moveTo>
                    <a:cubicBezTo>
                      <a:pt x="9426" y="3"/>
                      <a:pt x="3738" y="1367"/>
                      <a:pt x="0" y="9960"/>
                    </a:cubicBezTo>
                    <a:cubicBezTo>
                      <a:pt x="0" y="9960"/>
                      <a:pt x="621" y="10178"/>
                      <a:pt x="1510" y="10178"/>
                    </a:cubicBezTo>
                    <a:cubicBezTo>
                      <a:pt x="2424" y="10178"/>
                      <a:pt x="3621" y="9948"/>
                      <a:pt x="4718" y="9014"/>
                    </a:cubicBezTo>
                    <a:cubicBezTo>
                      <a:pt x="4718" y="9014"/>
                      <a:pt x="8354" y="7936"/>
                      <a:pt x="7899" y="5732"/>
                    </a:cubicBezTo>
                    <a:cubicBezTo>
                      <a:pt x="7899" y="5732"/>
                      <a:pt x="9658" y="4713"/>
                      <a:pt x="8605" y="2386"/>
                    </a:cubicBezTo>
                    <a:cubicBezTo>
                      <a:pt x="8605" y="2386"/>
                      <a:pt x="10319" y="1540"/>
                      <a:pt x="9426" y="0"/>
                    </a:cubicBezTo>
                    <a:close/>
                  </a:path>
                </a:pathLst>
              </a:cu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6" name="Google Shape;1696;p48"/>
            <p:cNvGrpSpPr/>
            <p:nvPr/>
          </p:nvGrpSpPr>
          <p:grpSpPr>
            <a:xfrm>
              <a:off x="7876400" y="1042444"/>
              <a:ext cx="709113" cy="364856"/>
              <a:chOff x="113913" y="479994"/>
              <a:chExt cx="709113" cy="364856"/>
            </a:xfrm>
          </p:grpSpPr>
          <p:sp>
            <p:nvSpPr>
              <p:cNvPr id="1697" name="Google Shape;1697;p48"/>
              <p:cNvSpPr/>
              <p:nvPr/>
            </p:nvSpPr>
            <p:spPr>
              <a:xfrm>
                <a:off x="600525" y="634850"/>
                <a:ext cx="2225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3886" extrusionOk="0">
                    <a:moveTo>
                      <a:pt x="7575" y="1"/>
                    </a:moveTo>
                    <a:cubicBezTo>
                      <a:pt x="6141" y="1"/>
                      <a:pt x="2125" y="1837"/>
                      <a:pt x="1199" y="2027"/>
                    </a:cubicBezTo>
                    <a:cubicBezTo>
                      <a:pt x="285" y="2216"/>
                      <a:pt x="0" y="3885"/>
                      <a:pt x="1164" y="3885"/>
                    </a:cubicBezTo>
                    <a:cubicBezTo>
                      <a:pt x="1303" y="3885"/>
                      <a:pt x="1463" y="3861"/>
                      <a:pt x="1646" y="3808"/>
                    </a:cubicBezTo>
                    <a:lnTo>
                      <a:pt x="8354" y="2637"/>
                    </a:lnTo>
                    <a:cubicBezTo>
                      <a:pt x="8354" y="2637"/>
                      <a:pt x="8899" y="1649"/>
                      <a:pt x="8112" y="1371"/>
                    </a:cubicBezTo>
                    <a:cubicBezTo>
                      <a:pt x="8112" y="1371"/>
                      <a:pt x="8851" y="533"/>
                      <a:pt x="7935" y="66"/>
                    </a:cubicBezTo>
                    <a:cubicBezTo>
                      <a:pt x="7848" y="21"/>
                      <a:pt x="7726" y="1"/>
                      <a:pt x="75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48"/>
              <p:cNvSpPr/>
              <p:nvPr/>
            </p:nvSpPr>
            <p:spPr>
              <a:xfrm>
                <a:off x="600525" y="634850"/>
                <a:ext cx="222500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3886" extrusionOk="0">
                    <a:moveTo>
                      <a:pt x="7575" y="1"/>
                    </a:moveTo>
                    <a:cubicBezTo>
                      <a:pt x="6141" y="1"/>
                      <a:pt x="2125" y="1837"/>
                      <a:pt x="1199" y="2027"/>
                    </a:cubicBezTo>
                    <a:cubicBezTo>
                      <a:pt x="285" y="2216"/>
                      <a:pt x="0" y="3885"/>
                      <a:pt x="1164" y="3885"/>
                    </a:cubicBezTo>
                    <a:cubicBezTo>
                      <a:pt x="1303" y="3885"/>
                      <a:pt x="1463" y="3861"/>
                      <a:pt x="1646" y="3808"/>
                    </a:cubicBezTo>
                    <a:lnTo>
                      <a:pt x="8354" y="2637"/>
                    </a:lnTo>
                    <a:cubicBezTo>
                      <a:pt x="8354" y="2637"/>
                      <a:pt x="8899" y="1649"/>
                      <a:pt x="8112" y="1371"/>
                    </a:cubicBezTo>
                    <a:cubicBezTo>
                      <a:pt x="8112" y="1371"/>
                      <a:pt x="8851" y="533"/>
                      <a:pt x="7935" y="66"/>
                    </a:cubicBezTo>
                    <a:cubicBezTo>
                      <a:pt x="7848" y="21"/>
                      <a:pt x="7726" y="1"/>
                      <a:pt x="7575" y="1"/>
                    </a:cubicBezTo>
                    <a:close/>
                  </a:path>
                </a:pathLst>
              </a:cu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48"/>
              <p:cNvSpPr/>
              <p:nvPr/>
            </p:nvSpPr>
            <p:spPr>
              <a:xfrm>
                <a:off x="311563" y="479994"/>
                <a:ext cx="175625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2451" extrusionOk="0">
                    <a:moveTo>
                      <a:pt x="3275" y="0"/>
                    </a:moveTo>
                    <a:cubicBezTo>
                      <a:pt x="3273" y="0"/>
                      <a:pt x="0" y="4208"/>
                      <a:pt x="2228" y="12451"/>
                    </a:cubicBezTo>
                    <a:cubicBezTo>
                      <a:pt x="2228" y="12451"/>
                      <a:pt x="4557" y="11636"/>
                      <a:pt x="5049" y="9092"/>
                    </a:cubicBezTo>
                    <a:cubicBezTo>
                      <a:pt x="5049" y="9092"/>
                      <a:pt x="7024" y="6257"/>
                      <a:pt x="5446" y="4948"/>
                    </a:cubicBezTo>
                    <a:cubicBezTo>
                      <a:pt x="5446" y="4948"/>
                      <a:pt x="6119" y="3221"/>
                      <a:pt x="4046" y="2166"/>
                    </a:cubicBezTo>
                    <a:cubicBezTo>
                      <a:pt x="4046" y="2166"/>
                      <a:pt x="4785" y="589"/>
                      <a:pt x="3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48"/>
              <p:cNvSpPr/>
              <p:nvPr/>
            </p:nvSpPr>
            <p:spPr>
              <a:xfrm>
                <a:off x="311563" y="479994"/>
                <a:ext cx="175625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2451" extrusionOk="0">
                    <a:moveTo>
                      <a:pt x="3275" y="0"/>
                    </a:moveTo>
                    <a:cubicBezTo>
                      <a:pt x="3273" y="0"/>
                      <a:pt x="0" y="4208"/>
                      <a:pt x="2228" y="12451"/>
                    </a:cubicBezTo>
                    <a:cubicBezTo>
                      <a:pt x="2228" y="12451"/>
                      <a:pt x="4557" y="11636"/>
                      <a:pt x="5049" y="9092"/>
                    </a:cubicBezTo>
                    <a:cubicBezTo>
                      <a:pt x="5049" y="9092"/>
                      <a:pt x="7024" y="6257"/>
                      <a:pt x="5446" y="4948"/>
                    </a:cubicBezTo>
                    <a:cubicBezTo>
                      <a:pt x="5446" y="4948"/>
                      <a:pt x="6119" y="3221"/>
                      <a:pt x="4046" y="2166"/>
                    </a:cubicBezTo>
                    <a:cubicBezTo>
                      <a:pt x="4046" y="2166"/>
                      <a:pt x="4785" y="589"/>
                      <a:pt x="3275" y="0"/>
                    </a:cubicBezTo>
                    <a:close/>
                  </a:path>
                </a:pathLst>
              </a:custGeom>
              <a:solidFill>
                <a:srgbClr val="000000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48"/>
              <p:cNvSpPr/>
              <p:nvPr/>
            </p:nvSpPr>
            <p:spPr>
              <a:xfrm>
                <a:off x="131688" y="792225"/>
                <a:ext cx="198700" cy="47050"/>
              </a:xfrm>
              <a:custGeom>
                <a:avLst/>
                <a:gdLst/>
                <a:ahLst/>
                <a:cxnLst/>
                <a:rect l="l" t="t" r="r" b="b"/>
                <a:pathLst>
                  <a:path w="7948" h="1882" extrusionOk="0">
                    <a:moveTo>
                      <a:pt x="3720" y="1"/>
                    </a:moveTo>
                    <a:lnTo>
                      <a:pt x="0" y="1630"/>
                    </a:lnTo>
                    <a:cubicBezTo>
                      <a:pt x="0" y="1630"/>
                      <a:pt x="1122" y="1881"/>
                      <a:pt x="2528" y="1881"/>
                    </a:cubicBezTo>
                    <a:cubicBezTo>
                      <a:pt x="3502" y="1881"/>
                      <a:pt x="4612" y="1761"/>
                      <a:pt x="5581" y="1352"/>
                    </a:cubicBezTo>
                    <a:cubicBezTo>
                      <a:pt x="7948" y="354"/>
                      <a:pt x="3720" y="1"/>
                      <a:pt x="37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48"/>
              <p:cNvSpPr/>
              <p:nvPr/>
            </p:nvSpPr>
            <p:spPr>
              <a:xfrm>
                <a:off x="113913" y="663500"/>
                <a:ext cx="550600" cy="181350"/>
              </a:xfrm>
              <a:custGeom>
                <a:avLst/>
                <a:gdLst/>
                <a:ahLst/>
                <a:cxnLst/>
                <a:rect l="l" t="t" r="r" b="b"/>
                <a:pathLst>
                  <a:path w="22024" h="7254" extrusionOk="0">
                    <a:moveTo>
                      <a:pt x="18012" y="0"/>
                    </a:moveTo>
                    <a:cubicBezTo>
                      <a:pt x="14143" y="0"/>
                      <a:pt x="8526" y="1673"/>
                      <a:pt x="8526" y="1673"/>
                    </a:cubicBezTo>
                    <a:cubicBezTo>
                      <a:pt x="8526" y="1673"/>
                      <a:pt x="1" y="4907"/>
                      <a:pt x="6251" y="6874"/>
                    </a:cubicBezTo>
                    <a:cubicBezTo>
                      <a:pt x="7092" y="7139"/>
                      <a:pt x="7984" y="7253"/>
                      <a:pt x="8897" y="7253"/>
                    </a:cubicBezTo>
                    <a:cubicBezTo>
                      <a:pt x="14760" y="7253"/>
                      <a:pt x="21499" y="2526"/>
                      <a:pt x="21499" y="2526"/>
                    </a:cubicBezTo>
                    <a:cubicBezTo>
                      <a:pt x="22024" y="602"/>
                      <a:pt x="20332" y="0"/>
                      <a:pt x="18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48"/>
              <p:cNvSpPr/>
              <p:nvPr/>
            </p:nvSpPr>
            <p:spPr>
              <a:xfrm>
                <a:off x="383113" y="518919"/>
                <a:ext cx="25797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178" extrusionOk="0">
                    <a:moveTo>
                      <a:pt x="9426" y="0"/>
                    </a:moveTo>
                    <a:cubicBezTo>
                      <a:pt x="9426" y="3"/>
                      <a:pt x="3738" y="1367"/>
                      <a:pt x="0" y="9960"/>
                    </a:cubicBezTo>
                    <a:cubicBezTo>
                      <a:pt x="0" y="9960"/>
                      <a:pt x="621" y="10178"/>
                      <a:pt x="1510" y="10178"/>
                    </a:cubicBezTo>
                    <a:cubicBezTo>
                      <a:pt x="2424" y="10178"/>
                      <a:pt x="3621" y="9948"/>
                      <a:pt x="4718" y="9014"/>
                    </a:cubicBezTo>
                    <a:cubicBezTo>
                      <a:pt x="4718" y="9014"/>
                      <a:pt x="8354" y="7936"/>
                      <a:pt x="7899" y="5732"/>
                    </a:cubicBezTo>
                    <a:cubicBezTo>
                      <a:pt x="7899" y="5732"/>
                      <a:pt x="9658" y="4713"/>
                      <a:pt x="8605" y="2386"/>
                    </a:cubicBezTo>
                    <a:cubicBezTo>
                      <a:pt x="8605" y="2386"/>
                      <a:pt x="10319" y="1540"/>
                      <a:pt x="94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48"/>
              <p:cNvSpPr/>
              <p:nvPr/>
            </p:nvSpPr>
            <p:spPr>
              <a:xfrm>
                <a:off x="263888" y="768675"/>
                <a:ext cx="226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905" h="907" extrusionOk="0">
                    <a:moveTo>
                      <a:pt x="453" y="1"/>
                    </a:moveTo>
                    <a:cubicBezTo>
                      <a:pt x="202" y="1"/>
                      <a:pt x="1" y="204"/>
                      <a:pt x="1" y="453"/>
                    </a:cubicBezTo>
                    <a:cubicBezTo>
                      <a:pt x="1" y="704"/>
                      <a:pt x="202" y="907"/>
                      <a:pt x="453" y="907"/>
                    </a:cubicBezTo>
                    <a:cubicBezTo>
                      <a:pt x="703" y="907"/>
                      <a:pt x="905" y="705"/>
                      <a:pt x="905" y="454"/>
                    </a:cubicBezTo>
                    <a:cubicBezTo>
                      <a:pt x="905" y="204"/>
                      <a:pt x="703" y="2"/>
                      <a:pt x="4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48"/>
              <p:cNvSpPr/>
              <p:nvPr/>
            </p:nvSpPr>
            <p:spPr>
              <a:xfrm>
                <a:off x="383113" y="518919"/>
                <a:ext cx="257975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178" extrusionOk="0">
                    <a:moveTo>
                      <a:pt x="9426" y="0"/>
                    </a:moveTo>
                    <a:cubicBezTo>
                      <a:pt x="9426" y="3"/>
                      <a:pt x="3738" y="1367"/>
                      <a:pt x="0" y="9960"/>
                    </a:cubicBezTo>
                    <a:cubicBezTo>
                      <a:pt x="0" y="9960"/>
                      <a:pt x="621" y="10178"/>
                      <a:pt x="1510" y="10178"/>
                    </a:cubicBezTo>
                    <a:cubicBezTo>
                      <a:pt x="2424" y="10178"/>
                      <a:pt x="3621" y="9948"/>
                      <a:pt x="4718" y="9014"/>
                    </a:cubicBezTo>
                    <a:cubicBezTo>
                      <a:pt x="4718" y="9014"/>
                      <a:pt x="8354" y="7936"/>
                      <a:pt x="7899" y="5732"/>
                    </a:cubicBezTo>
                    <a:cubicBezTo>
                      <a:pt x="7899" y="5732"/>
                      <a:pt x="9658" y="4713"/>
                      <a:pt x="8605" y="2386"/>
                    </a:cubicBezTo>
                    <a:cubicBezTo>
                      <a:pt x="8605" y="2386"/>
                      <a:pt x="10319" y="1540"/>
                      <a:pt x="9426" y="0"/>
                    </a:cubicBezTo>
                    <a:close/>
                  </a:path>
                </a:pathLst>
              </a:cu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Science Subject for Elementary - 3rd Grade: Oxygen Cycle by Slidego">
  <a:themeElements>
    <a:clrScheme name="Simple Light">
      <a:dk1>
        <a:srgbClr val="FFFFFF"/>
      </a:dk1>
      <a:lt1>
        <a:srgbClr val="4B4B4B"/>
      </a:lt1>
      <a:dk2>
        <a:srgbClr val="B9EBFF"/>
      </a:dk2>
      <a:lt2>
        <a:srgbClr val="3A87DB"/>
      </a:lt2>
      <a:accent1>
        <a:srgbClr val="FFF797"/>
      </a:accent1>
      <a:accent2>
        <a:srgbClr val="EF9067"/>
      </a:accent2>
      <a:accent3>
        <a:srgbClr val="F27281"/>
      </a:accent3>
      <a:accent4>
        <a:srgbClr val="B2C654"/>
      </a:accent4>
      <a:accent5>
        <a:srgbClr val="67C787"/>
      </a:accent5>
      <a:accent6>
        <a:srgbClr val="006854"/>
      </a:accent6>
      <a:hlink>
        <a:srgbClr val="4B4B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1199</Words>
  <Application>Microsoft Office PowerPoint</Application>
  <PresentationFormat>On-screen Show (16:9)</PresentationFormat>
  <Paragraphs>139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Fredoka One</vt:lpstr>
      <vt:lpstr>Comfortaa</vt:lpstr>
      <vt:lpstr>Science Subject for Elementary - 3rd Grade: Oxygen Cycle by Slidego</vt:lpstr>
      <vt:lpstr>Ôn tập chương IX</vt:lpstr>
      <vt:lpstr>PowerPoint Presentation</vt:lpstr>
      <vt:lpstr>01</vt:lpstr>
      <vt:lpstr>      Câu 1: Đâu là thứ  tự đúng và đủ về các bước trong quá trình sinh trưởng và phát triển  của cây cam?</vt:lpstr>
      <vt:lpstr>Câu 2: sinh trưởng là gì?</vt:lpstr>
      <vt:lpstr>Câu 3: phát triển là gì? </vt:lpstr>
      <vt:lpstr>Câu 4: Có bao nhiêu phát biểu dưới đây là đúng? </vt:lpstr>
      <vt:lpstr>Câu 5: các nhân tố chủ yếu ảnh hưởng đến sự sinh trưởng và phát triển ở sinh vật là:</vt:lpstr>
      <vt:lpstr>Whoa!</vt:lpstr>
      <vt:lpstr>02 </vt:lpstr>
      <vt:lpstr>CÁCH THỨC LÀM BÀI</vt:lpstr>
      <vt:lpstr>CÁC BƯỚC LÀM BÀI:</vt:lpstr>
      <vt:lpstr>CÂU HỎI</vt:lpstr>
      <vt:lpstr>GOOD JOB!</vt:lpstr>
      <vt:lpstr>ĐÁP ÁN  CÂU 1:</vt:lpstr>
      <vt:lpstr>Câu số 2: 1. bữa sáng: ăn đầy đủ các nhóm thực phẩm như đạm, tinh bột, chất béo, chất sơ. Nên bổ sung thêm các loại sữa. 2. Bữa trưa: sử dụng đa dạng các loại thực phẩm, nên ăn nhiều các loại rau xanh. 3. bữa tối: không nên ăn các loại thực phẩm quá giàu đạm, nên ăn nhiều rau xanh. Không ăn với lượng quá nhiều vào bữa tối</vt:lpstr>
      <vt:lpstr>Câu số 3: Vì khi cá được 1 tuổi tốc độ sinh trưởng và phát triển sẽ chậm lại làm tiêu tốn nhiều thức ăn và thời gian nhưg năng suất lại không cao</vt:lpstr>
      <vt:lpstr>Câu số 4:</vt:lpstr>
      <vt:lpstr>Câu số 5:</vt:lpstr>
      <vt:lpstr>PowerPoint Presentation</vt:lpstr>
      <vt:lpstr>Bài tập vận dụng</vt:lpstr>
      <vt:lpstr>Thanks for watching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chương IX</dc:title>
  <dc:creator>Administrator</dc:creator>
  <cp:lastModifiedBy>Admin</cp:lastModifiedBy>
  <cp:revision>19</cp:revision>
  <dcterms:modified xsi:type="dcterms:W3CDTF">2022-07-22T01:41:43Z</dcterms:modified>
</cp:coreProperties>
</file>