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sldIdLst>
    <p:sldId id="275" r:id="rId2"/>
    <p:sldId id="276" r:id="rId3"/>
    <p:sldId id="277" r:id="rId4"/>
    <p:sldId id="278" r:id="rId5"/>
    <p:sldId id="279" r:id="rId6"/>
    <p:sldId id="280" r:id="rId7"/>
    <p:sldId id="281" r:id="rId8"/>
    <p:sldId id="282"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FCD9F-F350-4BC7-AE71-8068AF2F8E0B}"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C8715-3DC2-44EE-AC71-236D87C88DE5}" type="slidenum">
              <a:rPr lang="en-US" smtClean="0"/>
              <a:t>‹#›</a:t>
            </a:fld>
            <a:endParaRPr lang="en-US"/>
          </a:p>
        </p:txBody>
      </p:sp>
    </p:spTree>
    <p:extLst>
      <p:ext uri="{BB962C8B-B14F-4D97-AF65-F5344CB8AC3E}">
        <p14:creationId xmlns:p14="http://schemas.microsoft.com/office/powerpoint/2010/main" val="58312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8E50B3-30DE-4B4A-9145-514048DEDE89}" type="slidenum">
              <a:rPr lang="en-US" smtClean="0"/>
              <a:t>17</a:t>
            </a:fld>
            <a:endParaRPr lang="en-US"/>
          </a:p>
        </p:txBody>
      </p:sp>
    </p:spTree>
    <p:extLst>
      <p:ext uri="{BB962C8B-B14F-4D97-AF65-F5344CB8AC3E}">
        <p14:creationId xmlns:p14="http://schemas.microsoft.com/office/powerpoint/2010/main" val="136953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7CE7D1B-BA7F-4E4A-A1ED-54C6D1CE01B6}"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1802631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CE7D1B-BA7F-4E4A-A1ED-54C6D1CE01B6}"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1835112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CE7D1B-BA7F-4E4A-A1ED-54C6D1CE01B6}"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24274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CE7D1B-BA7F-4E4A-A1ED-54C6D1CE01B6}"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175417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CE7D1B-BA7F-4E4A-A1ED-54C6D1CE01B6}"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277985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CE7D1B-BA7F-4E4A-A1ED-54C6D1CE01B6}"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1436130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CE7D1B-BA7F-4E4A-A1ED-54C6D1CE01B6}"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163289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CE7D1B-BA7F-4E4A-A1ED-54C6D1CE01B6}"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2622594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CE7D1B-BA7F-4E4A-A1ED-54C6D1CE01B6}"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1845352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CE7D1B-BA7F-4E4A-A1ED-54C6D1CE01B6}"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248172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CE7D1B-BA7F-4E4A-A1ED-54C6D1CE01B6}"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649B1-BC20-4F4B-A932-290ADCA0EF06}" type="slidenum">
              <a:rPr lang="en-US" smtClean="0"/>
              <a:t>‹#›</a:t>
            </a:fld>
            <a:endParaRPr lang="en-US"/>
          </a:p>
        </p:txBody>
      </p:sp>
    </p:spTree>
    <p:extLst>
      <p:ext uri="{BB962C8B-B14F-4D97-AF65-F5344CB8AC3E}">
        <p14:creationId xmlns:p14="http://schemas.microsoft.com/office/powerpoint/2010/main" val="41585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E7D1B-BA7F-4E4A-A1ED-54C6D1CE01B6}" type="datetimeFigureOut">
              <a:rPr lang="en-US" smtClean="0"/>
              <a:t>4/3/2025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649B1-BC20-4F4B-A932-290ADCA0EF06}" type="slidenum">
              <a:rPr lang="en-US" smtClean="0"/>
              <a:t>‹#›</a:t>
            </a:fld>
            <a:endParaRPr lang="en-US"/>
          </a:p>
        </p:txBody>
      </p:sp>
    </p:spTree>
    <p:extLst>
      <p:ext uri="{BB962C8B-B14F-4D97-AF65-F5344CB8AC3E}">
        <p14:creationId xmlns:p14="http://schemas.microsoft.com/office/powerpoint/2010/main" val="1201401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slide" Target="slide5.xml"/><Relationship Id="rId12" Type="http://schemas.openxmlformats.org/officeDocument/2006/relationships/image" Target="../media/image7.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4.xml"/><Relationship Id="rId11" Type="http://schemas.openxmlformats.org/officeDocument/2006/relationships/image" Target="../media/image6.gif"/><Relationship Id="rId5" Type="http://schemas.openxmlformats.org/officeDocument/2006/relationships/slide" Target="slide3.xml"/><Relationship Id="rId15" Type="http://schemas.openxmlformats.org/officeDocument/2006/relationships/slide" Target="slide8.xml"/><Relationship Id="rId10" Type="http://schemas.openxmlformats.org/officeDocument/2006/relationships/image" Target="../media/image5.gif"/><Relationship Id="rId4" Type="http://schemas.openxmlformats.org/officeDocument/2006/relationships/image" Target="../media/image4.png"/><Relationship Id="rId9" Type="http://schemas.openxmlformats.org/officeDocument/2006/relationships/slide" Target="slide7.xml"/><Relationship Id="rId14" Type="http://schemas.openxmlformats.org/officeDocument/2006/relationships/slide" Target="slide9.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9.png"/><Relationship Id="rId15" Type="http://schemas.openxmlformats.org/officeDocument/2006/relationships/slide" Target="slide2.xml"/><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80.png"/><Relationship Id="rId5" Type="http://schemas.openxmlformats.org/officeDocument/2006/relationships/image" Target="../media/image9.png"/><Relationship Id="rId15" Type="http://schemas.openxmlformats.org/officeDocument/2006/relationships/slide" Target="slide2.xml"/><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0.png"/><Relationship Id="rId5" Type="http://schemas.openxmlformats.org/officeDocument/2006/relationships/image" Target="../media/image9.png"/><Relationship Id="rId15" Type="http://schemas.openxmlformats.org/officeDocument/2006/relationships/slide" Target="slide2.xml"/><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1.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A8A378C8-E210-4965-95B8-44F982113B2A}"/>
              </a:ext>
            </a:extLst>
          </p:cNvPr>
          <p:cNvSpPr/>
          <p:nvPr/>
        </p:nvSpPr>
        <p:spPr>
          <a:xfrm>
            <a:off x="2514600" y="1339995"/>
            <a:ext cx="6893700" cy="1015663"/>
          </a:xfrm>
          <a:prstGeom prst="rect">
            <a:avLst/>
          </a:prstGeom>
          <a:noFill/>
        </p:spPr>
        <p:txBody>
          <a:bodyPr wrap="square">
            <a:spAutoFit/>
          </a:bodyPr>
          <a:lstStyle/>
          <a:p>
            <a:pPr algn="ctr">
              <a:defRPr/>
            </a:pPr>
            <a:r>
              <a:rPr lang="vi-VN" sz="3000" b="1">
                <a:ln w="6600">
                  <a:solidFill>
                    <a:schemeClr val="accent2"/>
                  </a:solidFill>
                  <a:prstDash val="solid"/>
                </a:ln>
                <a:solidFill>
                  <a:srgbClr val="0000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CHÀO MỪNG</a:t>
            </a:r>
            <a:r>
              <a:rPr lang="en-US" sz="3000" b="1">
                <a:ln w="6600">
                  <a:solidFill>
                    <a:schemeClr val="accent2"/>
                  </a:solidFill>
                  <a:prstDash val="solid"/>
                </a:ln>
                <a:solidFill>
                  <a:srgbClr val="0000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QUÝ</a:t>
            </a:r>
            <a:r>
              <a:rPr lang="vi-VN" sz="3000" b="1">
                <a:ln w="6600">
                  <a:solidFill>
                    <a:schemeClr val="accent2"/>
                  </a:solidFill>
                  <a:prstDash val="solid"/>
                </a:ln>
                <a:solidFill>
                  <a:srgbClr val="0000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THẦY CÔ</a:t>
            </a:r>
          </a:p>
          <a:p>
            <a:pPr algn="ctr">
              <a:defRPr/>
            </a:pPr>
            <a:r>
              <a:rPr lang="vi-VN" sz="3000" b="1">
                <a:ln w="6600">
                  <a:solidFill>
                    <a:schemeClr val="accent2"/>
                  </a:solidFill>
                  <a:prstDash val="solid"/>
                </a:ln>
                <a:solidFill>
                  <a:srgbClr val="0000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ĐẾN DỰ GIỜ THĂM LỚP </a:t>
            </a:r>
            <a:endParaRPr lang="en-US" sz="3000" b="1">
              <a:ln w="6600">
                <a:solidFill>
                  <a:schemeClr val="accent2"/>
                </a:solidFill>
                <a:prstDash val="solid"/>
              </a:ln>
              <a:solidFill>
                <a:srgbClr val="0000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1799462" y="3215248"/>
            <a:ext cx="8323976" cy="992579"/>
          </a:xfrm>
          <a:prstGeom prst="rect">
            <a:avLst/>
          </a:prstGeom>
          <a:noFill/>
        </p:spPr>
        <p:txBody>
          <a:bodyPr lIns="68580" tIns="34290" rIns="68580" bIns="34290">
            <a:spAutoFit/>
          </a:bodyPr>
          <a:lstStyle/>
          <a:p>
            <a:pPr algn="ctr">
              <a:defRPr/>
            </a:pPr>
            <a:r>
              <a:rPr lang="en-US" sz="6000" b="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ÔN TẬP CHƯƠNG 9</a:t>
            </a:r>
            <a:endParaRPr lang="vi-VN" sz="6000" b="1">
              <a:solidFill>
                <a:srgbClr val="FF0000"/>
              </a:solidFill>
              <a:latin typeface="Times New Roman" panose="02020603050405020304" pitchFamily="18" charset="0"/>
              <a:cs typeface="Times New Roman" panose="02020603050405020304" pitchFamily="18" charset="0"/>
            </a:endParaRPr>
          </a:p>
        </p:txBody>
      </p:sp>
      <p:pic>
        <p:nvPicPr>
          <p:cNvPr id="8" name="Picture 13" descr="CHIP010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 y="0"/>
            <a:ext cx="1934012" cy="231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1755050" y="296667"/>
            <a:ext cx="3714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8"/>
          <p:cNvPicPr>
            <a:picLocks noChangeAspect="1" noChangeArrowheads="1"/>
          </p:cNvPicPr>
          <p:nvPr/>
        </p:nvPicPr>
        <p:blipFill>
          <a:blip r:embed="rId4" cstate="print">
            <a:extLst>
              <a:ext uri="{28A0092B-C50C-407E-A947-70E740481C1C}">
                <a14:useLocalDpi xmlns:a14="http://schemas.microsoft.com/office/drawing/2010/main" val="0"/>
              </a:ext>
            </a:extLst>
          </a:blip>
          <a:srcRect t="6667" r="45732"/>
          <a:stretch>
            <a:fillRect/>
          </a:stretch>
        </p:blipFill>
        <p:spPr bwMode="auto">
          <a:xfrm>
            <a:off x="9408300" y="57150"/>
            <a:ext cx="254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8"/>
          <p:cNvPicPr>
            <a:picLocks noChangeAspect="1" noChangeArrowheads="1"/>
          </p:cNvPicPr>
          <p:nvPr/>
        </p:nvPicPr>
        <p:blipFill>
          <a:blip r:embed="rId4" cstate="print">
            <a:extLst>
              <a:ext uri="{28A0092B-C50C-407E-A947-70E740481C1C}">
                <a14:useLocalDpi xmlns:a14="http://schemas.microsoft.com/office/drawing/2010/main" val="0"/>
              </a:ext>
            </a:extLst>
          </a:blip>
          <a:srcRect t="6667" r="45732"/>
          <a:stretch>
            <a:fillRect/>
          </a:stretch>
        </p:blipFill>
        <p:spPr bwMode="auto">
          <a:xfrm>
            <a:off x="9469438" y="6360095"/>
            <a:ext cx="254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4281">
            <a:off x="11765738" y="4556832"/>
            <a:ext cx="3714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856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6858" y="220569"/>
            <a:ext cx="11470342" cy="2246769"/>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Bài 2 SGK/96:</a:t>
            </a:r>
          </a:p>
          <a:p>
            <a:r>
              <a:rPr lang="en-US" sz="2800">
                <a:solidFill>
                  <a:srgbClr val="0000FF"/>
                </a:solidFill>
                <a:latin typeface="Times New Roman" panose="02020603050405020304" pitchFamily="18" charset="0"/>
                <a:cs typeface="Times New Roman" panose="02020603050405020304" pitchFamily="18" charset="0"/>
              </a:rPr>
              <a:t>Gieo hai con xúc xắc cân đối. Hãy so sánh xác suất xãy ra của các biến cố sau:</a:t>
            </a:r>
          </a:p>
          <a:p>
            <a:r>
              <a:rPr lang="en-US" sz="2800">
                <a:solidFill>
                  <a:srgbClr val="FF0000"/>
                </a:solidFill>
                <a:latin typeface="Times New Roman" panose="02020603050405020304" pitchFamily="18" charset="0"/>
                <a:cs typeface="Times New Roman" panose="02020603050405020304" pitchFamily="18" charset="0"/>
              </a:rPr>
              <a:t>A. </a:t>
            </a:r>
            <a:r>
              <a:rPr lang="en-US" sz="2800">
                <a:solidFill>
                  <a:srgbClr val="0000FF"/>
                </a:solidFill>
                <a:latin typeface="Times New Roman" panose="02020603050405020304" pitchFamily="18" charset="0"/>
                <a:cs typeface="Times New Roman" panose="02020603050405020304" pitchFamily="18" charset="0"/>
              </a:rPr>
              <a:t>“Tổng số chấm xuất hiện ở mặt trên hai con xúc xắc là số chẵn”,</a:t>
            </a:r>
          </a:p>
          <a:p>
            <a:r>
              <a:rPr lang="en-US" sz="2800">
                <a:solidFill>
                  <a:srgbClr val="FF0000"/>
                </a:solidFill>
                <a:latin typeface="Times New Roman" panose="02020603050405020304" pitchFamily="18" charset="0"/>
                <a:cs typeface="Times New Roman" panose="02020603050405020304" pitchFamily="18" charset="0"/>
              </a:rPr>
              <a:t>B. </a:t>
            </a:r>
            <a:r>
              <a:rPr lang="en-US" sz="2800">
                <a:solidFill>
                  <a:srgbClr val="0000FF"/>
                </a:solidFill>
                <a:latin typeface="Times New Roman" panose="02020603050405020304" pitchFamily="18" charset="0"/>
                <a:cs typeface="Times New Roman" panose="02020603050405020304" pitchFamily="18" charset="0"/>
              </a:rPr>
              <a:t>“Số chấm xuất hiện ở mặt trên hai con xúc xắc đều bằng 6”,</a:t>
            </a:r>
          </a:p>
          <a:p>
            <a:r>
              <a:rPr lang="en-US" sz="2800">
                <a:solidFill>
                  <a:srgbClr val="FF0000"/>
                </a:solidFill>
                <a:latin typeface="Times New Roman" panose="02020603050405020304" pitchFamily="18" charset="0"/>
                <a:cs typeface="Times New Roman" panose="02020603050405020304" pitchFamily="18" charset="0"/>
              </a:rPr>
              <a:t>C. </a:t>
            </a:r>
            <a:r>
              <a:rPr lang="en-US" sz="2800">
                <a:solidFill>
                  <a:srgbClr val="0000FF"/>
                </a:solidFill>
                <a:latin typeface="Times New Roman" panose="02020603050405020304" pitchFamily="18" charset="0"/>
                <a:cs typeface="Times New Roman" panose="02020603050405020304" pitchFamily="18" charset="0"/>
              </a:rPr>
              <a:t>“Số chấm xuất hiện ở mặt trên hai con xúc xắc bằng nhau”.</a:t>
            </a:r>
          </a:p>
        </p:txBody>
      </p:sp>
      <p:sp>
        <p:nvSpPr>
          <p:cNvPr id="4" name="Rectangle 3"/>
          <p:cNvSpPr/>
          <p:nvPr/>
        </p:nvSpPr>
        <p:spPr>
          <a:xfrm>
            <a:off x="4497945" y="2657467"/>
            <a:ext cx="1551386" cy="556434"/>
          </a:xfrm>
          <a:prstGeom prst="rect">
            <a:avLst/>
          </a:prstGeom>
        </p:spPr>
        <p:txBody>
          <a:bodyPr wrap="none">
            <a:spAutoFit/>
          </a:bodyPr>
          <a:lstStyle/>
          <a:p>
            <a:pPr marL="180340" algn="ctr">
              <a:lnSpc>
                <a:spcPct val="115000"/>
              </a:lnSpc>
              <a:spcAft>
                <a:spcPts val="8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3"/>
          <p:cNvSpPr>
            <a:spLocks noChangeArrowheads="1"/>
          </p:cNvSpPr>
          <p:nvPr/>
        </p:nvSpPr>
        <p:spPr bwMode="auto">
          <a:xfrm>
            <a:off x="914399" y="3130601"/>
            <a:ext cx="1114425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800">
                <a:latin typeface="Times New Roman" panose="02020603050405020304" pitchFamily="18" charset="0"/>
                <a:cs typeface="Times New Roman" panose="02020603050405020304" pitchFamily="18" charset="0"/>
              </a:rPr>
              <a:t>Khi biến cố B xãy ra thì biến cố  C cũng xãy ra. Tuy nhiên khi gieo được hai mặt 1 chấm thì biến cố  B không xảy ra còn biến cố C xảy ra. Vậy biến cố có khả năng xảy ra cao hơn biến cố  B. Do đó : P(B) &lt; P(C)</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3"/>
          <p:cNvSpPr>
            <a:spLocks noChangeArrowheads="1"/>
          </p:cNvSpPr>
          <p:nvPr/>
        </p:nvSpPr>
        <p:spPr bwMode="auto">
          <a:xfrm>
            <a:off x="914399" y="4607929"/>
            <a:ext cx="109728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800">
                <a:latin typeface="Times New Roman" panose="02020603050405020304" pitchFamily="18" charset="0"/>
                <a:cs typeface="Times New Roman" panose="02020603050405020304" pitchFamily="18" charset="0"/>
              </a:rPr>
              <a:t>Nếu số chấm xuất hiện trên hai mặt xúc xắc bằng nhau thì tổng số chấm xuất hiện ở hai mặt trên đó là số chẵn. Khi đó biến cố A có khả năng xảy ra cao hơn biến cố C. Do đó P(C) &lt; P(A)</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3"/>
          <p:cNvSpPr>
            <a:spLocks noChangeArrowheads="1"/>
          </p:cNvSpPr>
          <p:nvPr/>
        </p:nvSpPr>
        <p:spPr bwMode="auto">
          <a:xfrm>
            <a:off x="914399" y="6054480"/>
            <a:ext cx="6635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altLang="en-US" sz="2800" b="0" i="0" u="none" strike="noStrike" cap="none" normalizeH="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P(B)&lt; P(C) &lt; P(A)</a:t>
            </a: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6347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1" y="-57903"/>
            <a:ext cx="12192001" cy="6915903"/>
          </a:xfrm>
          <a:prstGeom prst="rect">
            <a:avLst/>
          </a:prstGeom>
          <a:solidFill>
            <a:srgbClr val="DAFBFA"/>
          </a:solidFill>
          <a:ln w="3175" algn="ctr">
            <a:solidFill>
              <a:srgbClr val="E8FCFC"/>
            </a:solidFill>
            <a:miter lim="800000"/>
            <a:headEnd/>
            <a:tailEnd/>
          </a:ln>
          <a:effectLst>
            <a:reflection blurRad="6350" stA="50000" endA="300" endPos="38500" dist="50800" dir="5400000" sy="-100000" algn="bl" rotWithShape="0"/>
          </a:effectLst>
          <a:scene3d>
            <a:camera prst="perspectiveFront"/>
            <a:lightRig rig="threePt" dir="t"/>
          </a:scene3d>
        </p:spPr>
        <p:txBody>
          <a:bodyPr wrap="none" anchor="ctr"/>
          <a:lstStyle/>
          <a:p>
            <a:pPr eaLnBrk="1" hangingPunct="1">
              <a:defRPr/>
            </a:pPr>
            <a:endParaRPr lang="en-US" altLang="en-US" sz="300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6858" y="389965"/>
            <a:ext cx="11498051" cy="3323987"/>
          </a:xfrm>
          <a:prstGeom prst="rect">
            <a:avLst/>
          </a:prstGeom>
          <a:noFill/>
        </p:spPr>
        <p:txBody>
          <a:bodyPr wrap="square" rtlCol="0">
            <a:spAutoFit/>
          </a:bodyPr>
          <a:lstStyle/>
          <a:p>
            <a:r>
              <a:rPr lang="en-US" sz="3000" b="1">
                <a:solidFill>
                  <a:srgbClr val="FF0000"/>
                </a:solidFill>
                <a:latin typeface="Times New Roman" panose="02020603050405020304" pitchFamily="18" charset="0"/>
                <a:cs typeface="Times New Roman" panose="02020603050405020304" pitchFamily="18" charset="0"/>
              </a:rPr>
              <a:t>Bài 3 SGK/96:</a:t>
            </a:r>
          </a:p>
          <a:p>
            <a:r>
              <a:rPr lang="en-US" sz="3000">
                <a:solidFill>
                  <a:srgbClr val="0000FF"/>
                </a:solidFill>
                <a:latin typeface="Times New Roman" panose="02020603050405020304" pitchFamily="18" charset="0"/>
                <a:cs typeface="Times New Roman" panose="02020603050405020304" pitchFamily="18" charset="0"/>
              </a:rPr>
              <a:t>Một hộp có 4 cái thẻ có kích thước giống nhau và được đánh số lần lượt là: 2, 4, 6, 8. Lấy ngẫu nhiên 1 thẻ từ hộp . Hãy tính xác suất của biến cố sau:</a:t>
            </a:r>
          </a:p>
          <a:p>
            <a:r>
              <a:rPr lang="en-US" sz="3000">
                <a:solidFill>
                  <a:srgbClr val="FF0000"/>
                </a:solidFill>
                <a:latin typeface="Times New Roman" panose="02020603050405020304" pitchFamily="18" charset="0"/>
                <a:cs typeface="Times New Roman" panose="02020603050405020304" pitchFamily="18" charset="0"/>
              </a:rPr>
              <a:t>A. </a:t>
            </a:r>
            <a:r>
              <a:rPr lang="en-US" sz="3000">
                <a:solidFill>
                  <a:srgbClr val="0000FF"/>
                </a:solidFill>
                <a:latin typeface="Times New Roman" panose="02020603050405020304" pitchFamily="18" charset="0"/>
                <a:cs typeface="Times New Roman" panose="02020603050405020304" pitchFamily="18" charset="0"/>
              </a:rPr>
              <a:t>“Lấy được thẻ ghi số là số nguyên tố”;</a:t>
            </a:r>
          </a:p>
          <a:p>
            <a:r>
              <a:rPr lang="en-US" sz="3000">
                <a:solidFill>
                  <a:srgbClr val="FF0000"/>
                </a:solidFill>
                <a:latin typeface="Times New Roman" panose="02020603050405020304" pitchFamily="18" charset="0"/>
                <a:cs typeface="Times New Roman" panose="02020603050405020304" pitchFamily="18" charset="0"/>
              </a:rPr>
              <a:t>B. </a:t>
            </a:r>
            <a:r>
              <a:rPr lang="en-US" sz="3000">
                <a:solidFill>
                  <a:srgbClr val="0000FF"/>
                </a:solidFill>
                <a:latin typeface="Times New Roman" panose="02020603050405020304" pitchFamily="18" charset="0"/>
                <a:cs typeface="Times New Roman" panose="02020603050405020304" pitchFamily="18" charset="0"/>
              </a:rPr>
              <a:t>“Lấy được thẻ ghi số là số lẻ”;</a:t>
            </a:r>
          </a:p>
          <a:p>
            <a:r>
              <a:rPr lang="en-US" sz="3000">
                <a:solidFill>
                  <a:srgbClr val="0000FF"/>
                </a:solidFill>
                <a:latin typeface="Times New Roman" panose="02020603050405020304" pitchFamily="18" charset="0"/>
                <a:cs typeface="Times New Roman" panose="02020603050405020304" pitchFamily="18" charset="0"/>
              </a:rPr>
              <a:t>C. “Lấy được thẻ ghi số chẵn”.</a:t>
            </a:r>
          </a:p>
        </p:txBody>
      </p:sp>
      <p:sp>
        <p:nvSpPr>
          <p:cNvPr id="4" name="Rectangle 3"/>
          <p:cNvSpPr/>
          <p:nvPr/>
        </p:nvSpPr>
        <p:spPr>
          <a:xfrm>
            <a:off x="4171474" y="3531199"/>
            <a:ext cx="1639552" cy="589649"/>
          </a:xfrm>
          <a:prstGeom prst="rect">
            <a:avLst/>
          </a:prstGeom>
        </p:spPr>
        <p:txBody>
          <a:bodyPr wrap="none">
            <a:spAutoFit/>
          </a:bodyPr>
          <a:lstStyle/>
          <a:p>
            <a:pPr marL="180340" algn="ctr">
              <a:lnSpc>
                <a:spcPct val="115000"/>
              </a:lnSpc>
              <a:spcAft>
                <a:spcPts val="800"/>
              </a:spcAft>
            </a:pP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3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3"/>
              <p:cNvSpPr>
                <a:spLocks noChangeArrowheads="1"/>
              </p:cNvSpPr>
              <p:nvPr/>
            </p:nvSpPr>
            <p:spPr bwMode="auto">
              <a:xfrm>
                <a:off x="914400" y="4060558"/>
                <a:ext cx="11000510" cy="74430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3000">
                    <a:latin typeface="Times New Roman" panose="02020603050405020304" pitchFamily="18" charset="0"/>
                    <a:cs typeface="Times New Roman" panose="02020603050405020304" pitchFamily="18" charset="0"/>
                  </a:rPr>
                  <a:t>- Trong các thẻ chỉ có 1 thẻ ghi số nguyên tố do đó: </a:t>
                </a:r>
                <a14:m>
                  <m:oMath xmlns:m="http://schemas.openxmlformats.org/officeDocument/2006/math">
                    <m:r>
                      <a:rPr lang="en-US" altLang="en-US" sz="3000" b="0" i="1" smtClean="0">
                        <a:latin typeface="Cambria Math" panose="02040503050406030204" pitchFamily="18" charset="0"/>
                        <a:cs typeface="Times New Roman" panose="02020603050405020304" pitchFamily="18" charset="0"/>
                      </a:rPr>
                      <m:t>𝑃</m:t>
                    </m:r>
                    <m:d>
                      <m:dPr>
                        <m:ctrlPr>
                          <a:rPr lang="en-US" altLang="en-US" sz="3000" b="0" i="1" smtClean="0">
                            <a:latin typeface="Cambria Math" panose="02040503050406030204" pitchFamily="18" charset="0"/>
                            <a:cs typeface="Times New Roman" panose="02020603050405020304" pitchFamily="18" charset="0"/>
                          </a:rPr>
                        </m:ctrlPr>
                      </m:dPr>
                      <m:e>
                        <m:r>
                          <a:rPr lang="en-US" altLang="en-US" sz="3000" b="0" i="1" smtClean="0">
                            <a:latin typeface="Cambria Math" panose="02040503050406030204" pitchFamily="18" charset="0"/>
                            <a:cs typeface="Times New Roman" panose="02020603050405020304" pitchFamily="18" charset="0"/>
                          </a:rPr>
                          <m:t>𝐴</m:t>
                        </m:r>
                      </m:e>
                    </m:d>
                    <m:r>
                      <a:rPr lang="en-US" altLang="en-US" sz="3000" b="0" i="1" smtClean="0">
                        <a:latin typeface="Cambria Math" panose="02040503050406030204" pitchFamily="18" charset="0"/>
                        <a:cs typeface="Times New Roman" panose="02020603050405020304" pitchFamily="18" charset="0"/>
                      </a:rPr>
                      <m:t>=</m:t>
                    </m:r>
                    <m:f>
                      <m:fPr>
                        <m:ctrlPr>
                          <a:rPr lang="en-US" altLang="en-US" sz="3000" b="0" i="1" smtClean="0">
                            <a:latin typeface="Cambria Math" panose="02040503050406030204" pitchFamily="18" charset="0"/>
                            <a:cs typeface="Times New Roman" panose="02020603050405020304" pitchFamily="18" charset="0"/>
                          </a:rPr>
                        </m:ctrlPr>
                      </m:fPr>
                      <m:num>
                        <m:r>
                          <a:rPr lang="en-US" altLang="en-US" sz="3000" b="0" i="1" smtClean="0">
                            <a:latin typeface="Cambria Math" panose="02040503050406030204" pitchFamily="18" charset="0"/>
                            <a:cs typeface="Times New Roman" panose="02020603050405020304" pitchFamily="18" charset="0"/>
                          </a:rPr>
                          <m:t>1</m:t>
                        </m:r>
                      </m:num>
                      <m:den>
                        <m:r>
                          <a:rPr lang="en-US" altLang="en-US" sz="3000" b="0" i="1" smtClean="0">
                            <a:latin typeface="Cambria Math" panose="02040503050406030204" pitchFamily="18" charset="0"/>
                            <a:cs typeface="Times New Roman" panose="02020603050405020304" pitchFamily="18" charset="0"/>
                          </a:rPr>
                          <m:t>4</m:t>
                        </m:r>
                      </m:den>
                    </m:f>
                  </m:oMath>
                </a14:m>
                <a:endParaRPr kumimoji="0" lang="en-US" altLang="en-US" sz="3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7" name="Rectangle 3"/>
              <p:cNvSpPr>
                <a:spLocks noRot="1" noChangeAspect="1" noMove="1" noResize="1" noEditPoints="1" noAdjustHandles="1" noChangeArrowheads="1" noChangeShapeType="1" noTextEdit="1"/>
              </p:cNvSpPr>
              <p:nvPr/>
            </p:nvSpPr>
            <p:spPr bwMode="auto">
              <a:xfrm>
                <a:off x="914400" y="4060558"/>
                <a:ext cx="11000510" cy="744306"/>
              </a:xfrm>
              <a:prstGeom prst="rect">
                <a:avLst/>
              </a:prstGeom>
              <a:blipFill>
                <a:blip r:embed="rId2"/>
                <a:stretch>
                  <a:fillRect l="-1274" b="-114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 name="Rectangle 3"/>
          <p:cNvSpPr>
            <a:spLocks noChangeArrowheads="1"/>
          </p:cNvSpPr>
          <p:nvPr/>
        </p:nvSpPr>
        <p:spPr bwMode="auto">
          <a:xfrm>
            <a:off x="899650" y="4855601"/>
            <a:ext cx="1101525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3000">
                <a:latin typeface="Times New Roman" panose="02020603050405020304" pitchFamily="18" charset="0"/>
                <a:cs typeface="Times New Roman" panose="02020603050405020304" pitchFamily="18" charset="0"/>
              </a:rPr>
              <a:t>- Trong các thẻ không có thẻ nào ghi số lẻ nên: P(B) = 0</a:t>
            </a:r>
            <a:endParaRPr kumimoji="0" lang="en-US" altLang="en-US" sz="3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3"/>
          <p:cNvSpPr>
            <a:spLocks noChangeArrowheads="1"/>
          </p:cNvSpPr>
          <p:nvPr/>
        </p:nvSpPr>
        <p:spPr bwMode="auto">
          <a:xfrm>
            <a:off x="899650" y="5490209"/>
            <a:ext cx="1101525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3000">
                <a:latin typeface="Times New Roman" panose="02020603050405020304" pitchFamily="18" charset="0"/>
                <a:cs typeface="Times New Roman" panose="02020603050405020304" pitchFamily="18" charset="0"/>
              </a:rPr>
              <a:t>- Vì các thẻ đều là số chẵn nên: P(C) = 1</a:t>
            </a:r>
            <a:endParaRPr kumimoji="0" lang="en-US" altLang="en-US" sz="3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19467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1" y="-57903"/>
            <a:ext cx="12192001" cy="6915903"/>
          </a:xfrm>
          <a:prstGeom prst="rect">
            <a:avLst/>
          </a:prstGeom>
          <a:solidFill>
            <a:srgbClr val="DAFBFA"/>
          </a:solidFill>
          <a:ln w="3175" algn="ctr">
            <a:solidFill>
              <a:srgbClr val="E8FCFC"/>
            </a:solidFill>
            <a:miter lim="800000"/>
            <a:headEnd/>
            <a:tailEnd/>
          </a:ln>
          <a:effectLst>
            <a:reflection blurRad="6350" stA="50000" endA="300" endPos="38500" dist="50800" dir="5400000" sy="-100000" algn="bl" rotWithShape="0"/>
          </a:effectLst>
          <a:scene3d>
            <a:camera prst="perspectiveFront"/>
            <a:lightRig rig="threePt" dir="t"/>
          </a:scene3d>
        </p:spPr>
        <p:txBody>
          <a:bodyPr wrap="none" anchor="ctr"/>
          <a:lstStyle/>
          <a:p>
            <a:pPr eaLnBrk="1" hangingPunct="1">
              <a:defRPr/>
            </a:pPr>
            <a:endParaRPr lang="en-US" altLang="en-US" sz="300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6859" y="389965"/>
            <a:ext cx="11497236" cy="2677656"/>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Bài 4 SGK/96:</a:t>
            </a:r>
          </a:p>
          <a:p>
            <a:r>
              <a:rPr lang="en-US" sz="2800">
                <a:solidFill>
                  <a:srgbClr val="0000FF"/>
                </a:solidFill>
                <a:latin typeface="Times New Roman" panose="02020603050405020304" pitchFamily="18" charset="0"/>
                <a:cs typeface="Times New Roman" panose="02020603050405020304" pitchFamily="18" charset="0"/>
              </a:rPr>
              <a:t>Một hộp kín chứa 5 quả cầu có kích thước và khối lượng bằng nhau, trong đó có 1 quả màu xanh và 4 quả màu đỏ. Lấy ngẫu nhiên 1 quả cầu từ hộp . Hãy tính xác suất của biến cố sau:</a:t>
            </a:r>
          </a:p>
          <a:p>
            <a:r>
              <a:rPr lang="en-US" sz="2800">
                <a:solidFill>
                  <a:srgbClr val="FF0000"/>
                </a:solidFill>
                <a:latin typeface="Times New Roman" panose="02020603050405020304" pitchFamily="18" charset="0"/>
                <a:cs typeface="Times New Roman" panose="02020603050405020304" pitchFamily="18" charset="0"/>
              </a:rPr>
              <a:t>A. </a:t>
            </a:r>
            <a:r>
              <a:rPr lang="en-US" sz="2800">
                <a:solidFill>
                  <a:srgbClr val="0000FF"/>
                </a:solidFill>
                <a:latin typeface="Times New Roman" panose="02020603050405020304" pitchFamily="18" charset="0"/>
                <a:cs typeface="Times New Roman" panose="02020603050405020304" pitchFamily="18" charset="0"/>
              </a:rPr>
              <a:t>“Quả cầu lấy ra có màu vàng”,</a:t>
            </a:r>
          </a:p>
          <a:p>
            <a:r>
              <a:rPr lang="en-US" sz="2800">
                <a:solidFill>
                  <a:srgbClr val="FF0000"/>
                </a:solidFill>
                <a:latin typeface="Times New Roman" panose="02020603050405020304" pitchFamily="18" charset="0"/>
                <a:cs typeface="Times New Roman" panose="02020603050405020304" pitchFamily="18" charset="0"/>
              </a:rPr>
              <a:t>B. </a:t>
            </a:r>
            <a:r>
              <a:rPr lang="en-US" sz="2800">
                <a:solidFill>
                  <a:srgbClr val="0000FF"/>
                </a:solidFill>
                <a:latin typeface="Times New Roman" panose="02020603050405020304" pitchFamily="18" charset="0"/>
                <a:cs typeface="Times New Roman" panose="02020603050405020304" pitchFamily="18" charset="0"/>
              </a:rPr>
              <a:t>“Quả cầu lấy ra có màu xanh”.</a:t>
            </a:r>
          </a:p>
        </p:txBody>
      </p:sp>
      <p:sp>
        <p:nvSpPr>
          <p:cNvPr id="4" name="Rectangle 3"/>
          <p:cNvSpPr/>
          <p:nvPr/>
        </p:nvSpPr>
        <p:spPr>
          <a:xfrm>
            <a:off x="4497945" y="3267079"/>
            <a:ext cx="1551386" cy="556434"/>
          </a:xfrm>
          <a:prstGeom prst="rect">
            <a:avLst/>
          </a:prstGeom>
        </p:spPr>
        <p:txBody>
          <a:bodyPr wrap="none">
            <a:spAutoFit/>
          </a:bodyPr>
          <a:lstStyle/>
          <a:p>
            <a:pPr marL="180340" algn="ctr">
              <a:lnSpc>
                <a:spcPct val="115000"/>
              </a:lnSpc>
              <a:spcAft>
                <a:spcPts val="8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3"/>
          <p:cNvSpPr>
            <a:spLocks noChangeArrowheads="1"/>
          </p:cNvSpPr>
          <p:nvPr/>
        </p:nvSpPr>
        <p:spPr bwMode="auto">
          <a:xfrm>
            <a:off x="914399" y="4171101"/>
            <a:ext cx="107442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800">
                <a:latin typeface="Times New Roman" panose="02020603050405020304" pitchFamily="18" charset="0"/>
                <a:cs typeface="Times New Roman" panose="02020603050405020304" pitchFamily="18" charset="0"/>
              </a:rPr>
              <a:t>Trong hộp kín không có quả cầu màu vàng do đó : P(A) = 0</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3"/>
              <p:cNvSpPr>
                <a:spLocks noChangeArrowheads="1"/>
              </p:cNvSpPr>
              <p:nvPr/>
            </p:nvSpPr>
            <p:spPr bwMode="auto">
              <a:xfrm>
                <a:off x="914399" y="4813965"/>
                <a:ext cx="10582836" cy="11342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800">
                    <a:latin typeface="Times New Roman" panose="02020603050405020304" pitchFamily="18" charset="0"/>
                    <a:cs typeface="Times New Roman" panose="02020603050405020304" pitchFamily="18" charset="0"/>
                  </a:rPr>
                  <a:t>Trong hộp kín có năm quả cầu nhưng chỉ có một quả màu xanh nên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𝑃</m:t>
                    </m:r>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𝐵</m:t>
                        </m:r>
                      </m:e>
                    </m:d>
                    <m:r>
                      <a:rPr lang="en-US" sz="2800" b="0" i="1" smtClean="0">
                        <a:latin typeface="Cambria Math" panose="02040503050406030204" pitchFamily="18" charset="0"/>
                        <a:cs typeface="Times New Roman" panose="02020603050405020304" pitchFamily="18" charset="0"/>
                      </a:rPr>
                      <m:t>=</m:t>
                    </m:r>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b="0" i="1" smtClean="0">
                            <a:latin typeface="Cambria Math" panose="02040503050406030204" pitchFamily="18" charset="0"/>
                            <a:cs typeface="Times New Roman" panose="02020603050405020304" pitchFamily="18" charset="0"/>
                          </a:rPr>
                          <m:t>5</m:t>
                        </m:r>
                      </m:den>
                    </m:f>
                  </m:oMath>
                </a14:m>
                <a:r>
                  <a:rPr lang="en-US" sz="2800">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8" name="Rectangle 3"/>
              <p:cNvSpPr>
                <a:spLocks noRot="1" noChangeAspect="1" noMove="1" noResize="1" noEditPoints="1" noAdjustHandles="1" noChangeArrowheads="1" noChangeShapeType="1" noTextEdit="1"/>
              </p:cNvSpPr>
              <p:nvPr/>
            </p:nvSpPr>
            <p:spPr bwMode="auto">
              <a:xfrm>
                <a:off x="914399" y="4813965"/>
                <a:ext cx="10582836" cy="1134285"/>
              </a:xfrm>
              <a:prstGeom prst="rect">
                <a:avLst/>
              </a:prstGeom>
              <a:blipFill>
                <a:blip r:embed="rId2"/>
                <a:stretch>
                  <a:fillRect l="-1152" t="-537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Rectangle 3"/>
          <p:cNvSpPr>
            <a:spLocks noChangeArrowheads="1"/>
          </p:cNvSpPr>
          <p:nvPr/>
        </p:nvSpPr>
        <p:spPr bwMode="auto">
          <a:xfrm>
            <a:off x="914399" y="6067894"/>
            <a:ext cx="6635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altLang="en-US" sz="2800" b="0" i="0" u="none" strike="noStrike" cap="none" normalizeH="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P(B)&lt; P(C) &lt; P(A)</a:t>
            </a: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8400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1" y="-57902"/>
            <a:ext cx="12192001" cy="6915902"/>
          </a:xfrm>
          <a:prstGeom prst="rect">
            <a:avLst/>
          </a:prstGeom>
          <a:solidFill>
            <a:srgbClr val="DAFBFA"/>
          </a:solidFill>
          <a:ln w="3175" algn="ctr">
            <a:solidFill>
              <a:srgbClr val="E8FCFC"/>
            </a:solidFill>
            <a:miter lim="800000"/>
            <a:headEnd/>
            <a:tailEnd/>
          </a:ln>
          <a:effectLst>
            <a:reflection blurRad="6350" stA="50000" endA="300" endPos="38500" dist="50800" dir="5400000" sy="-100000" algn="bl" rotWithShape="0"/>
          </a:effectLst>
          <a:scene3d>
            <a:camera prst="perspectiveFront"/>
            <a:lightRig rig="threePt" dir="t"/>
          </a:scene3d>
        </p:spPr>
        <p:txBody>
          <a:bodyPr wrap="none" anchor="ctr"/>
          <a:lstStyle/>
          <a:p>
            <a:pPr eaLnBrk="1" hangingPunct="1">
              <a:defRPr/>
            </a:pPr>
            <a:endParaRPr lang="en-US" altLang="en-US" sz="300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6857" y="0"/>
            <a:ext cx="11618261" cy="2893100"/>
          </a:xfrm>
          <a:prstGeom prst="rect">
            <a:avLst/>
          </a:prstGeom>
          <a:noFill/>
        </p:spPr>
        <p:txBody>
          <a:bodyPr wrap="square" rtlCol="0">
            <a:spAutoFit/>
          </a:bodyPr>
          <a:lstStyle/>
          <a:p>
            <a:r>
              <a:rPr lang="en-US" sz="2600" b="1">
                <a:solidFill>
                  <a:srgbClr val="FF0000"/>
                </a:solidFill>
                <a:latin typeface="Times New Roman" panose="02020603050405020304" pitchFamily="18" charset="0"/>
                <a:cs typeface="Times New Roman" panose="02020603050405020304" pitchFamily="18" charset="0"/>
              </a:rPr>
              <a:t>Bài 5 SGK/96:</a:t>
            </a:r>
          </a:p>
          <a:p>
            <a:r>
              <a:rPr lang="en-US" sz="2600">
                <a:solidFill>
                  <a:srgbClr val="0000FF"/>
                </a:solidFill>
                <a:latin typeface="Times New Roman" panose="02020603050405020304" pitchFamily="18" charset="0"/>
                <a:cs typeface="Times New Roman" panose="02020603050405020304" pitchFamily="18" charset="0"/>
              </a:rPr>
              <a:t>Biểu đồ dưới đây thống kê số học sinh THCS của tỉnh Phú Thọ trong giai đoạn từ năm 2010 đến năm 2019. </a:t>
            </a:r>
          </a:p>
          <a:p>
            <a:r>
              <a:rPr lang="en-US" sz="2600">
                <a:solidFill>
                  <a:srgbClr val="0000FF"/>
                </a:solidFill>
                <a:latin typeface="Times New Roman" panose="02020603050405020304" pitchFamily="18" charset="0"/>
                <a:cs typeface="Times New Roman" panose="02020603050405020304" pitchFamily="18" charset="0"/>
              </a:rPr>
              <a:t>Chọn ngẫu nhiên 1 năm trong giai đoạn đó. Biết khả năng chọn mỗi năm là như nhau.</a:t>
            </a:r>
          </a:p>
          <a:p>
            <a:pPr marL="514350" indent="-514350">
              <a:buAutoNum type="alphaLcParenR"/>
            </a:pPr>
            <a:r>
              <a:rPr lang="en-US" sz="2600">
                <a:solidFill>
                  <a:srgbClr val="0000FF"/>
                </a:solidFill>
                <a:latin typeface="Times New Roman" panose="02020603050405020304" pitchFamily="18" charset="0"/>
                <a:cs typeface="Times New Roman" panose="02020603050405020304" pitchFamily="18" charset="0"/>
              </a:rPr>
              <a:t>Nêu tập hợp các kết quả có thể xảy ra với năm được chọn.</a:t>
            </a:r>
          </a:p>
          <a:p>
            <a:pPr marL="514350" indent="-514350">
              <a:buAutoNum type="alphaLcParenR"/>
            </a:pPr>
            <a:r>
              <a:rPr lang="en-US" sz="2600">
                <a:solidFill>
                  <a:srgbClr val="0000FF"/>
                </a:solidFill>
                <a:latin typeface="Times New Roman" panose="02020603050405020304" pitchFamily="18" charset="0"/>
                <a:cs typeface="Times New Roman" panose="02020603050405020304" pitchFamily="18" charset="0"/>
              </a:rPr>
              <a:t>Gọi B là biến cố “tỉnh Phú Thọ có trên 85 000 học sinh THCS  trong năm được chọn”. Hãy tính xác suất của biến cố B.</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5247" y="2951002"/>
            <a:ext cx="6790765" cy="3784847"/>
          </a:xfrm>
          <a:prstGeom prst="rect">
            <a:avLst/>
          </a:prstGeom>
        </p:spPr>
      </p:pic>
    </p:spTree>
    <p:extLst>
      <p:ext uri="{BB962C8B-B14F-4D97-AF65-F5344CB8AC3E}">
        <p14:creationId xmlns:p14="http://schemas.microsoft.com/office/powerpoint/2010/main" val="9759020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1" y="0"/>
            <a:ext cx="12192001" cy="6858000"/>
          </a:xfrm>
          <a:prstGeom prst="rect">
            <a:avLst/>
          </a:prstGeom>
          <a:solidFill>
            <a:srgbClr val="DAFBFA"/>
          </a:solidFill>
          <a:ln w="3175" algn="ctr">
            <a:solidFill>
              <a:srgbClr val="E8FCFC"/>
            </a:solidFill>
            <a:miter lim="800000"/>
            <a:headEnd/>
            <a:tailEnd/>
          </a:ln>
          <a:effectLst>
            <a:reflection blurRad="6350" stA="50000" endA="300" endPos="38500" dist="50800" dir="5400000" sy="-100000" algn="bl" rotWithShape="0"/>
          </a:effectLst>
          <a:scene3d>
            <a:camera prst="perspectiveFront"/>
            <a:lightRig rig="threePt" dir="t"/>
          </a:scene3d>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4395755" y="1089145"/>
            <a:ext cx="1551386" cy="556434"/>
          </a:xfrm>
          <a:prstGeom prst="rect">
            <a:avLst/>
          </a:prstGeom>
        </p:spPr>
        <p:txBody>
          <a:bodyPr wrap="none">
            <a:spAutoFit/>
          </a:bodyPr>
          <a:lstStyle/>
          <a:p>
            <a:pPr marL="180340" algn="ctr">
              <a:lnSpc>
                <a:spcPct val="115000"/>
              </a:lnSpc>
              <a:spcAft>
                <a:spcPts val="8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a:spLocks noChangeArrowheads="1"/>
              </p:cNvSpPr>
              <p:nvPr/>
            </p:nvSpPr>
            <p:spPr bwMode="auto">
              <a:xfrm>
                <a:off x="203663" y="1670004"/>
                <a:ext cx="10715348" cy="138499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r>
                  <a:rPr lang="en-US" altLang="en-US" sz="2800">
                    <a:latin typeface="Times New Roman" panose="02020603050405020304" pitchFamily="18" charset="0"/>
                    <a:cs typeface="Times New Roman" panose="02020603050405020304" pitchFamily="18" charset="0"/>
                  </a:rPr>
                  <a:t>a) Vì khả năng được chọn mỗi năm là như nhau nên tập hợp 1 năm trong giai đoạn từ năm 2010 đến năm 2019 được chọn là: </a:t>
                </a:r>
                <a14:m>
                  <m:oMath xmlns:m="http://schemas.openxmlformats.org/officeDocument/2006/math">
                    <m:d>
                      <m:dPr>
                        <m:begChr m:val="{"/>
                        <m:endChr m:val="}"/>
                        <m:ctrlPr>
                          <a:rPr lang="en-US" altLang="en-US" sz="2800" b="0" i="1" smtClean="0">
                            <a:latin typeface="Cambria Math" panose="02040503050406030204" pitchFamily="18" charset="0"/>
                            <a:cs typeface="Times New Roman" panose="02020603050405020304" pitchFamily="18" charset="0"/>
                          </a:rPr>
                        </m:ctrlPr>
                      </m:dPr>
                      <m:e>
                        <m:r>
                          <a:rPr lang="en-US" altLang="en-US" sz="2800" b="0" i="1" smtClean="0">
                            <a:latin typeface="Cambria Math" panose="02040503050406030204" pitchFamily="18" charset="0"/>
                            <a:cs typeface="Times New Roman" panose="02020603050405020304" pitchFamily="18" charset="0"/>
                          </a:rPr>
                          <m:t>2010;2011;2012;2012;2013;2014;2015;2016;2017;2018;2019</m:t>
                        </m:r>
                      </m:e>
                    </m:d>
                  </m:oMath>
                </a14:m>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bwMode="auto">
              <a:xfrm>
                <a:off x="203663" y="1670004"/>
                <a:ext cx="10715348" cy="1384995"/>
              </a:xfrm>
              <a:prstGeom prst="rect">
                <a:avLst/>
              </a:prstGeom>
              <a:blipFill>
                <a:blip r:embed="rId2"/>
                <a:stretch>
                  <a:fillRect l="-1138" t="-3965" r="-22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 name="Rectangle 5"/>
          <p:cNvSpPr/>
          <p:nvPr/>
        </p:nvSpPr>
        <p:spPr>
          <a:xfrm>
            <a:off x="203174" y="311782"/>
            <a:ext cx="2398413" cy="523220"/>
          </a:xfrm>
          <a:prstGeom prst="rect">
            <a:avLst/>
          </a:prstGeom>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Bài 5 SGK/96:</a:t>
            </a:r>
          </a:p>
        </p:txBody>
      </p:sp>
      <mc:AlternateContent xmlns:mc="http://schemas.openxmlformats.org/markup-compatibility/2006" xmlns:a14="http://schemas.microsoft.com/office/drawing/2010/main">
        <mc:Choice Requires="a14">
          <p:sp>
            <p:nvSpPr>
              <p:cNvPr id="7" name="Rectangle 3"/>
              <p:cNvSpPr>
                <a:spLocks noChangeArrowheads="1"/>
              </p:cNvSpPr>
              <p:nvPr/>
            </p:nvSpPr>
            <p:spPr bwMode="auto">
              <a:xfrm>
                <a:off x="355574" y="3255072"/>
                <a:ext cx="11074426" cy="11342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r>
                  <a:rPr lang="en-US" altLang="en-US" sz="2800">
                    <a:latin typeface="Times New Roman" panose="02020603050405020304" pitchFamily="18" charset="0"/>
                    <a:cs typeface="Times New Roman" panose="02020603050405020304" pitchFamily="18" charset="0"/>
                  </a:rPr>
                  <a:t>b) Trong 10 năm được chọn chỉ có năm 2019 là có số học sinh THCS trên 85 000 nên: </a:t>
                </a:r>
                <a14:m>
                  <m:oMath xmlns:m="http://schemas.openxmlformats.org/officeDocument/2006/math">
                    <m:r>
                      <a:rPr lang="en-US" altLang="en-US" sz="2800" b="0" i="1" smtClean="0">
                        <a:latin typeface="Cambria Math" panose="02040503050406030204" pitchFamily="18" charset="0"/>
                        <a:cs typeface="Times New Roman" panose="02020603050405020304" pitchFamily="18" charset="0"/>
                      </a:rPr>
                      <m:t>𝑃</m:t>
                    </m:r>
                    <m:d>
                      <m:dPr>
                        <m:ctrlPr>
                          <a:rPr lang="en-US" altLang="en-US" sz="2800" b="0" i="1" smtClean="0">
                            <a:latin typeface="Cambria Math" panose="02040503050406030204" pitchFamily="18" charset="0"/>
                            <a:cs typeface="Times New Roman" panose="02020603050405020304" pitchFamily="18" charset="0"/>
                          </a:rPr>
                        </m:ctrlPr>
                      </m:dPr>
                      <m:e>
                        <m:r>
                          <a:rPr lang="en-US" altLang="en-US" sz="2800" b="0" i="1" smtClean="0">
                            <a:latin typeface="Cambria Math" panose="02040503050406030204" pitchFamily="18" charset="0"/>
                            <a:cs typeface="Times New Roman" panose="02020603050405020304" pitchFamily="18" charset="0"/>
                          </a:rPr>
                          <m:t>𝐵</m:t>
                        </m:r>
                      </m:e>
                    </m:d>
                    <m:r>
                      <a:rPr lang="en-US" altLang="en-US" sz="2800" b="0" i="1" smtClean="0">
                        <a:latin typeface="Cambria Math" panose="02040503050406030204" pitchFamily="18" charset="0"/>
                        <a:cs typeface="Times New Roman" panose="02020603050405020304" pitchFamily="18" charset="0"/>
                      </a:rPr>
                      <m:t>=</m:t>
                    </m:r>
                    <m:f>
                      <m:fPr>
                        <m:ctrlPr>
                          <a:rPr lang="en-US" altLang="en-US" sz="2800" b="0" i="1" smtClean="0">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1</m:t>
                        </m:r>
                      </m:num>
                      <m:den>
                        <m:r>
                          <a:rPr lang="en-US" altLang="en-US" sz="2800" b="0" i="1" smtClean="0">
                            <a:latin typeface="Cambria Math" panose="02040503050406030204" pitchFamily="18" charset="0"/>
                            <a:cs typeface="Times New Roman" panose="02020603050405020304" pitchFamily="18" charset="0"/>
                          </a:rPr>
                          <m:t>10</m:t>
                        </m:r>
                      </m:den>
                    </m:f>
                  </m:oMath>
                </a14:m>
                <a:endParaRPr lang="en-US" altLang="en-US" sz="2800">
                  <a:latin typeface="Times New Roman" panose="02020603050405020304" pitchFamily="18" charset="0"/>
                  <a:cs typeface="Times New Roman" panose="02020603050405020304" pitchFamily="18" charset="0"/>
                </a:endParaRPr>
              </a:p>
            </p:txBody>
          </p:sp>
        </mc:Choice>
        <mc:Fallback xmlns="">
          <p:sp>
            <p:nvSpPr>
              <p:cNvPr id="7" name="Rectangle 3"/>
              <p:cNvSpPr>
                <a:spLocks noRot="1" noChangeAspect="1" noMove="1" noResize="1" noEditPoints="1" noAdjustHandles="1" noChangeArrowheads="1" noChangeShapeType="1" noTextEdit="1"/>
              </p:cNvSpPr>
              <p:nvPr/>
            </p:nvSpPr>
            <p:spPr bwMode="auto">
              <a:xfrm>
                <a:off x="355574" y="3255072"/>
                <a:ext cx="11074426" cy="1134285"/>
              </a:xfrm>
              <a:prstGeom prst="rect">
                <a:avLst/>
              </a:prstGeom>
              <a:blipFill>
                <a:blip r:embed="rId3"/>
                <a:stretch>
                  <a:fillRect l="-1101" t="-5376" b="-645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115377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1" y="-57903"/>
            <a:ext cx="12192001" cy="6915903"/>
          </a:xfrm>
          <a:prstGeom prst="rect">
            <a:avLst/>
          </a:prstGeom>
          <a:solidFill>
            <a:srgbClr val="DAFBFA"/>
          </a:solidFill>
          <a:ln w="3175" algn="ctr">
            <a:solidFill>
              <a:srgbClr val="E8FCFC"/>
            </a:solidFill>
            <a:miter lim="800000"/>
            <a:headEnd/>
            <a:tailEnd/>
          </a:ln>
          <a:effectLst>
            <a:reflection blurRad="6350" stA="50000" endA="300" endPos="38500" dist="50800" dir="5400000" sy="-100000" algn="bl" rotWithShape="0"/>
          </a:effectLst>
          <a:scene3d>
            <a:camera prst="perspectiveFront"/>
            <a:lightRig rig="threePt" dir="t"/>
          </a:scene3d>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6859" y="165841"/>
            <a:ext cx="11443448" cy="3108543"/>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Bài 7 SBT/88:</a:t>
            </a:r>
          </a:p>
          <a:p>
            <a:r>
              <a:rPr lang="en-US" sz="2800">
                <a:solidFill>
                  <a:srgbClr val="0000FF"/>
                </a:solidFill>
                <a:latin typeface="Times New Roman" panose="02020603050405020304" pitchFamily="18" charset="0"/>
                <a:cs typeface="Times New Roman" panose="02020603050405020304" pitchFamily="18" charset="0"/>
              </a:rPr>
              <a:t>Chính gọi điện cho mẹ nhưng quên mất chữ số tận cùng bên phải của số điện thoại. Chính chọn ngẫu nhiên 1 số cho chữ số tận cùng đó và thực hiện cuộc gọi.</a:t>
            </a:r>
          </a:p>
          <a:p>
            <a:pPr marL="514350" indent="-514350">
              <a:buAutoNum type="alphaLcParenR"/>
            </a:pPr>
            <a:r>
              <a:rPr lang="en-US" sz="2800">
                <a:solidFill>
                  <a:srgbClr val="0000FF"/>
                </a:solidFill>
                <a:latin typeface="Times New Roman" panose="02020603050405020304" pitchFamily="18" charset="0"/>
                <a:cs typeface="Times New Roman" panose="02020603050405020304" pitchFamily="18" charset="0"/>
              </a:rPr>
              <a:t>Tính xác suất Chính gọi đúng số của mẹ.</a:t>
            </a:r>
          </a:p>
          <a:p>
            <a:pPr marL="514350" indent="-514350">
              <a:buAutoNum type="alphaLcParenR"/>
            </a:pPr>
            <a:r>
              <a:rPr lang="en-US" sz="2800">
                <a:solidFill>
                  <a:srgbClr val="0000FF"/>
                </a:solidFill>
                <a:latin typeface="Times New Roman" panose="02020603050405020304" pitchFamily="18" charset="0"/>
                <a:cs typeface="Times New Roman" panose="02020603050405020304" pitchFamily="18" charset="0"/>
              </a:rPr>
              <a:t>Chính phải gọi ít nhất bao nhiêu lần để chắc chắn xác định được đúng số điện thoại của mẹ.</a:t>
            </a:r>
          </a:p>
        </p:txBody>
      </p:sp>
      <p:sp>
        <p:nvSpPr>
          <p:cNvPr id="4" name="Rectangle 3"/>
          <p:cNvSpPr/>
          <p:nvPr/>
        </p:nvSpPr>
        <p:spPr>
          <a:xfrm>
            <a:off x="4543114" y="3295083"/>
            <a:ext cx="1551386" cy="556434"/>
          </a:xfrm>
          <a:prstGeom prst="rect">
            <a:avLst/>
          </a:prstGeom>
        </p:spPr>
        <p:txBody>
          <a:bodyPr wrap="none">
            <a:spAutoFit/>
          </a:bodyPr>
          <a:lstStyle/>
          <a:p>
            <a:pPr marL="180340" algn="ctr">
              <a:lnSpc>
                <a:spcPct val="115000"/>
              </a:lnSpc>
              <a:spcAft>
                <a:spcPts val="8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3"/>
              <p:cNvSpPr>
                <a:spLocks noChangeArrowheads="1"/>
              </p:cNvSpPr>
              <p:nvPr/>
            </p:nvSpPr>
            <p:spPr bwMode="auto">
              <a:xfrm>
                <a:off x="342900" y="3865569"/>
                <a:ext cx="10945908" cy="11342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800">
                    <a:latin typeface="Times New Roman" panose="02020603050405020304" pitchFamily="18" charset="0"/>
                    <a:cs typeface="Times New Roman" panose="02020603050405020304" pitchFamily="18" charset="0"/>
                  </a:rPr>
                  <a:t>a) Vì chữ số tận cùng bên phải của số điện thoại có thể là 0; 1; 2; 3; 4; 5; 6; 7; 8; 9. Do đó xác suất Chính gọi đúng số của mẹ là: </a:t>
                </a:r>
                <a14:m>
                  <m:oMath xmlns:m="http://schemas.openxmlformats.org/officeDocument/2006/math">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b="0" i="1" smtClean="0">
                            <a:latin typeface="Cambria Math" panose="02040503050406030204" pitchFamily="18" charset="0"/>
                            <a:cs typeface="Times New Roman" panose="02020603050405020304" pitchFamily="18" charset="0"/>
                          </a:rPr>
                          <m:t>10</m:t>
                        </m:r>
                      </m:den>
                    </m:f>
                    <m:r>
                      <a:rPr lang="en-US" sz="2800" b="0" i="1" smtClean="0">
                        <a:latin typeface="Cambria Math" panose="02040503050406030204" pitchFamily="18" charset="0"/>
                        <a:cs typeface="Times New Roman" panose="02020603050405020304" pitchFamily="18" charset="0"/>
                      </a:rPr>
                      <m:t>.</m:t>
                    </m:r>
                  </m:oMath>
                </a14:m>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7" name="Rectangle 3"/>
              <p:cNvSpPr>
                <a:spLocks noRot="1" noChangeAspect="1" noMove="1" noResize="1" noEditPoints="1" noAdjustHandles="1" noChangeArrowheads="1" noChangeShapeType="1" noTextEdit="1"/>
              </p:cNvSpPr>
              <p:nvPr/>
            </p:nvSpPr>
            <p:spPr bwMode="auto">
              <a:xfrm>
                <a:off x="342900" y="3865569"/>
                <a:ext cx="10945908" cy="1134285"/>
              </a:xfrm>
              <a:prstGeom prst="rect">
                <a:avLst/>
              </a:prstGeom>
              <a:blipFill>
                <a:blip r:embed="rId2"/>
                <a:stretch>
                  <a:fillRect l="-1114" t="-4839" r="-1114" b="-645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3"/>
              <p:cNvSpPr>
                <a:spLocks noChangeArrowheads="1"/>
              </p:cNvSpPr>
              <p:nvPr/>
            </p:nvSpPr>
            <p:spPr bwMode="auto">
              <a:xfrm>
                <a:off x="342899" y="5060079"/>
                <a:ext cx="10945908" cy="11342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800">
                    <a:latin typeface="Times New Roman" panose="02020603050405020304" pitchFamily="18" charset="0"/>
                    <a:cs typeface="Times New Roman" panose="02020603050405020304" pitchFamily="18" charset="0"/>
                  </a:rPr>
                  <a:t>b) Vì xác suất gọi đúng số của mẹ là </a:t>
                </a:r>
                <a14:m>
                  <m:oMath xmlns:m="http://schemas.openxmlformats.org/officeDocument/2006/math">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b="0" i="1" smtClean="0">
                            <a:latin typeface="Cambria Math" panose="02040503050406030204" pitchFamily="18" charset="0"/>
                            <a:cs typeface="Times New Roman" panose="02020603050405020304" pitchFamily="18" charset="0"/>
                          </a:rPr>
                          <m:t>10</m:t>
                        </m:r>
                      </m:den>
                    </m:f>
                    <m:r>
                      <a:rPr lang="en-US" sz="2800" b="0" i="1" smtClean="0">
                        <a:latin typeface="Cambria Math" panose="02040503050406030204" pitchFamily="18" charset="0"/>
                        <a:cs typeface="Times New Roman" panose="02020603050405020304" pitchFamily="18" charset="0"/>
                      </a:rPr>
                      <m:t> </m:t>
                    </m:r>
                  </m:oMath>
                </a14:m>
                <a:r>
                  <a:rPr lang="en-US" sz="2800">
                    <a:latin typeface="Times New Roman" panose="02020603050405020304" pitchFamily="18" charset="0"/>
                    <a:cs typeface="Times New Roman" panose="02020603050405020304" pitchFamily="18" charset="0"/>
                  </a:rPr>
                  <a:t>nên Chính phải gọi ít nhất 9 lần để chắc chắn xác định được đúng số điện thoại của mẹ.</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8" name="Rectangle 3"/>
              <p:cNvSpPr>
                <a:spLocks noRot="1" noChangeAspect="1" noMove="1" noResize="1" noEditPoints="1" noAdjustHandles="1" noChangeArrowheads="1" noChangeShapeType="1" noTextEdit="1"/>
              </p:cNvSpPr>
              <p:nvPr/>
            </p:nvSpPr>
            <p:spPr bwMode="auto">
              <a:xfrm>
                <a:off x="342899" y="5060079"/>
                <a:ext cx="10945908" cy="1134285"/>
              </a:xfrm>
              <a:prstGeom prst="rect">
                <a:avLst/>
              </a:prstGeom>
              <a:blipFill>
                <a:blip r:embed="rId3"/>
                <a:stretch>
                  <a:fillRect l="-1114" b="-1505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196685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1" y="-57903"/>
            <a:ext cx="12192001" cy="6915903"/>
          </a:xfrm>
          <a:prstGeom prst="rect">
            <a:avLst/>
          </a:prstGeom>
          <a:solidFill>
            <a:srgbClr val="DAFBFA"/>
          </a:solidFill>
          <a:ln w="3175" algn="ctr">
            <a:solidFill>
              <a:srgbClr val="E8FCFC"/>
            </a:solidFill>
            <a:miter lim="800000"/>
            <a:headEnd/>
            <a:tailEnd/>
          </a:ln>
          <a:effectLst>
            <a:reflection blurRad="6350" stA="50000" endA="300" endPos="38500" dist="50800" dir="5400000" sy="-100000" algn="bl" rotWithShape="0"/>
          </a:effectLst>
          <a:scene3d>
            <a:camera prst="perspectiveFront"/>
            <a:lightRig rig="threePt" dir="t"/>
          </a:scene3d>
        </p:spPr>
        <p:txBody>
          <a:bodyPr wrap="none" anchor="ctr"/>
          <a:lstStyle/>
          <a:p>
            <a:pPr eaLnBrk="1" hangingPunct="1">
              <a:defRPr/>
            </a:pPr>
            <a:endParaRPr lang="en-US" altLang="en-US" sz="300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6859" y="389965"/>
            <a:ext cx="11389660" cy="1938992"/>
          </a:xfrm>
          <a:prstGeom prst="rect">
            <a:avLst/>
          </a:prstGeom>
          <a:noFill/>
        </p:spPr>
        <p:txBody>
          <a:bodyPr wrap="square" rtlCol="0">
            <a:spAutoFit/>
          </a:bodyPr>
          <a:lstStyle/>
          <a:p>
            <a:r>
              <a:rPr lang="en-US" sz="3000" b="1">
                <a:solidFill>
                  <a:srgbClr val="FF0000"/>
                </a:solidFill>
                <a:latin typeface="Times New Roman" panose="02020603050405020304" pitchFamily="18" charset="0"/>
                <a:cs typeface="Times New Roman" panose="02020603050405020304" pitchFamily="18" charset="0"/>
              </a:rPr>
              <a:t>Bài 8 SBT/88:</a:t>
            </a:r>
          </a:p>
          <a:p>
            <a:r>
              <a:rPr lang="en-US" sz="3000">
                <a:solidFill>
                  <a:srgbClr val="0000FF"/>
                </a:solidFill>
                <a:latin typeface="Times New Roman" panose="02020603050405020304" pitchFamily="18" charset="0"/>
                <a:cs typeface="Times New Roman" panose="02020603050405020304" pitchFamily="18" charset="0"/>
              </a:rPr>
              <a:t>Các nhà trong dãy phố nhà An được đánh số chẵn, lần lượt từ số 26 đến số 84. Bác Phúc chọn nhẫu nhiên 1 nhà trong dãy phố nhà An để đến chúc Tết. Tính xác suất của biến cố nhà An được chọn.</a:t>
            </a:r>
          </a:p>
        </p:txBody>
      </p:sp>
      <p:sp>
        <p:nvSpPr>
          <p:cNvPr id="4" name="Rectangle 3"/>
          <p:cNvSpPr/>
          <p:nvPr/>
        </p:nvSpPr>
        <p:spPr>
          <a:xfrm>
            <a:off x="5007777" y="2363061"/>
            <a:ext cx="1639552" cy="589649"/>
          </a:xfrm>
          <a:prstGeom prst="rect">
            <a:avLst/>
          </a:prstGeom>
        </p:spPr>
        <p:txBody>
          <a:bodyPr wrap="none">
            <a:spAutoFit/>
          </a:bodyPr>
          <a:lstStyle/>
          <a:p>
            <a:pPr marL="180340" algn="ctr">
              <a:lnSpc>
                <a:spcPct val="115000"/>
              </a:lnSpc>
              <a:spcAft>
                <a:spcPts val="800"/>
              </a:spcAft>
            </a:pP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3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3"/>
              <p:cNvSpPr>
                <a:spLocks noChangeArrowheads="1"/>
              </p:cNvSpPr>
              <p:nvPr/>
            </p:nvSpPr>
            <p:spPr bwMode="auto">
              <a:xfrm>
                <a:off x="914399" y="2952710"/>
                <a:ext cx="10744202" cy="12087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3000">
                    <a:latin typeface="Times New Roman" panose="02020603050405020304" pitchFamily="18" charset="0"/>
                    <a:cs typeface="Times New Roman" panose="02020603050405020304" pitchFamily="18" charset="0"/>
                  </a:rPr>
                  <a:t>Vì số nhà An là số chẵn và từ số 26 đến số 84 có 30 số chẵn nên </a:t>
                </a:r>
                <a14:m>
                  <m:oMath xmlns:m="http://schemas.openxmlformats.org/officeDocument/2006/math">
                    <m:r>
                      <a:rPr lang="en-US" sz="3000" b="0" i="1" smtClean="0">
                        <a:latin typeface="Cambria Math" panose="02040503050406030204" pitchFamily="18" charset="0"/>
                        <a:cs typeface="Times New Roman" panose="02020603050405020304" pitchFamily="18" charset="0"/>
                      </a:rPr>
                      <m:t>𝑃</m:t>
                    </m:r>
                    <m:d>
                      <m:dPr>
                        <m:ctrlPr>
                          <a:rPr lang="en-US" sz="3000" b="0" i="1" smtClean="0">
                            <a:latin typeface="Cambria Math" panose="02040503050406030204" pitchFamily="18" charset="0"/>
                            <a:cs typeface="Times New Roman" panose="02020603050405020304" pitchFamily="18" charset="0"/>
                          </a:rPr>
                        </m:ctrlPr>
                      </m:dPr>
                      <m:e>
                        <m:r>
                          <a:rPr lang="en-US" sz="3000" b="0" i="1" smtClean="0">
                            <a:latin typeface="Cambria Math" panose="02040503050406030204" pitchFamily="18" charset="0"/>
                            <a:cs typeface="Times New Roman" panose="02020603050405020304" pitchFamily="18" charset="0"/>
                          </a:rPr>
                          <m:t>𝐴𝑛</m:t>
                        </m:r>
                      </m:e>
                    </m:d>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1</m:t>
                        </m:r>
                      </m:num>
                      <m:den>
                        <m:r>
                          <a:rPr lang="en-US" sz="3000" b="0" i="1" smtClean="0">
                            <a:latin typeface="Cambria Math" panose="02040503050406030204" pitchFamily="18" charset="0"/>
                            <a:cs typeface="Times New Roman" panose="02020603050405020304" pitchFamily="18" charset="0"/>
                          </a:rPr>
                          <m:t>30</m:t>
                        </m:r>
                      </m:den>
                    </m:f>
                  </m:oMath>
                </a14:m>
                <a:endParaRPr kumimoji="0" lang="en-US" altLang="en-US" sz="3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7" name="Rectangle 3"/>
              <p:cNvSpPr>
                <a:spLocks noRot="1" noChangeAspect="1" noMove="1" noResize="1" noEditPoints="1" noAdjustHandles="1" noChangeArrowheads="1" noChangeShapeType="1" noTextEdit="1"/>
              </p:cNvSpPr>
              <p:nvPr/>
            </p:nvSpPr>
            <p:spPr bwMode="auto">
              <a:xfrm>
                <a:off x="914399" y="2952710"/>
                <a:ext cx="10744202" cy="1208792"/>
              </a:xfrm>
              <a:prstGeom prst="rect">
                <a:avLst/>
              </a:prstGeom>
              <a:blipFill>
                <a:blip r:embed="rId2"/>
                <a:stretch>
                  <a:fillRect l="-1305" t="-603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5087934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1" y="-57903"/>
            <a:ext cx="12192001" cy="6915903"/>
          </a:xfrm>
          <a:prstGeom prst="rect">
            <a:avLst/>
          </a:prstGeom>
          <a:solidFill>
            <a:srgbClr val="DAFBFA"/>
          </a:solidFill>
          <a:ln w="3175" algn="ctr">
            <a:solidFill>
              <a:srgbClr val="E8FCFC"/>
            </a:solidFill>
            <a:miter lim="800000"/>
            <a:headEnd/>
            <a:tailEnd/>
          </a:ln>
          <a:effectLst>
            <a:reflection blurRad="6350" stA="50000" endA="300" endPos="38500" dist="50800" dir="5400000" sy="-100000" algn="bl" rotWithShape="0"/>
          </a:effectLst>
          <a:scene3d>
            <a:camera prst="perspectiveFront"/>
            <a:lightRig rig="threePt" dir="t"/>
          </a:scene3d>
        </p:spPr>
        <p:txBody>
          <a:bodyPr wrap="none" anchor="ctr"/>
          <a:lstStyle/>
          <a:p>
            <a:pPr eaLnBrk="1" hangingPunct="1">
              <a:defRPr/>
            </a:pPr>
            <a:endParaRPr lang="en-US" altLang="en-US" sz="3000">
              <a:solidFill>
                <a:srgbClr val="0000FF"/>
              </a:solidFill>
              <a:latin typeface="Times New Roman" panose="02020603050405020304" pitchFamily="18" charset="0"/>
              <a:cs typeface="Times New Roman" panose="02020603050405020304" pitchFamily="18" charset="0"/>
            </a:endParaRPr>
          </a:p>
        </p:txBody>
      </p:sp>
      <p:sp>
        <p:nvSpPr>
          <p:cNvPr id="3" name="Text Box 540"/>
          <p:cNvSpPr txBox="1">
            <a:spLocks noChangeArrowheads="1"/>
          </p:cNvSpPr>
          <p:nvPr/>
        </p:nvSpPr>
        <p:spPr bwMode="auto">
          <a:xfrm>
            <a:off x="293621" y="1717020"/>
            <a:ext cx="11539791" cy="2862322"/>
          </a:xfrm>
          <a:prstGeom prst="rect">
            <a:avLst/>
          </a:prstGeom>
          <a:solidFill>
            <a:schemeClr val="accent2">
              <a:lumMod val="20000"/>
              <a:lumOff val="80000"/>
            </a:schemeClr>
          </a:solidFill>
          <a:ln w="9525">
            <a:solidFill>
              <a:srgbClr val="80008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Char char="•"/>
            </a:pPr>
            <a:r>
              <a:rPr lang="en-US" altLang="en-US" sz="3600" b="1">
                <a:solidFill>
                  <a:srgbClr val="800080"/>
                </a:solidFill>
                <a:latin typeface="Times New Roman" panose="02020603050405020304" pitchFamily="18" charset="0"/>
              </a:rPr>
              <a:t> Nắm vững các kiến thức về xác suất của biến cố ngẫu nhiên.</a:t>
            </a:r>
          </a:p>
          <a:p>
            <a:pPr algn="just" eaLnBrk="1" hangingPunct="1">
              <a:spcBef>
                <a:spcPct val="50000"/>
              </a:spcBef>
              <a:buFontTx/>
              <a:buChar char="•"/>
            </a:pPr>
            <a:r>
              <a:rPr lang="en-US" altLang="en-US" sz="3600" b="1">
                <a:solidFill>
                  <a:srgbClr val="800080"/>
                </a:solidFill>
                <a:latin typeface="Times New Roman" panose="02020603050405020304" pitchFamily="18" charset="0"/>
              </a:rPr>
              <a:t> BTVN: bài 1; 2; 3; 4; 5; 9; 10 SBT/87; 88.</a:t>
            </a:r>
          </a:p>
          <a:p>
            <a:pPr algn="just" eaLnBrk="1" hangingPunct="1">
              <a:spcBef>
                <a:spcPct val="50000"/>
              </a:spcBef>
              <a:buFontTx/>
              <a:buChar char="•"/>
            </a:pPr>
            <a:r>
              <a:rPr lang="en-US" altLang="en-US" sz="3600" b="1">
                <a:solidFill>
                  <a:srgbClr val="800080"/>
                </a:solidFill>
                <a:latin typeface="Times New Roman" panose="02020603050405020304" pitchFamily="18" charset="0"/>
              </a:rPr>
              <a:t> Chuẩn bị bài tiếp theo: Ôn tập học kỳ II</a:t>
            </a:r>
            <a:endParaRPr lang="en-US" altLang="en-US" sz="3600" b="1" dirty="0">
              <a:solidFill>
                <a:srgbClr val="800080"/>
              </a:solidFill>
              <a:latin typeface="Times New Roman" panose="02020603050405020304" pitchFamily="18" charset="0"/>
            </a:endParaRPr>
          </a:p>
        </p:txBody>
      </p:sp>
      <p:sp>
        <p:nvSpPr>
          <p:cNvPr id="4" name="Rectangle 3"/>
          <p:cNvSpPr/>
          <p:nvPr/>
        </p:nvSpPr>
        <p:spPr>
          <a:xfrm>
            <a:off x="3260769" y="681817"/>
            <a:ext cx="6416227" cy="707886"/>
          </a:xfrm>
          <a:prstGeom prst="rect">
            <a:avLst/>
          </a:prstGeom>
          <a:solidFill>
            <a:schemeClr val="accent2">
              <a:lumMod val="20000"/>
              <a:lumOff val="80000"/>
            </a:schemeClr>
          </a:solidFill>
        </p:spPr>
        <p:txBody>
          <a:bodyPr wrap="square">
            <a:spAutoFit/>
          </a:bodyPr>
          <a:lstStyle/>
          <a:p>
            <a:r>
              <a:rPr lang="en-US" altLang="en-US" sz="4000" b="1" u="sng" dirty="0">
                <a:solidFill>
                  <a:srgbClr val="FF0000"/>
                </a:solidFill>
                <a:latin typeface="Times New Roman" panose="02020603050405020304" pitchFamily="18" charset="0"/>
              </a:rPr>
              <a:t>HƯỚNG DẪN </a:t>
            </a:r>
            <a:r>
              <a:rPr lang="vi-VN" altLang="en-US" sz="4000" b="1" u="sng">
                <a:solidFill>
                  <a:srgbClr val="FF0000"/>
                </a:solidFill>
                <a:latin typeface="Times New Roman" panose="02020603050405020304" pitchFamily="18" charset="0"/>
              </a:rPr>
              <a:t>TỰ HỌC</a:t>
            </a:r>
            <a:r>
              <a:rPr lang="en-US" altLang="en-US" sz="4000" b="1" u="sng">
                <a:solidFill>
                  <a:srgbClr val="FF0000"/>
                </a:solidFill>
                <a:latin typeface="Times New Roman" panose="02020603050405020304" pitchFamily="18" charset="0"/>
              </a:rPr>
              <a:t>:</a:t>
            </a:r>
            <a:endParaRPr lang="en-US" sz="4000" b="1" u="sng" dirty="0">
              <a:solidFill>
                <a:srgbClr val="FF0000"/>
              </a:solidFill>
            </a:endParaRPr>
          </a:p>
        </p:txBody>
      </p:sp>
    </p:spTree>
    <p:extLst>
      <p:ext uri="{BB962C8B-B14F-4D97-AF65-F5344CB8AC3E}">
        <p14:creationId xmlns:p14="http://schemas.microsoft.com/office/powerpoint/2010/main" val="335551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8"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ha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38650" y="1439565"/>
            <a:ext cx="343693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ure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490487"/>
            <a:ext cx="22860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p:cNvSpPr txBox="1">
            <a:spLocks noChangeArrowheads="1"/>
          </p:cNvSpPr>
          <p:nvPr/>
        </p:nvSpPr>
        <p:spPr bwMode="auto">
          <a:xfrm>
            <a:off x="2952750" y="4411365"/>
            <a:ext cx="61150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i="1">
                <a:solidFill>
                  <a:srgbClr val="0000FF"/>
                </a:solidFill>
              </a:rPr>
              <a:t>Kính chúc quý thầy cô sức khỏe, các em học sinh mạnh giỏi</a:t>
            </a:r>
          </a:p>
        </p:txBody>
      </p:sp>
    </p:spTree>
    <p:extLst>
      <p:ext uri="{BB962C8B-B14F-4D97-AF65-F5344CB8AC3E}">
        <p14:creationId xmlns:p14="http://schemas.microsoft.com/office/powerpoint/2010/main" val="2922450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grpSp>
        <p:nvGrpSpPr>
          <p:cNvPr id="5" name="vong quay"/>
          <p:cNvGrpSpPr/>
          <p:nvPr/>
        </p:nvGrpSpPr>
        <p:grpSpPr>
          <a:xfrm>
            <a:off x="5846722" y="498411"/>
            <a:ext cx="5042125" cy="5036855"/>
            <a:chOff x="5425622" y="292790"/>
            <a:chExt cx="5834378" cy="582828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7" name="TextBox 6"/>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Tahoma" panose="020B0604030504040204" pitchFamily="34" charset="0"/>
                  <a:ea typeface="Tahoma" panose="020B0604030504040204" pitchFamily="34" charset="0"/>
                  <a:cs typeface="Tahoma" panose="020B0604030504040204" pitchFamily="34" charset="0"/>
                </a:rPr>
                <a:t>1+</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rot="12232592">
              <a:off x="5742637" y="1899963"/>
              <a:ext cx="2025648" cy="1246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err="1">
                  <a:solidFill>
                    <a:prstClr val="white"/>
                  </a:solidFill>
                  <a:latin typeface="Tahoma" panose="020B0604030504040204" pitchFamily="34" charset="0"/>
                  <a:ea typeface="Tahoma" panose="020B0604030504040204" pitchFamily="34" charset="0"/>
                  <a:cs typeface="Tahoma" panose="020B0604030504040204" pitchFamily="34" charset="0"/>
                </a:rPr>
                <a:t>Mất</a:t>
              </a:r>
              <a:r>
                <a:rPr lang="en-GB" sz="32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GB" sz="3200" b="1" dirty="0" err="1">
                  <a:solidFill>
                    <a:prstClr val="white"/>
                  </a:solidFill>
                  <a:latin typeface="Tahoma" panose="020B0604030504040204" pitchFamily="34" charset="0"/>
                  <a:ea typeface="Tahoma" panose="020B0604030504040204" pitchFamily="34" charset="0"/>
                  <a:cs typeface="Tahoma" panose="020B0604030504040204" pitchFamily="34" charset="0"/>
                </a:rPr>
                <a:t>lượt</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rot="17590276">
              <a:off x="8020996" y="1266361"/>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a:solidFill>
                    <a:prstClr val="white"/>
                  </a:solidFill>
                  <a:latin typeface="Tahoma" panose="020B0604030504040204" pitchFamily="34" charset="0"/>
                  <a:ea typeface="Tahoma" panose="020B0604030504040204" pitchFamily="34" charset="0"/>
                  <a:cs typeface="Tahoma" panose="020B0604030504040204" pitchFamily="34" charset="0"/>
                </a:rPr>
                <a:t>+0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Tahoma" panose="020B0604030504040204" pitchFamily="34" charset="0"/>
                  <a:ea typeface="Tahoma" panose="020B0604030504040204" pitchFamily="34" charset="0"/>
                  <a:cs typeface="Tahoma" panose="020B0604030504040204" pitchFamily="34" charset="0"/>
                </a:rPr>
                <a:t>1+</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6703311">
              <a:off x="6592399" y="4555987"/>
              <a:ext cx="2074996" cy="6883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err="1">
                  <a:solidFill>
                    <a:prstClr val="white"/>
                  </a:solidFill>
                  <a:latin typeface="Tahoma" panose="020B0604030504040204" pitchFamily="34" charset="0"/>
                  <a:ea typeface="Tahoma" panose="020B0604030504040204" pitchFamily="34" charset="0"/>
                  <a:cs typeface="Tahoma" panose="020B0604030504040204" pitchFamily="34" charset="0"/>
                </a:rPr>
                <a:t>Vỗ</a:t>
              </a:r>
              <a:r>
                <a:rPr lang="en-GB" sz="32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GB" sz="3200" b="1" dirty="0" err="1">
                  <a:solidFill>
                    <a:prstClr val="white"/>
                  </a:solidFill>
                  <a:latin typeface="Tahoma" panose="020B0604030504040204" pitchFamily="34" charset="0"/>
                  <a:ea typeface="Tahoma" panose="020B0604030504040204" pitchFamily="34" charset="0"/>
                  <a:cs typeface="Tahoma" panose="020B0604030504040204" pitchFamily="34" charset="0"/>
                </a:rPr>
                <a:t>tay</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Tahoma" panose="020B0604030504040204" pitchFamily="34" charset="0"/>
                  <a:ea typeface="Tahoma" panose="020B0604030504040204" pitchFamily="34" charset="0"/>
                  <a:cs typeface="Tahoma" panose="020B0604030504040204" pitchFamily="34" charset="0"/>
                </a:rPr>
                <a:t>2+</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rot="1321648">
              <a:off x="8940448" y="3271266"/>
              <a:ext cx="2025648" cy="1246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err="1">
                  <a:solidFill>
                    <a:prstClr val="white"/>
                  </a:solidFill>
                  <a:latin typeface="Tahoma" panose="020B0604030504040204" pitchFamily="34" charset="0"/>
                  <a:ea typeface="Tahoma" panose="020B0604030504040204" pitchFamily="34" charset="0"/>
                  <a:cs typeface="Tahoma" panose="020B0604030504040204" pitchFamily="34" charset="0"/>
                </a:rPr>
                <a:t>Thêm</a:t>
              </a:r>
              <a:r>
                <a:rPr lang="en-GB" sz="3200" b="1" noProof="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GB" sz="3200" b="1" noProof="0" dirty="0" err="1">
                  <a:solidFill>
                    <a:prstClr val="white"/>
                  </a:solidFill>
                  <a:latin typeface="Tahoma" panose="020B0604030504040204" pitchFamily="34" charset="0"/>
                  <a:ea typeface="Tahoma" panose="020B0604030504040204" pitchFamily="34" charset="0"/>
                  <a:cs typeface="Tahoma" panose="020B0604030504040204" pitchFamily="34" charset="0"/>
                </a:rPr>
                <a:t>lượt</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5" name="Isosceles Triangle 1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quay dung"/>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Rounded Rectangle 16">
            <a:hlinkClick r:id="rId5" action="ppaction://hlinksldjump"/>
          </p:cNvPr>
          <p:cNvSpPr/>
          <p:nvPr/>
        </p:nvSpPr>
        <p:spPr>
          <a:xfrm>
            <a:off x="858563" y="243582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Rounded Rectangle 17">
            <a:hlinkClick r:id="rId6" action="ppaction://hlinksldjump"/>
          </p:cNvPr>
          <p:cNvSpPr/>
          <p:nvPr/>
        </p:nvSpPr>
        <p:spPr>
          <a:xfrm>
            <a:off x="2355722" y="2448240"/>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Rounded Rectangle 18">
            <a:hlinkClick r:id="rId7" action="ppaction://hlinksldjump"/>
          </p:cNvPr>
          <p:cNvSpPr/>
          <p:nvPr/>
        </p:nvSpPr>
        <p:spPr>
          <a:xfrm>
            <a:off x="3853638" y="2448240"/>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Rounded Rectangle 19">
            <a:hlinkClick r:id="rId8" action="ppaction://hlinksldjump"/>
          </p:cNvPr>
          <p:cNvSpPr/>
          <p:nvPr/>
        </p:nvSpPr>
        <p:spPr>
          <a:xfrm>
            <a:off x="858563" y="3994313"/>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Rounded Rectangle 20">
            <a:hlinkClick r:id="rId9" action="ppaction://hlinksldjump"/>
          </p:cNvPr>
          <p:cNvSpPr/>
          <p:nvPr/>
        </p:nvSpPr>
        <p:spPr>
          <a:xfrm>
            <a:off x="2356480" y="3994313"/>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402426"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28"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714152" y="-693733"/>
            <a:ext cx="609600" cy="609600"/>
          </a:xfrm>
          <a:prstGeom prst="rect">
            <a:avLst/>
          </a:prstGeom>
        </p:spPr>
      </p:pic>
      <p:sp>
        <p:nvSpPr>
          <p:cNvPr id="29" name="Isosceles Triangle 2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0" name="Isosceles Triangle 2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5" name="Isosceles Triangle 3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Isosceles Triangle 3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7" name="Isosceles Triangle 3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8" name="Isosceles Triangle 3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Isosceles Triangle 3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0" name="Isosceles Triangle 3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Isosceles Triangle 4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4" name="Isosceles Triangle 4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5" name="Isosceles Triangle 4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6" name="Isosceles Triangle 4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7" name="Isosceles Triangle 4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Heart 48">
            <a:hlinkClick r:id="" action="ppaction://noaction"/>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Flowchart: Alternate Process 49">
            <a:hlinkClick r:id="rId14" action="ppaction://hlinksldjump"/>
          </p:cNvPr>
          <p:cNvSpPr/>
          <p:nvPr/>
        </p:nvSpPr>
        <p:spPr>
          <a:xfrm>
            <a:off x="0" y="6220691"/>
            <a:ext cx="1704109" cy="63730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a:solidFill>
                  <a:srgbClr val="C00000"/>
                </a:solidFill>
                <a:latin typeface="Times New Roman" panose="02020603050405020304" pitchFamily="18" charset="0"/>
                <a:cs typeface="Times New Roman" panose="02020603050405020304" pitchFamily="18" charset="0"/>
              </a:rPr>
              <a:t>Luyện</a:t>
            </a:r>
            <a:r>
              <a:rPr lang="en-US" sz="2500" b="1" dirty="0">
                <a:solidFill>
                  <a:srgbClr val="C00000"/>
                </a:solidFill>
                <a:latin typeface="Times New Roman" panose="02020603050405020304" pitchFamily="18" charset="0"/>
                <a:cs typeface="Times New Roman" panose="02020603050405020304" pitchFamily="18" charset="0"/>
              </a:rPr>
              <a:t> </a:t>
            </a:r>
            <a:r>
              <a:rPr lang="en-US" sz="2500" b="1" dirty="0" err="1">
                <a:solidFill>
                  <a:srgbClr val="C00000"/>
                </a:solidFill>
                <a:latin typeface="Times New Roman" panose="02020603050405020304" pitchFamily="18" charset="0"/>
                <a:cs typeface="Times New Roman" panose="02020603050405020304" pitchFamily="18" charset="0"/>
              </a:rPr>
              <a:t>tập</a:t>
            </a:r>
            <a:endParaRPr lang="en-US" sz="2500" b="1" dirty="0">
              <a:solidFill>
                <a:srgbClr val="C00000"/>
              </a:solidFill>
              <a:latin typeface="Times New Roman" panose="02020603050405020304" pitchFamily="18" charset="0"/>
              <a:cs typeface="Times New Roman" panose="02020603050405020304" pitchFamily="18" charset="0"/>
            </a:endParaRPr>
          </a:p>
        </p:txBody>
      </p:sp>
      <p:sp>
        <p:nvSpPr>
          <p:cNvPr id="51" name="Rounded Rectangle 50">
            <a:hlinkClick r:id="rId15" action="ppaction://hlinksldjump"/>
          </p:cNvPr>
          <p:cNvSpPr/>
          <p:nvPr/>
        </p:nvSpPr>
        <p:spPr>
          <a:xfrm>
            <a:off x="3829112" y="4025648"/>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6</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6309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9" dur="250" accel="50000" decel="50000" autoRev="1" fill="hold">
                                          <p:stCondLst>
                                            <p:cond delay="0"/>
                                          </p:stCondLst>
                                        </p:cTn>
                                        <p:tgtEl>
                                          <p:spTgt spid="22"/>
                                        </p:tgtEl>
                                        <p:attrNameLst>
                                          <p:attrName>ppt_x</p:attrName>
                                          <p:attrName>ppt_y</p:attrName>
                                        </p:attrNameLst>
                                      </p:cBhvr>
                                      <p:rCtr x="0" y="-1204"/>
                                    </p:animMotion>
                                    <p:animRot by="1500000">
                                      <p:cBhvr>
                                        <p:cTn id="10" dur="125" fill="hold">
                                          <p:stCondLst>
                                            <p:cond delay="0"/>
                                          </p:stCondLst>
                                        </p:cTn>
                                        <p:tgtEl>
                                          <p:spTgt spid="22"/>
                                        </p:tgtEl>
                                        <p:attrNameLst>
                                          <p:attrName>r</p:attrName>
                                        </p:attrNameLst>
                                      </p:cBhvr>
                                    </p:animRot>
                                    <p:animRot by="-1500000">
                                      <p:cBhvr>
                                        <p:cTn id="11" dur="125" fill="hold">
                                          <p:stCondLst>
                                            <p:cond delay="125"/>
                                          </p:stCondLst>
                                        </p:cTn>
                                        <p:tgtEl>
                                          <p:spTgt spid="22"/>
                                        </p:tgtEl>
                                        <p:attrNameLst>
                                          <p:attrName>r</p:attrName>
                                        </p:attrNameLst>
                                      </p:cBhvr>
                                    </p:animRot>
                                    <p:animRot by="-1500000">
                                      <p:cBhvr>
                                        <p:cTn id="12" dur="125" fill="hold">
                                          <p:stCondLst>
                                            <p:cond delay="250"/>
                                          </p:stCondLst>
                                        </p:cTn>
                                        <p:tgtEl>
                                          <p:spTgt spid="22"/>
                                        </p:tgtEl>
                                        <p:attrNameLst>
                                          <p:attrName>r</p:attrName>
                                        </p:attrNameLst>
                                      </p:cBhvr>
                                    </p:animRot>
                                    <p:animRot by="1500000">
                                      <p:cBhvr>
                                        <p:cTn id="13" dur="125" fill="hold">
                                          <p:stCondLst>
                                            <p:cond delay="375"/>
                                          </p:stCondLst>
                                        </p:cTn>
                                        <p:tgtEl>
                                          <p:spTgt spid="2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9"/>
                                        </p:tgtEl>
                                      </p:cBhvr>
                                    </p:animEffect>
                                    <p:set>
                                      <p:cBhvr>
                                        <p:cTn id="18" dur="1" fill="hold">
                                          <p:stCondLst>
                                            <p:cond delay="499"/>
                                          </p:stCondLst>
                                        </p:cTn>
                                        <p:tgtEl>
                                          <p:spTgt spid="29"/>
                                        </p:tgtEl>
                                        <p:attrNameLst>
                                          <p:attrName>style.visibility</p:attrName>
                                        </p:attrNameLst>
                                      </p:cBhvr>
                                      <p:to>
                                        <p:strVal val="hidden"/>
                                      </p:to>
                                    </p:set>
                                  </p:childTnLst>
                                </p:cTn>
                              </p:par>
                              <p:par>
                                <p:cTn id="19" presetID="3" presetClass="mediacall" presetSubtype="0" fill="hold" nodeType="withEffect">
                                  <p:stCondLst>
                                    <p:cond delay="0"/>
                                  </p:stCondLst>
                                  <p:childTnLst>
                                    <p:cmd type="call" cmd="stop">
                                      <p:cBhvr>
                                        <p:cTn id="20" dur="1" fill="hold"/>
                                        <p:tgtEl>
                                          <p:spTgt spid="28"/>
                                        </p:tgtEl>
                                      </p:cBhvr>
                                    </p:cmd>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par>
                                <p:cTn id="26" presetID="3" presetClass="mediacall" presetSubtype="0" fill="hold" nodeType="withEffect">
                                  <p:stCondLst>
                                    <p:cond delay="0"/>
                                  </p:stCondLst>
                                  <p:childTnLst>
                                    <p:cmd type="call" cmd="stop">
                                      <p:cBhvr>
                                        <p:cTn id="27" dur="1" fill="hold"/>
                                        <p:tgtEl>
                                          <p:spTgt spid="28"/>
                                        </p:tgtEl>
                                      </p:cBhvr>
                                    </p:cmd>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1"/>
                                        </p:tgtEl>
                                      </p:cBhvr>
                                    </p:animEffect>
                                    <p:set>
                                      <p:cBhvr>
                                        <p:cTn id="32" dur="1" fill="hold">
                                          <p:stCondLst>
                                            <p:cond delay="499"/>
                                          </p:stCondLst>
                                        </p:cTn>
                                        <p:tgtEl>
                                          <p:spTgt spid="31"/>
                                        </p:tgtEl>
                                        <p:attrNameLst>
                                          <p:attrName>style.visibility</p:attrName>
                                        </p:attrNameLst>
                                      </p:cBhvr>
                                      <p:to>
                                        <p:strVal val="hidden"/>
                                      </p:to>
                                    </p:set>
                                  </p:childTnLst>
                                </p:cTn>
                              </p:par>
                              <p:par>
                                <p:cTn id="33" presetID="3" presetClass="mediacall" presetSubtype="0" fill="hold" nodeType="withEffect">
                                  <p:stCondLst>
                                    <p:cond delay="0"/>
                                  </p:stCondLst>
                                  <p:childTnLst>
                                    <p:cmd type="call" cmd="stop">
                                      <p:cBhvr>
                                        <p:cTn id="34" dur="1" fill="hold"/>
                                        <p:tgtEl>
                                          <p:spTgt spid="28"/>
                                        </p:tgtEl>
                                      </p:cBhvr>
                                    </p:cmd>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32"/>
                                        </p:tgtEl>
                                      </p:cBhvr>
                                    </p:animEffect>
                                    <p:set>
                                      <p:cBhvr>
                                        <p:cTn id="39" dur="1" fill="hold">
                                          <p:stCondLst>
                                            <p:cond delay="499"/>
                                          </p:stCondLst>
                                        </p:cTn>
                                        <p:tgtEl>
                                          <p:spTgt spid="32"/>
                                        </p:tgtEl>
                                        <p:attrNameLst>
                                          <p:attrName>style.visibility</p:attrName>
                                        </p:attrNameLst>
                                      </p:cBhvr>
                                      <p:to>
                                        <p:strVal val="hidden"/>
                                      </p:to>
                                    </p:set>
                                  </p:childTnLst>
                                </p:cTn>
                              </p:par>
                              <p:par>
                                <p:cTn id="40" presetID="3" presetClass="mediacall" presetSubtype="0" fill="hold" nodeType="withEffect">
                                  <p:stCondLst>
                                    <p:cond delay="0"/>
                                  </p:stCondLst>
                                  <p:childTnLst>
                                    <p:cmd type="call" cmd="stop">
                                      <p:cBhvr>
                                        <p:cTn id="41" dur="1" fill="hold"/>
                                        <p:tgtEl>
                                          <p:spTgt spid="28"/>
                                        </p:tgtEl>
                                      </p:cBhvr>
                                    </p:cmd>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33"/>
                                        </p:tgtEl>
                                      </p:cBhvr>
                                    </p:animEffect>
                                    <p:set>
                                      <p:cBhvr>
                                        <p:cTn id="46" dur="1" fill="hold">
                                          <p:stCondLst>
                                            <p:cond delay="499"/>
                                          </p:stCondLst>
                                        </p:cTn>
                                        <p:tgtEl>
                                          <p:spTgt spid="33"/>
                                        </p:tgtEl>
                                        <p:attrNameLst>
                                          <p:attrName>style.visibility</p:attrName>
                                        </p:attrNameLst>
                                      </p:cBhvr>
                                      <p:to>
                                        <p:strVal val="hidden"/>
                                      </p:to>
                                    </p:set>
                                  </p:childTnLst>
                                </p:cTn>
                              </p:par>
                              <p:par>
                                <p:cTn id="47" presetID="3" presetClass="mediacall" presetSubtype="0" fill="hold" nodeType="withEffect">
                                  <p:stCondLst>
                                    <p:cond delay="0"/>
                                  </p:stCondLst>
                                  <p:childTnLst>
                                    <p:cmd type="call" cmd="stop">
                                      <p:cBhvr>
                                        <p:cTn id="48" dur="1" fill="hold"/>
                                        <p:tgtEl>
                                          <p:spTgt spid="28"/>
                                        </p:tgtEl>
                                      </p:cBhvr>
                                    </p:cmd>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34"/>
                                        </p:tgtEl>
                                      </p:cBhvr>
                                    </p:animEffect>
                                    <p:set>
                                      <p:cBhvr>
                                        <p:cTn id="53" dur="1" fill="hold">
                                          <p:stCondLst>
                                            <p:cond delay="499"/>
                                          </p:stCondLst>
                                        </p:cTn>
                                        <p:tgtEl>
                                          <p:spTgt spid="34"/>
                                        </p:tgtEl>
                                        <p:attrNameLst>
                                          <p:attrName>style.visibility</p:attrName>
                                        </p:attrNameLst>
                                      </p:cBhvr>
                                      <p:to>
                                        <p:strVal val="hidden"/>
                                      </p:to>
                                    </p:set>
                                  </p:childTnLst>
                                </p:cTn>
                              </p:par>
                              <p:par>
                                <p:cTn id="54" presetID="3" presetClass="mediacall" presetSubtype="0" fill="hold" nodeType="withEffect">
                                  <p:stCondLst>
                                    <p:cond delay="0"/>
                                  </p:stCondLst>
                                  <p:childTnLst>
                                    <p:cmd type="call" cmd="stop">
                                      <p:cBhvr>
                                        <p:cTn id="55" dur="1" fill="hold"/>
                                        <p:tgtEl>
                                          <p:spTgt spid="28"/>
                                        </p:tgtEl>
                                      </p:cBhvr>
                                    </p:cmd>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35"/>
                                        </p:tgtEl>
                                      </p:cBhvr>
                                    </p:animEffect>
                                    <p:set>
                                      <p:cBhvr>
                                        <p:cTn id="60" dur="1" fill="hold">
                                          <p:stCondLst>
                                            <p:cond delay="499"/>
                                          </p:stCondLst>
                                        </p:cTn>
                                        <p:tgtEl>
                                          <p:spTgt spid="35"/>
                                        </p:tgtEl>
                                        <p:attrNameLst>
                                          <p:attrName>style.visibility</p:attrName>
                                        </p:attrNameLst>
                                      </p:cBhvr>
                                      <p:to>
                                        <p:strVal val="hidden"/>
                                      </p:to>
                                    </p:set>
                                  </p:childTnLst>
                                </p:cTn>
                              </p:par>
                              <p:par>
                                <p:cTn id="61" presetID="3" presetClass="mediacall" presetSubtype="0" fill="hold" nodeType="withEffect">
                                  <p:stCondLst>
                                    <p:cond delay="0"/>
                                  </p:stCondLst>
                                  <p:childTnLst>
                                    <p:cmd type="call" cmd="stop">
                                      <p:cBhvr>
                                        <p:cTn id="62" dur="1" fill="hold"/>
                                        <p:tgtEl>
                                          <p:spTgt spid="28"/>
                                        </p:tgtEl>
                                      </p:cBhvr>
                                    </p:cmd>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36"/>
                                        </p:tgtEl>
                                      </p:cBhvr>
                                    </p:animEffect>
                                    <p:set>
                                      <p:cBhvr>
                                        <p:cTn id="67" dur="1" fill="hold">
                                          <p:stCondLst>
                                            <p:cond delay="499"/>
                                          </p:stCondLst>
                                        </p:cTn>
                                        <p:tgtEl>
                                          <p:spTgt spid="36"/>
                                        </p:tgtEl>
                                        <p:attrNameLst>
                                          <p:attrName>style.visibility</p:attrName>
                                        </p:attrNameLst>
                                      </p:cBhvr>
                                      <p:to>
                                        <p:strVal val="hidden"/>
                                      </p:to>
                                    </p:set>
                                  </p:childTnLst>
                                </p:cTn>
                              </p:par>
                              <p:par>
                                <p:cTn id="68" presetID="3" presetClass="mediacall" presetSubtype="0" fill="hold" nodeType="withEffect">
                                  <p:stCondLst>
                                    <p:cond delay="0"/>
                                  </p:stCondLst>
                                  <p:childTnLst>
                                    <p:cmd type="call" cmd="stop">
                                      <p:cBhvr>
                                        <p:cTn id="69" dur="1" fill="hold"/>
                                        <p:tgtEl>
                                          <p:spTgt spid="28"/>
                                        </p:tgtEl>
                                      </p:cBhvr>
                                    </p:cmd>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37"/>
                                        </p:tgtEl>
                                      </p:cBhvr>
                                    </p:animEffect>
                                    <p:set>
                                      <p:cBhvr>
                                        <p:cTn id="74" dur="1" fill="hold">
                                          <p:stCondLst>
                                            <p:cond delay="499"/>
                                          </p:stCondLst>
                                        </p:cTn>
                                        <p:tgtEl>
                                          <p:spTgt spid="37"/>
                                        </p:tgtEl>
                                        <p:attrNameLst>
                                          <p:attrName>style.visibility</p:attrName>
                                        </p:attrNameLst>
                                      </p:cBhvr>
                                      <p:to>
                                        <p:strVal val="hidden"/>
                                      </p:to>
                                    </p:set>
                                  </p:childTnLst>
                                </p:cTn>
                              </p:par>
                              <p:par>
                                <p:cTn id="75" presetID="3" presetClass="mediacall" presetSubtype="0" fill="hold" nodeType="withEffect">
                                  <p:stCondLst>
                                    <p:cond delay="0"/>
                                  </p:stCondLst>
                                  <p:childTnLst>
                                    <p:cmd type="call" cmd="stop">
                                      <p:cBhvr>
                                        <p:cTn id="76" dur="1" fill="hold"/>
                                        <p:tgtEl>
                                          <p:spTgt spid="28"/>
                                        </p:tgtEl>
                                      </p:cBhvr>
                                    </p:cmd>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500"/>
                                        <p:tgtEl>
                                          <p:spTgt spid="38"/>
                                        </p:tgtEl>
                                      </p:cBhvr>
                                    </p:animEffect>
                                    <p:set>
                                      <p:cBhvr>
                                        <p:cTn id="81" dur="1" fill="hold">
                                          <p:stCondLst>
                                            <p:cond delay="499"/>
                                          </p:stCondLst>
                                        </p:cTn>
                                        <p:tgtEl>
                                          <p:spTgt spid="38"/>
                                        </p:tgtEl>
                                        <p:attrNameLst>
                                          <p:attrName>style.visibility</p:attrName>
                                        </p:attrNameLst>
                                      </p:cBhvr>
                                      <p:to>
                                        <p:strVal val="hidden"/>
                                      </p:to>
                                    </p:set>
                                  </p:childTnLst>
                                </p:cTn>
                              </p:par>
                              <p:par>
                                <p:cTn id="82" presetID="3" presetClass="mediacall" presetSubtype="0" fill="hold" nodeType="withEffect">
                                  <p:stCondLst>
                                    <p:cond delay="0"/>
                                  </p:stCondLst>
                                  <p:childTnLst>
                                    <p:cmd type="call" cmd="stop">
                                      <p:cBhvr>
                                        <p:cTn id="83" dur="1" fill="hold"/>
                                        <p:tgtEl>
                                          <p:spTgt spid="28"/>
                                        </p:tgtEl>
                                      </p:cBhvr>
                                    </p:cmd>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0" nodeType="clickEffect">
                                  <p:stCondLst>
                                    <p:cond delay="0"/>
                                  </p:stCondLst>
                                  <p:childTnLst>
                                    <p:animEffect transition="out" filter="fade">
                                      <p:cBhvr>
                                        <p:cTn id="87" dur="500"/>
                                        <p:tgtEl>
                                          <p:spTgt spid="39"/>
                                        </p:tgtEl>
                                      </p:cBhvr>
                                    </p:animEffect>
                                    <p:set>
                                      <p:cBhvr>
                                        <p:cTn id="88" dur="1" fill="hold">
                                          <p:stCondLst>
                                            <p:cond delay="499"/>
                                          </p:stCondLst>
                                        </p:cTn>
                                        <p:tgtEl>
                                          <p:spTgt spid="39"/>
                                        </p:tgtEl>
                                        <p:attrNameLst>
                                          <p:attrName>style.visibility</p:attrName>
                                        </p:attrNameLst>
                                      </p:cBhvr>
                                      <p:to>
                                        <p:strVal val="hidden"/>
                                      </p:to>
                                    </p:set>
                                  </p:childTnLst>
                                </p:cTn>
                              </p:par>
                              <p:par>
                                <p:cTn id="89" presetID="3" presetClass="mediacall" presetSubtype="0" fill="hold" nodeType="withEffect">
                                  <p:stCondLst>
                                    <p:cond delay="0"/>
                                  </p:stCondLst>
                                  <p:childTnLst>
                                    <p:cmd type="call" cmd="stop">
                                      <p:cBhvr>
                                        <p:cTn id="90" dur="1" fill="hold"/>
                                        <p:tgtEl>
                                          <p:spTgt spid="28"/>
                                        </p:tgtEl>
                                      </p:cBhvr>
                                    </p:cmd>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40"/>
                                        </p:tgtEl>
                                      </p:cBhvr>
                                    </p:animEffect>
                                    <p:set>
                                      <p:cBhvr>
                                        <p:cTn id="95" dur="1" fill="hold">
                                          <p:stCondLst>
                                            <p:cond delay="499"/>
                                          </p:stCondLst>
                                        </p:cTn>
                                        <p:tgtEl>
                                          <p:spTgt spid="40"/>
                                        </p:tgtEl>
                                        <p:attrNameLst>
                                          <p:attrName>style.visibility</p:attrName>
                                        </p:attrNameLst>
                                      </p:cBhvr>
                                      <p:to>
                                        <p:strVal val="hidden"/>
                                      </p:to>
                                    </p:set>
                                  </p:childTnLst>
                                </p:cTn>
                              </p:par>
                              <p:par>
                                <p:cTn id="96" presetID="3" presetClass="mediacall" presetSubtype="0" fill="hold" nodeType="withEffect">
                                  <p:stCondLst>
                                    <p:cond delay="0"/>
                                  </p:stCondLst>
                                  <p:childTnLst>
                                    <p:cmd type="call" cmd="stop">
                                      <p:cBhvr>
                                        <p:cTn id="97" dur="1" fill="hold"/>
                                        <p:tgtEl>
                                          <p:spTgt spid="28"/>
                                        </p:tgtEl>
                                      </p:cBhvr>
                                    </p:cmd>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41"/>
                                        </p:tgtEl>
                                      </p:cBhvr>
                                    </p:animEffect>
                                    <p:set>
                                      <p:cBhvr>
                                        <p:cTn id="102" dur="1" fill="hold">
                                          <p:stCondLst>
                                            <p:cond delay="499"/>
                                          </p:stCondLst>
                                        </p:cTn>
                                        <p:tgtEl>
                                          <p:spTgt spid="41"/>
                                        </p:tgtEl>
                                        <p:attrNameLst>
                                          <p:attrName>style.visibility</p:attrName>
                                        </p:attrNameLst>
                                      </p:cBhvr>
                                      <p:to>
                                        <p:strVal val="hidden"/>
                                      </p:to>
                                    </p:set>
                                  </p:childTnLst>
                                </p:cTn>
                              </p:par>
                              <p:par>
                                <p:cTn id="103" presetID="3" presetClass="mediacall" presetSubtype="0" fill="hold" nodeType="withEffect">
                                  <p:stCondLst>
                                    <p:cond delay="0"/>
                                  </p:stCondLst>
                                  <p:childTnLst>
                                    <p:cmd type="call" cmd="stop">
                                      <p:cBhvr>
                                        <p:cTn id="104" dur="1" fill="hold"/>
                                        <p:tgtEl>
                                          <p:spTgt spid="28"/>
                                        </p:tgtEl>
                                      </p:cBhvr>
                                    </p:cmd>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42"/>
                                        </p:tgtEl>
                                      </p:cBhvr>
                                    </p:animEffect>
                                    <p:set>
                                      <p:cBhvr>
                                        <p:cTn id="109" dur="1" fill="hold">
                                          <p:stCondLst>
                                            <p:cond delay="499"/>
                                          </p:stCondLst>
                                        </p:cTn>
                                        <p:tgtEl>
                                          <p:spTgt spid="42"/>
                                        </p:tgtEl>
                                        <p:attrNameLst>
                                          <p:attrName>style.visibility</p:attrName>
                                        </p:attrNameLst>
                                      </p:cBhvr>
                                      <p:to>
                                        <p:strVal val="hidden"/>
                                      </p:to>
                                    </p:set>
                                  </p:childTnLst>
                                </p:cTn>
                              </p:par>
                              <p:par>
                                <p:cTn id="110" presetID="3" presetClass="mediacall" presetSubtype="0" fill="hold" nodeType="withEffect">
                                  <p:stCondLst>
                                    <p:cond delay="0"/>
                                  </p:stCondLst>
                                  <p:childTnLst>
                                    <p:cmd type="call" cmd="stop">
                                      <p:cBhvr>
                                        <p:cTn id="111" dur="1" fill="hold"/>
                                        <p:tgtEl>
                                          <p:spTgt spid="28"/>
                                        </p:tgtEl>
                                      </p:cBhvr>
                                    </p:cmd>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0" nodeType="clickEffect">
                                  <p:stCondLst>
                                    <p:cond delay="0"/>
                                  </p:stCondLst>
                                  <p:childTnLst>
                                    <p:animEffect transition="out" filter="fade">
                                      <p:cBhvr>
                                        <p:cTn id="115" dur="500"/>
                                        <p:tgtEl>
                                          <p:spTgt spid="43"/>
                                        </p:tgtEl>
                                      </p:cBhvr>
                                    </p:animEffect>
                                    <p:set>
                                      <p:cBhvr>
                                        <p:cTn id="116" dur="1" fill="hold">
                                          <p:stCondLst>
                                            <p:cond delay="499"/>
                                          </p:stCondLst>
                                        </p:cTn>
                                        <p:tgtEl>
                                          <p:spTgt spid="43"/>
                                        </p:tgtEl>
                                        <p:attrNameLst>
                                          <p:attrName>style.visibility</p:attrName>
                                        </p:attrNameLst>
                                      </p:cBhvr>
                                      <p:to>
                                        <p:strVal val="hidden"/>
                                      </p:to>
                                    </p:set>
                                  </p:childTnLst>
                                </p:cTn>
                              </p:par>
                              <p:par>
                                <p:cTn id="117" presetID="3" presetClass="mediacall" presetSubtype="0" fill="hold" nodeType="withEffect">
                                  <p:stCondLst>
                                    <p:cond delay="0"/>
                                  </p:stCondLst>
                                  <p:childTnLst>
                                    <p:cmd type="call" cmd="stop">
                                      <p:cBhvr>
                                        <p:cTn id="118" dur="1" fill="hold"/>
                                        <p:tgtEl>
                                          <p:spTgt spid="28"/>
                                        </p:tgtEl>
                                      </p:cBhvr>
                                    </p:cmd>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0" nodeType="clickEffect">
                                  <p:stCondLst>
                                    <p:cond delay="0"/>
                                  </p:stCondLst>
                                  <p:childTnLst>
                                    <p:animEffect transition="out" filter="fade">
                                      <p:cBhvr>
                                        <p:cTn id="122" dur="500"/>
                                        <p:tgtEl>
                                          <p:spTgt spid="44"/>
                                        </p:tgtEl>
                                      </p:cBhvr>
                                    </p:animEffect>
                                    <p:set>
                                      <p:cBhvr>
                                        <p:cTn id="123" dur="1" fill="hold">
                                          <p:stCondLst>
                                            <p:cond delay="499"/>
                                          </p:stCondLst>
                                        </p:cTn>
                                        <p:tgtEl>
                                          <p:spTgt spid="44"/>
                                        </p:tgtEl>
                                        <p:attrNameLst>
                                          <p:attrName>style.visibility</p:attrName>
                                        </p:attrNameLst>
                                      </p:cBhvr>
                                      <p:to>
                                        <p:strVal val="hidden"/>
                                      </p:to>
                                    </p:set>
                                  </p:childTnLst>
                                </p:cTn>
                              </p:par>
                              <p:par>
                                <p:cTn id="124" presetID="3" presetClass="mediacall" presetSubtype="0" fill="hold" nodeType="withEffect">
                                  <p:stCondLst>
                                    <p:cond delay="0"/>
                                  </p:stCondLst>
                                  <p:childTnLst>
                                    <p:cmd type="call" cmd="stop">
                                      <p:cBhvr>
                                        <p:cTn id="125" dur="1" fill="hold"/>
                                        <p:tgtEl>
                                          <p:spTgt spid="28"/>
                                        </p:tgtEl>
                                      </p:cBhvr>
                                    </p:cmd>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grpId="0" nodeType="clickEffect">
                                  <p:stCondLst>
                                    <p:cond delay="0"/>
                                  </p:stCondLst>
                                  <p:childTnLst>
                                    <p:animEffect transition="out" filter="fade">
                                      <p:cBhvr>
                                        <p:cTn id="129" dur="500"/>
                                        <p:tgtEl>
                                          <p:spTgt spid="45"/>
                                        </p:tgtEl>
                                      </p:cBhvr>
                                    </p:animEffect>
                                    <p:set>
                                      <p:cBhvr>
                                        <p:cTn id="130" dur="1" fill="hold">
                                          <p:stCondLst>
                                            <p:cond delay="499"/>
                                          </p:stCondLst>
                                        </p:cTn>
                                        <p:tgtEl>
                                          <p:spTgt spid="45"/>
                                        </p:tgtEl>
                                        <p:attrNameLst>
                                          <p:attrName>style.visibility</p:attrName>
                                        </p:attrNameLst>
                                      </p:cBhvr>
                                      <p:to>
                                        <p:strVal val="hidden"/>
                                      </p:to>
                                    </p:set>
                                  </p:childTnLst>
                                </p:cTn>
                              </p:par>
                              <p:par>
                                <p:cTn id="131" presetID="3" presetClass="mediacall" presetSubtype="0" fill="hold" nodeType="withEffect">
                                  <p:stCondLst>
                                    <p:cond delay="0"/>
                                  </p:stCondLst>
                                  <p:childTnLst>
                                    <p:cmd type="call" cmd="stop">
                                      <p:cBhvr>
                                        <p:cTn id="132" dur="1" fill="hold"/>
                                        <p:tgtEl>
                                          <p:spTgt spid="28"/>
                                        </p:tgtEl>
                                      </p:cBhvr>
                                    </p:cmd>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0" nodeType="clickEffect">
                                  <p:stCondLst>
                                    <p:cond delay="0"/>
                                  </p:stCondLst>
                                  <p:childTnLst>
                                    <p:animEffect transition="out" filter="fade">
                                      <p:cBhvr>
                                        <p:cTn id="136" dur="500"/>
                                        <p:tgtEl>
                                          <p:spTgt spid="46"/>
                                        </p:tgtEl>
                                      </p:cBhvr>
                                    </p:animEffect>
                                    <p:set>
                                      <p:cBhvr>
                                        <p:cTn id="137" dur="1" fill="hold">
                                          <p:stCondLst>
                                            <p:cond delay="499"/>
                                          </p:stCondLst>
                                        </p:cTn>
                                        <p:tgtEl>
                                          <p:spTgt spid="46"/>
                                        </p:tgtEl>
                                        <p:attrNameLst>
                                          <p:attrName>style.visibility</p:attrName>
                                        </p:attrNameLst>
                                      </p:cBhvr>
                                      <p:to>
                                        <p:strVal val="hidden"/>
                                      </p:to>
                                    </p:set>
                                  </p:childTnLst>
                                </p:cTn>
                              </p:par>
                              <p:par>
                                <p:cTn id="138" presetID="3" presetClass="mediacall" presetSubtype="0" fill="hold" nodeType="withEffect">
                                  <p:stCondLst>
                                    <p:cond delay="0"/>
                                  </p:stCondLst>
                                  <p:childTnLst>
                                    <p:cmd type="call" cmd="stop">
                                      <p:cBhvr>
                                        <p:cTn id="139" dur="1" fill="hold"/>
                                        <p:tgtEl>
                                          <p:spTgt spid="28"/>
                                        </p:tgtEl>
                                      </p:cBhvr>
                                    </p:cmd>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grpId="0" nodeType="clickEffect">
                                  <p:stCondLst>
                                    <p:cond delay="0"/>
                                  </p:stCondLst>
                                  <p:childTnLst>
                                    <p:animEffect transition="out" filter="fade">
                                      <p:cBhvr>
                                        <p:cTn id="143" dur="500"/>
                                        <p:tgtEl>
                                          <p:spTgt spid="47"/>
                                        </p:tgtEl>
                                      </p:cBhvr>
                                    </p:animEffect>
                                    <p:set>
                                      <p:cBhvr>
                                        <p:cTn id="144" dur="1" fill="hold">
                                          <p:stCondLst>
                                            <p:cond delay="499"/>
                                          </p:stCondLst>
                                        </p:cTn>
                                        <p:tgtEl>
                                          <p:spTgt spid="47"/>
                                        </p:tgtEl>
                                        <p:attrNameLst>
                                          <p:attrName>style.visibility</p:attrName>
                                        </p:attrNameLst>
                                      </p:cBhvr>
                                      <p:to>
                                        <p:strVal val="hidden"/>
                                      </p:to>
                                    </p:set>
                                  </p:childTnLst>
                                </p:cTn>
                              </p:par>
                              <p:par>
                                <p:cTn id="145" presetID="3" presetClass="mediacall" presetSubtype="0" fill="hold" nodeType="withEffect">
                                  <p:stCondLst>
                                    <p:cond delay="0"/>
                                  </p:stCondLst>
                                  <p:childTnLst>
                                    <p:cmd type="call" cmd="stop">
                                      <p:cBhvr>
                                        <p:cTn id="146" dur="1" fill="hold"/>
                                        <p:tgtEl>
                                          <p:spTgt spid="28"/>
                                        </p:tgtEl>
                                      </p:cBhvr>
                                    </p:cmd>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48"/>
                                        </p:tgtEl>
                                      </p:cBhvr>
                                    </p:animEffect>
                                    <p:set>
                                      <p:cBhvr>
                                        <p:cTn id="151" dur="1" fill="hold">
                                          <p:stCondLst>
                                            <p:cond delay="499"/>
                                          </p:stCondLst>
                                        </p:cTn>
                                        <p:tgtEl>
                                          <p:spTgt spid="48"/>
                                        </p:tgtEl>
                                        <p:attrNameLst>
                                          <p:attrName>style.visibility</p:attrName>
                                        </p:attrNameLst>
                                      </p:cBhvr>
                                      <p:to>
                                        <p:strVal val="hidden"/>
                                      </p:to>
                                    </p:set>
                                  </p:childTnLst>
                                </p:cTn>
                              </p:par>
                              <p:par>
                                <p:cTn id="152" presetID="3" presetClass="mediacall" presetSubtype="0" fill="hold" nodeType="withEffect">
                                  <p:stCondLst>
                                    <p:cond delay="0"/>
                                  </p:stCondLst>
                                  <p:childTnLst>
                                    <p:cmd type="call" cmd="stop">
                                      <p:cBhvr>
                                        <p:cTn id="153"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4" restart="whenNotActive" fill="hold" evtFilter="cancelBubble" nodeType="interactiveSeq">
                <p:stCondLst>
                  <p:cond evt="onClick" delay="0">
                    <p:tgtEl>
                      <p:spTgt spid="16"/>
                    </p:tgtEl>
                  </p:cond>
                </p:stCondLst>
                <p:endSync evt="end" delay="0">
                  <p:rtn val="all"/>
                </p:endSync>
                <p:childTnLst>
                  <p:par>
                    <p:cTn id="155" fill="hold">
                      <p:stCondLst>
                        <p:cond delay="0"/>
                      </p:stCondLst>
                      <p:childTnLst>
                        <p:par>
                          <p:cTn id="156" fill="hold">
                            <p:stCondLst>
                              <p:cond delay="0"/>
                            </p:stCondLst>
                            <p:childTnLst>
                              <p:par>
                                <p:cTn id="157" presetID="8" presetClass="emph" presetSubtype="0" repeatCount="indefinite" fill="hold" nodeType="clickEffect">
                                  <p:stCondLst>
                                    <p:cond delay="0"/>
                                  </p:stCondLst>
                                  <p:endCondLst>
                                    <p:cond evt="onNext" delay="0">
                                      <p:tgtEl>
                                        <p:sldTgt/>
                                      </p:tgtEl>
                                    </p:cond>
                                  </p:endCondLst>
                                  <p:childTnLst>
                                    <p:animRot by="21600000">
                                      <p:cBhvr>
                                        <p:cTn id="158" dur="500" fill="hold"/>
                                        <p:tgtEl>
                                          <p:spTgt spid="5"/>
                                        </p:tgtEl>
                                        <p:attrNameLst>
                                          <p:attrName>r</p:attrName>
                                        </p:attrNameLst>
                                      </p:cBhvr>
                                    </p:animRot>
                                  </p:childTnLst>
                                </p:cTn>
                              </p:par>
                              <p:par>
                                <p:cTn id="159" presetID="1" presetClass="mediacall" presetSubtype="0" fill="hold" nodeType="withEffect">
                                  <p:stCondLst>
                                    <p:cond delay="0"/>
                                  </p:stCondLst>
                                  <p:childTnLst>
                                    <p:cmd type="call" cmd="playFrom(0.0)">
                                      <p:cBhvr>
                                        <p:cTn id="160" dur="30406" fill="hold"/>
                                        <p:tgtEl>
                                          <p:spTgt spid="28"/>
                                        </p:tgtEl>
                                      </p:cBhvr>
                                    </p:cmd>
                                  </p:childTnLst>
                                </p:cTn>
                              </p:par>
                            </p:childTnLst>
                          </p:cTn>
                        </p:par>
                      </p:childTnLst>
                    </p:cTn>
                  </p:par>
                </p:childTnLst>
              </p:cTn>
              <p:nextCondLst>
                <p:cond evt="onClick" delay="0">
                  <p:tgtEl>
                    <p:spTgt spid="16"/>
                  </p:tgtEl>
                </p:cond>
              </p:nextCondLst>
            </p:seq>
            <p:seq concurrent="1" nextAc="seek">
              <p:cTn id="161" restart="whenNotActive" fill="hold" evtFilter="cancelBubble" nodeType="interactiveSeq">
                <p:stCondLst>
                  <p:cond evt="onClick" delay="0">
                    <p:tgtEl>
                      <p:spTgt spid="17"/>
                    </p:tgtEl>
                  </p:cond>
                </p:stCondLst>
                <p:endSync evt="end" delay="0">
                  <p:rtn val="all"/>
                </p:endSync>
                <p:childTnLst>
                  <p:par>
                    <p:cTn id="162" fill="hold">
                      <p:stCondLst>
                        <p:cond delay="0"/>
                      </p:stCondLst>
                      <p:childTnLst>
                        <p:par>
                          <p:cTn id="163" fill="hold">
                            <p:stCondLst>
                              <p:cond delay="0"/>
                            </p:stCondLst>
                            <p:childTnLst>
                              <p:par>
                                <p:cTn id="164" presetID="1" presetClass="emph" presetSubtype="2" fill="hold" nodeType="clickEffect">
                                  <p:stCondLst>
                                    <p:cond delay="0"/>
                                  </p:stCondLst>
                                  <p:childTnLst>
                                    <p:animClr clrSpc="rgb" dir="cw">
                                      <p:cBhvr>
                                        <p:cTn id="165" dur="500" fill="hold"/>
                                        <p:tgtEl>
                                          <p:spTgt spid="17"/>
                                        </p:tgtEl>
                                        <p:attrNameLst>
                                          <p:attrName>fillcolor</p:attrName>
                                        </p:attrNameLst>
                                      </p:cBhvr>
                                      <p:to>
                                        <a:srgbClr val="000000"/>
                                      </p:to>
                                    </p:animClr>
                                    <p:set>
                                      <p:cBhvr>
                                        <p:cTn id="166" dur="500" fill="hold"/>
                                        <p:tgtEl>
                                          <p:spTgt spid="17"/>
                                        </p:tgtEl>
                                        <p:attrNameLst>
                                          <p:attrName>fill.type</p:attrName>
                                        </p:attrNameLst>
                                      </p:cBhvr>
                                      <p:to>
                                        <p:strVal val="solid"/>
                                      </p:to>
                                    </p:set>
                                    <p:set>
                                      <p:cBhvr>
                                        <p:cTn id="167"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168" restart="whenNotActive" fill="hold" evtFilter="cancelBubble" nodeType="interactiveSeq">
                <p:stCondLst>
                  <p:cond evt="onClick" delay="0">
                    <p:tgtEl>
                      <p:spTgt spid="18"/>
                    </p:tgtEl>
                  </p:cond>
                </p:stCondLst>
                <p:endSync evt="end" delay="0">
                  <p:rtn val="all"/>
                </p:endSync>
                <p:childTnLst>
                  <p:par>
                    <p:cTn id="169" fill="hold">
                      <p:stCondLst>
                        <p:cond delay="0"/>
                      </p:stCondLst>
                      <p:childTnLst>
                        <p:par>
                          <p:cTn id="170" fill="hold">
                            <p:stCondLst>
                              <p:cond delay="0"/>
                            </p:stCondLst>
                            <p:childTnLst>
                              <p:par>
                                <p:cTn id="171" presetID="1" presetClass="emph" presetSubtype="2" fill="hold" nodeType="clickEffect">
                                  <p:stCondLst>
                                    <p:cond delay="0"/>
                                  </p:stCondLst>
                                  <p:childTnLst>
                                    <p:animClr clrSpc="rgb" dir="cw">
                                      <p:cBhvr>
                                        <p:cTn id="172" dur="500" fill="hold"/>
                                        <p:tgtEl>
                                          <p:spTgt spid="18"/>
                                        </p:tgtEl>
                                        <p:attrNameLst>
                                          <p:attrName>fillcolor</p:attrName>
                                        </p:attrNameLst>
                                      </p:cBhvr>
                                      <p:to>
                                        <a:srgbClr val="000000"/>
                                      </p:to>
                                    </p:animClr>
                                    <p:set>
                                      <p:cBhvr>
                                        <p:cTn id="173" dur="500" fill="hold"/>
                                        <p:tgtEl>
                                          <p:spTgt spid="18"/>
                                        </p:tgtEl>
                                        <p:attrNameLst>
                                          <p:attrName>fill.type</p:attrName>
                                        </p:attrNameLst>
                                      </p:cBhvr>
                                      <p:to>
                                        <p:strVal val="solid"/>
                                      </p:to>
                                    </p:set>
                                    <p:set>
                                      <p:cBhvr>
                                        <p:cTn id="174"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175" restart="whenNotActive" fill="hold" evtFilter="cancelBubble" nodeType="interactiveSeq">
                <p:stCondLst>
                  <p:cond evt="onClick" delay="0">
                    <p:tgtEl>
                      <p:spTgt spid="19"/>
                    </p:tgtEl>
                  </p:cond>
                </p:stCondLst>
                <p:endSync evt="end" delay="0">
                  <p:rtn val="all"/>
                </p:endSync>
                <p:childTnLst>
                  <p:par>
                    <p:cTn id="176" fill="hold">
                      <p:stCondLst>
                        <p:cond delay="0"/>
                      </p:stCondLst>
                      <p:childTnLst>
                        <p:par>
                          <p:cTn id="177" fill="hold">
                            <p:stCondLst>
                              <p:cond delay="0"/>
                            </p:stCondLst>
                            <p:childTnLst>
                              <p:par>
                                <p:cTn id="178" presetID="1" presetClass="emph" presetSubtype="2" fill="hold" nodeType="clickEffect">
                                  <p:stCondLst>
                                    <p:cond delay="0"/>
                                  </p:stCondLst>
                                  <p:childTnLst>
                                    <p:animClr clrSpc="rgb" dir="cw">
                                      <p:cBhvr>
                                        <p:cTn id="179" dur="500" fill="hold"/>
                                        <p:tgtEl>
                                          <p:spTgt spid="19"/>
                                        </p:tgtEl>
                                        <p:attrNameLst>
                                          <p:attrName>fillcolor</p:attrName>
                                        </p:attrNameLst>
                                      </p:cBhvr>
                                      <p:to>
                                        <a:srgbClr val="000000"/>
                                      </p:to>
                                    </p:animClr>
                                    <p:set>
                                      <p:cBhvr>
                                        <p:cTn id="180" dur="500" fill="hold"/>
                                        <p:tgtEl>
                                          <p:spTgt spid="19"/>
                                        </p:tgtEl>
                                        <p:attrNameLst>
                                          <p:attrName>fill.type</p:attrName>
                                        </p:attrNameLst>
                                      </p:cBhvr>
                                      <p:to>
                                        <p:strVal val="solid"/>
                                      </p:to>
                                    </p:set>
                                    <p:set>
                                      <p:cBhvr>
                                        <p:cTn id="181" dur="5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182" restart="whenNotActive" fill="hold" evtFilter="cancelBubble" nodeType="interactiveSeq">
                <p:stCondLst>
                  <p:cond evt="onClick" delay="0">
                    <p:tgtEl>
                      <p:spTgt spid="20"/>
                    </p:tgtEl>
                  </p:cond>
                </p:stCondLst>
                <p:endSync evt="end" delay="0">
                  <p:rtn val="all"/>
                </p:endSync>
                <p:childTnLst>
                  <p:par>
                    <p:cTn id="183" fill="hold">
                      <p:stCondLst>
                        <p:cond delay="0"/>
                      </p:stCondLst>
                      <p:childTnLst>
                        <p:par>
                          <p:cTn id="184" fill="hold">
                            <p:stCondLst>
                              <p:cond delay="0"/>
                            </p:stCondLst>
                            <p:childTnLst>
                              <p:par>
                                <p:cTn id="185" presetID="1" presetClass="emph" presetSubtype="2" fill="hold" nodeType="clickEffect">
                                  <p:stCondLst>
                                    <p:cond delay="0"/>
                                  </p:stCondLst>
                                  <p:childTnLst>
                                    <p:animClr clrSpc="rgb" dir="cw">
                                      <p:cBhvr>
                                        <p:cTn id="186" dur="500" fill="hold"/>
                                        <p:tgtEl>
                                          <p:spTgt spid="20"/>
                                        </p:tgtEl>
                                        <p:attrNameLst>
                                          <p:attrName>fillcolor</p:attrName>
                                        </p:attrNameLst>
                                      </p:cBhvr>
                                      <p:to>
                                        <a:srgbClr val="000000"/>
                                      </p:to>
                                    </p:animClr>
                                    <p:set>
                                      <p:cBhvr>
                                        <p:cTn id="187" dur="500" fill="hold"/>
                                        <p:tgtEl>
                                          <p:spTgt spid="20"/>
                                        </p:tgtEl>
                                        <p:attrNameLst>
                                          <p:attrName>fill.type</p:attrName>
                                        </p:attrNameLst>
                                      </p:cBhvr>
                                      <p:to>
                                        <p:strVal val="solid"/>
                                      </p:to>
                                    </p:set>
                                    <p:set>
                                      <p:cBhvr>
                                        <p:cTn id="188" dur="5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189" restart="whenNotActive" fill="hold" evtFilter="cancelBubble" nodeType="interactiveSeq">
                <p:stCondLst>
                  <p:cond evt="onClick" delay="0">
                    <p:tgtEl>
                      <p:spTgt spid="21"/>
                    </p:tgtEl>
                  </p:cond>
                </p:stCondLst>
                <p:endSync evt="end" delay="0">
                  <p:rtn val="all"/>
                </p:endSync>
                <p:childTnLst>
                  <p:par>
                    <p:cTn id="190" fill="hold">
                      <p:stCondLst>
                        <p:cond delay="0"/>
                      </p:stCondLst>
                      <p:childTnLst>
                        <p:par>
                          <p:cTn id="191" fill="hold">
                            <p:stCondLst>
                              <p:cond delay="0"/>
                            </p:stCondLst>
                            <p:childTnLst>
                              <p:par>
                                <p:cTn id="192" presetID="1" presetClass="emph" presetSubtype="2" fill="hold" nodeType="clickEffect">
                                  <p:stCondLst>
                                    <p:cond delay="0"/>
                                  </p:stCondLst>
                                  <p:childTnLst>
                                    <p:animClr clrSpc="rgb" dir="cw">
                                      <p:cBhvr>
                                        <p:cTn id="193" dur="500" fill="hold"/>
                                        <p:tgtEl>
                                          <p:spTgt spid="21"/>
                                        </p:tgtEl>
                                        <p:attrNameLst>
                                          <p:attrName>fillcolor</p:attrName>
                                        </p:attrNameLst>
                                      </p:cBhvr>
                                      <p:to>
                                        <a:srgbClr val="000000"/>
                                      </p:to>
                                    </p:animClr>
                                    <p:set>
                                      <p:cBhvr>
                                        <p:cTn id="194" dur="500" fill="hold"/>
                                        <p:tgtEl>
                                          <p:spTgt spid="21"/>
                                        </p:tgtEl>
                                        <p:attrNameLst>
                                          <p:attrName>fill.type</p:attrName>
                                        </p:attrNameLst>
                                      </p:cBhvr>
                                      <p:to>
                                        <p:strVal val="solid"/>
                                      </p:to>
                                    </p:set>
                                    <p:set>
                                      <p:cBhvr>
                                        <p:cTn id="195" dur="5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196" restart="whenNotActive" fill="hold" evtFilter="cancelBubble" nodeType="interactiveSeq">
                <p:stCondLst>
                  <p:cond evt="onClick" delay="0">
                    <p:tgtEl>
                      <p:spTgt spid="51"/>
                    </p:tgtEl>
                  </p:cond>
                </p:stCondLst>
                <p:endSync evt="end" delay="0">
                  <p:rtn val="all"/>
                </p:endSync>
                <p:childTnLst>
                  <p:par>
                    <p:cTn id="197" fill="hold">
                      <p:stCondLst>
                        <p:cond delay="0"/>
                      </p:stCondLst>
                      <p:childTnLst>
                        <p:par>
                          <p:cTn id="198" fill="hold">
                            <p:stCondLst>
                              <p:cond delay="0"/>
                            </p:stCondLst>
                            <p:childTnLst>
                              <p:par>
                                <p:cTn id="199" presetID="1" presetClass="emph" presetSubtype="2" fill="hold" nodeType="clickEffect">
                                  <p:stCondLst>
                                    <p:cond delay="0"/>
                                  </p:stCondLst>
                                  <p:childTnLst>
                                    <p:animClr clrSpc="rgb" dir="cw">
                                      <p:cBhvr>
                                        <p:cTn id="200" dur="500" fill="hold"/>
                                        <p:tgtEl>
                                          <p:spTgt spid="51"/>
                                        </p:tgtEl>
                                        <p:attrNameLst>
                                          <p:attrName>fillcolor</p:attrName>
                                        </p:attrNameLst>
                                      </p:cBhvr>
                                      <p:to>
                                        <a:srgbClr val="000000"/>
                                      </p:to>
                                    </p:animClr>
                                    <p:set>
                                      <p:cBhvr>
                                        <p:cTn id="201" dur="500" fill="hold"/>
                                        <p:tgtEl>
                                          <p:spTgt spid="51"/>
                                        </p:tgtEl>
                                        <p:attrNameLst>
                                          <p:attrName>fill.type</p:attrName>
                                        </p:attrNameLst>
                                      </p:cBhvr>
                                      <p:to>
                                        <p:strVal val="solid"/>
                                      </p:to>
                                    </p:set>
                                    <p:set>
                                      <p:cBhvr>
                                        <p:cTn id="202" dur="500" fill="hold"/>
                                        <p:tgtEl>
                                          <p:spTgt spid="51"/>
                                        </p:tgtEl>
                                        <p:attrNameLst>
                                          <p:attrName>fill.on</p:attrName>
                                        </p:attrNameLst>
                                      </p:cBhvr>
                                      <p:to>
                                        <p:strVal val="true"/>
                                      </p:to>
                                    </p:set>
                                  </p:childTnLst>
                                </p:cTn>
                              </p:par>
                            </p:childTnLst>
                          </p:cTn>
                        </p:par>
                      </p:childTnLst>
                    </p:cTn>
                  </p:par>
                </p:childTnLst>
              </p:cTn>
              <p:nextCondLst>
                <p:cond evt="onClick" delay="0">
                  <p:tgtEl>
                    <p:spTgt spid="51"/>
                  </p:tgtEl>
                </p:cond>
              </p:nextCondLst>
            </p:seq>
            <p:audio>
              <p:cMediaNode vol="80000">
                <p:cTn id="203" fill="hold" display="0">
                  <p:stCondLst>
                    <p:cond delay="indefinite"/>
                  </p:stCondLst>
                  <p:endCondLst>
                    <p:cond evt="onStopAudio" delay="0">
                      <p:tgtEl>
                        <p:sldTgt/>
                      </p:tgtEl>
                    </p:cond>
                  </p:endCondLst>
                </p:cTn>
                <p:tgtEl>
                  <p:spTgt spid="28"/>
                </p:tgtEl>
              </p:cMediaNode>
            </p:audio>
          </p:childTnLst>
        </p:cTn>
      </p:par>
    </p:tnLst>
    <p:bldLst>
      <p:bldP spid="4" grpId="0" animBg="1"/>
      <p:bldP spid="22" grpId="0"/>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a:solidFill>
            <a:srgbClr val="FFC000"/>
          </a:solidFill>
        </p:spPr>
      </p:pic>
      <p:pic>
        <p:nvPicPr>
          <p:cNvPr id="21" name="Picture 2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a:solidFill>
            <a:srgbClr val="FFC000"/>
          </a:solidFill>
        </p:spPr>
      </p:pic>
      <p:pic>
        <p:nvPicPr>
          <p:cNvPr id="22" name="Picture 21"/>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a:solidFill>
            <a:srgbClr val="FFC000"/>
          </a:solidFill>
        </p:spPr>
      </p:pic>
      <p:sp>
        <p:nvSpPr>
          <p:cNvPr id="23" name="Snip Diagonal Corner Rectangle 22"/>
          <p:cNvSpPr/>
          <p:nvPr/>
        </p:nvSpPr>
        <p:spPr>
          <a:xfrm>
            <a:off x="832636" y="199869"/>
            <a:ext cx="10526728" cy="1604597"/>
          </a:xfrm>
          <a:prstGeom prst="snip2Diag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30000"/>
              </a:spcBef>
            </a:pPr>
            <a:r>
              <a:rPr lang="en-US" altLang="en-US" sz="3200">
                <a:solidFill>
                  <a:srgbClr val="C00000"/>
                </a:solidFill>
                <a:latin typeface="Times New Roman" panose="02020603050405020304" pitchFamily="18" charset="0"/>
                <a:cs typeface="Times New Roman" panose="02020603050405020304" pitchFamily="18" charset="0"/>
              </a:rPr>
              <a:t>Một hộp bút có 4 cây bút xanh và 1 cây bút đen. Mạnh chọn ngẫu nhiên 2 cây bút từ hộp bút và thấy hai bút có cùng màu xanh là. </a:t>
            </a:r>
            <a:endParaRPr lang="en-US" altLang="en-US" sz="3200" dirty="0">
              <a:solidFill>
                <a:srgbClr val="C0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1110220" y="1949346"/>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a:solidFill>
                  <a:prstClr val="black"/>
                </a:solidFill>
                <a:latin typeface="Times New Roman" panose="02020603050405020304" pitchFamily="18" charset="0"/>
                <a:cs typeface="Times New Roman" panose="02020603050405020304" pitchFamily="18" charset="0"/>
              </a:rPr>
              <a:t>Biến cố chắc chắn.</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25" name="Cloud 24"/>
          <p:cNvSpPr/>
          <p:nvPr/>
        </p:nvSpPr>
        <p:spPr>
          <a:xfrm>
            <a:off x="-683345" y="4902196"/>
            <a:ext cx="567114" cy="34921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Cloud 25"/>
          <p:cNvSpPr/>
          <p:nvPr/>
        </p:nvSpPr>
        <p:spPr>
          <a:xfrm>
            <a:off x="13632601" y="4702499"/>
            <a:ext cx="891420" cy="548907"/>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p:cNvSpPr/>
          <p:nvPr/>
        </p:nvSpPr>
        <p:spPr>
          <a:xfrm>
            <a:off x="6668495" y="1926641"/>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a:solidFill>
                  <a:prstClr val="black"/>
                </a:solidFill>
                <a:latin typeface="Times New Roman" panose="02020603050405020304" pitchFamily="18" charset="0"/>
                <a:cs typeface="Times New Roman" panose="02020603050405020304" pitchFamily="18" charset="0"/>
              </a:rPr>
              <a:t>Biến cố ngẫu nhiên.</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1110220" y="2838518"/>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a:solidFill>
                  <a:schemeClr val="tx1"/>
                </a:solidFill>
                <a:latin typeface="Times New Roman" pitchFamily="18" charset="0"/>
                <a:cs typeface="Times New Roman" pitchFamily="18" charset="0"/>
              </a:rPr>
              <a:t>Biến cố không thể.</a:t>
            </a:r>
            <a:endParaRPr lang="en-US" sz="3200" dirty="0">
              <a:solidFill>
                <a:schemeClr val="tx1"/>
              </a:solidFill>
              <a:latin typeface="Times New Roman" pitchFamily="18" charset="0"/>
              <a:cs typeface="Times New Roman" pitchFamily="18" charset="0"/>
            </a:endParaRPr>
          </a:p>
        </p:txBody>
      </p:sp>
      <p:sp>
        <p:nvSpPr>
          <p:cNvPr id="29" name="Rectangle 28"/>
          <p:cNvSpPr/>
          <p:nvPr/>
        </p:nvSpPr>
        <p:spPr>
          <a:xfrm>
            <a:off x="6668495" y="2815813"/>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a:solidFill>
                  <a:schemeClr val="tx1"/>
                </a:solidFill>
                <a:latin typeface="Times New Roman" pitchFamily="18" charset="0"/>
                <a:cs typeface="Times New Roman" pitchFamily="18" charset="0"/>
              </a:rPr>
              <a:t>Tất cả các đáp án trên.</a:t>
            </a:r>
            <a:endParaRPr lang="vi-VN" sz="3200" dirty="0">
              <a:solidFill>
                <a:prstClr val="black"/>
              </a:solidFill>
            </a:endParaRPr>
          </a:p>
        </p:txBody>
      </p:sp>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31" name="Picture 3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5212482" y="2871882"/>
            <a:ext cx="804536" cy="704088"/>
          </a:xfrm>
          <a:prstGeom prst="rect">
            <a:avLst/>
          </a:prstGeom>
        </p:spPr>
      </p:pic>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37786" y="2856585"/>
            <a:ext cx="804742" cy="707197"/>
          </a:xfrm>
          <a:prstGeom prst="rect">
            <a:avLst/>
          </a:prstGeom>
        </p:spPr>
      </p:pic>
      <p:pic>
        <p:nvPicPr>
          <p:cNvPr id="33" name="Picture 3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37786" y="1999599"/>
            <a:ext cx="804742" cy="643793"/>
          </a:xfrm>
          <a:prstGeom prst="rect">
            <a:avLst/>
          </a:prstGeom>
        </p:spPr>
      </p:pic>
      <p:sp>
        <p:nvSpPr>
          <p:cNvPr id="34" name="Cloud 33">
            <a:hlinkClick r:id="rId14" action="ppaction://hlinksldjump"/>
          </p:cNvPr>
          <p:cNvSpPr/>
          <p:nvPr/>
        </p:nvSpPr>
        <p:spPr>
          <a:xfrm>
            <a:off x="4667494" y="4702499"/>
            <a:ext cx="2359211" cy="110490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35" name="Rectangle 34"/>
          <p:cNvSpPr/>
          <p:nvPr/>
        </p:nvSpPr>
        <p:spPr>
          <a:xfrm>
            <a:off x="10361978" y="6521986"/>
            <a:ext cx="1830022" cy="3360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2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47"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anim calcmode="lin" valueType="num">
                                      <p:cBhvr>
                                        <p:cTn id="11" dur="500" fill="hold"/>
                                        <p:tgtEl>
                                          <p:spTgt spid="23"/>
                                        </p:tgtEl>
                                        <p:attrNameLst>
                                          <p:attrName>ppt_x</p:attrName>
                                        </p:attrNameLst>
                                      </p:cBhvr>
                                      <p:tavLst>
                                        <p:tav tm="0">
                                          <p:val>
                                            <p:strVal val="#ppt_x"/>
                                          </p:val>
                                        </p:tav>
                                        <p:tav tm="100000">
                                          <p:val>
                                            <p:strVal val="#ppt_x"/>
                                          </p:val>
                                        </p:tav>
                                      </p:tavLst>
                                    </p:anim>
                                    <p:anim calcmode="lin" valueType="num">
                                      <p:cBhvr>
                                        <p:cTn id="12" dur="500" fill="hold"/>
                                        <p:tgtEl>
                                          <p:spTgt spid="2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anim calcmode="lin" valueType="num">
                                      <p:cBhvr>
                                        <p:cTn id="21" dur="500" fill="hold"/>
                                        <p:tgtEl>
                                          <p:spTgt spid="27"/>
                                        </p:tgtEl>
                                        <p:attrNameLst>
                                          <p:attrName>ppt_x</p:attrName>
                                        </p:attrNameLst>
                                      </p:cBhvr>
                                      <p:tavLst>
                                        <p:tav tm="0">
                                          <p:val>
                                            <p:strVal val="#ppt_x"/>
                                          </p:val>
                                        </p:tav>
                                        <p:tav tm="100000">
                                          <p:val>
                                            <p:strVal val="#ppt_x"/>
                                          </p:val>
                                        </p:tav>
                                      </p:tavLst>
                                    </p:anim>
                                    <p:anim calcmode="lin" valueType="num">
                                      <p:cBhvr>
                                        <p:cTn id="22" dur="500" fill="hold"/>
                                        <p:tgtEl>
                                          <p:spTgt spid="2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anim calcmode="lin" valueType="num">
                                      <p:cBhvr>
                                        <p:cTn id="26" dur="500" fill="hold"/>
                                        <p:tgtEl>
                                          <p:spTgt spid="28"/>
                                        </p:tgtEl>
                                        <p:attrNameLst>
                                          <p:attrName>ppt_x</p:attrName>
                                        </p:attrNameLst>
                                      </p:cBhvr>
                                      <p:tavLst>
                                        <p:tav tm="0">
                                          <p:val>
                                            <p:strVal val="#ppt_x"/>
                                          </p:val>
                                        </p:tav>
                                        <p:tav tm="100000">
                                          <p:val>
                                            <p:strVal val="#ppt_x"/>
                                          </p:val>
                                        </p:tav>
                                      </p:tavLst>
                                    </p:anim>
                                    <p:anim calcmode="lin" valueType="num">
                                      <p:cBhvr>
                                        <p:cTn id="27" dur="500" fill="hold"/>
                                        <p:tgtEl>
                                          <p:spTgt spid="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par>
                                <p:cTn id="33" presetID="8" presetClass="emph" presetSubtype="0" repeatCount="indefinite" fill="hold" nodeType="withEffect">
                                  <p:stCondLst>
                                    <p:cond delay="0"/>
                                  </p:stCondLst>
                                  <p:childTnLst>
                                    <p:animRot by="21600000">
                                      <p:cBhvr>
                                        <p:cTn id="34" dur="2250" fill="hold"/>
                                        <p:tgtEl>
                                          <p:spTgt spid="20"/>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2500" fill="hold"/>
                                        <p:tgtEl>
                                          <p:spTgt spid="21"/>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2000" fill="hold"/>
                                        <p:tgtEl>
                                          <p:spTgt spid="22"/>
                                        </p:tgtEl>
                                        <p:attrNameLst>
                                          <p:attrName>r</p:attrName>
                                        </p:attrNameLst>
                                      </p:cBhvr>
                                    </p:animRot>
                                  </p:childTnLst>
                                </p:cTn>
                              </p:par>
                              <p:par>
                                <p:cTn id="39" presetID="2" presetClass="entr" presetSubtype="2" repeatCount="indefinite" fill="hold" grpId="0"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20000" fill="hold"/>
                                        <p:tgtEl>
                                          <p:spTgt spid="25"/>
                                        </p:tgtEl>
                                        <p:attrNameLst>
                                          <p:attrName>ppt_x</p:attrName>
                                        </p:attrNameLst>
                                      </p:cBhvr>
                                      <p:tavLst>
                                        <p:tav tm="0">
                                          <p:val>
                                            <p:strVal val="1+#ppt_w/2"/>
                                          </p:val>
                                        </p:tav>
                                        <p:tav tm="100000">
                                          <p:val>
                                            <p:strVal val="#ppt_x"/>
                                          </p:val>
                                        </p:tav>
                                      </p:tavLst>
                                    </p:anim>
                                    <p:anim calcmode="lin" valueType="num">
                                      <p:cBhvr additive="base">
                                        <p:cTn id="42" dur="2000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8" repeatCount="indefinite" fill="hold" grpId="0" nodeType="withEffect">
                                  <p:stCondLst>
                                    <p:cond delay="50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20000" fill="hold"/>
                                        <p:tgtEl>
                                          <p:spTgt spid="26"/>
                                        </p:tgtEl>
                                        <p:attrNameLst>
                                          <p:attrName>ppt_x</p:attrName>
                                        </p:attrNameLst>
                                      </p:cBhvr>
                                      <p:tavLst>
                                        <p:tav tm="0">
                                          <p:val>
                                            <p:strVal val="0-#ppt_w/2"/>
                                          </p:val>
                                        </p:tav>
                                        <p:tav tm="100000">
                                          <p:val>
                                            <p:strVal val="#ppt_x"/>
                                          </p:val>
                                        </p:tav>
                                      </p:tavLst>
                                    </p:anim>
                                    <p:anim calcmode="lin" valueType="num">
                                      <p:cBhvr additive="base">
                                        <p:cTn id="46" dur="20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24"/>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24"/>
                                        </p:tgtEl>
                                        <p:attrNameLst>
                                          <p:attrName>fillcolor</p:attrName>
                                        </p:attrNameLst>
                                      </p:cBhvr>
                                      <p:to>
                                        <a:srgbClr val="FFF2CC"/>
                                      </p:to>
                                    </p:animClr>
                                    <p:set>
                                      <p:cBhvr>
                                        <p:cTn id="52" dur="250" fill="hold"/>
                                        <p:tgtEl>
                                          <p:spTgt spid="24"/>
                                        </p:tgtEl>
                                        <p:attrNameLst>
                                          <p:attrName>fill.type</p:attrName>
                                        </p:attrNameLst>
                                      </p:cBhvr>
                                      <p:to>
                                        <p:strVal val="solid"/>
                                      </p:to>
                                    </p:set>
                                    <p:set>
                                      <p:cBhvr>
                                        <p:cTn id="53" dur="250" fill="hold"/>
                                        <p:tgtEl>
                                          <p:spTgt spid="24"/>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30"/>
                                        </p:tgtEl>
                                        <p:attrNameLst>
                                          <p:attrName>style.visibility</p:attrName>
                                        </p:attrNameLst>
                                      </p:cBhvr>
                                      <p:to>
                                        <p:strVal val="visible"/>
                                      </p:to>
                                    </p:set>
                                    <p:anim calcmode="lin" valueType="num">
                                      <p:cBhvr>
                                        <p:cTn id="56" dur="250" fill="hold"/>
                                        <p:tgtEl>
                                          <p:spTgt spid="30"/>
                                        </p:tgtEl>
                                        <p:attrNameLst>
                                          <p:attrName>ppt_w</p:attrName>
                                        </p:attrNameLst>
                                      </p:cBhvr>
                                      <p:tavLst>
                                        <p:tav tm="0">
                                          <p:val>
                                            <p:strVal val="4*#ppt_w"/>
                                          </p:val>
                                        </p:tav>
                                        <p:tav tm="100000">
                                          <p:val>
                                            <p:strVal val="#ppt_w"/>
                                          </p:val>
                                        </p:tav>
                                      </p:tavLst>
                                    </p:anim>
                                    <p:anim calcmode="lin" valueType="num">
                                      <p:cBhvr>
                                        <p:cTn id="57" dur="250" fill="hold"/>
                                        <p:tgtEl>
                                          <p:spTgt spid="3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Wrong Buzzer.wav"/>
                                        </p:tgtEl>
                                      </p:cMediaNode>
                                    </p:audio>
                                  </p:subTnLst>
                                </p:cTn>
                              </p:par>
                              <p:par>
                                <p:cTn id="58" presetID="1" presetClass="emph" presetSubtype="2" fill="hold" nodeType="withEffect">
                                  <p:stCondLst>
                                    <p:cond delay="1000"/>
                                  </p:stCondLst>
                                  <p:childTnLst>
                                    <p:animClr clrSpc="rgb" dir="cw">
                                      <p:cBhvr>
                                        <p:cTn id="59" dur="250" fill="hold"/>
                                        <p:tgtEl>
                                          <p:spTgt spid="24"/>
                                        </p:tgtEl>
                                        <p:attrNameLst>
                                          <p:attrName>fillcolor</p:attrName>
                                        </p:attrNameLst>
                                      </p:cBhvr>
                                      <p:to>
                                        <a:srgbClr val="FFFF00"/>
                                      </p:to>
                                    </p:animClr>
                                    <p:set>
                                      <p:cBhvr>
                                        <p:cTn id="60" dur="250" fill="hold"/>
                                        <p:tgtEl>
                                          <p:spTgt spid="24"/>
                                        </p:tgtEl>
                                        <p:attrNameLst>
                                          <p:attrName>fill.type</p:attrName>
                                        </p:attrNameLst>
                                      </p:cBhvr>
                                      <p:to>
                                        <p:strVal val="solid"/>
                                      </p:to>
                                    </p:set>
                                    <p:set>
                                      <p:cBhvr>
                                        <p:cTn id="61" dur="25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62" restart="whenNotActive" fill="hold" evtFilter="cancelBubble" nodeType="interactiveSeq">
                <p:stCondLst>
                  <p:cond evt="onClick" delay="0">
                    <p:tgtEl>
                      <p:spTgt spid="27"/>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27"/>
                                        </p:tgtEl>
                                        <p:attrNameLst>
                                          <p:attrName>fillcolor</p:attrName>
                                        </p:attrNameLst>
                                      </p:cBhvr>
                                      <p:to>
                                        <a:srgbClr val="FFF2CC"/>
                                      </p:to>
                                    </p:animClr>
                                    <p:set>
                                      <p:cBhvr>
                                        <p:cTn id="67" dur="250" fill="hold"/>
                                        <p:tgtEl>
                                          <p:spTgt spid="27"/>
                                        </p:tgtEl>
                                        <p:attrNameLst>
                                          <p:attrName>fill.type</p:attrName>
                                        </p:attrNameLst>
                                      </p:cBhvr>
                                      <p:to>
                                        <p:strVal val="solid"/>
                                      </p:to>
                                    </p:set>
                                    <p:set>
                                      <p:cBhvr>
                                        <p:cTn id="68" dur="250" fill="hold"/>
                                        <p:tgtEl>
                                          <p:spTgt spid="27"/>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33"/>
                                        </p:tgtEl>
                                        <p:attrNameLst>
                                          <p:attrName>style.visibility</p:attrName>
                                        </p:attrNameLst>
                                      </p:cBhvr>
                                      <p:to>
                                        <p:strVal val="visible"/>
                                      </p:to>
                                    </p:set>
                                    <p:anim calcmode="lin" valueType="num">
                                      <p:cBhvr>
                                        <p:cTn id="71" dur="250" fill="hold"/>
                                        <p:tgtEl>
                                          <p:spTgt spid="33"/>
                                        </p:tgtEl>
                                        <p:attrNameLst>
                                          <p:attrName>ppt_w</p:attrName>
                                        </p:attrNameLst>
                                      </p:cBhvr>
                                      <p:tavLst>
                                        <p:tav tm="0">
                                          <p:val>
                                            <p:strVal val="4*#ppt_w"/>
                                          </p:val>
                                        </p:tav>
                                        <p:tav tm="100000">
                                          <p:val>
                                            <p:strVal val="#ppt_w"/>
                                          </p:val>
                                        </p:tav>
                                      </p:tavLst>
                                    </p:anim>
                                    <p:anim calcmode="lin" valueType="num">
                                      <p:cBhvr>
                                        <p:cTn id="72" dur="250" fill="hold"/>
                                        <p:tgtEl>
                                          <p:spTgt spid="3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4" name="Check mark.wav"/>
                                        </p:tgtEl>
                                      </p:cMediaNode>
                                    </p:audio>
                                  </p:subTnLst>
                                </p:cTn>
                              </p:par>
                              <p:par>
                                <p:cTn id="73" presetID="1" presetClass="emph" presetSubtype="2" fill="hold" nodeType="withEffect">
                                  <p:stCondLst>
                                    <p:cond delay="1000"/>
                                  </p:stCondLst>
                                  <p:childTnLst>
                                    <p:animClr clrSpc="rgb" dir="cw">
                                      <p:cBhvr>
                                        <p:cTn id="74" dur="250" fill="hold"/>
                                        <p:tgtEl>
                                          <p:spTgt spid="27"/>
                                        </p:tgtEl>
                                        <p:attrNameLst>
                                          <p:attrName>fillcolor</p:attrName>
                                        </p:attrNameLst>
                                      </p:cBhvr>
                                      <p:to>
                                        <a:srgbClr val="00B050"/>
                                      </p:to>
                                    </p:animClr>
                                    <p:set>
                                      <p:cBhvr>
                                        <p:cTn id="75" dur="250" fill="hold"/>
                                        <p:tgtEl>
                                          <p:spTgt spid="27"/>
                                        </p:tgtEl>
                                        <p:attrNameLst>
                                          <p:attrName>fill.type</p:attrName>
                                        </p:attrNameLst>
                                      </p:cBhvr>
                                      <p:to>
                                        <p:strVal val="solid"/>
                                      </p:to>
                                    </p:set>
                                    <p:set>
                                      <p:cBhvr>
                                        <p:cTn id="76" dur="25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77" restart="whenNotActive" fill="hold" evtFilter="cancelBubble" nodeType="interactiveSeq">
                <p:stCondLst>
                  <p:cond evt="onClick" delay="0">
                    <p:tgtEl>
                      <p:spTgt spid="28"/>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28"/>
                                        </p:tgtEl>
                                        <p:attrNameLst>
                                          <p:attrName>fillcolor</p:attrName>
                                        </p:attrNameLst>
                                      </p:cBhvr>
                                      <p:to>
                                        <a:srgbClr val="FFF2CC"/>
                                      </p:to>
                                    </p:animClr>
                                    <p:set>
                                      <p:cBhvr>
                                        <p:cTn id="82" dur="250" fill="hold"/>
                                        <p:tgtEl>
                                          <p:spTgt spid="28"/>
                                        </p:tgtEl>
                                        <p:attrNameLst>
                                          <p:attrName>fill.type</p:attrName>
                                        </p:attrNameLst>
                                      </p:cBhvr>
                                      <p:to>
                                        <p:strVal val="solid"/>
                                      </p:to>
                                    </p:set>
                                    <p:set>
                                      <p:cBhvr>
                                        <p:cTn id="83" dur="250" fill="hold"/>
                                        <p:tgtEl>
                                          <p:spTgt spid="28"/>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31"/>
                                        </p:tgtEl>
                                        <p:attrNameLst>
                                          <p:attrName>style.visibility</p:attrName>
                                        </p:attrNameLst>
                                      </p:cBhvr>
                                      <p:to>
                                        <p:strVal val="visible"/>
                                      </p:to>
                                    </p:set>
                                    <p:anim calcmode="lin" valueType="num">
                                      <p:cBhvr>
                                        <p:cTn id="86" dur="250" fill="hold"/>
                                        <p:tgtEl>
                                          <p:spTgt spid="31"/>
                                        </p:tgtEl>
                                        <p:attrNameLst>
                                          <p:attrName>ppt_w</p:attrName>
                                        </p:attrNameLst>
                                      </p:cBhvr>
                                      <p:tavLst>
                                        <p:tav tm="0">
                                          <p:val>
                                            <p:strVal val="4*#ppt_w"/>
                                          </p:val>
                                        </p:tav>
                                        <p:tav tm="100000">
                                          <p:val>
                                            <p:strVal val="#ppt_w"/>
                                          </p:val>
                                        </p:tav>
                                      </p:tavLst>
                                    </p:anim>
                                    <p:anim calcmode="lin" valueType="num">
                                      <p:cBhvr>
                                        <p:cTn id="87" dur="250" fill="hold"/>
                                        <p:tgtEl>
                                          <p:spTgt spid="3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3" name="Wrong Buzzer.wav"/>
                                        </p:tgtEl>
                                      </p:cMediaNode>
                                    </p:audio>
                                  </p:subTnLst>
                                </p:cTn>
                              </p:par>
                              <p:par>
                                <p:cTn id="88" presetID="1" presetClass="emph" presetSubtype="2" fill="hold" nodeType="withEffect">
                                  <p:stCondLst>
                                    <p:cond delay="1000"/>
                                  </p:stCondLst>
                                  <p:childTnLst>
                                    <p:animClr clrSpc="rgb" dir="cw">
                                      <p:cBhvr>
                                        <p:cTn id="89" dur="250" fill="hold"/>
                                        <p:tgtEl>
                                          <p:spTgt spid="28"/>
                                        </p:tgtEl>
                                        <p:attrNameLst>
                                          <p:attrName>fillcolor</p:attrName>
                                        </p:attrNameLst>
                                      </p:cBhvr>
                                      <p:to>
                                        <a:srgbClr val="FFFF00"/>
                                      </p:to>
                                    </p:animClr>
                                    <p:set>
                                      <p:cBhvr>
                                        <p:cTn id="90" dur="250" fill="hold"/>
                                        <p:tgtEl>
                                          <p:spTgt spid="28"/>
                                        </p:tgtEl>
                                        <p:attrNameLst>
                                          <p:attrName>fill.type</p:attrName>
                                        </p:attrNameLst>
                                      </p:cBhvr>
                                      <p:to>
                                        <p:strVal val="solid"/>
                                      </p:to>
                                    </p:set>
                                    <p:set>
                                      <p:cBhvr>
                                        <p:cTn id="91" dur="25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92" restart="whenNotActive" fill="hold" evtFilter="cancelBubble" nodeType="interactiveSeq">
                <p:stCondLst>
                  <p:cond evt="onClick" delay="0">
                    <p:tgtEl>
                      <p:spTgt spid="29"/>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250" fill="hold"/>
                                        <p:tgtEl>
                                          <p:spTgt spid="29"/>
                                        </p:tgtEl>
                                        <p:attrNameLst>
                                          <p:attrName>fillcolor</p:attrName>
                                        </p:attrNameLst>
                                      </p:cBhvr>
                                      <p:to>
                                        <a:srgbClr val="FFF2CC"/>
                                      </p:to>
                                    </p:animClr>
                                    <p:set>
                                      <p:cBhvr>
                                        <p:cTn id="97" dur="250" fill="hold"/>
                                        <p:tgtEl>
                                          <p:spTgt spid="29"/>
                                        </p:tgtEl>
                                        <p:attrNameLst>
                                          <p:attrName>fill.type</p:attrName>
                                        </p:attrNameLst>
                                      </p:cBhvr>
                                      <p:to>
                                        <p:strVal val="solid"/>
                                      </p:to>
                                    </p:set>
                                    <p:set>
                                      <p:cBhvr>
                                        <p:cTn id="98" dur="250" fill="hold"/>
                                        <p:tgtEl>
                                          <p:spTgt spid="29"/>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par>
                                <p:cTn id="99" presetID="23" presetClass="entr" presetSubtype="32" fill="hold" nodeType="withEffect">
                                  <p:stCondLst>
                                    <p:cond delay="1000"/>
                                  </p:stCondLst>
                                  <p:childTnLst>
                                    <p:set>
                                      <p:cBhvr>
                                        <p:cTn id="100" dur="1" fill="hold">
                                          <p:stCondLst>
                                            <p:cond delay="0"/>
                                          </p:stCondLst>
                                        </p:cTn>
                                        <p:tgtEl>
                                          <p:spTgt spid="32"/>
                                        </p:tgtEl>
                                        <p:attrNameLst>
                                          <p:attrName>style.visibility</p:attrName>
                                        </p:attrNameLst>
                                      </p:cBhvr>
                                      <p:to>
                                        <p:strVal val="visible"/>
                                      </p:to>
                                    </p:set>
                                    <p:anim calcmode="lin" valueType="num">
                                      <p:cBhvr>
                                        <p:cTn id="101" dur="250" fill="hold"/>
                                        <p:tgtEl>
                                          <p:spTgt spid="32"/>
                                        </p:tgtEl>
                                        <p:attrNameLst>
                                          <p:attrName>ppt_w</p:attrName>
                                        </p:attrNameLst>
                                      </p:cBhvr>
                                      <p:tavLst>
                                        <p:tav tm="0">
                                          <p:val>
                                            <p:strVal val="4*#ppt_w"/>
                                          </p:val>
                                        </p:tav>
                                        <p:tav tm="100000">
                                          <p:val>
                                            <p:strVal val="#ppt_w"/>
                                          </p:val>
                                        </p:tav>
                                      </p:tavLst>
                                    </p:anim>
                                    <p:anim calcmode="lin" valueType="num">
                                      <p:cBhvr>
                                        <p:cTn id="102" dur="250" fill="hold"/>
                                        <p:tgtEl>
                                          <p:spTgt spid="3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3" name="Wrong Buzzer.wav"/>
                                        </p:tgtEl>
                                      </p:cMediaNode>
                                    </p:audio>
                                  </p:subTnLst>
                                </p:cTn>
                              </p:par>
                              <p:par>
                                <p:cTn id="103" presetID="1" presetClass="emph" presetSubtype="2" fill="hold" nodeType="withEffect">
                                  <p:stCondLst>
                                    <p:cond delay="1000"/>
                                  </p:stCondLst>
                                  <p:childTnLst>
                                    <p:animClr clrSpc="rgb" dir="cw">
                                      <p:cBhvr>
                                        <p:cTn id="104" dur="250" fill="hold"/>
                                        <p:tgtEl>
                                          <p:spTgt spid="29"/>
                                        </p:tgtEl>
                                        <p:attrNameLst>
                                          <p:attrName>fillcolor</p:attrName>
                                        </p:attrNameLst>
                                      </p:cBhvr>
                                      <p:to>
                                        <a:srgbClr val="FFFF00"/>
                                      </p:to>
                                    </p:animClr>
                                    <p:set>
                                      <p:cBhvr>
                                        <p:cTn id="105" dur="250" fill="hold"/>
                                        <p:tgtEl>
                                          <p:spTgt spid="29"/>
                                        </p:tgtEl>
                                        <p:attrNameLst>
                                          <p:attrName>fill.type</p:attrName>
                                        </p:attrNameLst>
                                      </p:cBhvr>
                                      <p:to>
                                        <p:strVal val="solid"/>
                                      </p:to>
                                    </p:set>
                                    <p:set>
                                      <p:cBhvr>
                                        <p:cTn id="106" dur="25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childTnLst>
        </p:cTn>
      </p:par>
    </p:tnLst>
    <p:bldLst>
      <p:bldP spid="19" grpId="0" animBg="1"/>
      <p:bldP spid="23" grpId="0" animBg="1"/>
      <p:bldP spid="24" grpId="0" animBg="1"/>
      <p:bldP spid="25" grpId="0" animBg="1"/>
      <p:bldP spid="26" grpId="0" animBg="1"/>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a:solidFill>
            <a:srgbClr val="FFC000"/>
          </a:solidFill>
        </p:spPr>
      </p:pic>
      <p:pic>
        <p:nvPicPr>
          <p:cNvPr id="6" name="Picture 5"/>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a:solidFill>
            <a:srgbClr val="FFC000"/>
          </a:solidFill>
        </p:spPr>
      </p:pic>
      <p:pic>
        <p:nvPicPr>
          <p:cNvPr id="7" name="Picture 6"/>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a:solidFill>
            <a:srgbClr val="FFC000"/>
          </a:solidFill>
        </p:spPr>
      </p:pic>
      <p:sp>
        <p:nvSpPr>
          <p:cNvPr id="8" name="Snip Diagonal Corner Rectangle 7"/>
          <p:cNvSpPr/>
          <p:nvPr/>
        </p:nvSpPr>
        <p:spPr>
          <a:xfrm>
            <a:off x="832636" y="185802"/>
            <a:ext cx="10526728" cy="1604597"/>
          </a:xfrm>
          <a:prstGeom prst="snip2Diag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30000"/>
              </a:spcBef>
            </a:pPr>
            <a:r>
              <a:rPr lang="en-US" sz="3200">
                <a:solidFill>
                  <a:srgbClr val="C00000"/>
                </a:solidFill>
                <a:latin typeface="Times New Roman" panose="02020603050405020304" pitchFamily="18" charset="0"/>
                <a:cs typeface="Times New Roman" panose="02020603050405020304" pitchFamily="18" charset="0"/>
              </a:rPr>
              <a:t>Biến cố “Ngày mai có mưa rào và giông ở Hà Nội” là</a:t>
            </a:r>
            <a:endParaRPr lang="en-US" sz="3200">
              <a:solidFill>
                <a:schemeClr val="tx1"/>
              </a:solidFill>
              <a:latin typeface="Times New Roman" pitchFamily="18" charset="0"/>
              <a:cs typeface="Times New Roman" pitchFamily="18" charset="0"/>
            </a:endParaRPr>
          </a:p>
          <a:p>
            <a:pPr algn="ctr">
              <a:spcBef>
                <a:spcPct val="30000"/>
              </a:spcBef>
            </a:pPr>
            <a:endParaRPr lang="en-US" altLang="en-US" sz="3200" dirty="0">
              <a:solidFill>
                <a:srgbClr val="C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110220" y="2044233"/>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a:solidFill>
                  <a:prstClr val="black"/>
                </a:solidFill>
                <a:latin typeface="Times New Roman" panose="02020603050405020304" pitchFamily="18" charset="0"/>
                <a:cs typeface="Times New Roman" panose="02020603050405020304" pitchFamily="18" charset="0"/>
              </a:rPr>
              <a:t>Biến cố chắc chắn.</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Cloud 9"/>
          <p:cNvSpPr/>
          <p:nvPr/>
        </p:nvSpPr>
        <p:spPr>
          <a:xfrm>
            <a:off x="-683345" y="4902196"/>
            <a:ext cx="567114" cy="34921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Cloud 10"/>
          <p:cNvSpPr/>
          <p:nvPr/>
        </p:nvSpPr>
        <p:spPr>
          <a:xfrm>
            <a:off x="13632601" y="4702499"/>
            <a:ext cx="891420" cy="548907"/>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11"/>
          <p:cNvSpPr/>
          <p:nvPr/>
        </p:nvSpPr>
        <p:spPr>
          <a:xfrm>
            <a:off x="6507131" y="2007323"/>
            <a:ext cx="522874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3200">
                <a:solidFill>
                  <a:prstClr val="black"/>
                </a:solidFill>
                <a:latin typeface="Times New Roman" panose="02020603050405020304" pitchFamily="18" charset="0"/>
                <a:cs typeface="Times New Roman" panose="02020603050405020304" pitchFamily="18" charset="0"/>
              </a:rPr>
              <a:t>Biến ngẫu nhiên.</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110220" y="2959541"/>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a:solidFill>
                  <a:schemeClr val="tx1"/>
                </a:solidFill>
                <a:latin typeface="Times New Roman" pitchFamily="18" charset="0"/>
                <a:cs typeface="Times New Roman" pitchFamily="18" charset="0"/>
              </a:rPr>
              <a:t>Biến cố không thể.</a:t>
            </a:r>
            <a:endParaRPr lang="en-US" sz="3200" dirty="0">
              <a:solidFill>
                <a:schemeClr val="tx1"/>
              </a:solidFill>
              <a:latin typeface="Times New Roman" pitchFamily="18" charset="0"/>
              <a:cs typeface="Times New Roman" pitchFamily="18" charset="0"/>
            </a:endParaRPr>
          </a:p>
        </p:txBody>
      </p:sp>
      <p:sp>
        <p:nvSpPr>
          <p:cNvPr id="14" name="Rectangle 13"/>
          <p:cNvSpPr/>
          <p:nvPr/>
        </p:nvSpPr>
        <p:spPr>
          <a:xfrm>
            <a:off x="6507130" y="2947303"/>
            <a:ext cx="5228749"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a:solidFill>
                  <a:schemeClr val="tx1"/>
                </a:solidFill>
                <a:latin typeface="Times New Roman" pitchFamily="18" charset="0"/>
                <a:cs typeface="Times New Roman" pitchFamily="18" charset="0"/>
              </a:rPr>
              <a:t>Tất cả các đáp án trên.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rotWithShape="1">
          <a:blip r:embed="rId11">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2097567"/>
            <a:ext cx="885137" cy="708059"/>
          </a:xfrm>
          <a:prstGeom prst="rect">
            <a:avLst/>
          </a:prstGeom>
        </p:spPr>
      </p:pic>
      <p:pic>
        <p:nvPicPr>
          <p:cNvPr id="16" name="Picture 15"/>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5212482" y="2992905"/>
            <a:ext cx="804536" cy="704088"/>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66342" y="2951364"/>
            <a:ext cx="804742" cy="707197"/>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70679" y="2051138"/>
            <a:ext cx="804742" cy="707197"/>
          </a:xfrm>
          <a:prstGeom prst="rect">
            <a:avLst/>
          </a:prstGeom>
        </p:spPr>
      </p:pic>
      <p:sp>
        <p:nvSpPr>
          <p:cNvPr id="19" name="Cloud 18">
            <a:hlinkClick r:id="rId14" action="ppaction://hlinksldjump"/>
          </p:cNvPr>
          <p:cNvSpPr/>
          <p:nvPr/>
        </p:nvSpPr>
        <p:spPr>
          <a:xfrm>
            <a:off x="4667494" y="4702499"/>
            <a:ext cx="2359211" cy="110490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0" name="Rectangle 19"/>
          <p:cNvSpPr/>
          <p:nvPr/>
        </p:nvSpPr>
        <p:spPr>
          <a:xfrm>
            <a:off x="10361978" y="6521986"/>
            <a:ext cx="1830022" cy="3360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81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8" presetClass="emph" presetSubtype="0" repeatCount="indefinite" fill="hold" nodeType="withEffect">
                                  <p:stCondLst>
                                    <p:cond delay="0"/>
                                  </p:stCondLst>
                                  <p:childTnLst>
                                    <p:animRot by="21600000">
                                      <p:cBhvr>
                                        <p:cTn id="34" dur="2250" fill="hold"/>
                                        <p:tgtEl>
                                          <p:spTgt spid="5"/>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2500" fill="hold"/>
                                        <p:tgtEl>
                                          <p:spTgt spid="6"/>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2000" fill="hold"/>
                                        <p:tgtEl>
                                          <p:spTgt spid="7"/>
                                        </p:tgtEl>
                                        <p:attrNameLst>
                                          <p:attrName>r</p:attrName>
                                        </p:attrNameLst>
                                      </p:cBhvr>
                                    </p:animRot>
                                  </p:childTnLst>
                                </p:cTn>
                              </p:par>
                              <p:par>
                                <p:cTn id="39" presetID="2" presetClass="entr" presetSubtype="2" repeatCount="indefinite" fill="hold" grpId="0" nodeType="withEffect">
                                  <p:stCondLst>
                                    <p:cond delay="5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0" fill="hold"/>
                                        <p:tgtEl>
                                          <p:spTgt spid="10"/>
                                        </p:tgtEl>
                                        <p:attrNameLst>
                                          <p:attrName>ppt_x</p:attrName>
                                        </p:attrNameLst>
                                      </p:cBhvr>
                                      <p:tavLst>
                                        <p:tav tm="0">
                                          <p:val>
                                            <p:strVal val="1+#ppt_w/2"/>
                                          </p:val>
                                        </p:tav>
                                        <p:tav tm="100000">
                                          <p:val>
                                            <p:strVal val="#ppt_x"/>
                                          </p:val>
                                        </p:tav>
                                      </p:tavLst>
                                    </p:anim>
                                    <p:anim calcmode="lin" valueType="num">
                                      <p:cBhvr additive="base">
                                        <p:cTn id="42" dur="2000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8" repeatCount="indefinite" fill="hold" grpId="0" nodeType="withEffect">
                                  <p:stCondLst>
                                    <p:cond delay="5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20000" fill="hold"/>
                                        <p:tgtEl>
                                          <p:spTgt spid="11"/>
                                        </p:tgtEl>
                                        <p:attrNameLst>
                                          <p:attrName>ppt_x</p:attrName>
                                        </p:attrNameLst>
                                      </p:cBhvr>
                                      <p:tavLst>
                                        <p:tav tm="0">
                                          <p:val>
                                            <p:strVal val="0-#ppt_w/2"/>
                                          </p:val>
                                        </p:tav>
                                        <p:tav tm="100000">
                                          <p:val>
                                            <p:strVal val="#ppt_x"/>
                                          </p:val>
                                        </p:tav>
                                      </p:tavLst>
                                    </p:anim>
                                    <p:anim calcmode="lin" valueType="num">
                                      <p:cBhvr additive="base">
                                        <p:cTn id="46" dur="20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9"/>
                                        </p:tgtEl>
                                        <p:attrNameLst>
                                          <p:attrName>fillcolor</p:attrName>
                                        </p:attrNameLst>
                                      </p:cBhvr>
                                      <p:to>
                                        <a:srgbClr val="FFF2CC"/>
                                      </p:to>
                                    </p:animClr>
                                    <p:set>
                                      <p:cBhvr>
                                        <p:cTn id="52" dur="250" fill="hold"/>
                                        <p:tgtEl>
                                          <p:spTgt spid="9"/>
                                        </p:tgtEl>
                                        <p:attrNameLst>
                                          <p:attrName>fill.type</p:attrName>
                                        </p:attrNameLst>
                                      </p:cBhvr>
                                      <p:to>
                                        <p:strVal val="solid"/>
                                      </p:to>
                                    </p:set>
                                    <p:set>
                                      <p:cBhvr>
                                        <p:cTn id="53" dur="250" fill="hold"/>
                                        <p:tgtEl>
                                          <p:spTgt spid="9"/>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250" fill="hold"/>
                                        <p:tgtEl>
                                          <p:spTgt spid="15"/>
                                        </p:tgtEl>
                                        <p:attrNameLst>
                                          <p:attrName>ppt_w</p:attrName>
                                        </p:attrNameLst>
                                      </p:cBhvr>
                                      <p:tavLst>
                                        <p:tav tm="0">
                                          <p:val>
                                            <p:strVal val="4*#ppt_w"/>
                                          </p:val>
                                        </p:tav>
                                        <p:tav tm="100000">
                                          <p:val>
                                            <p:strVal val="#ppt_w"/>
                                          </p:val>
                                        </p:tav>
                                      </p:tavLst>
                                    </p:anim>
                                    <p:anim calcmode="lin" valueType="num">
                                      <p:cBhvr>
                                        <p:cTn id="57"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Check mark.wav"/>
                                        </p:tgtEl>
                                      </p:cMediaNode>
                                    </p:audio>
                                  </p:subTnLst>
                                </p:cTn>
                              </p:par>
                              <p:par>
                                <p:cTn id="58" presetID="1" presetClass="emph" presetSubtype="2" fill="hold" nodeType="withEffect">
                                  <p:stCondLst>
                                    <p:cond delay="1000"/>
                                  </p:stCondLst>
                                  <p:childTnLst>
                                    <p:animClr clrSpc="rgb" dir="cw">
                                      <p:cBhvr>
                                        <p:cTn id="59" dur="250" fill="hold"/>
                                        <p:tgtEl>
                                          <p:spTgt spid="9"/>
                                        </p:tgtEl>
                                        <p:attrNameLst>
                                          <p:attrName>fillcolor</p:attrName>
                                        </p:attrNameLst>
                                      </p:cBhvr>
                                      <p:to>
                                        <a:srgbClr val="00B050"/>
                                      </p:to>
                                    </p:animClr>
                                    <p:set>
                                      <p:cBhvr>
                                        <p:cTn id="60" dur="250" fill="hold"/>
                                        <p:tgtEl>
                                          <p:spTgt spid="9"/>
                                        </p:tgtEl>
                                        <p:attrNameLst>
                                          <p:attrName>fill.type</p:attrName>
                                        </p:attrNameLst>
                                      </p:cBhvr>
                                      <p:to>
                                        <p:strVal val="solid"/>
                                      </p:to>
                                    </p:set>
                                    <p:set>
                                      <p:cBhvr>
                                        <p:cTn id="61"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12"/>
                                        </p:tgtEl>
                                        <p:attrNameLst>
                                          <p:attrName>fillcolor</p:attrName>
                                        </p:attrNameLst>
                                      </p:cBhvr>
                                      <p:to>
                                        <a:srgbClr val="FFF2CC"/>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18"/>
                                        </p:tgtEl>
                                        <p:attrNameLst>
                                          <p:attrName>style.visibility</p:attrName>
                                        </p:attrNameLst>
                                      </p:cBhvr>
                                      <p:to>
                                        <p:strVal val="visible"/>
                                      </p:to>
                                    </p:set>
                                    <p:anim calcmode="lin" valueType="num">
                                      <p:cBhvr>
                                        <p:cTn id="71" dur="250" fill="hold"/>
                                        <p:tgtEl>
                                          <p:spTgt spid="18"/>
                                        </p:tgtEl>
                                        <p:attrNameLst>
                                          <p:attrName>ppt_w</p:attrName>
                                        </p:attrNameLst>
                                      </p:cBhvr>
                                      <p:tavLst>
                                        <p:tav tm="0">
                                          <p:val>
                                            <p:strVal val="4*#ppt_w"/>
                                          </p:val>
                                        </p:tav>
                                        <p:tav tm="100000">
                                          <p:val>
                                            <p:strVal val="#ppt_w"/>
                                          </p:val>
                                        </p:tav>
                                      </p:tavLst>
                                    </p:anim>
                                    <p:anim calcmode="lin" valueType="num">
                                      <p:cBhvr>
                                        <p:cTn id="7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4" name="Wrong Buzzer.wav"/>
                                        </p:tgtEl>
                                      </p:cMediaNode>
                                    </p:audio>
                                  </p:subTnLst>
                                </p:cTn>
                              </p:par>
                              <p:par>
                                <p:cTn id="73" presetID="1" presetClass="emph" presetSubtype="2" fill="hold" nodeType="withEffect">
                                  <p:stCondLst>
                                    <p:cond delay="1000"/>
                                  </p:stCondLst>
                                  <p:childTnLst>
                                    <p:animClr clrSpc="rgb" dir="cw">
                                      <p:cBhvr>
                                        <p:cTn id="74" dur="250" fill="hold"/>
                                        <p:tgtEl>
                                          <p:spTgt spid="12"/>
                                        </p:tgtEl>
                                        <p:attrNameLst>
                                          <p:attrName>fillcolor</p:attrName>
                                        </p:attrNameLst>
                                      </p:cBhvr>
                                      <p:to>
                                        <a:srgbClr val="FFFF00"/>
                                      </p:to>
                                    </p:animClr>
                                    <p:set>
                                      <p:cBhvr>
                                        <p:cTn id="75" dur="250" fill="hold"/>
                                        <p:tgtEl>
                                          <p:spTgt spid="12"/>
                                        </p:tgtEl>
                                        <p:attrNameLst>
                                          <p:attrName>fill.type</p:attrName>
                                        </p:attrNameLst>
                                      </p:cBhvr>
                                      <p:to>
                                        <p:strVal val="solid"/>
                                      </p:to>
                                    </p:set>
                                    <p:set>
                                      <p:cBhvr>
                                        <p:cTn id="76"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13"/>
                                        </p:tgtEl>
                                        <p:attrNameLst>
                                          <p:attrName>fillcolor</p:attrName>
                                        </p:attrNameLst>
                                      </p:cBhvr>
                                      <p:to>
                                        <a:srgbClr val="FFF2CC"/>
                                      </p:to>
                                    </p:animClr>
                                    <p:set>
                                      <p:cBhvr>
                                        <p:cTn id="82" dur="250" fill="hold"/>
                                        <p:tgtEl>
                                          <p:spTgt spid="13"/>
                                        </p:tgtEl>
                                        <p:attrNameLst>
                                          <p:attrName>fill.type</p:attrName>
                                        </p:attrNameLst>
                                      </p:cBhvr>
                                      <p:to>
                                        <p:strVal val="solid"/>
                                      </p:to>
                                    </p:set>
                                    <p:set>
                                      <p:cBhvr>
                                        <p:cTn id="83" dur="250" fill="hold"/>
                                        <p:tgtEl>
                                          <p:spTgt spid="13"/>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16"/>
                                        </p:tgtEl>
                                        <p:attrNameLst>
                                          <p:attrName>style.visibility</p:attrName>
                                        </p:attrNameLst>
                                      </p:cBhvr>
                                      <p:to>
                                        <p:strVal val="visible"/>
                                      </p:to>
                                    </p:set>
                                    <p:anim calcmode="lin" valueType="num">
                                      <p:cBhvr>
                                        <p:cTn id="86" dur="250" fill="hold"/>
                                        <p:tgtEl>
                                          <p:spTgt spid="16"/>
                                        </p:tgtEl>
                                        <p:attrNameLst>
                                          <p:attrName>ppt_w</p:attrName>
                                        </p:attrNameLst>
                                      </p:cBhvr>
                                      <p:tavLst>
                                        <p:tav tm="0">
                                          <p:val>
                                            <p:strVal val="4*#ppt_w"/>
                                          </p:val>
                                        </p:tav>
                                        <p:tav tm="100000">
                                          <p:val>
                                            <p:strVal val="#ppt_w"/>
                                          </p:val>
                                        </p:tav>
                                      </p:tavLst>
                                    </p:anim>
                                    <p:anim calcmode="lin" valueType="num">
                                      <p:cBhvr>
                                        <p:cTn id="87"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4" name="Wrong Buzzer.wav"/>
                                        </p:tgtEl>
                                      </p:cMediaNode>
                                    </p:audio>
                                  </p:subTnLst>
                                </p:cTn>
                              </p:par>
                              <p:par>
                                <p:cTn id="88" presetID="1" presetClass="emph" presetSubtype="2" fill="hold" nodeType="withEffect">
                                  <p:stCondLst>
                                    <p:cond delay="1000"/>
                                  </p:stCondLst>
                                  <p:childTnLst>
                                    <p:animClr clrSpc="rgb" dir="cw">
                                      <p:cBhvr>
                                        <p:cTn id="89" dur="250" fill="hold"/>
                                        <p:tgtEl>
                                          <p:spTgt spid="13"/>
                                        </p:tgtEl>
                                        <p:attrNameLst>
                                          <p:attrName>fillcolor</p:attrName>
                                        </p:attrNameLst>
                                      </p:cBhvr>
                                      <p:to>
                                        <a:srgbClr val="FFFF00"/>
                                      </p:to>
                                    </p:animClr>
                                    <p:set>
                                      <p:cBhvr>
                                        <p:cTn id="90" dur="250" fill="hold"/>
                                        <p:tgtEl>
                                          <p:spTgt spid="13"/>
                                        </p:tgtEl>
                                        <p:attrNameLst>
                                          <p:attrName>fill.type</p:attrName>
                                        </p:attrNameLst>
                                      </p:cBhvr>
                                      <p:to>
                                        <p:strVal val="solid"/>
                                      </p:to>
                                    </p:set>
                                    <p:set>
                                      <p:cBhvr>
                                        <p:cTn id="91"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2" restart="whenNotActive" fill="hold" evtFilter="cancelBubble" nodeType="interactiveSeq">
                <p:stCondLst>
                  <p:cond evt="onClick" delay="0">
                    <p:tgtEl>
                      <p:spTgt spid="14"/>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250" fill="hold"/>
                                        <p:tgtEl>
                                          <p:spTgt spid="14"/>
                                        </p:tgtEl>
                                        <p:attrNameLst>
                                          <p:attrName>fillcolor</p:attrName>
                                        </p:attrNameLst>
                                      </p:cBhvr>
                                      <p:to>
                                        <a:srgbClr val="FFF2CC"/>
                                      </p:to>
                                    </p:animClr>
                                    <p:set>
                                      <p:cBhvr>
                                        <p:cTn id="97" dur="250" fill="hold"/>
                                        <p:tgtEl>
                                          <p:spTgt spid="14"/>
                                        </p:tgtEl>
                                        <p:attrNameLst>
                                          <p:attrName>fill.type</p:attrName>
                                        </p:attrNameLst>
                                      </p:cBhvr>
                                      <p:to>
                                        <p:strVal val="solid"/>
                                      </p:to>
                                    </p:set>
                                    <p:set>
                                      <p:cBhvr>
                                        <p:cTn id="98" dur="250" fill="hold"/>
                                        <p:tgtEl>
                                          <p:spTgt spid="14"/>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par>
                                <p:cTn id="99" presetID="23" presetClass="entr" presetSubtype="32" fill="hold" nodeType="withEffect">
                                  <p:stCondLst>
                                    <p:cond delay="100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250" fill="hold"/>
                                        <p:tgtEl>
                                          <p:spTgt spid="17"/>
                                        </p:tgtEl>
                                        <p:attrNameLst>
                                          <p:attrName>ppt_w</p:attrName>
                                        </p:attrNameLst>
                                      </p:cBhvr>
                                      <p:tavLst>
                                        <p:tav tm="0">
                                          <p:val>
                                            <p:strVal val="4*#ppt_w"/>
                                          </p:val>
                                        </p:tav>
                                        <p:tav tm="100000">
                                          <p:val>
                                            <p:strVal val="#ppt_w"/>
                                          </p:val>
                                        </p:tav>
                                      </p:tavLst>
                                    </p:anim>
                                    <p:anim calcmode="lin" valueType="num">
                                      <p:cBhvr>
                                        <p:cTn id="102"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4" name="Wrong Buzzer.wav"/>
                                        </p:tgtEl>
                                      </p:cMediaNode>
                                    </p:audio>
                                  </p:subTnLst>
                                </p:cTn>
                              </p:par>
                              <p:par>
                                <p:cTn id="103" presetID="1" presetClass="emph" presetSubtype="2" fill="hold" nodeType="withEffect">
                                  <p:stCondLst>
                                    <p:cond delay="1000"/>
                                  </p:stCondLst>
                                  <p:childTnLst>
                                    <p:animClr clrSpc="rgb" dir="cw">
                                      <p:cBhvr>
                                        <p:cTn id="104" dur="250" fill="hold"/>
                                        <p:tgtEl>
                                          <p:spTgt spid="14"/>
                                        </p:tgtEl>
                                        <p:attrNameLst>
                                          <p:attrName>fillcolor</p:attrName>
                                        </p:attrNameLst>
                                      </p:cBhvr>
                                      <p:to>
                                        <a:srgbClr val="FFFF00"/>
                                      </p:to>
                                    </p:animClr>
                                    <p:set>
                                      <p:cBhvr>
                                        <p:cTn id="105" dur="250" fill="hold"/>
                                        <p:tgtEl>
                                          <p:spTgt spid="14"/>
                                        </p:tgtEl>
                                        <p:attrNameLst>
                                          <p:attrName>fill.type</p:attrName>
                                        </p:attrNameLst>
                                      </p:cBhvr>
                                      <p:to>
                                        <p:strVal val="solid"/>
                                      </p:to>
                                    </p:set>
                                    <p:set>
                                      <p:cBhvr>
                                        <p:cTn id="106"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a:solidFill>
            <a:srgbClr val="FFC000"/>
          </a:solidFill>
        </p:spPr>
      </p:pic>
      <p:pic>
        <p:nvPicPr>
          <p:cNvPr id="6" name="Picture 5"/>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a:solidFill>
            <a:srgbClr val="FFC000"/>
          </a:solidFill>
        </p:spPr>
      </p:pic>
      <p:pic>
        <p:nvPicPr>
          <p:cNvPr id="7" name="Picture 6"/>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a:solidFill>
            <a:srgbClr val="FFC000"/>
          </a:solidFill>
        </p:spPr>
      </p:pic>
      <p:sp>
        <p:nvSpPr>
          <p:cNvPr id="8" name="Snip Diagonal Corner Rectangle 7"/>
          <p:cNvSpPr/>
          <p:nvPr/>
        </p:nvSpPr>
        <p:spPr>
          <a:xfrm>
            <a:off x="832636" y="185802"/>
            <a:ext cx="10526728" cy="1604597"/>
          </a:xfrm>
          <a:prstGeom prst="snip2Diag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30000"/>
              </a:spcBef>
            </a:pPr>
            <a:endParaRPr lang="en-US" sz="3200">
              <a:solidFill>
                <a:srgbClr val="C00000"/>
              </a:solidFill>
              <a:latin typeface="Times New Roman" panose="02020603050405020304" pitchFamily="18" charset="0"/>
              <a:cs typeface="Times New Roman" panose="02020603050405020304" pitchFamily="18" charset="0"/>
            </a:endParaRPr>
          </a:p>
          <a:p>
            <a:pPr algn="ctr">
              <a:spcBef>
                <a:spcPct val="30000"/>
              </a:spcBef>
            </a:pPr>
            <a:r>
              <a:rPr lang="en-US" sz="3200">
                <a:solidFill>
                  <a:srgbClr val="C00000"/>
                </a:solidFill>
                <a:latin typeface="Times New Roman" panose="02020603050405020304" pitchFamily="18" charset="0"/>
                <a:cs typeface="Times New Roman" panose="02020603050405020304" pitchFamily="18" charset="0"/>
              </a:rPr>
              <a:t>Lúc đầu Hương có hai tờ tiền 5 000 đồng và ba tờ tiền 1 000 đồng. Hương đánh rơi hai tờ tiền. Số tiền Hương đánh rơi là 30 000 đồng.</a:t>
            </a:r>
            <a:endParaRPr lang="en-US" sz="3200">
              <a:solidFill>
                <a:schemeClr val="tx1"/>
              </a:solidFill>
              <a:latin typeface="Times New Roman" pitchFamily="18" charset="0"/>
              <a:cs typeface="Times New Roman" pitchFamily="18" charset="0"/>
            </a:endParaRPr>
          </a:p>
          <a:p>
            <a:pPr algn="ctr">
              <a:spcBef>
                <a:spcPct val="30000"/>
              </a:spcBef>
            </a:pPr>
            <a:endParaRPr lang="en-US" altLang="en-US" sz="3200" dirty="0">
              <a:solidFill>
                <a:srgbClr val="C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110220" y="1923210"/>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a:solidFill>
                  <a:prstClr val="black"/>
                </a:solidFill>
                <a:latin typeface="Times New Roman" panose="02020603050405020304" pitchFamily="18" charset="0"/>
                <a:cs typeface="Times New Roman" panose="02020603050405020304" pitchFamily="18" charset="0"/>
              </a:rPr>
              <a:t>Biến cố không thể.</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Cloud 9"/>
          <p:cNvSpPr/>
          <p:nvPr/>
        </p:nvSpPr>
        <p:spPr>
          <a:xfrm>
            <a:off x="-683345" y="4902196"/>
            <a:ext cx="567114" cy="34921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Cloud 10"/>
          <p:cNvSpPr/>
          <p:nvPr/>
        </p:nvSpPr>
        <p:spPr>
          <a:xfrm>
            <a:off x="13632601" y="4702499"/>
            <a:ext cx="891420" cy="548907"/>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11"/>
          <p:cNvSpPr/>
          <p:nvPr/>
        </p:nvSpPr>
        <p:spPr>
          <a:xfrm>
            <a:off x="6439896" y="1899747"/>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3200">
                <a:solidFill>
                  <a:prstClr val="black"/>
                </a:solidFill>
                <a:latin typeface="Times New Roman" panose="02020603050405020304" pitchFamily="18" charset="0"/>
                <a:cs typeface="Times New Roman" panose="02020603050405020304" pitchFamily="18" charset="0"/>
              </a:rPr>
              <a:t>Biến ngẫu nhiên.</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110220" y="2838518"/>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a:solidFill>
                  <a:schemeClr val="tx1"/>
                </a:solidFill>
                <a:latin typeface="Times New Roman" pitchFamily="18" charset="0"/>
                <a:cs typeface="Times New Roman" pitchFamily="18" charset="0"/>
              </a:rPr>
              <a:t>Biến cố chắc chắn.</a:t>
            </a:r>
            <a:endParaRPr lang="en-US" sz="3200" dirty="0">
              <a:solidFill>
                <a:schemeClr val="tx1"/>
              </a:solidFill>
              <a:latin typeface="Times New Roman" pitchFamily="18" charset="0"/>
              <a:cs typeface="Times New Roman" pitchFamily="18" charset="0"/>
            </a:endParaRPr>
          </a:p>
        </p:txBody>
      </p:sp>
      <p:sp>
        <p:nvSpPr>
          <p:cNvPr id="14" name="Rectangle 13"/>
          <p:cNvSpPr/>
          <p:nvPr/>
        </p:nvSpPr>
        <p:spPr>
          <a:xfrm>
            <a:off x="6475101" y="2843788"/>
            <a:ext cx="4894626"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a:solidFill>
                  <a:schemeClr val="tx1"/>
                </a:solidFill>
                <a:latin typeface="Times New Roman" pitchFamily="18" charset="0"/>
                <a:cs typeface="Times New Roman" pitchFamily="18" charset="0"/>
              </a:rPr>
              <a:t>Tất cả đều sai.</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rotWithShape="1">
          <a:blip r:embed="rId11">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6544"/>
            <a:ext cx="885137" cy="708059"/>
          </a:xfrm>
          <a:prstGeom prst="rect">
            <a:avLst/>
          </a:prstGeom>
        </p:spPr>
      </p:pic>
      <p:pic>
        <p:nvPicPr>
          <p:cNvPr id="16" name="Picture 15"/>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5212482" y="2871882"/>
            <a:ext cx="804536" cy="704088"/>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64984" y="2870327"/>
            <a:ext cx="804742" cy="707197"/>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41952" y="1941003"/>
            <a:ext cx="804742" cy="707197"/>
          </a:xfrm>
          <a:prstGeom prst="rect">
            <a:avLst/>
          </a:prstGeom>
        </p:spPr>
      </p:pic>
      <p:sp>
        <p:nvSpPr>
          <p:cNvPr id="19" name="Cloud 18">
            <a:hlinkClick r:id="rId14" action="ppaction://hlinksldjump"/>
          </p:cNvPr>
          <p:cNvSpPr/>
          <p:nvPr/>
        </p:nvSpPr>
        <p:spPr>
          <a:xfrm>
            <a:off x="4667494" y="4702499"/>
            <a:ext cx="2359211" cy="110490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0" name="Rectangle 19"/>
          <p:cNvSpPr/>
          <p:nvPr/>
        </p:nvSpPr>
        <p:spPr>
          <a:xfrm>
            <a:off x="10361978" y="6521986"/>
            <a:ext cx="1830022" cy="3360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27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8" presetClass="emph" presetSubtype="0" repeatCount="indefinite" fill="hold" nodeType="withEffect">
                                  <p:stCondLst>
                                    <p:cond delay="0"/>
                                  </p:stCondLst>
                                  <p:childTnLst>
                                    <p:animRot by="21600000">
                                      <p:cBhvr>
                                        <p:cTn id="34" dur="2250" fill="hold"/>
                                        <p:tgtEl>
                                          <p:spTgt spid="5"/>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2500" fill="hold"/>
                                        <p:tgtEl>
                                          <p:spTgt spid="6"/>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2000" fill="hold"/>
                                        <p:tgtEl>
                                          <p:spTgt spid="7"/>
                                        </p:tgtEl>
                                        <p:attrNameLst>
                                          <p:attrName>r</p:attrName>
                                        </p:attrNameLst>
                                      </p:cBhvr>
                                    </p:animRot>
                                  </p:childTnLst>
                                </p:cTn>
                              </p:par>
                              <p:par>
                                <p:cTn id="39" presetID="2" presetClass="entr" presetSubtype="2" repeatCount="indefinite" fill="hold" grpId="0" nodeType="withEffect">
                                  <p:stCondLst>
                                    <p:cond delay="5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0" fill="hold"/>
                                        <p:tgtEl>
                                          <p:spTgt spid="10"/>
                                        </p:tgtEl>
                                        <p:attrNameLst>
                                          <p:attrName>ppt_x</p:attrName>
                                        </p:attrNameLst>
                                      </p:cBhvr>
                                      <p:tavLst>
                                        <p:tav tm="0">
                                          <p:val>
                                            <p:strVal val="1+#ppt_w/2"/>
                                          </p:val>
                                        </p:tav>
                                        <p:tav tm="100000">
                                          <p:val>
                                            <p:strVal val="#ppt_x"/>
                                          </p:val>
                                        </p:tav>
                                      </p:tavLst>
                                    </p:anim>
                                    <p:anim calcmode="lin" valueType="num">
                                      <p:cBhvr additive="base">
                                        <p:cTn id="42" dur="2000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8" repeatCount="indefinite" fill="hold" grpId="0" nodeType="withEffect">
                                  <p:stCondLst>
                                    <p:cond delay="5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20000" fill="hold"/>
                                        <p:tgtEl>
                                          <p:spTgt spid="11"/>
                                        </p:tgtEl>
                                        <p:attrNameLst>
                                          <p:attrName>ppt_x</p:attrName>
                                        </p:attrNameLst>
                                      </p:cBhvr>
                                      <p:tavLst>
                                        <p:tav tm="0">
                                          <p:val>
                                            <p:strVal val="0-#ppt_w/2"/>
                                          </p:val>
                                        </p:tav>
                                        <p:tav tm="100000">
                                          <p:val>
                                            <p:strVal val="#ppt_x"/>
                                          </p:val>
                                        </p:tav>
                                      </p:tavLst>
                                    </p:anim>
                                    <p:anim calcmode="lin" valueType="num">
                                      <p:cBhvr additive="base">
                                        <p:cTn id="46" dur="20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9"/>
                                        </p:tgtEl>
                                        <p:attrNameLst>
                                          <p:attrName>fillcolor</p:attrName>
                                        </p:attrNameLst>
                                      </p:cBhvr>
                                      <p:to>
                                        <a:srgbClr val="FFF2CC"/>
                                      </p:to>
                                    </p:animClr>
                                    <p:set>
                                      <p:cBhvr>
                                        <p:cTn id="52" dur="250" fill="hold"/>
                                        <p:tgtEl>
                                          <p:spTgt spid="9"/>
                                        </p:tgtEl>
                                        <p:attrNameLst>
                                          <p:attrName>fill.type</p:attrName>
                                        </p:attrNameLst>
                                      </p:cBhvr>
                                      <p:to>
                                        <p:strVal val="solid"/>
                                      </p:to>
                                    </p:set>
                                    <p:set>
                                      <p:cBhvr>
                                        <p:cTn id="53" dur="250" fill="hold"/>
                                        <p:tgtEl>
                                          <p:spTgt spid="9"/>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250" fill="hold"/>
                                        <p:tgtEl>
                                          <p:spTgt spid="15"/>
                                        </p:tgtEl>
                                        <p:attrNameLst>
                                          <p:attrName>ppt_w</p:attrName>
                                        </p:attrNameLst>
                                      </p:cBhvr>
                                      <p:tavLst>
                                        <p:tav tm="0">
                                          <p:val>
                                            <p:strVal val="4*#ppt_w"/>
                                          </p:val>
                                        </p:tav>
                                        <p:tav tm="100000">
                                          <p:val>
                                            <p:strVal val="#ppt_w"/>
                                          </p:val>
                                        </p:tav>
                                      </p:tavLst>
                                    </p:anim>
                                    <p:anim calcmode="lin" valueType="num">
                                      <p:cBhvr>
                                        <p:cTn id="57"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Check mark.wav"/>
                                        </p:tgtEl>
                                      </p:cMediaNode>
                                    </p:audio>
                                  </p:subTnLst>
                                </p:cTn>
                              </p:par>
                              <p:par>
                                <p:cTn id="58" presetID="1" presetClass="emph" presetSubtype="2" fill="hold" nodeType="withEffect">
                                  <p:stCondLst>
                                    <p:cond delay="1000"/>
                                  </p:stCondLst>
                                  <p:childTnLst>
                                    <p:animClr clrSpc="rgb" dir="cw">
                                      <p:cBhvr>
                                        <p:cTn id="59" dur="250" fill="hold"/>
                                        <p:tgtEl>
                                          <p:spTgt spid="9"/>
                                        </p:tgtEl>
                                        <p:attrNameLst>
                                          <p:attrName>fillcolor</p:attrName>
                                        </p:attrNameLst>
                                      </p:cBhvr>
                                      <p:to>
                                        <a:srgbClr val="00B050"/>
                                      </p:to>
                                    </p:animClr>
                                    <p:set>
                                      <p:cBhvr>
                                        <p:cTn id="60" dur="250" fill="hold"/>
                                        <p:tgtEl>
                                          <p:spTgt spid="9"/>
                                        </p:tgtEl>
                                        <p:attrNameLst>
                                          <p:attrName>fill.type</p:attrName>
                                        </p:attrNameLst>
                                      </p:cBhvr>
                                      <p:to>
                                        <p:strVal val="solid"/>
                                      </p:to>
                                    </p:set>
                                    <p:set>
                                      <p:cBhvr>
                                        <p:cTn id="61"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12"/>
                                        </p:tgtEl>
                                        <p:attrNameLst>
                                          <p:attrName>fillcolor</p:attrName>
                                        </p:attrNameLst>
                                      </p:cBhvr>
                                      <p:to>
                                        <a:srgbClr val="FFF2CC"/>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18"/>
                                        </p:tgtEl>
                                        <p:attrNameLst>
                                          <p:attrName>style.visibility</p:attrName>
                                        </p:attrNameLst>
                                      </p:cBhvr>
                                      <p:to>
                                        <p:strVal val="visible"/>
                                      </p:to>
                                    </p:set>
                                    <p:anim calcmode="lin" valueType="num">
                                      <p:cBhvr>
                                        <p:cTn id="71" dur="250" fill="hold"/>
                                        <p:tgtEl>
                                          <p:spTgt spid="18"/>
                                        </p:tgtEl>
                                        <p:attrNameLst>
                                          <p:attrName>ppt_w</p:attrName>
                                        </p:attrNameLst>
                                      </p:cBhvr>
                                      <p:tavLst>
                                        <p:tav tm="0">
                                          <p:val>
                                            <p:strVal val="4*#ppt_w"/>
                                          </p:val>
                                        </p:tav>
                                        <p:tav tm="100000">
                                          <p:val>
                                            <p:strVal val="#ppt_w"/>
                                          </p:val>
                                        </p:tav>
                                      </p:tavLst>
                                    </p:anim>
                                    <p:anim calcmode="lin" valueType="num">
                                      <p:cBhvr>
                                        <p:cTn id="7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4" name="Wrong Buzzer.wav"/>
                                        </p:tgtEl>
                                      </p:cMediaNode>
                                    </p:audio>
                                  </p:subTnLst>
                                </p:cTn>
                              </p:par>
                              <p:par>
                                <p:cTn id="73" presetID="1" presetClass="emph" presetSubtype="2" fill="hold" nodeType="withEffect">
                                  <p:stCondLst>
                                    <p:cond delay="1000"/>
                                  </p:stCondLst>
                                  <p:childTnLst>
                                    <p:animClr clrSpc="rgb" dir="cw">
                                      <p:cBhvr>
                                        <p:cTn id="74" dur="250" fill="hold"/>
                                        <p:tgtEl>
                                          <p:spTgt spid="12"/>
                                        </p:tgtEl>
                                        <p:attrNameLst>
                                          <p:attrName>fillcolor</p:attrName>
                                        </p:attrNameLst>
                                      </p:cBhvr>
                                      <p:to>
                                        <a:srgbClr val="FFFF00"/>
                                      </p:to>
                                    </p:animClr>
                                    <p:set>
                                      <p:cBhvr>
                                        <p:cTn id="75" dur="250" fill="hold"/>
                                        <p:tgtEl>
                                          <p:spTgt spid="12"/>
                                        </p:tgtEl>
                                        <p:attrNameLst>
                                          <p:attrName>fill.type</p:attrName>
                                        </p:attrNameLst>
                                      </p:cBhvr>
                                      <p:to>
                                        <p:strVal val="solid"/>
                                      </p:to>
                                    </p:set>
                                    <p:set>
                                      <p:cBhvr>
                                        <p:cTn id="76"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13"/>
                                        </p:tgtEl>
                                        <p:attrNameLst>
                                          <p:attrName>fillcolor</p:attrName>
                                        </p:attrNameLst>
                                      </p:cBhvr>
                                      <p:to>
                                        <a:srgbClr val="FFF2CC"/>
                                      </p:to>
                                    </p:animClr>
                                    <p:set>
                                      <p:cBhvr>
                                        <p:cTn id="82" dur="250" fill="hold"/>
                                        <p:tgtEl>
                                          <p:spTgt spid="13"/>
                                        </p:tgtEl>
                                        <p:attrNameLst>
                                          <p:attrName>fill.type</p:attrName>
                                        </p:attrNameLst>
                                      </p:cBhvr>
                                      <p:to>
                                        <p:strVal val="solid"/>
                                      </p:to>
                                    </p:set>
                                    <p:set>
                                      <p:cBhvr>
                                        <p:cTn id="83" dur="250" fill="hold"/>
                                        <p:tgtEl>
                                          <p:spTgt spid="13"/>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16"/>
                                        </p:tgtEl>
                                        <p:attrNameLst>
                                          <p:attrName>style.visibility</p:attrName>
                                        </p:attrNameLst>
                                      </p:cBhvr>
                                      <p:to>
                                        <p:strVal val="visible"/>
                                      </p:to>
                                    </p:set>
                                    <p:anim calcmode="lin" valueType="num">
                                      <p:cBhvr>
                                        <p:cTn id="86" dur="250" fill="hold"/>
                                        <p:tgtEl>
                                          <p:spTgt spid="16"/>
                                        </p:tgtEl>
                                        <p:attrNameLst>
                                          <p:attrName>ppt_w</p:attrName>
                                        </p:attrNameLst>
                                      </p:cBhvr>
                                      <p:tavLst>
                                        <p:tav tm="0">
                                          <p:val>
                                            <p:strVal val="4*#ppt_w"/>
                                          </p:val>
                                        </p:tav>
                                        <p:tav tm="100000">
                                          <p:val>
                                            <p:strVal val="#ppt_w"/>
                                          </p:val>
                                        </p:tav>
                                      </p:tavLst>
                                    </p:anim>
                                    <p:anim calcmode="lin" valueType="num">
                                      <p:cBhvr>
                                        <p:cTn id="87"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4" name="Wrong Buzzer.wav"/>
                                        </p:tgtEl>
                                      </p:cMediaNode>
                                    </p:audio>
                                  </p:subTnLst>
                                </p:cTn>
                              </p:par>
                              <p:par>
                                <p:cTn id="88" presetID="1" presetClass="emph" presetSubtype="2" fill="hold" nodeType="withEffect">
                                  <p:stCondLst>
                                    <p:cond delay="1000"/>
                                  </p:stCondLst>
                                  <p:childTnLst>
                                    <p:animClr clrSpc="rgb" dir="cw">
                                      <p:cBhvr>
                                        <p:cTn id="89" dur="250" fill="hold"/>
                                        <p:tgtEl>
                                          <p:spTgt spid="13"/>
                                        </p:tgtEl>
                                        <p:attrNameLst>
                                          <p:attrName>fillcolor</p:attrName>
                                        </p:attrNameLst>
                                      </p:cBhvr>
                                      <p:to>
                                        <a:srgbClr val="FFFF00"/>
                                      </p:to>
                                    </p:animClr>
                                    <p:set>
                                      <p:cBhvr>
                                        <p:cTn id="90" dur="250" fill="hold"/>
                                        <p:tgtEl>
                                          <p:spTgt spid="13"/>
                                        </p:tgtEl>
                                        <p:attrNameLst>
                                          <p:attrName>fill.type</p:attrName>
                                        </p:attrNameLst>
                                      </p:cBhvr>
                                      <p:to>
                                        <p:strVal val="solid"/>
                                      </p:to>
                                    </p:set>
                                    <p:set>
                                      <p:cBhvr>
                                        <p:cTn id="91"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2" restart="whenNotActive" fill="hold" evtFilter="cancelBubble" nodeType="interactiveSeq">
                <p:stCondLst>
                  <p:cond evt="onClick" delay="0">
                    <p:tgtEl>
                      <p:spTgt spid="14"/>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250" fill="hold"/>
                                        <p:tgtEl>
                                          <p:spTgt spid="14"/>
                                        </p:tgtEl>
                                        <p:attrNameLst>
                                          <p:attrName>fillcolor</p:attrName>
                                        </p:attrNameLst>
                                      </p:cBhvr>
                                      <p:to>
                                        <a:srgbClr val="FFF2CC"/>
                                      </p:to>
                                    </p:animClr>
                                    <p:set>
                                      <p:cBhvr>
                                        <p:cTn id="97" dur="250" fill="hold"/>
                                        <p:tgtEl>
                                          <p:spTgt spid="14"/>
                                        </p:tgtEl>
                                        <p:attrNameLst>
                                          <p:attrName>fill.type</p:attrName>
                                        </p:attrNameLst>
                                      </p:cBhvr>
                                      <p:to>
                                        <p:strVal val="solid"/>
                                      </p:to>
                                    </p:set>
                                    <p:set>
                                      <p:cBhvr>
                                        <p:cTn id="98" dur="250" fill="hold"/>
                                        <p:tgtEl>
                                          <p:spTgt spid="14"/>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par>
                                <p:cTn id="99" presetID="23" presetClass="entr" presetSubtype="32" fill="hold" nodeType="withEffect">
                                  <p:stCondLst>
                                    <p:cond delay="100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250" fill="hold"/>
                                        <p:tgtEl>
                                          <p:spTgt spid="17"/>
                                        </p:tgtEl>
                                        <p:attrNameLst>
                                          <p:attrName>ppt_w</p:attrName>
                                        </p:attrNameLst>
                                      </p:cBhvr>
                                      <p:tavLst>
                                        <p:tav tm="0">
                                          <p:val>
                                            <p:strVal val="4*#ppt_w"/>
                                          </p:val>
                                        </p:tav>
                                        <p:tav tm="100000">
                                          <p:val>
                                            <p:strVal val="#ppt_w"/>
                                          </p:val>
                                        </p:tav>
                                      </p:tavLst>
                                    </p:anim>
                                    <p:anim calcmode="lin" valueType="num">
                                      <p:cBhvr>
                                        <p:cTn id="102"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4" name="Wrong Buzzer.wav"/>
                                        </p:tgtEl>
                                      </p:cMediaNode>
                                    </p:audio>
                                  </p:subTnLst>
                                </p:cTn>
                              </p:par>
                              <p:par>
                                <p:cTn id="103" presetID="1" presetClass="emph" presetSubtype="2" fill="hold" nodeType="withEffect">
                                  <p:stCondLst>
                                    <p:cond delay="1000"/>
                                  </p:stCondLst>
                                  <p:childTnLst>
                                    <p:animClr clrSpc="rgb" dir="cw">
                                      <p:cBhvr>
                                        <p:cTn id="104" dur="250" fill="hold"/>
                                        <p:tgtEl>
                                          <p:spTgt spid="14"/>
                                        </p:tgtEl>
                                        <p:attrNameLst>
                                          <p:attrName>fillcolor</p:attrName>
                                        </p:attrNameLst>
                                      </p:cBhvr>
                                      <p:to>
                                        <a:srgbClr val="FFFF00"/>
                                      </p:to>
                                    </p:animClr>
                                    <p:set>
                                      <p:cBhvr>
                                        <p:cTn id="105" dur="250" fill="hold"/>
                                        <p:tgtEl>
                                          <p:spTgt spid="14"/>
                                        </p:tgtEl>
                                        <p:attrNameLst>
                                          <p:attrName>fill.type</p:attrName>
                                        </p:attrNameLst>
                                      </p:cBhvr>
                                      <p:to>
                                        <p:strVal val="solid"/>
                                      </p:to>
                                    </p:set>
                                    <p:set>
                                      <p:cBhvr>
                                        <p:cTn id="106"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a:solidFill>
            <a:srgbClr val="FFC000"/>
          </a:solidFill>
        </p:spPr>
      </p:pic>
      <p:pic>
        <p:nvPicPr>
          <p:cNvPr id="6" name="Picture 5"/>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a:solidFill>
            <a:srgbClr val="FFC000"/>
          </a:solidFill>
        </p:spPr>
      </p:pic>
      <p:pic>
        <p:nvPicPr>
          <p:cNvPr id="7" name="Picture 6"/>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a:solidFill>
            <a:srgbClr val="FFC000"/>
          </a:solidFill>
        </p:spPr>
      </p:pic>
      <p:sp>
        <p:nvSpPr>
          <p:cNvPr id="8" name="Snip Diagonal Corner Rectangle 7"/>
          <p:cNvSpPr/>
          <p:nvPr/>
        </p:nvSpPr>
        <p:spPr>
          <a:xfrm>
            <a:off x="832635" y="199869"/>
            <a:ext cx="10987658" cy="1604597"/>
          </a:xfrm>
          <a:prstGeom prst="snip2Diag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3000">
                <a:solidFill>
                  <a:schemeClr val="tx1"/>
                </a:solidFill>
                <a:latin typeface="Times New Roman" panose="02020603050405020304" pitchFamily="18" charset="0"/>
                <a:cs typeface="Times New Roman" panose="02020603050405020304" pitchFamily="18" charset="0"/>
              </a:rPr>
              <a:t>Trong hộp có 10 viên vi có kích thước và trọng lượng bằng nhau gồm 1 viên bi màu vàng và 9 viên bi màu xanh. Lấy ngẫu nhiên 1 viên bi từ hộp. Tính xác suất của biến cố: “ Viên bi lấy ra màu cam”</a:t>
            </a:r>
            <a:r>
              <a:rPr lang="nl-NL">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itchFamily="18" charset="0"/>
              <a:cs typeface="Times New Roman" pitchFamily="18" charset="0"/>
            </a:endParaRPr>
          </a:p>
        </p:txBody>
      </p:sp>
      <p:sp>
        <p:nvSpPr>
          <p:cNvPr id="9" name="Rectangle 8"/>
          <p:cNvSpPr/>
          <p:nvPr/>
        </p:nvSpPr>
        <p:spPr>
          <a:xfrm>
            <a:off x="1102659" y="1949346"/>
            <a:ext cx="4914359"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AutoNum type="alphaUcPeriod"/>
              <a:defRPr/>
            </a:pPr>
            <a:r>
              <a:rPr lang="en-US" sz="3200">
                <a:solidFill>
                  <a:prstClr val="black"/>
                </a:solidFill>
                <a:latin typeface="Arial" panose="020B0604020202020204" pitchFamily="34" charset="0"/>
              </a:rPr>
              <a:t>  </a:t>
            </a:r>
            <a:r>
              <a:rPr lang="en-US" sz="3200">
                <a:solidFill>
                  <a:schemeClr val="tx1"/>
                </a:solidFill>
                <a:latin typeface="Times New Roman" pitchFamily="18" charset="0"/>
                <a:cs typeface="Times New Roman" pitchFamily="18" charset="0"/>
              </a:rPr>
              <a:t>1.</a:t>
            </a:r>
            <a:endParaRPr lang="en-US" sz="3200" dirty="0">
              <a:solidFill>
                <a:schemeClr val="tx1"/>
              </a:solidFill>
              <a:latin typeface="Times New Roman" pitchFamily="18" charset="0"/>
              <a:cs typeface="Times New Roman" pitchFamily="18" charset="0"/>
            </a:endParaRPr>
          </a:p>
        </p:txBody>
      </p:sp>
      <p:sp>
        <p:nvSpPr>
          <p:cNvPr id="10" name="Cloud 9"/>
          <p:cNvSpPr/>
          <p:nvPr/>
        </p:nvSpPr>
        <p:spPr>
          <a:xfrm>
            <a:off x="-683345" y="4902196"/>
            <a:ext cx="567114" cy="34921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Cloud 10"/>
          <p:cNvSpPr/>
          <p:nvPr/>
        </p:nvSpPr>
        <p:spPr>
          <a:xfrm>
            <a:off x="13632601" y="4702499"/>
            <a:ext cx="891420" cy="548907"/>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2" name="Rectangle 11"/>
              <p:cNvSpPr/>
              <p:nvPr/>
            </p:nvSpPr>
            <p:spPr>
              <a:xfrm>
                <a:off x="6615052" y="1940472"/>
                <a:ext cx="4978914" cy="83258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r>
                  <a:rPr lang="en-US" sz="3200">
                    <a:solidFill>
                      <a:schemeClr val="tx1"/>
                    </a:solidFill>
                    <a:latin typeface="Times New Roman" pitchFamily="18" charset="0"/>
                    <a:cs typeface="Times New Roman" pitchFamily="18" charset="0"/>
                  </a:rPr>
                  <a:t> </a:t>
                </a:r>
                <a14:m>
                  <m:oMath xmlns:m="http://schemas.openxmlformats.org/officeDocument/2006/math">
                    <m:f>
                      <m:fPr>
                        <m:ctrlPr>
                          <a:rPr lang="en-US" sz="3200" i="1" smtClean="0">
                            <a:solidFill>
                              <a:schemeClr val="tx1"/>
                            </a:solidFill>
                            <a:latin typeface="Cambria Math" panose="02040503050406030204" pitchFamily="18" charset="0"/>
                            <a:cs typeface="Times New Roman" pitchFamily="18" charset="0"/>
                          </a:rPr>
                        </m:ctrlPr>
                      </m:fPr>
                      <m:num>
                        <m:r>
                          <a:rPr lang="en-US" sz="3200" b="0" i="1" smtClean="0">
                            <a:solidFill>
                              <a:schemeClr val="tx1"/>
                            </a:solidFill>
                            <a:latin typeface="Cambria Math" panose="02040503050406030204" pitchFamily="18" charset="0"/>
                            <a:cs typeface="Times New Roman" pitchFamily="18" charset="0"/>
                          </a:rPr>
                          <m:t>1</m:t>
                        </m:r>
                      </m:num>
                      <m:den>
                        <m:r>
                          <a:rPr lang="en-US" sz="3200" b="0" i="1" smtClean="0">
                            <a:solidFill>
                              <a:schemeClr val="tx1"/>
                            </a:solidFill>
                            <a:latin typeface="Cambria Math" panose="02040503050406030204" pitchFamily="18" charset="0"/>
                            <a:cs typeface="Times New Roman" pitchFamily="18" charset="0"/>
                          </a:rPr>
                          <m:t>10</m:t>
                        </m:r>
                      </m:den>
                    </m:f>
                  </m:oMath>
                </a14:m>
                <a:endParaRPr lang="en-US" sz="3200" dirty="0">
                  <a:solidFill>
                    <a:schemeClr val="tx1"/>
                  </a:solidFill>
                  <a:latin typeface="Times New Roman" pitchFamily="18" charset="0"/>
                  <a:cs typeface="Times New Roman"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615052" y="1940472"/>
                <a:ext cx="4978914" cy="832586"/>
              </a:xfrm>
              <a:prstGeom prst="rect">
                <a:avLst/>
              </a:prstGeom>
              <a:blipFill>
                <a:blip r:embed="rId11"/>
                <a:stretch>
                  <a:fillRect l="-2798" b="-4225"/>
                </a:stretch>
              </a:blipFill>
              <a:ln w="28575">
                <a:solidFill>
                  <a:srgbClr val="FF0000"/>
                </a:solidFill>
              </a:ln>
            </p:spPr>
            <p:txBody>
              <a:bodyPr/>
              <a:lstStyle/>
              <a:p>
                <a:r>
                  <a:rPr lang="en-US">
                    <a:noFill/>
                  </a:rPr>
                  <a:t> </a:t>
                </a:r>
              </a:p>
            </p:txBody>
          </p:sp>
        </mc:Fallback>
      </mc:AlternateContent>
      <p:sp>
        <p:nvSpPr>
          <p:cNvPr id="13" name="Rectangle 12"/>
          <p:cNvSpPr/>
          <p:nvPr/>
        </p:nvSpPr>
        <p:spPr>
          <a:xfrm>
            <a:off x="6615052" y="2936964"/>
            <a:ext cx="4978914" cy="87405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a:solidFill>
                  <a:prstClr val="black"/>
                </a:solidFill>
                <a:latin typeface="Arial" panose="020B0604020202020204" pitchFamily="34" charset="0"/>
              </a:rPr>
              <a:t>D</a:t>
            </a:r>
            <a:r>
              <a:rPr lang="en-US" sz="3200">
                <a:solidFill>
                  <a:prstClr val="black"/>
                </a:solidFill>
                <a:latin typeface="Arial" panose="020B0604020202020204" pitchFamily="34" charset="0"/>
              </a:rPr>
              <a:t>. </a:t>
            </a:r>
            <a:r>
              <a:rPr lang="en-US" sz="3200">
                <a:solidFill>
                  <a:prstClr val="black"/>
                </a:solidFill>
                <a:latin typeface="Times New Roman" panose="02020603050405020304" pitchFamily="18" charset="0"/>
                <a:cs typeface="Times New Roman" panose="02020603050405020304" pitchFamily="18" charset="0"/>
              </a:rPr>
              <a:t>0</a:t>
            </a:r>
            <a:endParaRPr lang="en-US" sz="3200"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1102659" y="2980571"/>
                <a:ext cx="4914359" cy="84351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14:m>
                  <m:oMath xmlns:m="http://schemas.openxmlformats.org/officeDocument/2006/math">
                    <m:f>
                      <m:f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m:t>
                        </m:r>
                      </m:den>
                    </m:f>
                  </m:oMath>
                </a14:m>
                <a:endParaRPr lang="en-US" sz="3200" dirty="0">
                  <a:solidFill>
                    <a:schemeClr val="tx1"/>
                  </a:solidFill>
                  <a:latin typeface="Times New Roman" pitchFamily="18" charset="0"/>
                  <a:cs typeface="Times New Roman"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102659" y="2980571"/>
                <a:ext cx="4914359" cy="843514"/>
              </a:xfrm>
              <a:prstGeom prst="rect">
                <a:avLst/>
              </a:prstGeom>
              <a:blipFill>
                <a:blip r:embed="rId12"/>
                <a:stretch>
                  <a:fillRect l="-2959" b="-4196"/>
                </a:stretch>
              </a:blipFill>
              <a:ln w="28575">
                <a:solidFill>
                  <a:srgbClr val="FF0000"/>
                </a:solidFill>
              </a:ln>
            </p:spPr>
            <p:txBody>
              <a:bodyPr/>
              <a:lstStyle/>
              <a:p>
                <a:r>
                  <a:rPr lang="en-US">
                    <a:noFill/>
                  </a:rPr>
                  <a:t> </a:t>
                </a:r>
              </a:p>
            </p:txBody>
          </p:sp>
        </mc:Fallback>
      </mc:AlternateContent>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876" y="3013622"/>
            <a:ext cx="918133" cy="643628"/>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12276" y="3021343"/>
            <a:ext cx="804742" cy="707197"/>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48071" y="2013496"/>
            <a:ext cx="732592" cy="643793"/>
          </a:xfrm>
          <a:prstGeom prst="rect">
            <a:avLst/>
          </a:prstGeom>
        </p:spPr>
      </p:pic>
      <p:sp>
        <p:nvSpPr>
          <p:cNvPr id="19" name="Cloud 18">
            <a:hlinkClick r:id="rId15" action="ppaction://hlinksldjump"/>
          </p:cNvPr>
          <p:cNvSpPr/>
          <p:nvPr/>
        </p:nvSpPr>
        <p:spPr>
          <a:xfrm>
            <a:off x="4667494" y="4702499"/>
            <a:ext cx="2359211" cy="110490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0" name="Rectangle 19"/>
          <p:cNvSpPr/>
          <p:nvPr/>
        </p:nvSpPr>
        <p:spPr>
          <a:xfrm>
            <a:off x="10361978" y="6521986"/>
            <a:ext cx="1830022" cy="3360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3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8" presetClass="emph" presetSubtype="0" repeatCount="indefinite" fill="hold" nodeType="withEffect">
                                  <p:stCondLst>
                                    <p:cond delay="0"/>
                                  </p:stCondLst>
                                  <p:childTnLst>
                                    <p:animRot by="21600000">
                                      <p:cBhvr>
                                        <p:cTn id="34" dur="2250" fill="hold"/>
                                        <p:tgtEl>
                                          <p:spTgt spid="5"/>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2500" fill="hold"/>
                                        <p:tgtEl>
                                          <p:spTgt spid="6"/>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2000" fill="hold"/>
                                        <p:tgtEl>
                                          <p:spTgt spid="7"/>
                                        </p:tgtEl>
                                        <p:attrNameLst>
                                          <p:attrName>r</p:attrName>
                                        </p:attrNameLst>
                                      </p:cBhvr>
                                    </p:animRot>
                                  </p:childTnLst>
                                </p:cTn>
                              </p:par>
                              <p:par>
                                <p:cTn id="39" presetID="2" presetClass="entr" presetSubtype="2" repeatCount="indefinite" fill="hold" grpId="0" nodeType="withEffect">
                                  <p:stCondLst>
                                    <p:cond delay="5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0" fill="hold"/>
                                        <p:tgtEl>
                                          <p:spTgt spid="10"/>
                                        </p:tgtEl>
                                        <p:attrNameLst>
                                          <p:attrName>ppt_x</p:attrName>
                                        </p:attrNameLst>
                                      </p:cBhvr>
                                      <p:tavLst>
                                        <p:tav tm="0">
                                          <p:val>
                                            <p:strVal val="1+#ppt_w/2"/>
                                          </p:val>
                                        </p:tav>
                                        <p:tav tm="100000">
                                          <p:val>
                                            <p:strVal val="#ppt_x"/>
                                          </p:val>
                                        </p:tav>
                                      </p:tavLst>
                                    </p:anim>
                                    <p:anim calcmode="lin" valueType="num">
                                      <p:cBhvr additive="base">
                                        <p:cTn id="42" dur="2000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8" repeatCount="indefinite" fill="hold" grpId="0" nodeType="withEffect">
                                  <p:stCondLst>
                                    <p:cond delay="5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20000" fill="hold"/>
                                        <p:tgtEl>
                                          <p:spTgt spid="11"/>
                                        </p:tgtEl>
                                        <p:attrNameLst>
                                          <p:attrName>ppt_x</p:attrName>
                                        </p:attrNameLst>
                                      </p:cBhvr>
                                      <p:tavLst>
                                        <p:tav tm="0">
                                          <p:val>
                                            <p:strVal val="0-#ppt_w/2"/>
                                          </p:val>
                                        </p:tav>
                                        <p:tav tm="100000">
                                          <p:val>
                                            <p:strVal val="#ppt_x"/>
                                          </p:val>
                                        </p:tav>
                                      </p:tavLst>
                                    </p:anim>
                                    <p:anim calcmode="lin" valueType="num">
                                      <p:cBhvr additive="base">
                                        <p:cTn id="46" dur="20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9"/>
                                        </p:tgtEl>
                                        <p:attrNameLst>
                                          <p:attrName>fillcolor</p:attrName>
                                        </p:attrNameLst>
                                      </p:cBhvr>
                                      <p:to>
                                        <a:srgbClr val="FFF2CC"/>
                                      </p:to>
                                    </p:animClr>
                                    <p:set>
                                      <p:cBhvr>
                                        <p:cTn id="52" dur="250" fill="hold"/>
                                        <p:tgtEl>
                                          <p:spTgt spid="9"/>
                                        </p:tgtEl>
                                        <p:attrNameLst>
                                          <p:attrName>fill.type</p:attrName>
                                        </p:attrNameLst>
                                      </p:cBhvr>
                                      <p:to>
                                        <p:strVal val="solid"/>
                                      </p:to>
                                    </p:set>
                                    <p:set>
                                      <p:cBhvr>
                                        <p:cTn id="53" dur="250" fill="hold"/>
                                        <p:tgtEl>
                                          <p:spTgt spid="9"/>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250" fill="hold"/>
                                        <p:tgtEl>
                                          <p:spTgt spid="15"/>
                                        </p:tgtEl>
                                        <p:attrNameLst>
                                          <p:attrName>ppt_w</p:attrName>
                                        </p:attrNameLst>
                                      </p:cBhvr>
                                      <p:tavLst>
                                        <p:tav tm="0">
                                          <p:val>
                                            <p:strVal val="4*#ppt_w"/>
                                          </p:val>
                                        </p:tav>
                                        <p:tav tm="100000">
                                          <p:val>
                                            <p:strVal val="#ppt_w"/>
                                          </p:val>
                                        </p:tav>
                                      </p:tavLst>
                                    </p:anim>
                                    <p:anim calcmode="lin" valueType="num">
                                      <p:cBhvr>
                                        <p:cTn id="57"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Wrong Buzzer.wav"/>
                                        </p:tgtEl>
                                      </p:cMediaNode>
                                    </p:audio>
                                  </p:subTnLst>
                                </p:cTn>
                              </p:par>
                              <p:par>
                                <p:cTn id="58" presetID="1" presetClass="emph" presetSubtype="2" fill="hold" nodeType="withEffect">
                                  <p:stCondLst>
                                    <p:cond delay="1000"/>
                                  </p:stCondLst>
                                  <p:childTnLst>
                                    <p:animClr clrSpc="rgb" dir="cw">
                                      <p:cBhvr>
                                        <p:cTn id="59" dur="250" fill="hold"/>
                                        <p:tgtEl>
                                          <p:spTgt spid="9"/>
                                        </p:tgtEl>
                                        <p:attrNameLst>
                                          <p:attrName>fillcolor</p:attrName>
                                        </p:attrNameLst>
                                      </p:cBhvr>
                                      <p:to>
                                        <a:srgbClr val="FFFF00"/>
                                      </p:to>
                                    </p:animClr>
                                    <p:set>
                                      <p:cBhvr>
                                        <p:cTn id="60" dur="250" fill="hold"/>
                                        <p:tgtEl>
                                          <p:spTgt spid="9"/>
                                        </p:tgtEl>
                                        <p:attrNameLst>
                                          <p:attrName>fill.type</p:attrName>
                                        </p:attrNameLst>
                                      </p:cBhvr>
                                      <p:to>
                                        <p:strVal val="solid"/>
                                      </p:to>
                                    </p:set>
                                    <p:set>
                                      <p:cBhvr>
                                        <p:cTn id="61"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12"/>
                                        </p:tgtEl>
                                        <p:attrNameLst>
                                          <p:attrName>fillcolor</p:attrName>
                                        </p:attrNameLst>
                                      </p:cBhvr>
                                      <p:to>
                                        <a:srgbClr val="FFF2CC"/>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18"/>
                                        </p:tgtEl>
                                        <p:attrNameLst>
                                          <p:attrName>style.visibility</p:attrName>
                                        </p:attrNameLst>
                                      </p:cBhvr>
                                      <p:to>
                                        <p:strVal val="visible"/>
                                      </p:to>
                                    </p:set>
                                    <p:anim calcmode="lin" valueType="num">
                                      <p:cBhvr>
                                        <p:cTn id="71" dur="250" fill="hold"/>
                                        <p:tgtEl>
                                          <p:spTgt spid="18"/>
                                        </p:tgtEl>
                                        <p:attrNameLst>
                                          <p:attrName>ppt_w</p:attrName>
                                        </p:attrNameLst>
                                      </p:cBhvr>
                                      <p:tavLst>
                                        <p:tav tm="0">
                                          <p:val>
                                            <p:strVal val="4*#ppt_w"/>
                                          </p:val>
                                        </p:tav>
                                        <p:tav tm="100000">
                                          <p:val>
                                            <p:strVal val="#ppt_w"/>
                                          </p:val>
                                        </p:tav>
                                      </p:tavLst>
                                    </p:anim>
                                    <p:anim calcmode="lin" valueType="num">
                                      <p:cBhvr>
                                        <p:cTn id="7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3" name="Wrong Buzzer.wav"/>
                                        </p:tgtEl>
                                      </p:cMediaNode>
                                    </p:audio>
                                  </p:subTnLst>
                                </p:cTn>
                              </p:par>
                              <p:par>
                                <p:cTn id="73" presetID="1" presetClass="emph" presetSubtype="2" fill="hold" nodeType="withEffect">
                                  <p:stCondLst>
                                    <p:cond delay="1000"/>
                                  </p:stCondLst>
                                  <p:childTnLst>
                                    <p:animClr clrSpc="rgb" dir="cw">
                                      <p:cBhvr>
                                        <p:cTn id="74" dur="250" fill="hold"/>
                                        <p:tgtEl>
                                          <p:spTgt spid="12"/>
                                        </p:tgtEl>
                                        <p:attrNameLst>
                                          <p:attrName>fillcolor</p:attrName>
                                        </p:attrNameLst>
                                      </p:cBhvr>
                                      <p:to>
                                        <a:srgbClr val="FFFF00"/>
                                      </p:to>
                                    </p:animClr>
                                    <p:set>
                                      <p:cBhvr>
                                        <p:cTn id="75" dur="250" fill="hold"/>
                                        <p:tgtEl>
                                          <p:spTgt spid="12"/>
                                        </p:tgtEl>
                                        <p:attrNameLst>
                                          <p:attrName>fill.type</p:attrName>
                                        </p:attrNameLst>
                                      </p:cBhvr>
                                      <p:to>
                                        <p:strVal val="solid"/>
                                      </p:to>
                                    </p:set>
                                    <p:set>
                                      <p:cBhvr>
                                        <p:cTn id="76"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13"/>
                                        </p:tgtEl>
                                        <p:attrNameLst>
                                          <p:attrName>fillcolor</p:attrName>
                                        </p:attrNameLst>
                                      </p:cBhvr>
                                      <p:to>
                                        <a:srgbClr val="FFF2CC"/>
                                      </p:to>
                                    </p:animClr>
                                    <p:set>
                                      <p:cBhvr>
                                        <p:cTn id="82" dur="250" fill="hold"/>
                                        <p:tgtEl>
                                          <p:spTgt spid="13"/>
                                        </p:tgtEl>
                                        <p:attrNameLst>
                                          <p:attrName>fill.type</p:attrName>
                                        </p:attrNameLst>
                                      </p:cBhvr>
                                      <p:to>
                                        <p:strVal val="solid"/>
                                      </p:to>
                                    </p:set>
                                    <p:set>
                                      <p:cBhvr>
                                        <p:cTn id="83" dur="250" fill="hold"/>
                                        <p:tgtEl>
                                          <p:spTgt spid="13"/>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16"/>
                                        </p:tgtEl>
                                        <p:attrNameLst>
                                          <p:attrName>style.visibility</p:attrName>
                                        </p:attrNameLst>
                                      </p:cBhvr>
                                      <p:to>
                                        <p:strVal val="visible"/>
                                      </p:to>
                                    </p:set>
                                    <p:anim calcmode="lin" valueType="num">
                                      <p:cBhvr>
                                        <p:cTn id="86" dur="250" fill="hold"/>
                                        <p:tgtEl>
                                          <p:spTgt spid="16"/>
                                        </p:tgtEl>
                                        <p:attrNameLst>
                                          <p:attrName>ppt_w</p:attrName>
                                        </p:attrNameLst>
                                      </p:cBhvr>
                                      <p:tavLst>
                                        <p:tav tm="0">
                                          <p:val>
                                            <p:strVal val="4*#ppt_w"/>
                                          </p:val>
                                        </p:tav>
                                        <p:tav tm="100000">
                                          <p:val>
                                            <p:strVal val="#ppt_w"/>
                                          </p:val>
                                        </p:tav>
                                      </p:tavLst>
                                    </p:anim>
                                    <p:anim calcmode="lin" valueType="num">
                                      <p:cBhvr>
                                        <p:cTn id="87"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4" name="Check mark.wav"/>
                                        </p:tgtEl>
                                      </p:cMediaNode>
                                    </p:audio>
                                  </p:subTnLst>
                                </p:cTn>
                              </p:par>
                              <p:par>
                                <p:cTn id="88" presetID="1" presetClass="emph" presetSubtype="2" fill="hold" nodeType="withEffect">
                                  <p:stCondLst>
                                    <p:cond delay="1000"/>
                                  </p:stCondLst>
                                  <p:childTnLst>
                                    <p:animClr clrSpc="rgb" dir="cw">
                                      <p:cBhvr>
                                        <p:cTn id="89" dur="250" fill="hold"/>
                                        <p:tgtEl>
                                          <p:spTgt spid="13"/>
                                        </p:tgtEl>
                                        <p:attrNameLst>
                                          <p:attrName>fillcolor</p:attrName>
                                        </p:attrNameLst>
                                      </p:cBhvr>
                                      <p:to>
                                        <a:srgbClr val="00B050"/>
                                      </p:to>
                                    </p:animClr>
                                    <p:set>
                                      <p:cBhvr>
                                        <p:cTn id="90" dur="250" fill="hold"/>
                                        <p:tgtEl>
                                          <p:spTgt spid="13"/>
                                        </p:tgtEl>
                                        <p:attrNameLst>
                                          <p:attrName>fill.type</p:attrName>
                                        </p:attrNameLst>
                                      </p:cBhvr>
                                      <p:to>
                                        <p:strVal val="solid"/>
                                      </p:to>
                                    </p:set>
                                    <p:set>
                                      <p:cBhvr>
                                        <p:cTn id="91"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2" restart="whenNotActive" fill="hold" evtFilter="cancelBubble" nodeType="interactiveSeq">
                <p:stCondLst>
                  <p:cond evt="onClick" delay="0">
                    <p:tgtEl>
                      <p:spTgt spid="14"/>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250" fill="hold"/>
                                        <p:tgtEl>
                                          <p:spTgt spid="14"/>
                                        </p:tgtEl>
                                        <p:attrNameLst>
                                          <p:attrName>fillcolor</p:attrName>
                                        </p:attrNameLst>
                                      </p:cBhvr>
                                      <p:to>
                                        <a:srgbClr val="FFF2CC"/>
                                      </p:to>
                                    </p:animClr>
                                    <p:set>
                                      <p:cBhvr>
                                        <p:cTn id="97" dur="250" fill="hold"/>
                                        <p:tgtEl>
                                          <p:spTgt spid="14"/>
                                        </p:tgtEl>
                                        <p:attrNameLst>
                                          <p:attrName>fill.type</p:attrName>
                                        </p:attrNameLst>
                                      </p:cBhvr>
                                      <p:to>
                                        <p:strVal val="solid"/>
                                      </p:to>
                                    </p:set>
                                    <p:set>
                                      <p:cBhvr>
                                        <p:cTn id="98" dur="250" fill="hold"/>
                                        <p:tgtEl>
                                          <p:spTgt spid="14"/>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par>
                                <p:cTn id="99" presetID="23" presetClass="entr" presetSubtype="32" fill="hold" nodeType="withEffect">
                                  <p:stCondLst>
                                    <p:cond delay="100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250" fill="hold"/>
                                        <p:tgtEl>
                                          <p:spTgt spid="17"/>
                                        </p:tgtEl>
                                        <p:attrNameLst>
                                          <p:attrName>ppt_w</p:attrName>
                                        </p:attrNameLst>
                                      </p:cBhvr>
                                      <p:tavLst>
                                        <p:tav tm="0">
                                          <p:val>
                                            <p:strVal val="4*#ppt_w"/>
                                          </p:val>
                                        </p:tav>
                                        <p:tav tm="100000">
                                          <p:val>
                                            <p:strVal val="#ppt_w"/>
                                          </p:val>
                                        </p:tav>
                                      </p:tavLst>
                                    </p:anim>
                                    <p:anim calcmode="lin" valueType="num">
                                      <p:cBhvr>
                                        <p:cTn id="102"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3" name="Wrong Buzzer.wav"/>
                                        </p:tgtEl>
                                      </p:cMediaNode>
                                    </p:audio>
                                  </p:subTnLst>
                                </p:cTn>
                              </p:par>
                              <p:par>
                                <p:cTn id="103" presetID="1" presetClass="emph" presetSubtype="2" fill="hold" nodeType="withEffect">
                                  <p:stCondLst>
                                    <p:cond delay="1000"/>
                                  </p:stCondLst>
                                  <p:childTnLst>
                                    <p:animClr clrSpc="rgb" dir="cw">
                                      <p:cBhvr>
                                        <p:cTn id="104" dur="250" fill="hold"/>
                                        <p:tgtEl>
                                          <p:spTgt spid="14"/>
                                        </p:tgtEl>
                                        <p:attrNameLst>
                                          <p:attrName>fillcolor</p:attrName>
                                        </p:attrNameLst>
                                      </p:cBhvr>
                                      <p:to>
                                        <a:srgbClr val="FFFF00"/>
                                      </p:to>
                                    </p:animClr>
                                    <p:set>
                                      <p:cBhvr>
                                        <p:cTn id="105" dur="250" fill="hold"/>
                                        <p:tgtEl>
                                          <p:spTgt spid="14"/>
                                        </p:tgtEl>
                                        <p:attrNameLst>
                                          <p:attrName>fill.type</p:attrName>
                                        </p:attrNameLst>
                                      </p:cBhvr>
                                      <p:to>
                                        <p:strVal val="solid"/>
                                      </p:to>
                                    </p:set>
                                    <p:set>
                                      <p:cBhvr>
                                        <p:cTn id="106"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a:solidFill>
            <a:srgbClr val="FFC000"/>
          </a:solidFill>
        </p:spPr>
      </p:pic>
      <p:pic>
        <p:nvPicPr>
          <p:cNvPr id="6" name="Picture 5"/>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a:solidFill>
            <a:srgbClr val="FFC000"/>
          </a:solidFill>
        </p:spPr>
      </p:pic>
      <p:pic>
        <p:nvPicPr>
          <p:cNvPr id="7" name="Picture 6"/>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a:solidFill>
            <a:srgbClr val="FFC000"/>
          </a:solidFill>
        </p:spPr>
      </p:pic>
      <p:sp>
        <p:nvSpPr>
          <p:cNvPr id="8" name="Snip Diagonal Corner Rectangle 7"/>
          <p:cNvSpPr/>
          <p:nvPr/>
        </p:nvSpPr>
        <p:spPr>
          <a:xfrm>
            <a:off x="854407" y="199869"/>
            <a:ext cx="10526728" cy="1604597"/>
          </a:xfrm>
          <a:prstGeom prst="snip2Diag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30000"/>
              </a:spcBef>
            </a:pPr>
            <a:r>
              <a:rPr lang="en-US" altLang="en-US" sz="3200">
                <a:solidFill>
                  <a:srgbClr val="C00000"/>
                </a:solidFill>
                <a:latin typeface="Times New Roman" panose="02020603050405020304" pitchFamily="18" charset="0"/>
                <a:cs typeface="Times New Roman" panose="02020603050405020304" pitchFamily="18" charset="0"/>
              </a:rPr>
              <a:t>Bạn An rút ngẫu nhiên 1 quân bài từ bộ bài tây 52 lá. Tính xác suất của biến cố “Bạn An rút được quân bài Bốn cơ” </a:t>
            </a:r>
            <a:endParaRPr lang="en-US" altLang="en-US" sz="3200" dirty="0">
              <a:solidFill>
                <a:srgbClr val="C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110220" y="1949346"/>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1</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Cloud 9"/>
          <p:cNvSpPr/>
          <p:nvPr/>
        </p:nvSpPr>
        <p:spPr>
          <a:xfrm>
            <a:off x="-683345" y="4902196"/>
            <a:ext cx="567114" cy="34921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Cloud 10"/>
          <p:cNvSpPr/>
          <p:nvPr/>
        </p:nvSpPr>
        <p:spPr>
          <a:xfrm>
            <a:off x="13632601" y="4702499"/>
            <a:ext cx="891420" cy="548907"/>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11"/>
          <p:cNvSpPr/>
          <p:nvPr/>
        </p:nvSpPr>
        <p:spPr>
          <a:xfrm>
            <a:off x="6534025" y="1953535"/>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dirty="0">
                <a:solidFill>
                  <a:prstClr val="black"/>
                </a:solidFill>
                <a:latin typeface="Times New Roman" panose="02020603050405020304" pitchFamily="18" charset="0"/>
                <a:cs typeface="Times New Roman" panose="02020603050405020304" pitchFamily="18" charset="0"/>
              </a:rPr>
              <a:t>0</a:t>
            </a:r>
            <a:r>
              <a:rPr lang="vi-VN" sz="3200" noProof="0">
                <a:solidFill>
                  <a:prstClr val="black"/>
                </a:solidFill>
                <a:latin typeface="Times New Roman" panose="02020603050405020304" pitchFamily="18" charset="0"/>
                <a:cs typeface="Times New Roman" panose="02020603050405020304" pitchFamily="18" charset="0"/>
              </a:rPr>
              <a:t> </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3" name="Rectangle 12"/>
              <p:cNvSpPr/>
              <p:nvPr/>
            </p:nvSpPr>
            <p:spPr>
              <a:xfrm>
                <a:off x="1110220" y="2838518"/>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r>
                  <a:rPr kumimoji="0" lang="en-US" sz="3200" b="0" i="0" u="none" strike="noStrike" kern="1200" cap="none" spc="0" normalizeH="0" noProof="0">
                    <a:ln>
                      <a:noFill/>
                    </a:ln>
                    <a:solidFill>
                      <a:prstClr val="black"/>
                    </a:solidFill>
                    <a:effectLst/>
                    <a:uLnTx/>
                    <a:uFillTx/>
                    <a:latin typeface="Arial" panose="020B0604020202020204" pitchFamily="34" charset="0"/>
                    <a:ea typeface="+mn-ea"/>
                    <a:cs typeface="+mn-cs"/>
                  </a:rPr>
                  <a:t> </a:t>
                </a:r>
                <a14:m>
                  <m:oMath xmlns:m="http://schemas.openxmlformats.org/officeDocument/2006/math">
                    <m:f>
                      <m:fPr>
                        <m:ctrlPr>
                          <a:rPr kumimoji="0" lang="en-US" sz="3200" b="0" i="1" u="none" strike="noStrike" kern="1200" cap="none" spc="0" normalizeH="0" noProof="0" smtClean="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noProof="0" smtClean="0">
                            <a:ln>
                              <a:noFill/>
                            </a:ln>
                            <a:solidFill>
                              <a:prstClr val="black"/>
                            </a:solidFill>
                            <a:effectLst/>
                            <a:uLnTx/>
                            <a:uFillTx/>
                            <a:latin typeface="Cambria Math" panose="02040503050406030204" pitchFamily="18" charset="0"/>
                            <a:ea typeface="+mn-ea"/>
                            <a:cs typeface="+mn-cs"/>
                          </a:rPr>
                          <m:t>1</m:t>
                        </m:r>
                      </m:num>
                      <m:den>
                        <m:r>
                          <a:rPr kumimoji="0" lang="en-US" sz="3200" b="0" i="1" u="none" strike="noStrike" kern="1200" cap="none" spc="0" normalizeH="0" noProof="0" smtClean="0">
                            <a:ln>
                              <a:noFill/>
                            </a:ln>
                            <a:solidFill>
                              <a:prstClr val="black"/>
                            </a:solidFill>
                            <a:effectLst/>
                            <a:uLnTx/>
                            <a:uFillTx/>
                            <a:latin typeface="Cambria Math" panose="02040503050406030204" pitchFamily="18" charset="0"/>
                            <a:ea typeface="+mn-ea"/>
                            <a:cs typeface="+mn-cs"/>
                          </a:rPr>
                          <m:t>52</m:t>
                        </m:r>
                      </m:den>
                    </m:f>
                  </m:oMath>
                </a14:m>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Choice>
        <mc:Fallback xmlns="">
          <p:sp>
            <p:nvSpPr>
              <p:cNvPr id="13" name="Rectangle 12"/>
              <p:cNvSpPr>
                <a:spLocks noRot="1" noChangeAspect="1" noMove="1" noResize="1" noEditPoints="1" noAdjustHandles="1" noChangeArrowheads="1" noChangeShapeType="1" noTextEdit="1"/>
              </p:cNvSpPr>
              <p:nvPr/>
            </p:nvSpPr>
            <p:spPr>
              <a:xfrm>
                <a:off x="1110220" y="2838518"/>
                <a:ext cx="4906798" cy="770816"/>
              </a:xfrm>
              <a:prstGeom prst="rect">
                <a:avLst/>
              </a:prstGeom>
              <a:blipFill>
                <a:blip r:embed="rId11"/>
                <a:stretch>
                  <a:fillRect l="-2840" b="-9160"/>
                </a:stretch>
              </a:blipFill>
              <a:ln w="28575">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534025" y="2842707"/>
                <a:ext cx="4906798" cy="77081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14:m>
                  <m:oMath xmlns:m="http://schemas.openxmlformats.org/officeDocument/2006/math">
                    <m:f>
                      <m:f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53</m:t>
                        </m:r>
                      </m:den>
                    </m:f>
                  </m:oMath>
                </a14:m>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6534025" y="2842707"/>
                <a:ext cx="4906798" cy="770816"/>
              </a:xfrm>
              <a:prstGeom prst="rect">
                <a:avLst/>
              </a:prstGeom>
              <a:blipFill>
                <a:blip r:embed="rId12"/>
                <a:stretch>
                  <a:fillRect l="-2963" b="-8333"/>
                </a:stretch>
              </a:blipFill>
              <a:ln w="28575">
                <a:solidFill>
                  <a:srgbClr val="FF0000"/>
                </a:solidFill>
              </a:ln>
            </p:spPr>
            <p:txBody>
              <a:bodyPr/>
              <a:lstStyle/>
              <a:p>
                <a:r>
                  <a:rPr lang="en-US">
                    <a:noFill/>
                  </a:rPr>
                  <a:t> </a:t>
                </a:r>
              </a:p>
            </p:txBody>
          </p:sp>
        </mc:Fallback>
      </mc:AlternateContent>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12482" y="2902112"/>
            <a:ext cx="804536" cy="643628"/>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80588" y="2883479"/>
            <a:ext cx="804742" cy="707197"/>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52738" y="2026493"/>
            <a:ext cx="732592" cy="643793"/>
          </a:xfrm>
          <a:prstGeom prst="rect">
            <a:avLst/>
          </a:prstGeom>
        </p:spPr>
      </p:pic>
      <p:sp>
        <p:nvSpPr>
          <p:cNvPr id="19" name="Cloud 18">
            <a:hlinkClick r:id="rId15" action="ppaction://hlinksldjump"/>
          </p:cNvPr>
          <p:cNvSpPr/>
          <p:nvPr/>
        </p:nvSpPr>
        <p:spPr>
          <a:xfrm>
            <a:off x="4667494" y="4702499"/>
            <a:ext cx="2359211" cy="110490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0" name="Rectangle 19"/>
          <p:cNvSpPr/>
          <p:nvPr/>
        </p:nvSpPr>
        <p:spPr>
          <a:xfrm>
            <a:off x="10361978" y="6521986"/>
            <a:ext cx="1830022" cy="3360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25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8" presetClass="emph" presetSubtype="0" repeatCount="indefinite" fill="hold" nodeType="withEffect">
                                  <p:stCondLst>
                                    <p:cond delay="0"/>
                                  </p:stCondLst>
                                  <p:childTnLst>
                                    <p:animRot by="21600000">
                                      <p:cBhvr>
                                        <p:cTn id="34" dur="2250" fill="hold"/>
                                        <p:tgtEl>
                                          <p:spTgt spid="5"/>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2500" fill="hold"/>
                                        <p:tgtEl>
                                          <p:spTgt spid="6"/>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2000" fill="hold"/>
                                        <p:tgtEl>
                                          <p:spTgt spid="7"/>
                                        </p:tgtEl>
                                        <p:attrNameLst>
                                          <p:attrName>r</p:attrName>
                                        </p:attrNameLst>
                                      </p:cBhvr>
                                    </p:animRot>
                                  </p:childTnLst>
                                </p:cTn>
                              </p:par>
                              <p:par>
                                <p:cTn id="39" presetID="2" presetClass="entr" presetSubtype="2" repeatCount="indefinite" fill="hold" grpId="0" nodeType="withEffect">
                                  <p:stCondLst>
                                    <p:cond delay="5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0" fill="hold"/>
                                        <p:tgtEl>
                                          <p:spTgt spid="10"/>
                                        </p:tgtEl>
                                        <p:attrNameLst>
                                          <p:attrName>ppt_x</p:attrName>
                                        </p:attrNameLst>
                                      </p:cBhvr>
                                      <p:tavLst>
                                        <p:tav tm="0">
                                          <p:val>
                                            <p:strVal val="1+#ppt_w/2"/>
                                          </p:val>
                                        </p:tav>
                                        <p:tav tm="100000">
                                          <p:val>
                                            <p:strVal val="#ppt_x"/>
                                          </p:val>
                                        </p:tav>
                                      </p:tavLst>
                                    </p:anim>
                                    <p:anim calcmode="lin" valueType="num">
                                      <p:cBhvr additive="base">
                                        <p:cTn id="42" dur="2000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8" repeatCount="indefinite" fill="hold" grpId="0" nodeType="withEffect">
                                  <p:stCondLst>
                                    <p:cond delay="5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20000" fill="hold"/>
                                        <p:tgtEl>
                                          <p:spTgt spid="11"/>
                                        </p:tgtEl>
                                        <p:attrNameLst>
                                          <p:attrName>ppt_x</p:attrName>
                                        </p:attrNameLst>
                                      </p:cBhvr>
                                      <p:tavLst>
                                        <p:tav tm="0">
                                          <p:val>
                                            <p:strVal val="0-#ppt_w/2"/>
                                          </p:val>
                                        </p:tav>
                                        <p:tav tm="100000">
                                          <p:val>
                                            <p:strVal val="#ppt_x"/>
                                          </p:val>
                                        </p:tav>
                                      </p:tavLst>
                                    </p:anim>
                                    <p:anim calcmode="lin" valueType="num">
                                      <p:cBhvr additive="base">
                                        <p:cTn id="46" dur="20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9"/>
                                        </p:tgtEl>
                                        <p:attrNameLst>
                                          <p:attrName>fillcolor</p:attrName>
                                        </p:attrNameLst>
                                      </p:cBhvr>
                                      <p:to>
                                        <a:srgbClr val="FFF2CC"/>
                                      </p:to>
                                    </p:animClr>
                                    <p:set>
                                      <p:cBhvr>
                                        <p:cTn id="52" dur="250" fill="hold"/>
                                        <p:tgtEl>
                                          <p:spTgt spid="9"/>
                                        </p:tgtEl>
                                        <p:attrNameLst>
                                          <p:attrName>fill.type</p:attrName>
                                        </p:attrNameLst>
                                      </p:cBhvr>
                                      <p:to>
                                        <p:strVal val="solid"/>
                                      </p:to>
                                    </p:set>
                                    <p:set>
                                      <p:cBhvr>
                                        <p:cTn id="53" dur="250" fill="hold"/>
                                        <p:tgtEl>
                                          <p:spTgt spid="9"/>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250" fill="hold"/>
                                        <p:tgtEl>
                                          <p:spTgt spid="15"/>
                                        </p:tgtEl>
                                        <p:attrNameLst>
                                          <p:attrName>ppt_w</p:attrName>
                                        </p:attrNameLst>
                                      </p:cBhvr>
                                      <p:tavLst>
                                        <p:tav tm="0">
                                          <p:val>
                                            <p:strVal val="4*#ppt_w"/>
                                          </p:val>
                                        </p:tav>
                                        <p:tav tm="100000">
                                          <p:val>
                                            <p:strVal val="#ppt_w"/>
                                          </p:val>
                                        </p:tav>
                                      </p:tavLst>
                                    </p:anim>
                                    <p:anim calcmode="lin" valueType="num">
                                      <p:cBhvr>
                                        <p:cTn id="57"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Wrong Buzzer.wav"/>
                                        </p:tgtEl>
                                      </p:cMediaNode>
                                    </p:audio>
                                  </p:subTnLst>
                                </p:cTn>
                              </p:par>
                              <p:par>
                                <p:cTn id="58" presetID="1" presetClass="emph" presetSubtype="2" fill="hold" nodeType="withEffect">
                                  <p:stCondLst>
                                    <p:cond delay="1000"/>
                                  </p:stCondLst>
                                  <p:childTnLst>
                                    <p:animClr clrSpc="rgb" dir="cw">
                                      <p:cBhvr>
                                        <p:cTn id="59" dur="250" fill="hold"/>
                                        <p:tgtEl>
                                          <p:spTgt spid="9"/>
                                        </p:tgtEl>
                                        <p:attrNameLst>
                                          <p:attrName>fillcolor</p:attrName>
                                        </p:attrNameLst>
                                      </p:cBhvr>
                                      <p:to>
                                        <a:srgbClr val="FFFF00"/>
                                      </p:to>
                                    </p:animClr>
                                    <p:set>
                                      <p:cBhvr>
                                        <p:cTn id="60" dur="250" fill="hold"/>
                                        <p:tgtEl>
                                          <p:spTgt spid="9"/>
                                        </p:tgtEl>
                                        <p:attrNameLst>
                                          <p:attrName>fill.type</p:attrName>
                                        </p:attrNameLst>
                                      </p:cBhvr>
                                      <p:to>
                                        <p:strVal val="solid"/>
                                      </p:to>
                                    </p:set>
                                    <p:set>
                                      <p:cBhvr>
                                        <p:cTn id="61"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12"/>
                                        </p:tgtEl>
                                        <p:attrNameLst>
                                          <p:attrName>fillcolor</p:attrName>
                                        </p:attrNameLst>
                                      </p:cBhvr>
                                      <p:to>
                                        <a:srgbClr val="FFF2CC"/>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18"/>
                                        </p:tgtEl>
                                        <p:attrNameLst>
                                          <p:attrName>style.visibility</p:attrName>
                                        </p:attrNameLst>
                                      </p:cBhvr>
                                      <p:to>
                                        <p:strVal val="visible"/>
                                      </p:to>
                                    </p:set>
                                    <p:anim calcmode="lin" valueType="num">
                                      <p:cBhvr>
                                        <p:cTn id="71" dur="250" fill="hold"/>
                                        <p:tgtEl>
                                          <p:spTgt spid="18"/>
                                        </p:tgtEl>
                                        <p:attrNameLst>
                                          <p:attrName>ppt_w</p:attrName>
                                        </p:attrNameLst>
                                      </p:cBhvr>
                                      <p:tavLst>
                                        <p:tav tm="0">
                                          <p:val>
                                            <p:strVal val="4*#ppt_w"/>
                                          </p:val>
                                        </p:tav>
                                        <p:tav tm="100000">
                                          <p:val>
                                            <p:strVal val="#ppt_w"/>
                                          </p:val>
                                        </p:tav>
                                      </p:tavLst>
                                    </p:anim>
                                    <p:anim calcmode="lin" valueType="num">
                                      <p:cBhvr>
                                        <p:cTn id="7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3" name="Wrong Buzzer.wav"/>
                                        </p:tgtEl>
                                      </p:cMediaNode>
                                    </p:audio>
                                  </p:subTnLst>
                                </p:cTn>
                              </p:par>
                              <p:par>
                                <p:cTn id="73" presetID="1" presetClass="emph" presetSubtype="2" fill="hold" nodeType="withEffect">
                                  <p:stCondLst>
                                    <p:cond delay="1000"/>
                                  </p:stCondLst>
                                  <p:childTnLst>
                                    <p:animClr clrSpc="rgb" dir="cw">
                                      <p:cBhvr>
                                        <p:cTn id="74" dur="250" fill="hold"/>
                                        <p:tgtEl>
                                          <p:spTgt spid="12"/>
                                        </p:tgtEl>
                                        <p:attrNameLst>
                                          <p:attrName>fillcolor</p:attrName>
                                        </p:attrNameLst>
                                      </p:cBhvr>
                                      <p:to>
                                        <a:srgbClr val="FFFF00"/>
                                      </p:to>
                                    </p:animClr>
                                    <p:set>
                                      <p:cBhvr>
                                        <p:cTn id="75" dur="250" fill="hold"/>
                                        <p:tgtEl>
                                          <p:spTgt spid="12"/>
                                        </p:tgtEl>
                                        <p:attrNameLst>
                                          <p:attrName>fill.type</p:attrName>
                                        </p:attrNameLst>
                                      </p:cBhvr>
                                      <p:to>
                                        <p:strVal val="solid"/>
                                      </p:to>
                                    </p:set>
                                    <p:set>
                                      <p:cBhvr>
                                        <p:cTn id="76"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13"/>
                                        </p:tgtEl>
                                        <p:attrNameLst>
                                          <p:attrName>fillcolor</p:attrName>
                                        </p:attrNameLst>
                                      </p:cBhvr>
                                      <p:to>
                                        <a:srgbClr val="FFF2CC"/>
                                      </p:to>
                                    </p:animClr>
                                    <p:set>
                                      <p:cBhvr>
                                        <p:cTn id="82" dur="250" fill="hold"/>
                                        <p:tgtEl>
                                          <p:spTgt spid="13"/>
                                        </p:tgtEl>
                                        <p:attrNameLst>
                                          <p:attrName>fill.type</p:attrName>
                                        </p:attrNameLst>
                                      </p:cBhvr>
                                      <p:to>
                                        <p:strVal val="solid"/>
                                      </p:to>
                                    </p:set>
                                    <p:set>
                                      <p:cBhvr>
                                        <p:cTn id="83" dur="250" fill="hold"/>
                                        <p:tgtEl>
                                          <p:spTgt spid="13"/>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16"/>
                                        </p:tgtEl>
                                        <p:attrNameLst>
                                          <p:attrName>style.visibility</p:attrName>
                                        </p:attrNameLst>
                                      </p:cBhvr>
                                      <p:to>
                                        <p:strVal val="visible"/>
                                      </p:to>
                                    </p:set>
                                    <p:anim calcmode="lin" valueType="num">
                                      <p:cBhvr>
                                        <p:cTn id="86" dur="250" fill="hold"/>
                                        <p:tgtEl>
                                          <p:spTgt spid="16"/>
                                        </p:tgtEl>
                                        <p:attrNameLst>
                                          <p:attrName>ppt_w</p:attrName>
                                        </p:attrNameLst>
                                      </p:cBhvr>
                                      <p:tavLst>
                                        <p:tav tm="0">
                                          <p:val>
                                            <p:strVal val="4*#ppt_w"/>
                                          </p:val>
                                        </p:tav>
                                        <p:tav tm="100000">
                                          <p:val>
                                            <p:strVal val="#ppt_w"/>
                                          </p:val>
                                        </p:tav>
                                      </p:tavLst>
                                    </p:anim>
                                    <p:anim calcmode="lin" valueType="num">
                                      <p:cBhvr>
                                        <p:cTn id="87"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4" name="Check mark.wav"/>
                                        </p:tgtEl>
                                      </p:cMediaNode>
                                    </p:audio>
                                  </p:subTnLst>
                                </p:cTn>
                              </p:par>
                              <p:par>
                                <p:cTn id="88" presetID="1" presetClass="emph" presetSubtype="2" fill="hold" nodeType="withEffect">
                                  <p:stCondLst>
                                    <p:cond delay="1000"/>
                                  </p:stCondLst>
                                  <p:childTnLst>
                                    <p:animClr clrSpc="rgb" dir="cw">
                                      <p:cBhvr>
                                        <p:cTn id="89" dur="250" fill="hold"/>
                                        <p:tgtEl>
                                          <p:spTgt spid="13"/>
                                        </p:tgtEl>
                                        <p:attrNameLst>
                                          <p:attrName>fillcolor</p:attrName>
                                        </p:attrNameLst>
                                      </p:cBhvr>
                                      <p:to>
                                        <a:srgbClr val="00B050"/>
                                      </p:to>
                                    </p:animClr>
                                    <p:set>
                                      <p:cBhvr>
                                        <p:cTn id="90" dur="250" fill="hold"/>
                                        <p:tgtEl>
                                          <p:spTgt spid="13"/>
                                        </p:tgtEl>
                                        <p:attrNameLst>
                                          <p:attrName>fill.type</p:attrName>
                                        </p:attrNameLst>
                                      </p:cBhvr>
                                      <p:to>
                                        <p:strVal val="solid"/>
                                      </p:to>
                                    </p:set>
                                    <p:set>
                                      <p:cBhvr>
                                        <p:cTn id="91"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2" restart="whenNotActive" fill="hold" evtFilter="cancelBubble" nodeType="interactiveSeq">
                <p:stCondLst>
                  <p:cond evt="onClick" delay="0">
                    <p:tgtEl>
                      <p:spTgt spid="14"/>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250" fill="hold"/>
                                        <p:tgtEl>
                                          <p:spTgt spid="14"/>
                                        </p:tgtEl>
                                        <p:attrNameLst>
                                          <p:attrName>fillcolor</p:attrName>
                                        </p:attrNameLst>
                                      </p:cBhvr>
                                      <p:to>
                                        <a:srgbClr val="FFF2CC"/>
                                      </p:to>
                                    </p:animClr>
                                    <p:set>
                                      <p:cBhvr>
                                        <p:cTn id="97" dur="250" fill="hold"/>
                                        <p:tgtEl>
                                          <p:spTgt spid="14"/>
                                        </p:tgtEl>
                                        <p:attrNameLst>
                                          <p:attrName>fill.type</p:attrName>
                                        </p:attrNameLst>
                                      </p:cBhvr>
                                      <p:to>
                                        <p:strVal val="solid"/>
                                      </p:to>
                                    </p:set>
                                    <p:set>
                                      <p:cBhvr>
                                        <p:cTn id="98" dur="250" fill="hold"/>
                                        <p:tgtEl>
                                          <p:spTgt spid="14"/>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par>
                                <p:cTn id="99" presetID="23" presetClass="entr" presetSubtype="32" fill="hold" nodeType="withEffect">
                                  <p:stCondLst>
                                    <p:cond delay="100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250" fill="hold"/>
                                        <p:tgtEl>
                                          <p:spTgt spid="17"/>
                                        </p:tgtEl>
                                        <p:attrNameLst>
                                          <p:attrName>ppt_w</p:attrName>
                                        </p:attrNameLst>
                                      </p:cBhvr>
                                      <p:tavLst>
                                        <p:tav tm="0">
                                          <p:val>
                                            <p:strVal val="4*#ppt_w"/>
                                          </p:val>
                                        </p:tav>
                                        <p:tav tm="100000">
                                          <p:val>
                                            <p:strVal val="#ppt_w"/>
                                          </p:val>
                                        </p:tav>
                                      </p:tavLst>
                                    </p:anim>
                                    <p:anim calcmode="lin" valueType="num">
                                      <p:cBhvr>
                                        <p:cTn id="102"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3" name="Wrong Buzzer.wav"/>
                                        </p:tgtEl>
                                      </p:cMediaNode>
                                    </p:audio>
                                  </p:subTnLst>
                                </p:cTn>
                              </p:par>
                              <p:par>
                                <p:cTn id="103" presetID="1" presetClass="emph" presetSubtype="2" fill="hold" nodeType="withEffect">
                                  <p:stCondLst>
                                    <p:cond delay="1000"/>
                                  </p:stCondLst>
                                  <p:childTnLst>
                                    <p:animClr clrSpc="rgb" dir="cw">
                                      <p:cBhvr>
                                        <p:cTn id="104" dur="250" fill="hold"/>
                                        <p:tgtEl>
                                          <p:spTgt spid="14"/>
                                        </p:tgtEl>
                                        <p:attrNameLst>
                                          <p:attrName>fillcolor</p:attrName>
                                        </p:attrNameLst>
                                      </p:cBhvr>
                                      <p:to>
                                        <a:srgbClr val="FFFF00"/>
                                      </p:to>
                                    </p:animClr>
                                    <p:set>
                                      <p:cBhvr>
                                        <p:cTn id="105" dur="250" fill="hold"/>
                                        <p:tgtEl>
                                          <p:spTgt spid="14"/>
                                        </p:tgtEl>
                                        <p:attrNameLst>
                                          <p:attrName>fill.type</p:attrName>
                                        </p:attrNameLst>
                                      </p:cBhvr>
                                      <p:to>
                                        <p:strVal val="solid"/>
                                      </p:to>
                                    </p:set>
                                    <p:set>
                                      <p:cBhvr>
                                        <p:cTn id="106"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0" y="-57903"/>
            <a:ext cx="12192000" cy="6915903"/>
          </a:xfrm>
          <a:prstGeom prst="rect">
            <a:avLst/>
          </a:prstGeom>
          <a:solidFill>
            <a:srgbClr val="D5F9F9"/>
          </a:solidFill>
          <a:ln w="3175" algn="ctr">
            <a:solidFill>
              <a:schemeClr val="tx1"/>
            </a:solidFill>
            <a:miter lim="800000"/>
            <a:headEnd/>
            <a:tailEnd/>
          </a:ln>
          <a:effectLst>
            <a:reflection blurRad="6350" stA="50000" endA="300" endPos="38500" dist="50800" dir="5400000" sy="-100000" algn="bl" rotWithShape="0"/>
          </a:effectLst>
          <a:scene3d>
            <a:camera prst="perspectiveFront"/>
            <a:lightRig rig="threePt" dir="t"/>
          </a:scene3d>
        </p:spPr>
        <p:txBody>
          <a:bodyPr wrap="none" anchor="ctr"/>
          <a:lstStyle/>
          <a:p>
            <a:pPr eaLnBrk="1" hangingPunct="1">
              <a:defRPr/>
            </a:pPr>
            <a:endParaRPr lang="en-US" altLang="en-US" sz="2800">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6" name="Picture 5"/>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a:solidFill>
            <a:srgbClr val="FFC000"/>
          </a:solidFill>
        </p:spPr>
      </p:pic>
      <p:pic>
        <p:nvPicPr>
          <p:cNvPr id="7" name="Picture 6"/>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a:solidFill>
            <a:srgbClr val="FFC000"/>
          </a:solidFill>
        </p:spPr>
      </p:pic>
      <p:sp>
        <p:nvSpPr>
          <p:cNvPr id="8" name="Snip Diagonal Corner Rectangle 7"/>
          <p:cNvSpPr/>
          <p:nvPr/>
        </p:nvSpPr>
        <p:spPr>
          <a:xfrm>
            <a:off x="832635" y="199869"/>
            <a:ext cx="10987658" cy="1871743"/>
          </a:xfrm>
          <a:prstGeom prst="snip2Diag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3000">
                <a:solidFill>
                  <a:schemeClr val="tx1"/>
                </a:solidFill>
                <a:latin typeface="Times New Roman" panose="02020603050405020304" pitchFamily="18" charset="0"/>
                <a:cs typeface="Times New Roman" panose="02020603050405020304" pitchFamily="18" charset="0"/>
              </a:rPr>
              <a:t>Một doanh nghiệp chọn ngẫu nhiên một tháng trong năm 2022 để thực hiện chương trình tri ân khách hàng. Xác suất doanh nghiệp đó chọn được tháng có ít hơn 30 ngày. Biết rằng tất cả các tháng đều có khả năng.</a:t>
            </a:r>
            <a:endParaRPr lang="en-US" sz="3200" dirty="0">
              <a:solidFill>
                <a:schemeClr val="tx1"/>
              </a:solidFill>
              <a:latin typeface="Times New Roman" pitchFamily="18" charset="0"/>
              <a:cs typeface="Times New Roman" pitchFamily="18" charset="0"/>
            </a:endParaRPr>
          </a:p>
        </p:txBody>
      </p:sp>
      <p:sp>
        <p:nvSpPr>
          <p:cNvPr id="9" name="Rectangle 8"/>
          <p:cNvSpPr/>
          <p:nvPr/>
        </p:nvSpPr>
        <p:spPr>
          <a:xfrm>
            <a:off x="1600200" y="2350781"/>
            <a:ext cx="4416818" cy="90340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AutoNum type="alphaUcPeriod"/>
              <a:defRPr/>
            </a:pPr>
            <a:r>
              <a:rPr lang="en-US" sz="3200">
                <a:solidFill>
                  <a:prstClr val="black"/>
                </a:solidFill>
                <a:latin typeface="Arial" panose="020B0604020202020204" pitchFamily="34" charset="0"/>
              </a:rPr>
              <a:t>  </a:t>
            </a:r>
            <a:r>
              <a:rPr lang="en-US" sz="3200">
                <a:solidFill>
                  <a:schemeClr val="tx1"/>
                </a:solidFill>
                <a:latin typeface="Times New Roman" pitchFamily="18" charset="0"/>
                <a:cs typeface="Times New Roman" pitchFamily="18" charset="0"/>
              </a:rPr>
              <a:t>1.</a:t>
            </a:r>
            <a:endParaRPr lang="en-US" sz="3200" dirty="0">
              <a:solidFill>
                <a:schemeClr val="tx1"/>
              </a:solidFill>
              <a:latin typeface="Times New Roman" pitchFamily="18" charset="0"/>
              <a:cs typeface="Times New Roman" pitchFamily="18" charset="0"/>
            </a:endParaRPr>
          </a:p>
        </p:txBody>
      </p:sp>
      <p:sp>
        <p:nvSpPr>
          <p:cNvPr id="10" name="Cloud 9"/>
          <p:cNvSpPr/>
          <p:nvPr/>
        </p:nvSpPr>
        <p:spPr>
          <a:xfrm>
            <a:off x="-683345" y="4902196"/>
            <a:ext cx="567114" cy="34921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Cloud 10"/>
          <p:cNvSpPr/>
          <p:nvPr/>
        </p:nvSpPr>
        <p:spPr>
          <a:xfrm>
            <a:off x="13632601" y="4702499"/>
            <a:ext cx="891420" cy="548907"/>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11"/>
          <p:cNvSpPr/>
          <p:nvPr/>
        </p:nvSpPr>
        <p:spPr>
          <a:xfrm>
            <a:off x="6867090" y="2350746"/>
            <a:ext cx="4474837" cy="92073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B.</a:t>
            </a:r>
            <a:r>
              <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0</a:t>
            </a:r>
            <a:endParaRPr lang="en-US" sz="3200"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6867089" y="3728674"/>
                <a:ext cx="4474837" cy="88133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a:solidFill>
                      <a:prstClr val="black"/>
                    </a:solidFill>
                    <a:latin typeface="Arial" panose="020B0604020202020204" pitchFamily="34" charset="0"/>
                  </a:rPr>
                  <a:t>D</a:t>
                </a:r>
                <a:r>
                  <a:rPr lang="en-US" sz="3200">
                    <a:solidFill>
                      <a:prstClr val="black"/>
                    </a:solidFill>
                    <a:latin typeface="Arial" panose="020B0604020202020204" pitchFamily="34" charset="0"/>
                  </a:rPr>
                  <a:t>. </a:t>
                </a:r>
                <a14:m>
                  <m:oMath xmlns:m="http://schemas.openxmlformats.org/officeDocument/2006/math">
                    <m:f>
                      <m:fPr>
                        <m:ctrlPr>
                          <a:rPr lang="en-US" sz="3200" b="0" i="1" smtClean="0">
                            <a:solidFill>
                              <a:prstClr val="black"/>
                            </a:solidFill>
                            <a:latin typeface="Cambria Math" panose="02040503050406030204" pitchFamily="18" charset="0"/>
                          </a:rPr>
                        </m:ctrlPr>
                      </m:fPr>
                      <m:num>
                        <m:r>
                          <a:rPr lang="en-US" sz="3200" b="0" i="1" smtClean="0">
                            <a:solidFill>
                              <a:prstClr val="black"/>
                            </a:solidFill>
                            <a:latin typeface="Cambria Math" panose="02040503050406030204" pitchFamily="18" charset="0"/>
                          </a:rPr>
                          <m:t>1</m:t>
                        </m:r>
                      </m:num>
                      <m:den>
                        <m:r>
                          <a:rPr lang="en-US" sz="3200" b="0" i="1" smtClean="0">
                            <a:solidFill>
                              <a:prstClr val="black"/>
                            </a:solidFill>
                            <a:latin typeface="Cambria Math" panose="02040503050406030204" pitchFamily="18" charset="0"/>
                          </a:rPr>
                          <m:t>12</m:t>
                        </m:r>
                      </m:den>
                    </m:f>
                  </m:oMath>
                </a14:m>
                <a:endParaRPr lang="en-US" sz="3200" dirty="0">
                  <a:solidFill>
                    <a:schemeClr val="tx1"/>
                  </a:solidFill>
                  <a:latin typeface="Times New Roman" pitchFamily="18" charset="0"/>
                  <a:cs typeface="Times New Roman"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867089" y="3728674"/>
                <a:ext cx="4474837" cy="881337"/>
              </a:xfrm>
              <a:prstGeom prst="rect">
                <a:avLst/>
              </a:prstGeom>
              <a:blipFill>
                <a:blip r:embed="rId11"/>
                <a:stretch>
                  <a:fillRect l="-3108" b="-2013"/>
                </a:stretch>
              </a:blipFill>
              <a:ln w="28575">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600200" y="3763442"/>
                <a:ext cx="4416818" cy="96498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14:m>
                  <m:oMath xmlns:m="http://schemas.openxmlformats.org/officeDocument/2006/math">
                    <m:f>
                      <m:f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m:t>
                        </m:r>
                      </m:num>
                      <m:den>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den>
                    </m:f>
                  </m:oMath>
                </a14:m>
                <a:endParaRPr lang="en-US" sz="3200" dirty="0">
                  <a:solidFill>
                    <a:schemeClr val="tx1"/>
                  </a:solidFill>
                  <a:latin typeface="Times New Roman" pitchFamily="18" charset="0"/>
                  <a:cs typeface="Times New Roman"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600200" y="3763442"/>
                <a:ext cx="4416818" cy="964987"/>
              </a:xfrm>
              <a:prstGeom prst="rect">
                <a:avLst/>
              </a:prstGeom>
              <a:blipFill>
                <a:blip r:embed="rId12"/>
                <a:stretch>
                  <a:fillRect l="-3292"/>
                </a:stretch>
              </a:blipFill>
              <a:ln w="28575">
                <a:solidFill>
                  <a:srgbClr val="FF0000"/>
                </a:solidFill>
              </a:ln>
            </p:spPr>
            <p:txBody>
              <a:bodyPr/>
              <a:lstStyle/>
              <a:p>
                <a:r>
                  <a:rPr lang="en-US">
                    <a:noFill/>
                  </a:rPr>
                  <a:t> </a:t>
                </a:r>
              </a:p>
            </p:txBody>
          </p:sp>
        </mc:Fallback>
      </mc:AlternateContent>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11296" y="2376257"/>
            <a:ext cx="805722" cy="708059"/>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876" y="3796494"/>
            <a:ext cx="918133" cy="643628"/>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12276" y="3804215"/>
            <a:ext cx="804742" cy="707197"/>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09334" y="2417990"/>
            <a:ext cx="732592" cy="643793"/>
          </a:xfrm>
          <a:prstGeom prst="rect">
            <a:avLst/>
          </a:prstGeom>
        </p:spPr>
      </p:pic>
      <p:sp>
        <p:nvSpPr>
          <p:cNvPr id="19" name="Cloud 18">
            <a:hlinkClick r:id="rId15" action="ppaction://hlinksldjump"/>
          </p:cNvPr>
          <p:cNvSpPr/>
          <p:nvPr/>
        </p:nvSpPr>
        <p:spPr>
          <a:xfrm>
            <a:off x="4667494" y="4702499"/>
            <a:ext cx="2359211" cy="110490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20" name="Rectangle 19"/>
          <p:cNvSpPr/>
          <p:nvPr/>
        </p:nvSpPr>
        <p:spPr>
          <a:xfrm>
            <a:off x="10361978" y="6521986"/>
            <a:ext cx="1830022" cy="3360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27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grpId="0" nodeType="with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8" presetClass="emph" presetSubtype="0" repeatCount="indefinite" fill="hold" nodeType="withEffect">
                                  <p:stCondLst>
                                    <p:cond delay="0"/>
                                  </p:stCondLst>
                                  <p:childTnLst>
                                    <p:animRot by="21600000">
                                      <p:cBhvr>
                                        <p:cTn id="34" dur="2250" fill="hold"/>
                                        <p:tgtEl>
                                          <p:spTgt spid="5"/>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2500" fill="hold"/>
                                        <p:tgtEl>
                                          <p:spTgt spid="6"/>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2000" fill="hold"/>
                                        <p:tgtEl>
                                          <p:spTgt spid="7"/>
                                        </p:tgtEl>
                                        <p:attrNameLst>
                                          <p:attrName>r</p:attrName>
                                        </p:attrNameLst>
                                      </p:cBhvr>
                                    </p:animRot>
                                  </p:childTnLst>
                                </p:cTn>
                              </p:par>
                              <p:par>
                                <p:cTn id="39" presetID="2" presetClass="entr" presetSubtype="2" repeatCount="indefinite" fill="hold" grpId="0" nodeType="withEffect">
                                  <p:stCondLst>
                                    <p:cond delay="5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0" fill="hold"/>
                                        <p:tgtEl>
                                          <p:spTgt spid="10"/>
                                        </p:tgtEl>
                                        <p:attrNameLst>
                                          <p:attrName>ppt_x</p:attrName>
                                        </p:attrNameLst>
                                      </p:cBhvr>
                                      <p:tavLst>
                                        <p:tav tm="0">
                                          <p:val>
                                            <p:strVal val="1+#ppt_w/2"/>
                                          </p:val>
                                        </p:tav>
                                        <p:tav tm="100000">
                                          <p:val>
                                            <p:strVal val="#ppt_x"/>
                                          </p:val>
                                        </p:tav>
                                      </p:tavLst>
                                    </p:anim>
                                    <p:anim calcmode="lin" valueType="num">
                                      <p:cBhvr additive="base">
                                        <p:cTn id="42" dur="2000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8" repeatCount="indefinite" fill="hold" grpId="0" nodeType="withEffect">
                                  <p:stCondLst>
                                    <p:cond delay="5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20000" fill="hold"/>
                                        <p:tgtEl>
                                          <p:spTgt spid="11"/>
                                        </p:tgtEl>
                                        <p:attrNameLst>
                                          <p:attrName>ppt_x</p:attrName>
                                        </p:attrNameLst>
                                      </p:cBhvr>
                                      <p:tavLst>
                                        <p:tav tm="0">
                                          <p:val>
                                            <p:strVal val="0-#ppt_w/2"/>
                                          </p:val>
                                        </p:tav>
                                        <p:tav tm="100000">
                                          <p:val>
                                            <p:strVal val="#ppt_x"/>
                                          </p:val>
                                        </p:tav>
                                      </p:tavLst>
                                    </p:anim>
                                    <p:anim calcmode="lin" valueType="num">
                                      <p:cBhvr additive="base">
                                        <p:cTn id="46" dur="20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9"/>
                                        </p:tgtEl>
                                        <p:attrNameLst>
                                          <p:attrName>fillcolor</p:attrName>
                                        </p:attrNameLst>
                                      </p:cBhvr>
                                      <p:to>
                                        <a:srgbClr val="FFF2CC"/>
                                      </p:to>
                                    </p:animClr>
                                    <p:set>
                                      <p:cBhvr>
                                        <p:cTn id="52" dur="250" fill="hold"/>
                                        <p:tgtEl>
                                          <p:spTgt spid="9"/>
                                        </p:tgtEl>
                                        <p:attrNameLst>
                                          <p:attrName>fill.type</p:attrName>
                                        </p:attrNameLst>
                                      </p:cBhvr>
                                      <p:to>
                                        <p:strVal val="solid"/>
                                      </p:to>
                                    </p:set>
                                    <p:set>
                                      <p:cBhvr>
                                        <p:cTn id="53" dur="250" fill="hold"/>
                                        <p:tgtEl>
                                          <p:spTgt spid="9"/>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250" fill="hold"/>
                                        <p:tgtEl>
                                          <p:spTgt spid="15"/>
                                        </p:tgtEl>
                                        <p:attrNameLst>
                                          <p:attrName>ppt_w</p:attrName>
                                        </p:attrNameLst>
                                      </p:cBhvr>
                                      <p:tavLst>
                                        <p:tav tm="0">
                                          <p:val>
                                            <p:strVal val="4*#ppt_w"/>
                                          </p:val>
                                        </p:tav>
                                        <p:tav tm="100000">
                                          <p:val>
                                            <p:strVal val="#ppt_w"/>
                                          </p:val>
                                        </p:tav>
                                      </p:tavLst>
                                    </p:anim>
                                    <p:anim calcmode="lin" valueType="num">
                                      <p:cBhvr>
                                        <p:cTn id="57"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Wrong Buzzer.wav"/>
                                        </p:tgtEl>
                                      </p:cMediaNode>
                                    </p:audio>
                                  </p:subTnLst>
                                </p:cTn>
                              </p:par>
                              <p:par>
                                <p:cTn id="58" presetID="1" presetClass="emph" presetSubtype="2" fill="hold" nodeType="withEffect">
                                  <p:stCondLst>
                                    <p:cond delay="1000"/>
                                  </p:stCondLst>
                                  <p:childTnLst>
                                    <p:animClr clrSpc="rgb" dir="cw">
                                      <p:cBhvr>
                                        <p:cTn id="59" dur="250" fill="hold"/>
                                        <p:tgtEl>
                                          <p:spTgt spid="9"/>
                                        </p:tgtEl>
                                        <p:attrNameLst>
                                          <p:attrName>fillcolor</p:attrName>
                                        </p:attrNameLst>
                                      </p:cBhvr>
                                      <p:to>
                                        <a:srgbClr val="FFFF00"/>
                                      </p:to>
                                    </p:animClr>
                                    <p:set>
                                      <p:cBhvr>
                                        <p:cTn id="60" dur="250" fill="hold"/>
                                        <p:tgtEl>
                                          <p:spTgt spid="9"/>
                                        </p:tgtEl>
                                        <p:attrNameLst>
                                          <p:attrName>fill.type</p:attrName>
                                        </p:attrNameLst>
                                      </p:cBhvr>
                                      <p:to>
                                        <p:strVal val="solid"/>
                                      </p:to>
                                    </p:set>
                                    <p:set>
                                      <p:cBhvr>
                                        <p:cTn id="61"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12"/>
                                        </p:tgtEl>
                                        <p:attrNameLst>
                                          <p:attrName>fillcolor</p:attrName>
                                        </p:attrNameLst>
                                      </p:cBhvr>
                                      <p:to>
                                        <a:srgbClr val="FFF2CC"/>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18"/>
                                        </p:tgtEl>
                                        <p:attrNameLst>
                                          <p:attrName>style.visibility</p:attrName>
                                        </p:attrNameLst>
                                      </p:cBhvr>
                                      <p:to>
                                        <p:strVal val="visible"/>
                                      </p:to>
                                    </p:set>
                                    <p:anim calcmode="lin" valueType="num">
                                      <p:cBhvr>
                                        <p:cTn id="71" dur="250" fill="hold"/>
                                        <p:tgtEl>
                                          <p:spTgt spid="18"/>
                                        </p:tgtEl>
                                        <p:attrNameLst>
                                          <p:attrName>ppt_w</p:attrName>
                                        </p:attrNameLst>
                                      </p:cBhvr>
                                      <p:tavLst>
                                        <p:tav tm="0">
                                          <p:val>
                                            <p:strVal val="4*#ppt_w"/>
                                          </p:val>
                                        </p:tav>
                                        <p:tav tm="100000">
                                          <p:val>
                                            <p:strVal val="#ppt_w"/>
                                          </p:val>
                                        </p:tav>
                                      </p:tavLst>
                                    </p:anim>
                                    <p:anim calcmode="lin" valueType="num">
                                      <p:cBhvr>
                                        <p:cTn id="7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3" name="Wrong Buzzer.wav"/>
                                        </p:tgtEl>
                                      </p:cMediaNode>
                                    </p:audio>
                                  </p:subTnLst>
                                </p:cTn>
                              </p:par>
                              <p:par>
                                <p:cTn id="73" presetID="1" presetClass="emph" presetSubtype="2" fill="hold" nodeType="withEffect">
                                  <p:stCondLst>
                                    <p:cond delay="1000"/>
                                  </p:stCondLst>
                                  <p:childTnLst>
                                    <p:animClr clrSpc="rgb" dir="cw">
                                      <p:cBhvr>
                                        <p:cTn id="74" dur="250" fill="hold"/>
                                        <p:tgtEl>
                                          <p:spTgt spid="12"/>
                                        </p:tgtEl>
                                        <p:attrNameLst>
                                          <p:attrName>fillcolor</p:attrName>
                                        </p:attrNameLst>
                                      </p:cBhvr>
                                      <p:to>
                                        <a:srgbClr val="FFFF00"/>
                                      </p:to>
                                    </p:animClr>
                                    <p:set>
                                      <p:cBhvr>
                                        <p:cTn id="75" dur="250" fill="hold"/>
                                        <p:tgtEl>
                                          <p:spTgt spid="12"/>
                                        </p:tgtEl>
                                        <p:attrNameLst>
                                          <p:attrName>fill.type</p:attrName>
                                        </p:attrNameLst>
                                      </p:cBhvr>
                                      <p:to>
                                        <p:strVal val="solid"/>
                                      </p:to>
                                    </p:set>
                                    <p:set>
                                      <p:cBhvr>
                                        <p:cTn id="76"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13"/>
                                        </p:tgtEl>
                                        <p:attrNameLst>
                                          <p:attrName>fillcolor</p:attrName>
                                        </p:attrNameLst>
                                      </p:cBhvr>
                                      <p:to>
                                        <a:srgbClr val="FFF2CC"/>
                                      </p:to>
                                    </p:animClr>
                                    <p:set>
                                      <p:cBhvr>
                                        <p:cTn id="82" dur="250" fill="hold"/>
                                        <p:tgtEl>
                                          <p:spTgt spid="13"/>
                                        </p:tgtEl>
                                        <p:attrNameLst>
                                          <p:attrName>fill.type</p:attrName>
                                        </p:attrNameLst>
                                      </p:cBhvr>
                                      <p:to>
                                        <p:strVal val="solid"/>
                                      </p:to>
                                    </p:set>
                                    <p:set>
                                      <p:cBhvr>
                                        <p:cTn id="83" dur="250" fill="hold"/>
                                        <p:tgtEl>
                                          <p:spTgt spid="13"/>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16"/>
                                        </p:tgtEl>
                                        <p:attrNameLst>
                                          <p:attrName>style.visibility</p:attrName>
                                        </p:attrNameLst>
                                      </p:cBhvr>
                                      <p:to>
                                        <p:strVal val="visible"/>
                                      </p:to>
                                    </p:set>
                                    <p:anim calcmode="lin" valueType="num">
                                      <p:cBhvr>
                                        <p:cTn id="86" dur="250" fill="hold"/>
                                        <p:tgtEl>
                                          <p:spTgt spid="16"/>
                                        </p:tgtEl>
                                        <p:attrNameLst>
                                          <p:attrName>ppt_w</p:attrName>
                                        </p:attrNameLst>
                                      </p:cBhvr>
                                      <p:tavLst>
                                        <p:tav tm="0">
                                          <p:val>
                                            <p:strVal val="4*#ppt_w"/>
                                          </p:val>
                                        </p:tav>
                                        <p:tav tm="100000">
                                          <p:val>
                                            <p:strVal val="#ppt_w"/>
                                          </p:val>
                                        </p:tav>
                                      </p:tavLst>
                                    </p:anim>
                                    <p:anim calcmode="lin" valueType="num">
                                      <p:cBhvr>
                                        <p:cTn id="87"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4" name="Check mark.wav"/>
                                        </p:tgtEl>
                                      </p:cMediaNode>
                                    </p:audio>
                                  </p:subTnLst>
                                </p:cTn>
                              </p:par>
                              <p:par>
                                <p:cTn id="88" presetID="1" presetClass="emph" presetSubtype="2" fill="hold" nodeType="withEffect">
                                  <p:stCondLst>
                                    <p:cond delay="1000"/>
                                  </p:stCondLst>
                                  <p:childTnLst>
                                    <p:animClr clrSpc="rgb" dir="cw">
                                      <p:cBhvr>
                                        <p:cTn id="89" dur="250" fill="hold"/>
                                        <p:tgtEl>
                                          <p:spTgt spid="13"/>
                                        </p:tgtEl>
                                        <p:attrNameLst>
                                          <p:attrName>fillcolor</p:attrName>
                                        </p:attrNameLst>
                                      </p:cBhvr>
                                      <p:to>
                                        <a:srgbClr val="00B050"/>
                                      </p:to>
                                    </p:animClr>
                                    <p:set>
                                      <p:cBhvr>
                                        <p:cTn id="90" dur="250" fill="hold"/>
                                        <p:tgtEl>
                                          <p:spTgt spid="13"/>
                                        </p:tgtEl>
                                        <p:attrNameLst>
                                          <p:attrName>fill.type</p:attrName>
                                        </p:attrNameLst>
                                      </p:cBhvr>
                                      <p:to>
                                        <p:strVal val="solid"/>
                                      </p:to>
                                    </p:set>
                                    <p:set>
                                      <p:cBhvr>
                                        <p:cTn id="91"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2" restart="whenNotActive" fill="hold" evtFilter="cancelBubble" nodeType="interactiveSeq">
                <p:stCondLst>
                  <p:cond evt="onClick" delay="0">
                    <p:tgtEl>
                      <p:spTgt spid="14"/>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250" fill="hold"/>
                                        <p:tgtEl>
                                          <p:spTgt spid="14"/>
                                        </p:tgtEl>
                                        <p:attrNameLst>
                                          <p:attrName>fillcolor</p:attrName>
                                        </p:attrNameLst>
                                      </p:cBhvr>
                                      <p:to>
                                        <a:srgbClr val="FFF2CC"/>
                                      </p:to>
                                    </p:animClr>
                                    <p:set>
                                      <p:cBhvr>
                                        <p:cTn id="97" dur="250" fill="hold"/>
                                        <p:tgtEl>
                                          <p:spTgt spid="14"/>
                                        </p:tgtEl>
                                        <p:attrNameLst>
                                          <p:attrName>fill.type</p:attrName>
                                        </p:attrNameLst>
                                      </p:cBhvr>
                                      <p:to>
                                        <p:strVal val="solid"/>
                                      </p:to>
                                    </p:set>
                                    <p:set>
                                      <p:cBhvr>
                                        <p:cTn id="98" dur="250" fill="hold"/>
                                        <p:tgtEl>
                                          <p:spTgt spid="14"/>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par>
                                <p:cTn id="99" presetID="23" presetClass="entr" presetSubtype="32" fill="hold" nodeType="withEffect">
                                  <p:stCondLst>
                                    <p:cond delay="100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250" fill="hold"/>
                                        <p:tgtEl>
                                          <p:spTgt spid="17"/>
                                        </p:tgtEl>
                                        <p:attrNameLst>
                                          <p:attrName>ppt_w</p:attrName>
                                        </p:attrNameLst>
                                      </p:cBhvr>
                                      <p:tavLst>
                                        <p:tav tm="0">
                                          <p:val>
                                            <p:strVal val="4*#ppt_w"/>
                                          </p:val>
                                        </p:tav>
                                        <p:tav tm="100000">
                                          <p:val>
                                            <p:strVal val="#ppt_w"/>
                                          </p:val>
                                        </p:tav>
                                      </p:tavLst>
                                    </p:anim>
                                    <p:anim calcmode="lin" valueType="num">
                                      <p:cBhvr>
                                        <p:cTn id="102"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3" name="Wrong Buzzer.wav"/>
                                        </p:tgtEl>
                                      </p:cMediaNode>
                                    </p:audio>
                                  </p:subTnLst>
                                </p:cTn>
                              </p:par>
                              <p:par>
                                <p:cTn id="103" presetID="1" presetClass="emph" presetSubtype="2" fill="hold" nodeType="withEffect">
                                  <p:stCondLst>
                                    <p:cond delay="1000"/>
                                  </p:stCondLst>
                                  <p:childTnLst>
                                    <p:animClr clrSpc="rgb" dir="cw">
                                      <p:cBhvr>
                                        <p:cTn id="104" dur="250" fill="hold"/>
                                        <p:tgtEl>
                                          <p:spTgt spid="14"/>
                                        </p:tgtEl>
                                        <p:attrNameLst>
                                          <p:attrName>fillcolor</p:attrName>
                                        </p:attrNameLst>
                                      </p:cBhvr>
                                      <p:to>
                                        <a:srgbClr val="FFFF00"/>
                                      </p:to>
                                    </p:animClr>
                                    <p:set>
                                      <p:cBhvr>
                                        <p:cTn id="105" dur="250" fill="hold"/>
                                        <p:tgtEl>
                                          <p:spTgt spid="14"/>
                                        </p:tgtEl>
                                        <p:attrNameLst>
                                          <p:attrName>fill.type</p:attrName>
                                        </p:attrNameLst>
                                      </p:cBhvr>
                                      <p:to>
                                        <p:strVal val="solid"/>
                                      </p:to>
                                    </p:set>
                                    <p:set>
                                      <p:cBhvr>
                                        <p:cTn id="106"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xmlns="" id="{6134D109-5F98-4B01-86DB-56CCF640CAB8}"/>
              </a:ext>
            </a:extLst>
          </p:cNvPr>
          <p:cNvSpPr>
            <a:spLocks noChangeArrowheads="1"/>
          </p:cNvSpPr>
          <p:nvPr/>
        </p:nvSpPr>
        <p:spPr bwMode="auto">
          <a:xfrm>
            <a:off x="0" y="-57948"/>
            <a:ext cx="12192000" cy="6915948"/>
          </a:xfrm>
          <a:prstGeom prst="rect">
            <a:avLst/>
          </a:prstGeom>
          <a:solidFill>
            <a:srgbClr val="DAFBFA"/>
          </a:solidFill>
          <a:ln w="3175" algn="ctr">
            <a:solidFill>
              <a:schemeClr val="tx1"/>
            </a:solidFill>
            <a:miter lim="800000"/>
            <a:headEnd/>
            <a:tailEnd/>
          </a:ln>
          <a:effectLst>
            <a:glow rad="63500">
              <a:schemeClr val="accent2">
                <a:satMod val="175000"/>
                <a:alpha val="40000"/>
              </a:schemeClr>
            </a:glow>
            <a:outerShdw blurRad="50800" dist="38100" dir="5400000" algn="t" rotWithShape="0">
              <a:prstClr val="black">
                <a:alpha val="40000"/>
              </a:prstClr>
            </a:outerShdw>
            <a:reflection blurRad="6350" stA="50000" endA="300" endPos="38500" dist="50800" dir="5400000" sy="-100000" algn="bl" rotWithShape="0"/>
            <a:softEdge rad="31750"/>
          </a:effectLst>
          <a:scene3d>
            <a:camera prst="perspectiveFront"/>
            <a:lightRig rig="threePt" dir="t"/>
          </a:scene3d>
          <a:sp3d>
            <a:bevelT/>
          </a:sp3d>
        </p:spPr>
        <p:txBody>
          <a:bodyPr wrap="none" anchor="ctr"/>
          <a:lstStyle/>
          <a:p>
            <a:pPr eaLnBrk="1" hangingPunct="1">
              <a:defRPr/>
            </a:pP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6859" y="389965"/>
            <a:ext cx="11282772" cy="3323987"/>
          </a:xfrm>
          <a:prstGeom prst="rect">
            <a:avLst/>
          </a:prstGeom>
          <a:noFill/>
        </p:spPr>
        <p:txBody>
          <a:bodyPr wrap="square" rtlCol="0">
            <a:spAutoFit/>
          </a:bodyPr>
          <a:lstStyle/>
          <a:p>
            <a:r>
              <a:rPr lang="en-US" sz="3000" b="1">
                <a:solidFill>
                  <a:srgbClr val="FF0000"/>
                </a:solidFill>
                <a:latin typeface="Times New Roman" panose="02020603050405020304" pitchFamily="18" charset="0"/>
                <a:cs typeface="Times New Roman" panose="02020603050405020304" pitchFamily="18" charset="0"/>
              </a:rPr>
              <a:t>Bài 1 SGK/96:</a:t>
            </a:r>
          </a:p>
          <a:p>
            <a:r>
              <a:rPr lang="en-US" sz="3000">
                <a:solidFill>
                  <a:srgbClr val="0000FF"/>
                </a:solidFill>
                <a:latin typeface="Times New Roman" panose="02020603050405020304" pitchFamily="18" charset="0"/>
                <a:cs typeface="Times New Roman" panose="02020603050405020304" pitchFamily="18" charset="0"/>
              </a:rPr>
              <a:t>Trân giá sách có 3 quyển truyện tranh và 1 quyển sách giáo khoa. An chọn ngẫu nhiên 2 quyển sách từ giá sách . Trong các biến cố sau, hãy chỉ ra biến cố nào  là biến cố chắc chắn, không thể, ngẫu nhiên. Tại sao?</a:t>
            </a:r>
          </a:p>
          <a:p>
            <a:r>
              <a:rPr lang="en-US" sz="3000">
                <a:solidFill>
                  <a:srgbClr val="FF0000"/>
                </a:solidFill>
                <a:latin typeface="Times New Roman" panose="02020603050405020304" pitchFamily="18" charset="0"/>
                <a:cs typeface="Times New Roman" panose="02020603050405020304" pitchFamily="18" charset="0"/>
              </a:rPr>
              <a:t>A. </a:t>
            </a:r>
            <a:r>
              <a:rPr lang="en-US" sz="3000">
                <a:solidFill>
                  <a:srgbClr val="0000FF"/>
                </a:solidFill>
                <a:latin typeface="Times New Roman" panose="02020603050405020304" pitchFamily="18" charset="0"/>
                <a:cs typeface="Times New Roman" panose="02020603050405020304" pitchFamily="18" charset="0"/>
              </a:rPr>
              <a:t>“An chọn được 2 quyển truyện tranh”,</a:t>
            </a:r>
          </a:p>
          <a:p>
            <a:r>
              <a:rPr lang="en-US" sz="3000">
                <a:solidFill>
                  <a:srgbClr val="FF0000"/>
                </a:solidFill>
                <a:latin typeface="Times New Roman" panose="02020603050405020304" pitchFamily="18" charset="0"/>
                <a:cs typeface="Times New Roman" panose="02020603050405020304" pitchFamily="18" charset="0"/>
              </a:rPr>
              <a:t>B. </a:t>
            </a:r>
            <a:r>
              <a:rPr lang="en-US" sz="3000">
                <a:solidFill>
                  <a:srgbClr val="0000FF"/>
                </a:solidFill>
                <a:latin typeface="Times New Roman" panose="02020603050405020304" pitchFamily="18" charset="0"/>
                <a:cs typeface="Times New Roman" panose="02020603050405020304" pitchFamily="18" charset="0"/>
              </a:rPr>
              <a:t>“An chọn được ít nhất 1 quyển truyện tranh”,</a:t>
            </a:r>
          </a:p>
          <a:p>
            <a:r>
              <a:rPr lang="en-US" sz="3000">
                <a:solidFill>
                  <a:srgbClr val="FF0000"/>
                </a:solidFill>
                <a:latin typeface="Times New Roman" panose="02020603050405020304" pitchFamily="18" charset="0"/>
                <a:cs typeface="Times New Roman" panose="02020603050405020304" pitchFamily="18" charset="0"/>
              </a:rPr>
              <a:t>C. </a:t>
            </a:r>
            <a:r>
              <a:rPr lang="en-US" sz="3000">
                <a:solidFill>
                  <a:srgbClr val="0000FF"/>
                </a:solidFill>
                <a:latin typeface="Times New Roman" panose="02020603050405020304" pitchFamily="18" charset="0"/>
                <a:cs typeface="Times New Roman" panose="02020603050405020304" pitchFamily="18" charset="0"/>
              </a:rPr>
              <a:t>“An chọn được 2 quyển sách giáo khoa”.</a:t>
            </a:r>
          </a:p>
        </p:txBody>
      </p:sp>
      <p:sp>
        <p:nvSpPr>
          <p:cNvPr id="4" name="Rectangle 3"/>
          <p:cNvSpPr/>
          <p:nvPr/>
        </p:nvSpPr>
        <p:spPr>
          <a:xfrm>
            <a:off x="4343508" y="3944812"/>
            <a:ext cx="1639552" cy="589649"/>
          </a:xfrm>
          <a:prstGeom prst="rect">
            <a:avLst/>
          </a:prstGeom>
        </p:spPr>
        <p:txBody>
          <a:bodyPr wrap="none">
            <a:spAutoFit/>
          </a:bodyPr>
          <a:lstStyle/>
          <a:p>
            <a:pPr marL="180340" algn="ctr">
              <a:lnSpc>
                <a:spcPct val="115000"/>
              </a:lnSpc>
              <a:spcAft>
                <a:spcPts val="800"/>
              </a:spcAft>
            </a:pP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3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3"/>
          <p:cNvSpPr>
            <a:spLocks noChangeArrowheads="1"/>
          </p:cNvSpPr>
          <p:nvPr/>
        </p:nvSpPr>
        <p:spPr bwMode="auto">
          <a:xfrm>
            <a:off x="914400" y="4600387"/>
            <a:ext cx="66352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altLang="en-US" sz="3000" b="0" i="0" u="none" strike="noStrike" cap="none" normalizeH="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cố A là </a:t>
            </a:r>
            <a:r>
              <a:rPr kumimoji="0" lang="en-US" altLang="en-US" sz="3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biến cố ngẫu nhiên.</a:t>
            </a:r>
            <a:endParaRPr kumimoji="0" lang="en-US" altLang="en-US" sz="3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3"/>
          <p:cNvSpPr>
            <a:spLocks noChangeArrowheads="1"/>
          </p:cNvSpPr>
          <p:nvPr/>
        </p:nvSpPr>
        <p:spPr bwMode="auto">
          <a:xfrm>
            <a:off x="914400" y="5154385"/>
            <a:ext cx="66352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altLang="en-US" sz="3000" b="0" i="0" u="none" strike="noStrike" cap="none" normalizeH="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cố B là </a:t>
            </a:r>
            <a:r>
              <a:rPr kumimoji="0" lang="en-US" altLang="en-US" sz="3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biến cố </a:t>
            </a:r>
            <a:r>
              <a:rPr lang="en-US" altLang="en-US" sz="3000">
                <a:latin typeface="Times New Roman" panose="02020603050405020304" pitchFamily="18" charset="0"/>
                <a:ea typeface="Times New Roman" panose="02020603050405020304" pitchFamily="18" charset="0"/>
                <a:cs typeface="Times New Roman" panose="02020603050405020304" pitchFamily="18" charset="0"/>
              </a:rPr>
              <a:t>chắc chắn.</a:t>
            </a:r>
            <a:endParaRPr kumimoji="0" lang="en-US" altLang="en-US" sz="3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3"/>
          <p:cNvSpPr>
            <a:spLocks noChangeArrowheads="1"/>
          </p:cNvSpPr>
          <p:nvPr/>
        </p:nvSpPr>
        <p:spPr bwMode="auto">
          <a:xfrm>
            <a:off x="926124" y="5705367"/>
            <a:ext cx="66352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altLang="en-US" sz="3000" b="0" i="0" u="none" strike="noStrike" cap="none" normalizeH="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cố C là </a:t>
            </a:r>
            <a:r>
              <a:rPr kumimoji="0" lang="en-US" altLang="en-US" sz="3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biến cố </a:t>
            </a:r>
            <a:r>
              <a:rPr lang="en-US" altLang="en-US" sz="3000">
                <a:latin typeface="Times New Roman" panose="02020603050405020304" pitchFamily="18" charset="0"/>
                <a:ea typeface="Times New Roman" panose="02020603050405020304" pitchFamily="18" charset="0"/>
                <a:cs typeface="Times New Roman" panose="02020603050405020304" pitchFamily="18" charset="0"/>
              </a:rPr>
              <a:t>không thể.</a:t>
            </a:r>
            <a:endParaRPr kumimoji="0" lang="en-US" altLang="en-US" sz="3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46222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1380</Words>
  <Application>Microsoft Office PowerPoint</Application>
  <PresentationFormat>Widescreen</PresentationFormat>
  <Paragraphs>119</Paragraphs>
  <Slides>18</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Cambria Math</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subject>thuvienhoclieu.com</dc:subject>
  <dc:creator/>
  <cp:keywords>thuvienhoclieu.com</cp:keywords>
  <dc:description>thuvienhoclieu.com</dc:description>
  <cp:lastModifiedBy/>
  <cp:revision>1</cp:revision>
  <dcterms:created xsi:type="dcterms:W3CDTF">2022-09-02T05:55:55Z</dcterms:created>
  <dcterms:modified xsi:type="dcterms:W3CDTF">2025-03-04T11:48:56Z</dcterms:modified>
  <cp:category>thuvienhoclieu.com</cp:category>
</cp:coreProperties>
</file>