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660" r:id="rId2"/>
  </p:sldMasterIdLst>
  <p:notesMasterIdLst>
    <p:notesMasterId r:id="rId52"/>
  </p:notesMasterIdLst>
  <p:sldIdLst>
    <p:sldId id="273" r:id="rId3"/>
    <p:sldId id="272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82" r:id="rId15"/>
    <p:sldId id="297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18" r:id="rId51"/>
  </p:sldIdLst>
  <p:sldSz cx="12192000" cy="6858000"/>
  <p:notesSz cx="6858000" cy="9144000"/>
  <p:embeddedFontLst>
    <p:embeddedFont>
      <p:font typeface="Calibri Light" panose="020F0302020204030204" pitchFamily="34" charset="0"/>
      <p:regular r:id="rId53"/>
      <p:italic r:id="rId54"/>
    </p:embeddedFont>
    <p:embeddedFont>
      <p:font typeface="Tahoma" panose="020B0604030504040204" pitchFamily="34" charset="0"/>
      <p:regular r:id="rId55"/>
      <p:bold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CCFF"/>
    <a:srgbClr val="CA68C3"/>
    <a:srgbClr val="CF5F13"/>
    <a:srgbClr val="F5DF3B"/>
    <a:srgbClr val="D1E3F3"/>
    <a:srgbClr val="CEE1F2"/>
    <a:srgbClr val="C6DCF0"/>
    <a:srgbClr val="F6F8FC"/>
    <a:srgbClr val="E7F0F9"/>
    <a:srgbClr val="D9E8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37C12E-13BE-46C4-8FA2-1B237AF33050}" v="2" dt="2019-09-22T15:17:02.1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12" autoAdjust="0"/>
    <p:restoredTop sz="85507" autoAdjust="0"/>
  </p:normalViewPr>
  <p:slideViewPr>
    <p:cSldViewPr snapToGrid="0">
      <p:cViewPr varScale="1">
        <p:scale>
          <a:sx n="63" d="100"/>
          <a:sy n="63" d="100"/>
        </p:scale>
        <p:origin x="104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3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2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5.fntdata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4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7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4" Type="http://schemas.openxmlformats.org/officeDocument/2006/relationships/image" Target="../media/image64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Relationship Id="rId4" Type="http://schemas.openxmlformats.org/officeDocument/2006/relationships/image" Target="../media/image70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image" Target="../media/image76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76.wmf"/><Relationship Id="rId4" Type="http://schemas.openxmlformats.org/officeDocument/2006/relationships/image" Target="../media/image83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image" Target="../media/image76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90.wmf"/><Relationship Id="rId4" Type="http://schemas.openxmlformats.org/officeDocument/2006/relationships/image" Target="../media/image9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92.wmf"/><Relationship Id="rId5" Type="http://schemas.openxmlformats.org/officeDocument/2006/relationships/image" Target="../media/image94.wmf"/><Relationship Id="rId4" Type="http://schemas.openxmlformats.org/officeDocument/2006/relationships/image" Target="../media/image93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wmf"/><Relationship Id="rId1" Type="http://schemas.openxmlformats.org/officeDocument/2006/relationships/image" Target="../media/image95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Relationship Id="rId4" Type="http://schemas.openxmlformats.org/officeDocument/2006/relationships/image" Target="../media/image9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07842B-CD07-4CA2-B37B-2D4E25C07C52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7FC1C-E274-4C45-A068-524E6AC6CF5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96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lại hình vẽ ở giáo án word (tên tam giác)</a:t>
            </a:r>
          </a:p>
          <a:p>
            <a:r>
              <a:rPr lang="en-US"/>
              <a:t>Cô xem lại mũi tên màu vàng (quay ngược về).Máy mình báo lỗi ko bấm được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7FC1C-E274-4C45-A068-524E6AC6CF5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120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Cô xem lại đáp án nhé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7FC1C-E274-4C45-A068-524E6AC6CF5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010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Cô xem lại đáp án ạ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6BCF7-65DD-402E-B97B-B61A15EA3EFC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849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4752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7485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441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159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901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293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794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097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375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337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046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96768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103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9650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999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615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2938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5408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5598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3711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2791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5813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BA026-E658-41C8-85D8-D06F141BD407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53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600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hyperlink" Target="B&#224;i%2011-ch&#432;&#417;ng%208-Ti&#7871;t%201%20&#212;n%20t&#7853;p%20ch&#432;&#417;ng%208-GVSB%20V&#245;%20Th&#7883;%20Th&#249;y%20Duy&#234;n.pptx#-1,2,PowerPoint Presentation" TargetMode="Externa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3.png"/><Relationship Id="rId4" Type="http://schemas.openxmlformats.org/officeDocument/2006/relationships/hyperlink" Target="B&#224;i%2011-ch&#432;&#417;ng%208-Ti&#7871;t%201%20&#212;n%20t&#7853;p%20ch&#432;&#417;ng%208-GVSB%20V&#245;%20Th&#7883;%20Th&#249;y%20Duy&#234;n.pptx#-1,2,PowerPoint Presentation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hyperlink" Target="B&#224;i%2011-ch&#432;&#417;ng%208-Ti&#7871;t%201%20&#212;n%20t&#7853;p%20ch&#432;&#417;ng%208-GVSB%20V&#245;%20Th&#7883;%20Th&#249;y%20Duy&#234;n.pptx#-1,2,PowerPoint Presentation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31.sv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5.wmf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6.wmf"/><Relationship Id="rId4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slide" Target="slide3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5.png"/><Relationship Id="rId34" Type="http://schemas.openxmlformats.org/officeDocument/2006/relationships/slide" Target="slide10.xml"/><Relationship Id="rId7" Type="http://schemas.openxmlformats.org/officeDocument/2006/relationships/image" Target="../media/image2.gif"/><Relationship Id="rId12" Type="http://schemas.openxmlformats.org/officeDocument/2006/relationships/image" Target="../media/image6.gif"/><Relationship Id="rId17" Type="http://schemas.openxmlformats.org/officeDocument/2006/relationships/image" Target="../media/image11.png"/><Relationship Id="rId25" Type="http://schemas.openxmlformats.org/officeDocument/2006/relationships/image" Target="../media/image19.gif"/><Relationship Id="rId33" Type="http://schemas.openxmlformats.org/officeDocument/2006/relationships/slide" Target="slide9.xml"/><Relationship Id="rId2" Type="http://schemas.openxmlformats.org/officeDocument/2006/relationships/audio" Target="../media/media1.wav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29" Type="http://schemas.openxmlformats.org/officeDocument/2006/relationships/slide" Target="slide5.xml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5.png"/><Relationship Id="rId24" Type="http://schemas.openxmlformats.org/officeDocument/2006/relationships/image" Target="../media/image18.png"/><Relationship Id="rId32" Type="http://schemas.openxmlformats.org/officeDocument/2006/relationships/slide" Target="slide8.xml"/><Relationship Id="rId37" Type="http://schemas.openxmlformats.org/officeDocument/2006/relationships/image" Target="../media/image21.png"/><Relationship Id="rId5" Type="http://schemas.openxmlformats.org/officeDocument/2006/relationships/audio" Target="../media/audio2.wav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28" Type="http://schemas.openxmlformats.org/officeDocument/2006/relationships/slide" Target="slide4.xml"/><Relationship Id="rId36" Type="http://schemas.openxmlformats.org/officeDocument/2006/relationships/slide" Target="slide12.xml"/><Relationship Id="rId10" Type="http://schemas.openxmlformats.org/officeDocument/2006/relationships/image" Target="../media/image4.gif"/><Relationship Id="rId19" Type="http://schemas.openxmlformats.org/officeDocument/2006/relationships/image" Target="../media/image13.png"/><Relationship Id="rId31" Type="http://schemas.openxmlformats.org/officeDocument/2006/relationships/slide" Target="slide7.xml"/><Relationship Id="rId4" Type="http://schemas.openxmlformats.org/officeDocument/2006/relationships/audio" Target="../media/audio1.wav"/><Relationship Id="rId9" Type="http://schemas.openxmlformats.org/officeDocument/2006/relationships/slide" Target="slide22.xml"/><Relationship Id="rId14" Type="http://schemas.openxmlformats.org/officeDocument/2006/relationships/image" Target="../media/image8.gif"/><Relationship Id="rId22" Type="http://schemas.openxmlformats.org/officeDocument/2006/relationships/image" Target="../media/image16.png"/><Relationship Id="rId27" Type="http://schemas.openxmlformats.org/officeDocument/2006/relationships/image" Target="../media/image20.gif"/><Relationship Id="rId30" Type="http://schemas.openxmlformats.org/officeDocument/2006/relationships/slide" Target="slide6.xml"/><Relationship Id="rId35" Type="http://schemas.openxmlformats.org/officeDocument/2006/relationships/slide" Target="slide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9.wmf"/><Relationship Id="rId4" Type="http://schemas.openxmlformats.org/officeDocument/2006/relationships/oleObject" Target="../embeddings/oleObject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0.wmf"/><Relationship Id="rId4" Type="http://schemas.openxmlformats.org/officeDocument/2006/relationships/oleObject" Target="../embeddings/oleObject5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oleObject" Target="../embeddings/oleObject6.bin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44.emf"/><Relationship Id="rId4" Type="http://schemas.openxmlformats.org/officeDocument/2006/relationships/image" Target="../media/image41.wmf"/><Relationship Id="rId9" Type="http://schemas.openxmlformats.org/officeDocument/2006/relationships/image" Target="../media/image43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48.wmf"/><Relationship Id="rId3" Type="http://schemas.openxmlformats.org/officeDocument/2006/relationships/oleObject" Target="../embeddings/oleObject9.bin"/><Relationship Id="rId7" Type="http://schemas.openxmlformats.org/officeDocument/2006/relationships/image" Target="../media/image46.wmf"/><Relationship Id="rId12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47.wmf"/><Relationship Id="rId5" Type="http://schemas.openxmlformats.org/officeDocument/2006/relationships/image" Target="../media/image44.emf"/><Relationship Id="rId10" Type="http://schemas.openxmlformats.org/officeDocument/2006/relationships/oleObject" Target="../embeddings/oleObject12.bin"/><Relationship Id="rId4" Type="http://schemas.openxmlformats.org/officeDocument/2006/relationships/image" Target="../media/image45.wmf"/><Relationship Id="rId9" Type="http://schemas.openxmlformats.org/officeDocument/2006/relationships/image" Target="../media/image43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52.wmf"/><Relationship Id="rId3" Type="http://schemas.openxmlformats.org/officeDocument/2006/relationships/oleObject" Target="../embeddings/oleObject14.bin"/><Relationship Id="rId7" Type="http://schemas.openxmlformats.org/officeDocument/2006/relationships/image" Target="../media/image50.wmf"/><Relationship Id="rId12" Type="http://schemas.openxmlformats.org/officeDocument/2006/relationships/oleObject" Target="../embeddings/oleObject1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51.wmf"/><Relationship Id="rId5" Type="http://schemas.openxmlformats.org/officeDocument/2006/relationships/image" Target="../media/image44.emf"/><Relationship Id="rId10" Type="http://schemas.openxmlformats.org/officeDocument/2006/relationships/oleObject" Target="../embeddings/oleObject17.bin"/><Relationship Id="rId4" Type="http://schemas.openxmlformats.org/officeDocument/2006/relationships/image" Target="../media/image49.wmf"/><Relationship Id="rId9" Type="http://schemas.openxmlformats.org/officeDocument/2006/relationships/image" Target="../media/image43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5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5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hyperlink" Target="B&#224;i%2011-ch&#432;&#417;ng%208-Ti&#7871;t%201%20&#212;n%20t&#7853;p%20ch&#432;&#417;ng%208-GVSB%20V&#245;%20Th&#7883;%20Th&#249;y%20Duy&#234;n.pptx#-1,2,PowerPoint Presentation" TargetMode="External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gif"/><Relationship Id="rId4" Type="http://schemas.openxmlformats.org/officeDocument/2006/relationships/image" Target="../media/image59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13" Type="http://schemas.openxmlformats.org/officeDocument/2006/relationships/image" Target="../media/image62.w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.gif"/><Relationship Id="rId12" Type="http://schemas.openxmlformats.org/officeDocument/2006/relationships/oleObject" Target="../embeddings/oleObject22.bin"/><Relationship Id="rId17" Type="http://schemas.openxmlformats.org/officeDocument/2006/relationships/image" Target="../media/image64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24.bin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5.png"/><Relationship Id="rId11" Type="http://schemas.openxmlformats.org/officeDocument/2006/relationships/image" Target="../media/image61.wmf"/><Relationship Id="rId5" Type="http://schemas.openxmlformats.org/officeDocument/2006/relationships/audio" Target="../media/audio5.wav"/><Relationship Id="rId15" Type="http://schemas.openxmlformats.org/officeDocument/2006/relationships/image" Target="../media/image63.wmf"/><Relationship Id="rId10" Type="http://schemas.openxmlformats.org/officeDocument/2006/relationships/oleObject" Target="../embeddings/oleObject21.bin"/><Relationship Id="rId4" Type="http://schemas.openxmlformats.org/officeDocument/2006/relationships/audio" Target="../media/audio2.wav"/><Relationship Id="rId9" Type="http://schemas.openxmlformats.org/officeDocument/2006/relationships/image" Target="../media/image60.gif"/><Relationship Id="rId14" Type="http://schemas.openxmlformats.org/officeDocument/2006/relationships/oleObject" Target="../embeddings/oleObject23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2.wav"/><Relationship Id="rId7" Type="http://schemas.openxmlformats.org/officeDocument/2006/relationships/image" Target="../media/image60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gif"/><Relationship Id="rId5" Type="http://schemas.openxmlformats.org/officeDocument/2006/relationships/image" Target="../media/image4.gif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0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gif"/><Relationship Id="rId5" Type="http://schemas.openxmlformats.org/officeDocument/2006/relationships/image" Target="../media/image4.gif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oleObject" Target="../embeddings/oleObject27.bin"/><Relationship Id="rId3" Type="http://schemas.openxmlformats.org/officeDocument/2006/relationships/audio" Target="../media/audio5.wav"/><Relationship Id="rId7" Type="http://schemas.openxmlformats.org/officeDocument/2006/relationships/image" Target="../media/image60.gif"/><Relationship Id="rId12" Type="http://schemas.openxmlformats.org/officeDocument/2006/relationships/image" Target="../media/image68.wmf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70.wmf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9.gif"/><Relationship Id="rId11" Type="http://schemas.openxmlformats.org/officeDocument/2006/relationships/oleObject" Target="../embeddings/oleObject26.bin"/><Relationship Id="rId5" Type="http://schemas.openxmlformats.org/officeDocument/2006/relationships/image" Target="../media/image4.gif"/><Relationship Id="rId15" Type="http://schemas.openxmlformats.org/officeDocument/2006/relationships/oleObject" Target="../embeddings/oleObject28.bin"/><Relationship Id="rId10" Type="http://schemas.openxmlformats.org/officeDocument/2006/relationships/image" Target="../media/image71.emf"/><Relationship Id="rId4" Type="http://schemas.openxmlformats.org/officeDocument/2006/relationships/audio" Target="../media/audio2.wav"/><Relationship Id="rId9" Type="http://schemas.openxmlformats.org/officeDocument/2006/relationships/image" Target="../media/image67.wmf"/><Relationship Id="rId14" Type="http://schemas.openxmlformats.org/officeDocument/2006/relationships/image" Target="../media/image69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audio" Target="../media/audio5.wav"/><Relationship Id="rId7" Type="http://schemas.openxmlformats.org/officeDocument/2006/relationships/image" Target="../media/image4.gif"/><Relationship Id="rId12" Type="http://schemas.openxmlformats.org/officeDocument/2006/relationships/image" Target="../media/image60.gi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4.png"/><Relationship Id="rId11" Type="http://schemas.openxmlformats.org/officeDocument/2006/relationships/image" Target="../media/image75.emf"/><Relationship Id="rId5" Type="http://schemas.openxmlformats.org/officeDocument/2006/relationships/image" Target="../media/image73.png"/><Relationship Id="rId10" Type="http://schemas.openxmlformats.org/officeDocument/2006/relationships/image" Target="../media/image72.wmf"/><Relationship Id="rId4" Type="http://schemas.openxmlformats.org/officeDocument/2006/relationships/audio" Target="../media/audio2.wav"/><Relationship Id="rId9" Type="http://schemas.openxmlformats.org/officeDocument/2006/relationships/oleObject" Target="../embeddings/oleObject29.bin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7" Type="http://schemas.openxmlformats.org/officeDocument/2006/relationships/image" Target="../media/image77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76.wmf"/><Relationship Id="rId4" Type="http://schemas.openxmlformats.org/officeDocument/2006/relationships/oleObject" Target="../embeddings/oleObject30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B&#224;i%2011-ch&#432;&#417;ng%208-Ti&#7871;t%201%20&#212;n%20t&#7853;p%20ch&#432;&#417;ng%208-GVSB%20V&#245;%20Th&#7883;%20Th&#249;y%20Duy&#234;n.pptx#-1,2,PowerPoint Presentation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3" Type="http://schemas.openxmlformats.org/officeDocument/2006/relationships/image" Target="../media/image78.emf"/><Relationship Id="rId7" Type="http://schemas.openxmlformats.org/officeDocument/2006/relationships/image" Target="../media/image79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76.wmf"/><Relationship Id="rId4" Type="http://schemas.openxmlformats.org/officeDocument/2006/relationships/oleObject" Target="../embeddings/oleObject32.bin"/><Relationship Id="rId9" Type="http://schemas.openxmlformats.org/officeDocument/2006/relationships/image" Target="../media/image80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3" Type="http://schemas.openxmlformats.org/officeDocument/2006/relationships/image" Target="../media/image78.emf"/><Relationship Id="rId7" Type="http://schemas.openxmlformats.org/officeDocument/2006/relationships/image" Target="../media/image81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36.bin"/><Relationship Id="rId11" Type="http://schemas.openxmlformats.org/officeDocument/2006/relationships/image" Target="../media/image83.wmf"/><Relationship Id="rId5" Type="http://schemas.openxmlformats.org/officeDocument/2006/relationships/image" Target="../media/image76.wmf"/><Relationship Id="rId10" Type="http://schemas.openxmlformats.org/officeDocument/2006/relationships/oleObject" Target="../embeddings/oleObject38.bin"/><Relationship Id="rId4" Type="http://schemas.openxmlformats.org/officeDocument/2006/relationships/oleObject" Target="../embeddings/oleObject35.bin"/><Relationship Id="rId9" Type="http://schemas.openxmlformats.org/officeDocument/2006/relationships/image" Target="../media/image82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3" Type="http://schemas.openxmlformats.org/officeDocument/2006/relationships/image" Target="../media/image78.emf"/><Relationship Id="rId7" Type="http://schemas.openxmlformats.org/officeDocument/2006/relationships/image" Target="../media/image84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40.bin"/><Relationship Id="rId5" Type="http://schemas.openxmlformats.org/officeDocument/2006/relationships/image" Target="../media/image76.wmf"/><Relationship Id="rId4" Type="http://schemas.openxmlformats.org/officeDocument/2006/relationships/oleObject" Target="../embeddings/oleObject39.bin"/><Relationship Id="rId9" Type="http://schemas.openxmlformats.org/officeDocument/2006/relationships/image" Target="../media/image85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3" Type="http://schemas.openxmlformats.org/officeDocument/2006/relationships/oleObject" Target="../embeddings/oleObject42.bin"/><Relationship Id="rId7" Type="http://schemas.openxmlformats.org/officeDocument/2006/relationships/image" Target="../media/image87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43.bin"/><Relationship Id="rId5" Type="http://schemas.openxmlformats.org/officeDocument/2006/relationships/image" Target="../media/image89.emf"/><Relationship Id="rId4" Type="http://schemas.openxmlformats.org/officeDocument/2006/relationships/image" Target="../media/image86.wmf"/><Relationship Id="rId9" Type="http://schemas.openxmlformats.org/officeDocument/2006/relationships/image" Target="../media/image88.w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3" Type="http://schemas.openxmlformats.org/officeDocument/2006/relationships/oleObject" Target="../embeddings/oleObject45.bin"/><Relationship Id="rId7" Type="http://schemas.openxmlformats.org/officeDocument/2006/relationships/image" Target="../media/image87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46.bin"/><Relationship Id="rId11" Type="http://schemas.openxmlformats.org/officeDocument/2006/relationships/image" Target="../media/image91.wmf"/><Relationship Id="rId5" Type="http://schemas.openxmlformats.org/officeDocument/2006/relationships/image" Target="../media/image89.emf"/><Relationship Id="rId10" Type="http://schemas.openxmlformats.org/officeDocument/2006/relationships/oleObject" Target="../embeddings/oleObject48.bin"/><Relationship Id="rId4" Type="http://schemas.openxmlformats.org/officeDocument/2006/relationships/image" Target="../media/image90.wmf"/><Relationship Id="rId9" Type="http://schemas.openxmlformats.org/officeDocument/2006/relationships/image" Target="../media/image88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13" Type="http://schemas.openxmlformats.org/officeDocument/2006/relationships/image" Target="../media/image94.wmf"/><Relationship Id="rId3" Type="http://schemas.openxmlformats.org/officeDocument/2006/relationships/oleObject" Target="../embeddings/oleObject49.bin"/><Relationship Id="rId7" Type="http://schemas.openxmlformats.org/officeDocument/2006/relationships/image" Target="../media/image87.wmf"/><Relationship Id="rId12" Type="http://schemas.openxmlformats.org/officeDocument/2006/relationships/oleObject" Target="../embeddings/oleObject5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50.bin"/><Relationship Id="rId11" Type="http://schemas.openxmlformats.org/officeDocument/2006/relationships/image" Target="../media/image93.wmf"/><Relationship Id="rId5" Type="http://schemas.openxmlformats.org/officeDocument/2006/relationships/image" Target="../media/image89.emf"/><Relationship Id="rId10" Type="http://schemas.openxmlformats.org/officeDocument/2006/relationships/oleObject" Target="../embeddings/oleObject52.bin"/><Relationship Id="rId4" Type="http://schemas.openxmlformats.org/officeDocument/2006/relationships/image" Target="../media/image92.wmf"/><Relationship Id="rId9" Type="http://schemas.openxmlformats.org/officeDocument/2006/relationships/image" Target="../media/image88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55.bin"/><Relationship Id="rId5" Type="http://schemas.openxmlformats.org/officeDocument/2006/relationships/image" Target="../media/image95.wmf"/><Relationship Id="rId4" Type="http://schemas.openxmlformats.org/officeDocument/2006/relationships/oleObject" Target="../embeddings/oleObject54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8.bin"/><Relationship Id="rId3" Type="http://schemas.openxmlformats.org/officeDocument/2006/relationships/image" Target="../media/image97.emf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57.bin"/><Relationship Id="rId11" Type="http://schemas.openxmlformats.org/officeDocument/2006/relationships/image" Target="../media/image99.wmf"/><Relationship Id="rId5" Type="http://schemas.openxmlformats.org/officeDocument/2006/relationships/image" Target="../media/image95.wmf"/><Relationship Id="rId10" Type="http://schemas.openxmlformats.org/officeDocument/2006/relationships/oleObject" Target="../embeddings/oleObject59.bin"/><Relationship Id="rId4" Type="http://schemas.openxmlformats.org/officeDocument/2006/relationships/oleObject" Target="../embeddings/oleObject56.bin"/><Relationship Id="rId9" Type="http://schemas.openxmlformats.org/officeDocument/2006/relationships/image" Target="../media/image98.w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hyperlink" Target="B&#224;i%2011-ch&#432;&#417;ng%208-Ti&#7871;t%201%20&#212;n%20t&#7853;p%20ch&#432;&#417;ng%208-GVSB%20V&#245;%20Th&#7883;%20Th&#249;y%20Duy&#234;n.pptx#-1,2,PowerPoint Presentatio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3.png"/><Relationship Id="rId4" Type="http://schemas.openxmlformats.org/officeDocument/2006/relationships/hyperlink" Target="B&#224;i%2011-ch&#432;&#417;ng%208-Ti&#7871;t%201%20&#212;n%20t&#7853;p%20ch&#432;&#417;ng%208-GVSB%20V&#245;%20Th&#7883;%20Th&#249;y%20Duy&#234;n.pptx#-1,2,PowerPoint Presentation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hyperlink" Target="B&#224;i%2011-ch&#432;&#417;ng%208-Ti&#7871;t%201%20&#212;n%20t&#7853;p%20ch&#432;&#417;ng%208-GVSB%20V&#245;%20Th&#7883;%20Th&#249;y%20Duy&#234;n.pptx#-1,2,PowerPoint Presentation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png"/><Relationship Id="rId4" Type="http://schemas.openxmlformats.org/officeDocument/2006/relationships/hyperlink" Target="B&#224;i%2011-ch&#432;&#417;ng%208-Ti&#7871;t%201%20&#212;n%20t&#7853;p%20ch&#432;&#417;ng%208-GVSB%20V&#245;%20Th&#7883;%20Th&#249;y%20Duy&#234;n.pptx#-1,2,PowerPoint Presentatio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B&#224;i%2011-ch&#432;&#417;ng%208-Ti&#7871;t%201%20&#212;n%20t&#7853;p%20ch&#432;&#417;ng%208-GVSB%20V&#245;%20Th&#7883;%20Th&#249;y%20Duy&#234;n.pptx#-1,2,PowerPoint Presentatio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6BB9313-0328-407A-A695-B265989408CC}"/>
              </a:ext>
            </a:extLst>
          </p:cNvPr>
          <p:cNvSpPr/>
          <p:nvPr/>
        </p:nvSpPr>
        <p:spPr>
          <a:xfrm>
            <a:off x="-12443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B4DE86">
                  <a:tint val="66000"/>
                  <a:satMod val="160000"/>
                </a:srgbClr>
              </a:gs>
              <a:gs pos="35000">
                <a:srgbClr val="B4DE86">
                  <a:tint val="44500"/>
                  <a:satMod val="160000"/>
                </a:srgbClr>
              </a:gs>
              <a:gs pos="92000">
                <a:srgbClr val="B4DE86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xmlns="" id="{9A319D03-C1FB-4FBC-B803-8AA44A87B4E1}"/>
              </a:ext>
            </a:extLst>
          </p:cNvPr>
          <p:cNvSpPr/>
          <p:nvPr/>
        </p:nvSpPr>
        <p:spPr>
          <a:xfrm>
            <a:off x="10893654" y="4011464"/>
            <a:ext cx="838970" cy="787310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xmlns="" id="{489F24A9-F34F-46BD-80A6-74CD070FFD56}"/>
              </a:ext>
            </a:extLst>
          </p:cNvPr>
          <p:cNvSpPr/>
          <p:nvPr/>
        </p:nvSpPr>
        <p:spPr>
          <a:xfrm>
            <a:off x="11123900" y="5734654"/>
            <a:ext cx="1055657" cy="1043116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xmlns="" id="{D0D3771C-DA4B-47F6-A2A6-11B770C72362}"/>
              </a:ext>
            </a:extLst>
          </p:cNvPr>
          <p:cNvSpPr/>
          <p:nvPr/>
        </p:nvSpPr>
        <p:spPr>
          <a:xfrm>
            <a:off x="217297" y="5643162"/>
            <a:ext cx="1055657" cy="1043116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xmlns="" id="{7BB6589E-DD18-431B-9AE7-402DF2866665}"/>
              </a:ext>
            </a:extLst>
          </p:cNvPr>
          <p:cNvSpPr/>
          <p:nvPr/>
        </p:nvSpPr>
        <p:spPr>
          <a:xfrm>
            <a:off x="10077461" y="2040900"/>
            <a:ext cx="562783" cy="56600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xmlns="" id="{8BB6C35A-0821-4E1E-A462-7C1200F5DB4A}"/>
              </a:ext>
            </a:extLst>
          </p:cNvPr>
          <p:cNvSpPr/>
          <p:nvPr/>
        </p:nvSpPr>
        <p:spPr>
          <a:xfrm>
            <a:off x="1897531" y="5159398"/>
            <a:ext cx="1055657" cy="1043116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xmlns="" id="{DCA4B3B1-9349-4932-B381-DBC0542A9930}"/>
              </a:ext>
            </a:extLst>
          </p:cNvPr>
          <p:cNvSpPr/>
          <p:nvPr/>
        </p:nvSpPr>
        <p:spPr>
          <a:xfrm>
            <a:off x="9379198" y="5054505"/>
            <a:ext cx="1055657" cy="1043116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48F3A84-87E3-4826-9764-A35307C5BCF5}"/>
              </a:ext>
            </a:extLst>
          </p:cNvPr>
          <p:cNvSpPr txBox="1"/>
          <p:nvPr/>
        </p:nvSpPr>
        <p:spPr>
          <a:xfrm>
            <a:off x="5659196" y="5342402"/>
            <a:ext cx="1732466" cy="6771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TIẾT 1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CFCC8CF9-EA72-40F0-904F-88211006376B}"/>
              </a:ext>
            </a:extLst>
          </p:cNvPr>
          <p:cNvGrpSpPr/>
          <p:nvPr/>
        </p:nvGrpSpPr>
        <p:grpSpPr>
          <a:xfrm rot="5586880">
            <a:off x="161940" y="108816"/>
            <a:ext cx="1068679" cy="1116533"/>
            <a:chOff x="10437302" y="5208733"/>
            <a:chExt cx="1068679" cy="111653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300FAA7C-0302-40DE-B91D-2672C0599B06}"/>
                </a:ext>
              </a:extLst>
            </p:cNvPr>
            <p:cNvGrpSpPr/>
            <p:nvPr/>
          </p:nvGrpSpPr>
          <p:grpSpPr>
            <a:xfrm>
              <a:off x="10443025" y="5796728"/>
              <a:ext cx="522040" cy="528538"/>
              <a:chOff x="967594" y="5304714"/>
              <a:chExt cx="635815" cy="643158"/>
            </a:xfrm>
          </p:grpSpPr>
          <p:sp>
            <p:nvSpPr>
              <p:cNvPr id="29" name="Flowchart: Connector 28">
                <a:extLst>
                  <a:ext uri="{FF2B5EF4-FFF2-40B4-BE49-F238E27FC236}">
                    <a16:creationId xmlns:a16="http://schemas.microsoft.com/office/drawing/2014/main" xmlns="" id="{8BF0F3D0-05AC-4CC4-B87D-3B42CEF5D37B}"/>
                  </a:ext>
                </a:extLst>
              </p:cNvPr>
              <p:cNvSpPr/>
              <p:nvPr/>
            </p:nvSpPr>
            <p:spPr>
              <a:xfrm>
                <a:off x="967594" y="5304714"/>
                <a:ext cx="635815" cy="643158"/>
              </a:xfrm>
              <a:prstGeom prst="flowChartConnector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lowchart: Connector 29">
                <a:extLst>
                  <a:ext uri="{FF2B5EF4-FFF2-40B4-BE49-F238E27FC236}">
                    <a16:creationId xmlns:a16="http://schemas.microsoft.com/office/drawing/2014/main" xmlns="" id="{1016D0B9-B554-43F0-A65D-32649DEEF4DB}"/>
                  </a:ext>
                </a:extLst>
              </p:cNvPr>
              <p:cNvSpPr/>
              <p:nvPr/>
            </p:nvSpPr>
            <p:spPr>
              <a:xfrm>
                <a:off x="1097013" y="5438125"/>
                <a:ext cx="365037" cy="417207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4E66DAE3-5621-40B5-8610-3F2A9B9AC83A}"/>
                </a:ext>
              </a:extLst>
            </p:cNvPr>
            <p:cNvGrpSpPr/>
            <p:nvPr/>
          </p:nvGrpSpPr>
          <p:grpSpPr>
            <a:xfrm>
              <a:off x="11071325" y="5902169"/>
              <a:ext cx="434656" cy="423097"/>
              <a:chOff x="3025105" y="5213133"/>
              <a:chExt cx="635815" cy="643158"/>
            </a:xfrm>
          </p:grpSpPr>
          <p:sp>
            <p:nvSpPr>
              <p:cNvPr id="27" name="Flowchart: Connector 26">
                <a:extLst>
                  <a:ext uri="{FF2B5EF4-FFF2-40B4-BE49-F238E27FC236}">
                    <a16:creationId xmlns:a16="http://schemas.microsoft.com/office/drawing/2014/main" xmlns="" id="{29D354CF-4728-4C74-8E78-2116BD191546}"/>
                  </a:ext>
                </a:extLst>
              </p:cNvPr>
              <p:cNvSpPr/>
              <p:nvPr/>
            </p:nvSpPr>
            <p:spPr>
              <a:xfrm>
                <a:off x="3025105" y="5213133"/>
                <a:ext cx="635815" cy="643158"/>
              </a:xfrm>
              <a:prstGeom prst="flowChartConnector">
                <a:avLst/>
              </a:prstGeom>
              <a:solidFill>
                <a:srgbClr val="E396F8"/>
              </a:solidFill>
              <a:ln>
                <a:solidFill>
                  <a:srgbClr val="E396F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lowchart: Connector 27">
                <a:extLst>
                  <a:ext uri="{FF2B5EF4-FFF2-40B4-BE49-F238E27FC236}">
                    <a16:creationId xmlns:a16="http://schemas.microsoft.com/office/drawing/2014/main" xmlns="" id="{90B948C4-B2D3-4772-BB3A-A371CE5B95BA}"/>
                  </a:ext>
                </a:extLst>
              </p:cNvPr>
              <p:cNvSpPr/>
              <p:nvPr/>
            </p:nvSpPr>
            <p:spPr>
              <a:xfrm>
                <a:off x="3184766" y="5359591"/>
                <a:ext cx="314686" cy="350241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05D49088-C4D9-43AA-A6FE-17EC98A5F2E1}"/>
                </a:ext>
              </a:extLst>
            </p:cNvPr>
            <p:cNvGrpSpPr/>
            <p:nvPr/>
          </p:nvGrpSpPr>
          <p:grpSpPr>
            <a:xfrm>
              <a:off x="10437302" y="5208733"/>
              <a:ext cx="461308" cy="428542"/>
              <a:chOff x="2518095" y="4630721"/>
              <a:chExt cx="426441" cy="503341"/>
            </a:xfrm>
          </p:grpSpPr>
          <p:sp>
            <p:nvSpPr>
              <p:cNvPr id="25" name="Flowchart: Connector 24">
                <a:extLst>
                  <a:ext uri="{FF2B5EF4-FFF2-40B4-BE49-F238E27FC236}">
                    <a16:creationId xmlns:a16="http://schemas.microsoft.com/office/drawing/2014/main" xmlns="" id="{4D640B04-42BE-454B-BA97-2E34AFD65584}"/>
                  </a:ext>
                </a:extLst>
              </p:cNvPr>
              <p:cNvSpPr/>
              <p:nvPr/>
            </p:nvSpPr>
            <p:spPr>
              <a:xfrm>
                <a:off x="2518095" y="4630721"/>
                <a:ext cx="426441" cy="503341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lowchart: Connector 25">
                <a:extLst>
                  <a:ext uri="{FF2B5EF4-FFF2-40B4-BE49-F238E27FC236}">
                    <a16:creationId xmlns:a16="http://schemas.microsoft.com/office/drawing/2014/main" xmlns="" id="{0FE32111-B1C0-4F43-9023-C8B2916BFBFB}"/>
                  </a:ext>
                </a:extLst>
              </p:cNvPr>
              <p:cNvSpPr/>
              <p:nvPr/>
            </p:nvSpPr>
            <p:spPr>
              <a:xfrm>
                <a:off x="2607054" y="4746350"/>
                <a:ext cx="225727" cy="27208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9652942C-DBE7-4E02-981E-30A8BAAD4A6B}"/>
              </a:ext>
            </a:extLst>
          </p:cNvPr>
          <p:cNvGrpSpPr/>
          <p:nvPr/>
        </p:nvGrpSpPr>
        <p:grpSpPr>
          <a:xfrm rot="10800000">
            <a:off x="11013517" y="77997"/>
            <a:ext cx="1068679" cy="1116533"/>
            <a:chOff x="10437302" y="5208733"/>
            <a:chExt cx="1068679" cy="111653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AAF0769B-3676-4774-B6E6-CE248EE3F491}"/>
                </a:ext>
              </a:extLst>
            </p:cNvPr>
            <p:cNvGrpSpPr/>
            <p:nvPr/>
          </p:nvGrpSpPr>
          <p:grpSpPr>
            <a:xfrm>
              <a:off x="10443025" y="5796728"/>
              <a:ext cx="522040" cy="528538"/>
              <a:chOff x="967594" y="5304714"/>
              <a:chExt cx="635815" cy="643158"/>
            </a:xfrm>
          </p:grpSpPr>
          <p:sp>
            <p:nvSpPr>
              <p:cNvPr id="39" name="Flowchart: Connector 38">
                <a:extLst>
                  <a:ext uri="{FF2B5EF4-FFF2-40B4-BE49-F238E27FC236}">
                    <a16:creationId xmlns:a16="http://schemas.microsoft.com/office/drawing/2014/main" xmlns="" id="{51C56AC0-E03A-41BD-9B78-FE45918DA7B0}"/>
                  </a:ext>
                </a:extLst>
              </p:cNvPr>
              <p:cNvSpPr/>
              <p:nvPr/>
            </p:nvSpPr>
            <p:spPr>
              <a:xfrm>
                <a:off x="967594" y="5304714"/>
                <a:ext cx="635815" cy="643158"/>
              </a:xfrm>
              <a:prstGeom prst="flowChartConnector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Flowchart: Connector 39">
                <a:extLst>
                  <a:ext uri="{FF2B5EF4-FFF2-40B4-BE49-F238E27FC236}">
                    <a16:creationId xmlns:a16="http://schemas.microsoft.com/office/drawing/2014/main" xmlns="" id="{8985FF7A-DB09-4E3E-8ED9-65D9F2169C94}"/>
                  </a:ext>
                </a:extLst>
              </p:cNvPr>
              <p:cNvSpPr/>
              <p:nvPr/>
            </p:nvSpPr>
            <p:spPr>
              <a:xfrm>
                <a:off x="1097013" y="5438125"/>
                <a:ext cx="365037" cy="417207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179EB180-5CF2-4E26-B11A-1B1C1CDEC2A6}"/>
                </a:ext>
              </a:extLst>
            </p:cNvPr>
            <p:cNvGrpSpPr/>
            <p:nvPr/>
          </p:nvGrpSpPr>
          <p:grpSpPr>
            <a:xfrm>
              <a:off x="11071325" y="5902169"/>
              <a:ext cx="434656" cy="423097"/>
              <a:chOff x="3025105" y="5213133"/>
              <a:chExt cx="635815" cy="643158"/>
            </a:xfrm>
          </p:grpSpPr>
          <p:sp>
            <p:nvSpPr>
              <p:cNvPr id="37" name="Flowchart: Connector 36">
                <a:extLst>
                  <a:ext uri="{FF2B5EF4-FFF2-40B4-BE49-F238E27FC236}">
                    <a16:creationId xmlns:a16="http://schemas.microsoft.com/office/drawing/2014/main" xmlns="" id="{42467F47-FEBF-44DA-B8FB-6560FC9F0405}"/>
                  </a:ext>
                </a:extLst>
              </p:cNvPr>
              <p:cNvSpPr/>
              <p:nvPr/>
            </p:nvSpPr>
            <p:spPr>
              <a:xfrm>
                <a:off x="3025105" y="5213133"/>
                <a:ext cx="635815" cy="643158"/>
              </a:xfrm>
              <a:prstGeom prst="flowChartConnector">
                <a:avLst/>
              </a:prstGeom>
              <a:solidFill>
                <a:srgbClr val="E396F8"/>
              </a:solidFill>
              <a:ln>
                <a:solidFill>
                  <a:srgbClr val="E396F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lowchart: Connector 37">
                <a:extLst>
                  <a:ext uri="{FF2B5EF4-FFF2-40B4-BE49-F238E27FC236}">
                    <a16:creationId xmlns:a16="http://schemas.microsoft.com/office/drawing/2014/main" xmlns="" id="{70715567-D1A2-4075-8414-659650F7E53C}"/>
                  </a:ext>
                </a:extLst>
              </p:cNvPr>
              <p:cNvSpPr/>
              <p:nvPr/>
            </p:nvSpPr>
            <p:spPr>
              <a:xfrm>
                <a:off x="3184766" y="5359591"/>
                <a:ext cx="314686" cy="350241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75D530B6-B976-4B0C-B98A-26FD555DE9F5}"/>
                </a:ext>
              </a:extLst>
            </p:cNvPr>
            <p:cNvGrpSpPr/>
            <p:nvPr/>
          </p:nvGrpSpPr>
          <p:grpSpPr>
            <a:xfrm>
              <a:off x="10437302" y="5208733"/>
              <a:ext cx="461308" cy="428542"/>
              <a:chOff x="2518095" y="4630721"/>
              <a:chExt cx="426441" cy="503341"/>
            </a:xfrm>
          </p:grpSpPr>
          <p:sp>
            <p:nvSpPr>
              <p:cNvPr id="35" name="Flowchart: Connector 34">
                <a:extLst>
                  <a:ext uri="{FF2B5EF4-FFF2-40B4-BE49-F238E27FC236}">
                    <a16:creationId xmlns:a16="http://schemas.microsoft.com/office/drawing/2014/main" xmlns="" id="{0733E664-834E-444E-9BF7-AA001AF2EE51}"/>
                  </a:ext>
                </a:extLst>
              </p:cNvPr>
              <p:cNvSpPr/>
              <p:nvPr/>
            </p:nvSpPr>
            <p:spPr>
              <a:xfrm>
                <a:off x="2518095" y="4630721"/>
                <a:ext cx="426441" cy="503341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lowchart: Connector 35">
                <a:extLst>
                  <a:ext uri="{FF2B5EF4-FFF2-40B4-BE49-F238E27FC236}">
                    <a16:creationId xmlns:a16="http://schemas.microsoft.com/office/drawing/2014/main" xmlns="" id="{73B1F72C-F262-4F70-BC36-4BDEC8A6C3BC}"/>
                  </a:ext>
                </a:extLst>
              </p:cNvPr>
              <p:cNvSpPr/>
              <p:nvPr/>
            </p:nvSpPr>
            <p:spPr>
              <a:xfrm>
                <a:off x="2607054" y="4746350"/>
                <a:ext cx="225727" cy="27208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1" name="Flowchart: Connector 40">
            <a:extLst>
              <a:ext uri="{FF2B5EF4-FFF2-40B4-BE49-F238E27FC236}">
                <a16:creationId xmlns:a16="http://schemas.microsoft.com/office/drawing/2014/main" xmlns="" id="{A793FD24-FF7D-4F7A-8E2A-5CB9012E3F0E}"/>
              </a:ext>
            </a:extLst>
          </p:cNvPr>
          <p:cNvSpPr/>
          <p:nvPr/>
        </p:nvSpPr>
        <p:spPr>
          <a:xfrm>
            <a:off x="5659196" y="183109"/>
            <a:ext cx="708529" cy="707886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Connector 42">
            <a:extLst>
              <a:ext uri="{FF2B5EF4-FFF2-40B4-BE49-F238E27FC236}">
                <a16:creationId xmlns:a16="http://schemas.microsoft.com/office/drawing/2014/main" xmlns="" id="{7570D24B-F76B-439A-BD60-07E4265E6007}"/>
              </a:ext>
            </a:extLst>
          </p:cNvPr>
          <p:cNvSpPr/>
          <p:nvPr/>
        </p:nvSpPr>
        <p:spPr>
          <a:xfrm>
            <a:off x="1616140" y="2028955"/>
            <a:ext cx="562782" cy="566008"/>
          </a:xfrm>
          <a:prstGeom prst="flowChartConnector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lowchart: Connector 43">
            <a:extLst>
              <a:ext uri="{FF2B5EF4-FFF2-40B4-BE49-F238E27FC236}">
                <a16:creationId xmlns:a16="http://schemas.microsoft.com/office/drawing/2014/main" xmlns="" id="{01212FC9-3D80-49A0-98A4-FAFAEF384491}"/>
              </a:ext>
            </a:extLst>
          </p:cNvPr>
          <p:cNvSpPr/>
          <p:nvPr/>
        </p:nvSpPr>
        <p:spPr>
          <a:xfrm>
            <a:off x="463734" y="4011464"/>
            <a:ext cx="916658" cy="859473"/>
          </a:xfrm>
          <a:prstGeom prst="flowChartConnector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220706C4-D65E-4282-A50D-72B64BE74603}"/>
              </a:ext>
            </a:extLst>
          </p:cNvPr>
          <p:cNvSpPr txBox="1"/>
          <p:nvPr/>
        </p:nvSpPr>
        <p:spPr>
          <a:xfrm>
            <a:off x="2655246" y="1874219"/>
            <a:ext cx="6945891" cy="1224857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39000">
                <a:srgbClr val="7030A0">
                  <a:tint val="44500"/>
                  <a:satMod val="160000"/>
                </a:srgbClr>
              </a:gs>
              <a:gs pos="51000">
                <a:srgbClr val="7030A0">
                  <a:tint val="23500"/>
                  <a:satMod val="160000"/>
                </a:srgb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pPr algn="ctr"/>
            <a:r>
              <a:rPr lang="en-US" sz="4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Tiết</a:t>
            </a:r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:    ÔN TẬP CHƯƠNG 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9A02109-845B-4FD6-87C8-CD3CF6CBF3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498" y="3614080"/>
            <a:ext cx="1798476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5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3" grpId="0" animBg="1"/>
      <p:bldP spid="4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083595"/>
            <a:ext cx="9783640" cy="2971838"/>
          </a:xfrm>
          <a:prstGeom prst="rect">
            <a:avLst/>
          </a:prstGeom>
          <a:solidFill>
            <a:schemeClr val="bg1">
              <a:alpha val="75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3: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Hai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thanh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AB, AC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kèo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mái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thường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bên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).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thanh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AB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AC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tạo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thanh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BC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tam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giác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  <a:p>
            <a:pPr marL="514350" indent="-514350">
              <a:buAutoNum type="alphaUcPeriod"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Tam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giác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cân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B. Tam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giác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đều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Tam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giác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vuông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0" y="4529097"/>
            <a:ext cx="7451819" cy="1245308"/>
          </a:xfrm>
          <a:prstGeom prst="rect">
            <a:avLst/>
          </a:prstGeom>
          <a:solidFill>
            <a:schemeClr val="bg1">
              <a:alpha val="75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Tam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vuông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5" action="ppaction://hlinkpres?slideindex=2&amp;slidetitle=PowerPoint Presentation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3074" name="Picture 1">
            <a:extLst>
              <a:ext uri="{FF2B5EF4-FFF2-40B4-BE49-F238E27FC236}">
                <a16:creationId xmlns:a16="http://schemas.microsoft.com/office/drawing/2014/main" xmlns="" id="{A79D5245-9B82-49FE-83A6-3A5BEE236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3225" y="2065446"/>
            <a:ext cx="2882900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5352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934308"/>
            <a:ext cx="9620250" cy="32860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4: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x ở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80</a:t>
            </a:r>
            <a:r>
              <a:rPr lang="en-US" sz="2800" baseline="300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0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	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B. 100</a:t>
            </a:r>
            <a:r>
              <a:rPr lang="en-US" sz="2800" baseline="300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0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120</a:t>
            </a:r>
            <a:r>
              <a:rPr lang="en-US" sz="2800" baseline="300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0</a:t>
            </a:r>
          </a:p>
          <a:p>
            <a:endParaRPr lang="en-US" sz="2800" b="1" baseline="30000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endParaRPr lang="vi-VN" sz="2800" b="1" baseline="30000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0" y="4747454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B. 100</a:t>
            </a:r>
            <a:r>
              <a:rPr lang="en-US" sz="2800" baseline="300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0</a:t>
            </a:r>
            <a:endParaRPr lang="vi-VN" sz="2800" baseline="30000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4" action="ppaction://hlinkpres?slideindex=2&amp;slidetitle=PowerPoint Presentation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4B593CA-1C66-42EF-8569-BFA297A2226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110" y="1166475"/>
            <a:ext cx="4562076" cy="305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53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8"/>
            <a:ext cx="9620250" cy="2655315"/>
          </a:xfrm>
          <a:prstGeom prst="rect">
            <a:avLst/>
          </a:prstGeom>
          <a:solidFill>
            <a:schemeClr val="bg1">
              <a:alpha val="75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= 20 cm; BC = 28cm.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lphaUcPeriod"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28cm		</a:t>
            </a:r>
          </a:p>
          <a:p>
            <a:pPr marL="514350" indent="-514350">
              <a:buAutoNum type="alphaUcPeriod"/>
            </a:pPr>
            <a:r>
              <a:rPr lang="en-US" sz="280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48cm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	</a:t>
            </a:r>
          </a:p>
          <a:p>
            <a:pPr marL="514350" indent="-514350">
              <a:buAutoNum type="alphaUcPeriod"/>
            </a:pPr>
            <a:r>
              <a:rPr lang="en-US" sz="280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20cm</a:t>
            </a:r>
            <a:endParaRPr lang="vi-VN" sz="2800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0" y="4579289"/>
            <a:ext cx="7451819" cy="1245308"/>
          </a:xfrm>
          <a:prstGeom prst="rect">
            <a:avLst/>
          </a:prstGeom>
          <a:solidFill>
            <a:schemeClr val="bg1">
              <a:alpha val="75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20cm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4" action="ppaction://hlinkpres?slideindex=2&amp;slidetitle=PowerPoint Presentation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7170" name="Picture 1">
            <a:extLst>
              <a:ext uri="{FF2B5EF4-FFF2-40B4-BE49-F238E27FC236}">
                <a16:creationId xmlns:a16="http://schemas.microsoft.com/office/drawing/2014/main" xmlns="" id="{5BEDBA02-AC31-42F2-AB02-53ECCE333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1735" y="2353386"/>
            <a:ext cx="5038348" cy="141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859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348EAA8-4D14-424C-8E6C-52437E339AA6}"/>
              </a:ext>
            </a:extLst>
          </p:cNvPr>
          <p:cNvGrpSpPr/>
          <p:nvPr/>
        </p:nvGrpSpPr>
        <p:grpSpPr>
          <a:xfrm>
            <a:off x="0" y="36334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xmlns="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xmlns="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xmlns="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xmlns="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xmlns="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xmlns="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xmlns="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xmlns="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7860B39E-6B0E-4778-87F1-81D418DB22C2}"/>
              </a:ext>
            </a:extLst>
          </p:cNvPr>
          <p:cNvSpPr/>
          <p:nvPr/>
        </p:nvSpPr>
        <p:spPr>
          <a:xfrm>
            <a:off x="642437" y="2087250"/>
            <a:ext cx="332373" cy="3562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Atom with solid fill">
            <a:extLst>
              <a:ext uri="{FF2B5EF4-FFF2-40B4-BE49-F238E27FC236}">
                <a16:creationId xmlns:a16="http://schemas.microsoft.com/office/drawing/2014/main" xmlns="" id="{C142AAB6-FA82-47C0-987F-E25388371B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9159" y="1352937"/>
            <a:ext cx="445993" cy="445993"/>
          </a:xfrm>
          <a:prstGeom prst="rect">
            <a:avLst/>
          </a:prstGeom>
        </p:spPr>
      </p:pic>
      <p:pic>
        <p:nvPicPr>
          <p:cNvPr id="29" name="Graphic 28" descr="Atom with solid fill">
            <a:extLst>
              <a:ext uri="{FF2B5EF4-FFF2-40B4-BE49-F238E27FC236}">
                <a16:creationId xmlns:a16="http://schemas.microsoft.com/office/drawing/2014/main" xmlns="" id="{4A18A8ED-1F3B-48C4-86D5-7E9A90F43F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030559" y="2625110"/>
            <a:ext cx="445993" cy="445993"/>
          </a:xfrm>
          <a:prstGeom prst="rect">
            <a:avLst/>
          </a:prstGeom>
        </p:spPr>
      </p:pic>
      <p:pic>
        <p:nvPicPr>
          <p:cNvPr id="30" name="Graphic 29" descr="Atom with solid fill">
            <a:extLst>
              <a:ext uri="{FF2B5EF4-FFF2-40B4-BE49-F238E27FC236}">
                <a16:creationId xmlns:a16="http://schemas.microsoft.com/office/drawing/2014/main" xmlns="" id="{859F2FD8-2625-4C41-B64B-397A87828A1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046204" y="1156544"/>
            <a:ext cx="445993" cy="445993"/>
          </a:xfrm>
          <a:prstGeom prst="rect">
            <a:avLst/>
          </a:prstGeom>
        </p:spPr>
      </p:pic>
      <p:pic>
        <p:nvPicPr>
          <p:cNvPr id="34" name="Graphic 33" descr="Atom with solid fill">
            <a:extLst>
              <a:ext uri="{FF2B5EF4-FFF2-40B4-BE49-F238E27FC236}">
                <a16:creationId xmlns:a16="http://schemas.microsoft.com/office/drawing/2014/main" xmlns="" id="{EF57F8E6-DBED-4257-A2A9-3AA4F0F1151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669737" y="2548271"/>
            <a:ext cx="445993" cy="445993"/>
          </a:xfrm>
          <a:prstGeom prst="rect">
            <a:avLst/>
          </a:prstGeom>
        </p:spPr>
      </p:pic>
      <p:sp>
        <p:nvSpPr>
          <p:cNvPr id="31" name="WordArt 24">
            <a:extLst>
              <a:ext uri="{FF2B5EF4-FFF2-40B4-BE49-F238E27FC236}">
                <a16:creationId xmlns:a16="http://schemas.microsoft.com/office/drawing/2014/main" xmlns="" id="{A1C2AF78-5F66-4FCA-BDAC-DBDEBAA4DB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91959" y="1275799"/>
            <a:ext cx="5800436" cy="134778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b="1" i="1" kern="10" dirty="0" err="1">
                <a:ln w="9525">
                  <a:solidFill>
                    <a:srgbClr val="0070C0"/>
                  </a:solidFill>
                  <a:round/>
                  <a:headEnd/>
                  <a:tailEnd/>
                </a:ln>
                <a:solidFill>
                  <a:srgbClr val="CA68C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i="1" kern="10" dirty="0">
                <a:ln w="9525">
                  <a:solidFill>
                    <a:srgbClr val="0070C0"/>
                  </a:solidFill>
                  <a:round/>
                  <a:headEnd/>
                  <a:tailEnd/>
                </a:ln>
                <a:solidFill>
                  <a:srgbClr val="CA68C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0070C0"/>
                  </a:solidFill>
                  <a:round/>
                  <a:headEnd/>
                  <a:tailEnd/>
                </a:ln>
                <a:solidFill>
                  <a:srgbClr val="CA68C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động:Luyện</a:t>
            </a:r>
            <a:r>
              <a:rPr lang="en-US" b="1" i="1" kern="10" dirty="0">
                <a:ln w="9525">
                  <a:solidFill>
                    <a:srgbClr val="0070C0"/>
                  </a:solidFill>
                  <a:round/>
                  <a:headEnd/>
                  <a:tailEnd/>
                </a:ln>
                <a:solidFill>
                  <a:srgbClr val="CA68C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0070C0"/>
                  </a:solidFill>
                  <a:round/>
                  <a:headEnd/>
                  <a:tailEnd/>
                </a:ln>
                <a:solidFill>
                  <a:srgbClr val="CA68C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b="1" i="1" kern="10" dirty="0">
              <a:ln w="9525">
                <a:solidFill>
                  <a:srgbClr val="0070C0"/>
                </a:solidFill>
                <a:round/>
                <a:headEnd/>
                <a:tailEnd/>
              </a:ln>
              <a:solidFill>
                <a:srgbClr val="CA68C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Graphic 32" descr="Atom with solid fill">
            <a:extLst>
              <a:ext uri="{FF2B5EF4-FFF2-40B4-BE49-F238E27FC236}">
                <a16:creationId xmlns:a16="http://schemas.microsoft.com/office/drawing/2014/main" xmlns="" id="{B3023EBC-ADD8-4954-8027-89B2297D5F3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808601" y="4409681"/>
            <a:ext cx="445993" cy="445993"/>
          </a:xfrm>
          <a:prstGeom prst="rect">
            <a:avLst/>
          </a:prstGeom>
        </p:spPr>
      </p:pic>
      <p:pic>
        <p:nvPicPr>
          <p:cNvPr id="36" name="Graphic 35" descr="Atom with solid fill">
            <a:extLst>
              <a:ext uri="{FF2B5EF4-FFF2-40B4-BE49-F238E27FC236}">
                <a16:creationId xmlns:a16="http://schemas.microsoft.com/office/drawing/2014/main" xmlns="" id="{68C8D13F-9533-480D-A366-91FB97FF10E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791293" y="239918"/>
            <a:ext cx="445993" cy="445993"/>
          </a:xfrm>
          <a:prstGeom prst="rect">
            <a:avLst/>
          </a:prstGeom>
        </p:spPr>
      </p:pic>
      <p:pic>
        <p:nvPicPr>
          <p:cNvPr id="37" name="Graphic 36" descr="Atom with solid fill">
            <a:extLst>
              <a:ext uri="{FF2B5EF4-FFF2-40B4-BE49-F238E27FC236}">
                <a16:creationId xmlns:a16="http://schemas.microsoft.com/office/drawing/2014/main" xmlns="" id="{75B92262-37DB-40D5-8263-5475C14445D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77711" y="240922"/>
            <a:ext cx="445993" cy="44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77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348EAA8-4D14-424C-8E6C-52437E339AA6}"/>
              </a:ext>
            </a:extLst>
          </p:cNvPr>
          <p:cNvGrpSpPr/>
          <p:nvPr/>
        </p:nvGrpSpPr>
        <p:grpSpPr>
          <a:xfrm>
            <a:off x="0" y="36334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xmlns="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xmlns="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xmlns="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xmlns="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xmlns="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xmlns="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xmlns="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xmlns="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WordArt 24">
            <a:extLst>
              <a:ext uri="{FF2B5EF4-FFF2-40B4-BE49-F238E27FC236}">
                <a16:creationId xmlns:a16="http://schemas.microsoft.com/office/drawing/2014/main" xmlns="" id="{1EF2391E-9F6B-4DC1-89E2-A1B5A0BB33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81623" y="1060603"/>
            <a:ext cx="2852315" cy="374878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b="1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BAAB365-C767-429F-9FB6-9009DAC48CC2}"/>
              </a:ext>
            </a:extLst>
          </p:cNvPr>
          <p:cNvSpPr/>
          <p:nvPr/>
        </p:nvSpPr>
        <p:spPr>
          <a:xfrm>
            <a:off x="2811692" y="115177"/>
            <a:ext cx="7110408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Tiết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Bài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ÔN 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TẬP CHƯƠNG 8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7860B39E-6B0E-4778-87F1-81D418DB22C2}"/>
              </a:ext>
            </a:extLst>
          </p:cNvPr>
          <p:cNvSpPr/>
          <p:nvPr/>
        </p:nvSpPr>
        <p:spPr>
          <a:xfrm>
            <a:off x="642437" y="2087250"/>
            <a:ext cx="332373" cy="3562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B75D165-B540-499A-9D26-EE0C19BC919A}"/>
              </a:ext>
            </a:extLst>
          </p:cNvPr>
          <p:cNvGrpSpPr/>
          <p:nvPr/>
        </p:nvGrpSpPr>
        <p:grpSpPr>
          <a:xfrm>
            <a:off x="634378" y="1458309"/>
            <a:ext cx="9614865" cy="584775"/>
            <a:chOff x="633371" y="1633347"/>
            <a:chExt cx="9614865" cy="584775"/>
          </a:xfrm>
        </p:grpSpPr>
        <p:pic>
          <p:nvPicPr>
            <p:cNvPr id="8" name="Graphic 7" descr="Atom with solid fill">
              <a:extLst>
                <a:ext uri="{FF2B5EF4-FFF2-40B4-BE49-F238E27FC236}">
                  <a16:creationId xmlns:a16="http://schemas.microsoft.com/office/drawing/2014/main" xmlns="" id="{C142AAB6-FA82-47C0-987F-E25388371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633371" y="1678738"/>
              <a:ext cx="445993" cy="44599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6A2E554-0B68-4972-B79D-DC836E081BD5}"/>
                </a:ext>
              </a:extLst>
            </p:cNvPr>
            <p:cNvSpPr txBox="1"/>
            <p:nvPr/>
          </p:nvSpPr>
          <p:spPr>
            <a:xfrm>
              <a:off x="1060530" y="1633347"/>
              <a:ext cx="9187706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180</a:t>
              </a:r>
              <a:r>
                <a:rPr lang="en-US" sz="3200" b="1" baseline="30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E582CD9-A148-4A1E-AFB5-84D0549FE76A}"/>
              </a:ext>
            </a:extLst>
          </p:cNvPr>
          <p:cNvGrpSpPr/>
          <p:nvPr/>
        </p:nvGrpSpPr>
        <p:grpSpPr>
          <a:xfrm>
            <a:off x="581623" y="2036920"/>
            <a:ext cx="11226446" cy="1308820"/>
            <a:chOff x="608574" y="2220367"/>
            <a:chExt cx="11226446" cy="130882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5EA344F2-BB04-48A2-979C-3A6434F85FF9}"/>
                </a:ext>
              </a:extLst>
            </p:cNvPr>
            <p:cNvSpPr txBox="1"/>
            <p:nvPr/>
          </p:nvSpPr>
          <p:spPr>
            <a:xfrm>
              <a:off x="1061537" y="2220367"/>
              <a:ext cx="10773483" cy="13088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bất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29" name="Graphic 28" descr="Atom with solid fill">
              <a:extLst>
                <a:ext uri="{FF2B5EF4-FFF2-40B4-BE49-F238E27FC236}">
                  <a16:creationId xmlns:a16="http://schemas.microsoft.com/office/drawing/2014/main" xmlns="" id="{4A18A8ED-1F3B-48C4-86D5-7E9A90F43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608574" y="2285725"/>
              <a:ext cx="445993" cy="44599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CC21B852-608C-4542-B148-C1A832CF331E}"/>
              </a:ext>
            </a:extLst>
          </p:cNvPr>
          <p:cNvGrpSpPr/>
          <p:nvPr/>
        </p:nvGrpSpPr>
        <p:grpSpPr>
          <a:xfrm>
            <a:off x="559293" y="3444461"/>
            <a:ext cx="9643142" cy="584775"/>
            <a:chOff x="606101" y="2795337"/>
            <a:chExt cx="9643142" cy="58477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AA42B1F5-43BF-4479-9AAB-210AB1CDEF8B}"/>
                </a:ext>
              </a:extLst>
            </p:cNvPr>
            <p:cNvSpPr txBox="1"/>
            <p:nvPr/>
          </p:nvSpPr>
          <p:spPr>
            <a:xfrm>
              <a:off x="1061537" y="2795337"/>
              <a:ext cx="9187706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" name="Graphic 29" descr="Atom with solid fill">
              <a:extLst>
                <a:ext uri="{FF2B5EF4-FFF2-40B4-BE49-F238E27FC236}">
                  <a16:creationId xmlns:a16="http://schemas.microsoft.com/office/drawing/2014/main" xmlns="" id="{859F2FD8-2625-4C41-B64B-397A87828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606101" y="2864727"/>
              <a:ext cx="445993" cy="445993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6A4E3347-17B8-4B7F-AE35-B269EB1317D8}"/>
              </a:ext>
            </a:extLst>
          </p:cNvPr>
          <p:cNvGrpSpPr/>
          <p:nvPr/>
        </p:nvGrpSpPr>
        <p:grpSpPr>
          <a:xfrm>
            <a:off x="559293" y="4221927"/>
            <a:ext cx="10639731" cy="584775"/>
            <a:chOff x="484366" y="5651586"/>
            <a:chExt cx="10639731" cy="58477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E225540E-191E-4F68-82F6-D531BE9E5920}"/>
                </a:ext>
              </a:extLst>
            </p:cNvPr>
            <p:cNvSpPr txBox="1"/>
            <p:nvPr/>
          </p:nvSpPr>
          <p:spPr>
            <a:xfrm>
              <a:off x="1036286" y="5651586"/>
              <a:ext cx="1008781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34" name="Graphic 33" descr="Atom with solid fill">
              <a:extLst>
                <a:ext uri="{FF2B5EF4-FFF2-40B4-BE49-F238E27FC236}">
                  <a16:creationId xmlns:a16="http://schemas.microsoft.com/office/drawing/2014/main" xmlns="" id="{EF57F8E6-DBED-4257-A2A9-3AA4F0F11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484366" y="5680626"/>
              <a:ext cx="445993" cy="445993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A6F87387-8BE9-4B2B-B509-A39EBFE7A802}"/>
              </a:ext>
            </a:extLst>
          </p:cNvPr>
          <p:cNvGrpSpPr/>
          <p:nvPr/>
        </p:nvGrpSpPr>
        <p:grpSpPr>
          <a:xfrm>
            <a:off x="559293" y="4983667"/>
            <a:ext cx="10639731" cy="584775"/>
            <a:chOff x="484366" y="5651586"/>
            <a:chExt cx="10639731" cy="584775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59FA55CA-D23D-4950-B49F-907AB6F3404D}"/>
                </a:ext>
              </a:extLst>
            </p:cNvPr>
            <p:cNvSpPr txBox="1"/>
            <p:nvPr/>
          </p:nvSpPr>
          <p:spPr>
            <a:xfrm>
              <a:off x="1036286" y="5651586"/>
              <a:ext cx="1008781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Tam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42" name="Graphic 41" descr="Atom with solid fill">
              <a:extLst>
                <a:ext uri="{FF2B5EF4-FFF2-40B4-BE49-F238E27FC236}">
                  <a16:creationId xmlns:a16="http://schemas.microsoft.com/office/drawing/2014/main" xmlns="" id="{69D0EFB3-BE73-46AD-8DC7-CB6E52AFF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484366" y="5680626"/>
              <a:ext cx="445993" cy="4459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297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348EAA8-4D14-424C-8E6C-52437E339AA6}"/>
              </a:ext>
            </a:extLst>
          </p:cNvPr>
          <p:cNvGrpSpPr/>
          <p:nvPr/>
        </p:nvGrpSpPr>
        <p:grpSpPr>
          <a:xfrm>
            <a:off x="0" y="-54672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xmlns="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xmlns="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xmlns="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xmlns="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xmlns="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xmlns="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xmlns="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xmlns="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WordArt 24">
            <a:extLst>
              <a:ext uri="{FF2B5EF4-FFF2-40B4-BE49-F238E27FC236}">
                <a16:creationId xmlns:a16="http://schemas.microsoft.com/office/drawing/2014/main" xmlns="" id="{1EF2391E-9F6B-4DC1-89E2-A1B5A0BB33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9643" y="920020"/>
            <a:ext cx="2774328" cy="316088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BAAB365-C767-429F-9FB6-9009DAC48CC2}"/>
              </a:ext>
            </a:extLst>
          </p:cNvPr>
          <p:cNvSpPr/>
          <p:nvPr/>
        </p:nvSpPr>
        <p:spPr>
          <a:xfrm>
            <a:off x="2820484" y="74675"/>
            <a:ext cx="7110408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Tiết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Bài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ÔN 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TẬP CHƯƠNG 8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7860B39E-6B0E-4778-87F1-81D418DB22C2}"/>
              </a:ext>
            </a:extLst>
          </p:cNvPr>
          <p:cNvSpPr/>
          <p:nvPr/>
        </p:nvSpPr>
        <p:spPr>
          <a:xfrm>
            <a:off x="642437" y="2087250"/>
            <a:ext cx="332373" cy="3562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1B8637C-D2C9-4F6B-BE52-90566CBF229F}"/>
              </a:ext>
            </a:extLst>
          </p:cNvPr>
          <p:cNvSpPr txBox="1"/>
          <p:nvPr/>
        </p:nvSpPr>
        <p:spPr>
          <a:xfrm>
            <a:off x="541792" y="1264009"/>
            <a:ext cx="57488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ở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xmlns="" id="{7CE2D7AE-459C-4E4B-8E94-E7EC83574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8899" y="1622053"/>
            <a:ext cx="2653521" cy="2179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38F76CAE-8B9F-4A1E-B722-E23A18123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2786" y="1796879"/>
            <a:ext cx="1836706" cy="224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>
            <a:extLst>
              <a:ext uri="{FF2B5EF4-FFF2-40B4-BE49-F238E27FC236}">
                <a16:creationId xmlns:a16="http://schemas.microsoft.com/office/drawing/2014/main" xmlns="" id="{F375E73D-DFC5-4DA1-A47B-67E82774C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3373" y="2104835"/>
            <a:ext cx="2945254" cy="1843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D087A13-BE73-48E7-852C-0E966B6ED908}"/>
              </a:ext>
            </a:extLst>
          </p:cNvPr>
          <p:cNvSpPr txBox="1"/>
          <p:nvPr/>
        </p:nvSpPr>
        <p:spPr>
          <a:xfrm>
            <a:off x="2314492" y="3574134"/>
            <a:ext cx="1169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8E97EA20-AB2C-4963-ACEF-90D947AF9EDE}"/>
              </a:ext>
            </a:extLst>
          </p:cNvPr>
          <p:cNvSpPr txBox="1"/>
          <p:nvPr/>
        </p:nvSpPr>
        <p:spPr>
          <a:xfrm>
            <a:off x="5881084" y="3856933"/>
            <a:ext cx="1169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C4163E57-9673-4522-B227-4D84E0CCAB04}"/>
              </a:ext>
            </a:extLst>
          </p:cNvPr>
          <p:cNvSpPr txBox="1"/>
          <p:nvPr/>
        </p:nvSpPr>
        <p:spPr>
          <a:xfrm>
            <a:off x="9031311" y="3819253"/>
            <a:ext cx="1169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00638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9" grpId="0"/>
      <p:bldP spid="47" grpId="0"/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348EAA8-4D14-424C-8E6C-52437E339AA6}"/>
              </a:ext>
            </a:extLst>
          </p:cNvPr>
          <p:cNvGrpSpPr/>
          <p:nvPr/>
        </p:nvGrpSpPr>
        <p:grpSpPr>
          <a:xfrm>
            <a:off x="0" y="-54672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xmlns="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xmlns="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xmlns="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xmlns="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xmlns="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xmlns="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xmlns="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xmlns="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WordArt 24">
            <a:extLst>
              <a:ext uri="{FF2B5EF4-FFF2-40B4-BE49-F238E27FC236}">
                <a16:creationId xmlns:a16="http://schemas.microsoft.com/office/drawing/2014/main" xmlns="" id="{1EF2391E-9F6B-4DC1-89E2-A1B5A0BB33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9643" y="920020"/>
            <a:ext cx="2774328" cy="316088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BAAB365-C767-429F-9FB6-9009DAC48CC2}"/>
              </a:ext>
            </a:extLst>
          </p:cNvPr>
          <p:cNvSpPr/>
          <p:nvPr/>
        </p:nvSpPr>
        <p:spPr>
          <a:xfrm>
            <a:off x="2820484" y="74675"/>
            <a:ext cx="7110408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Tiết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Bài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ÔN 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TẬP CHƯƠNG 8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7860B39E-6B0E-4778-87F1-81D418DB22C2}"/>
              </a:ext>
            </a:extLst>
          </p:cNvPr>
          <p:cNvSpPr/>
          <p:nvPr/>
        </p:nvSpPr>
        <p:spPr>
          <a:xfrm>
            <a:off x="642437" y="2087250"/>
            <a:ext cx="332373" cy="3562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1B8637C-D2C9-4F6B-BE52-90566CBF229F}"/>
              </a:ext>
            </a:extLst>
          </p:cNvPr>
          <p:cNvSpPr txBox="1"/>
          <p:nvPr/>
        </p:nvSpPr>
        <p:spPr>
          <a:xfrm>
            <a:off x="541792" y="1264009"/>
            <a:ext cx="57488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ở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xmlns="" id="{7CE2D7AE-459C-4E4B-8E94-E7EC83574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6807" y="1863603"/>
            <a:ext cx="2653521" cy="2179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D087A13-BE73-48E7-852C-0E966B6ED908}"/>
              </a:ext>
            </a:extLst>
          </p:cNvPr>
          <p:cNvSpPr txBox="1"/>
          <p:nvPr/>
        </p:nvSpPr>
        <p:spPr>
          <a:xfrm>
            <a:off x="2484339" y="4159233"/>
            <a:ext cx="1169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xmlns="" id="{1F25BEA9-BD3C-4FC0-BEDD-9211A9FD21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1454758"/>
              </p:ext>
            </p:extLst>
          </p:nvPr>
        </p:nvGraphicFramePr>
        <p:xfrm>
          <a:off x="5322888" y="2419350"/>
          <a:ext cx="5853112" cy="297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4" imgW="2997000" imgH="1523880" progId="Equation.DSMT4">
                  <p:embed/>
                </p:oleObj>
              </mc:Choice>
              <mc:Fallback>
                <p:oleObj name="Equation" r:id="rId4" imgW="2997000" imgH="152388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xmlns="" id="{1F25BEA9-BD3C-4FC0-BEDD-9211A9FD21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22888" y="2419350"/>
                        <a:ext cx="5853112" cy="297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C5D3F8B-6E63-4CF6-9310-ACF3149BD14A}"/>
              </a:ext>
            </a:extLst>
          </p:cNvPr>
          <p:cNvSpPr txBox="1"/>
          <p:nvPr/>
        </p:nvSpPr>
        <p:spPr>
          <a:xfrm>
            <a:off x="5422535" y="1735268"/>
            <a:ext cx="8214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97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348EAA8-4D14-424C-8E6C-52437E339AA6}"/>
              </a:ext>
            </a:extLst>
          </p:cNvPr>
          <p:cNvGrpSpPr/>
          <p:nvPr/>
        </p:nvGrpSpPr>
        <p:grpSpPr>
          <a:xfrm>
            <a:off x="0" y="-54672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xmlns="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xmlns="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xmlns="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xmlns="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xmlns="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xmlns="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xmlns="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xmlns="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WordArt 24">
            <a:extLst>
              <a:ext uri="{FF2B5EF4-FFF2-40B4-BE49-F238E27FC236}">
                <a16:creationId xmlns:a16="http://schemas.microsoft.com/office/drawing/2014/main" xmlns="" id="{1EF2391E-9F6B-4DC1-89E2-A1B5A0BB33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9643" y="920020"/>
            <a:ext cx="2774328" cy="316088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BAAB365-C767-429F-9FB6-9009DAC48CC2}"/>
              </a:ext>
            </a:extLst>
          </p:cNvPr>
          <p:cNvSpPr/>
          <p:nvPr/>
        </p:nvSpPr>
        <p:spPr>
          <a:xfrm>
            <a:off x="2820484" y="74675"/>
            <a:ext cx="7110408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Tiết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Bài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ÔN 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TẬP CHƯƠNG 8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7860B39E-6B0E-4778-87F1-81D418DB22C2}"/>
              </a:ext>
            </a:extLst>
          </p:cNvPr>
          <p:cNvSpPr/>
          <p:nvPr/>
        </p:nvSpPr>
        <p:spPr>
          <a:xfrm>
            <a:off x="642437" y="2087250"/>
            <a:ext cx="332373" cy="3562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1B8637C-D2C9-4F6B-BE52-90566CBF229F}"/>
              </a:ext>
            </a:extLst>
          </p:cNvPr>
          <p:cNvSpPr txBox="1"/>
          <p:nvPr/>
        </p:nvSpPr>
        <p:spPr>
          <a:xfrm>
            <a:off x="541792" y="1264009"/>
            <a:ext cx="57488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ở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38F76CAE-8B9F-4A1E-B722-E23A18123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6807" y="1733236"/>
            <a:ext cx="1836706" cy="224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8E97EA20-AB2C-4963-ACEF-90D947AF9EDE}"/>
              </a:ext>
            </a:extLst>
          </p:cNvPr>
          <p:cNvSpPr txBox="1"/>
          <p:nvPr/>
        </p:nvSpPr>
        <p:spPr>
          <a:xfrm>
            <a:off x="2294823" y="3854691"/>
            <a:ext cx="1169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xmlns="" id="{1F25BEA9-BD3C-4FC0-BEDD-9211A9FD21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151721"/>
              </p:ext>
            </p:extLst>
          </p:nvPr>
        </p:nvGraphicFramePr>
        <p:xfrm>
          <a:off x="6040438" y="2222500"/>
          <a:ext cx="2814637" cy="272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4" imgW="1549080" imgH="1498320" progId="Equation.DSMT4">
                  <p:embed/>
                </p:oleObj>
              </mc:Choice>
              <mc:Fallback>
                <p:oleObj name="Equation" r:id="rId4" imgW="1549080" imgH="149832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xmlns="" id="{1F25BEA9-BD3C-4FC0-BEDD-9211A9FD21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40438" y="2222500"/>
                        <a:ext cx="2814637" cy="272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4C4D068-0DF3-4A1C-8B07-D50BC5A3F1FE}"/>
              </a:ext>
            </a:extLst>
          </p:cNvPr>
          <p:cNvSpPr txBox="1"/>
          <p:nvPr/>
        </p:nvSpPr>
        <p:spPr>
          <a:xfrm>
            <a:off x="6183259" y="1291910"/>
            <a:ext cx="8214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479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348EAA8-4D14-424C-8E6C-52437E339AA6}"/>
              </a:ext>
            </a:extLst>
          </p:cNvPr>
          <p:cNvGrpSpPr/>
          <p:nvPr/>
        </p:nvGrpSpPr>
        <p:grpSpPr>
          <a:xfrm>
            <a:off x="0" y="-54672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xmlns="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xmlns="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xmlns="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xmlns="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xmlns="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xmlns="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xmlns="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xmlns="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WordArt 24">
            <a:extLst>
              <a:ext uri="{FF2B5EF4-FFF2-40B4-BE49-F238E27FC236}">
                <a16:creationId xmlns:a16="http://schemas.microsoft.com/office/drawing/2014/main" xmlns="" id="{1EF2391E-9F6B-4DC1-89E2-A1B5A0BB33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9643" y="920020"/>
            <a:ext cx="2774328" cy="316088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BAAB365-C767-429F-9FB6-9009DAC48CC2}"/>
              </a:ext>
            </a:extLst>
          </p:cNvPr>
          <p:cNvSpPr/>
          <p:nvPr/>
        </p:nvSpPr>
        <p:spPr>
          <a:xfrm>
            <a:off x="2820484" y="74675"/>
            <a:ext cx="7110408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Tiết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Bài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ÔN 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TẬP CHƯƠNG 8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7860B39E-6B0E-4778-87F1-81D418DB22C2}"/>
              </a:ext>
            </a:extLst>
          </p:cNvPr>
          <p:cNvSpPr/>
          <p:nvPr/>
        </p:nvSpPr>
        <p:spPr>
          <a:xfrm>
            <a:off x="642437" y="2087250"/>
            <a:ext cx="332373" cy="3562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1B8637C-D2C9-4F6B-BE52-90566CBF229F}"/>
              </a:ext>
            </a:extLst>
          </p:cNvPr>
          <p:cNvSpPr txBox="1"/>
          <p:nvPr/>
        </p:nvSpPr>
        <p:spPr>
          <a:xfrm>
            <a:off x="541792" y="1264009"/>
            <a:ext cx="57488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ở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3" name="Picture 9">
            <a:extLst>
              <a:ext uri="{FF2B5EF4-FFF2-40B4-BE49-F238E27FC236}">
                <a16:creationId xmlns:a16="http://schemas.microsoft.com/office/drawing/2014/main" xmlns="" id="{F375E73D-DFC5-4DA1-A47B-67E82774C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7857" y="1818808"/>
            <a:ext cx="2945254" cy="1843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C4163E57-9673-4522-B227-4D84E0CCAB04}"/>
              </a:ext>
            </a:extLst>
          </p:cNvPr>
          <p:cNvSpPr txBox="1"/>
          <p:nvPr/>
        </p:nvSpPr>
        <p:spPr>
          <a:xfrm>
            <a:off x="2038395" y="3592889"/>
            <a:ext cx="1169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xmlns="" id="{1F25BEA9-BD3C-4FC0-BEDD-9211A9FD21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3006528"/>
              </p:ext>
            </p:extLst>
          </p:nvPr>
        </p:nvGraphicFramePr>
        <p:xfrm>
          <a:off x="5648325" y="2154238"/>
          <a:ext cx="4498975" cy="336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4" imgW="2476440" imgH="1854000" progId="Equation.DSMT4">
                  <p:embed/>
                </p:oleObj>
              </mc:Choice>
              <mc:Fallback>
                <p:oleObj name="Equation" r:id="rId4" imgW="2476440" imgH="185400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xmlns="" id="{1F25BEA9-BD3C-4FC0-BEDD-9211A9FD21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48325" y="2154238"/>
                        <a:ext cx="4498975" cy="3368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FEBADE5-468F-41CE-B53E-0F839875137A}"/>
              </a:ext>
            </a:extLst>
          </p:cNvPr>
          <p:cNvSpPr txBox="1"/>
          <p:nvPr/>
        </p:nvSpPr>
        <p:spPr>
          <a:xfrm>
            <a:off x="5640968" y="1538131"/>
            <a:ext cx="8214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778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348EAA8-4D14-424C-8E6C-52437E339AA6}"/>
              </a:ext>
            </a:extLst>
          </p:cNvPr>
          <p:cNvGrpSpPr/>
          <p:nvPr/>
        </p:nvGrpSpPr>
        <p:grpSpPr>
          <a:xfrm>
            <a:off x="0" y="-74675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xmlns="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xmlns="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xmlns="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xmlns="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xmlns="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xmlns="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xmlns="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xmlns="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WordArt 24">
            <a:extLst>
              <a:ext uri="{FF2B5EF4-FFF2-40B4-BE49-F238E27FC236}">
                <a16:creationId xmlns:a16="http://schemas.microsoft.com/office/drawing/2014/main" xmlns="" id="{1EF2391E-9F6B-4DC1-89E2-A1B5A0BB33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9643" y="920020"/>
            <a:ext cx="2774328" cy="316088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BAAB365-C767-429F-9FB6-9009DAC48CC2}"/>
              </a:ext>
            </a:extLst>
          </p:cNvPr>
          <p:cNvSpPr/>
          <p:nvPr/>
        </p:nvSpPr>
        <p:spPr>
          <a:xfrm>
            <a:off x="2820484" y="74675"/>
            <a:ext cx="7110408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Tiết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Bài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ÔN 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TẬP CHƯƠNG 8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7860B39E-6B0E-4778-87F1-81D418DB22C2}"/>
              </a:ext>
            </a:extLst>
          </p:cNvPr>
          <p:cNvSpPr/>
          <p:nvPr/>
        </p:nvSpPr>
        <p:spPr>
          <a:xfrm>
            <a:off x="642437" y="2087250"/>
            <a:ext cx="332373" cy="3562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1B8637C-D2C9-4F6B-BE52-90566CBF229F}"/>
              </a:ext>
            </a:extLst>
          </p:cNvPr>
          <p:cNvSpPr txBox="1"/>
          <p:nvPr/>
        </p:nvSpPr>
        <p:spPr>
          <a:xfrm>
            <a:off x="541792" y="1264009"/>
            <a:ext cx="1131023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C4163E57-9673-4522-B227-4D84E0CCAB04}"/>
              </a:ext>
            </a:extLst>
          </p:cNvPr>
          <p:cNvSpPr txBox="1"/>
          <p:nvPr/>
        </p:nvSpPr>
        <p:spPr>
          <a:xfrm>
            <a:off x="2302165" y="4823812"/>
            <a:ext cx="1169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0FA0A294-AA4D-4E9E-9B3B-7239898C1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7908" y="2534812"/>
            <a:ext cx="4453947" cy="216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xmlns="" id="{DE2F72F5-BD63-49F3-8634-F74E57054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7090" y="2222401"/>
            <a:ext cx="4075372" cy="254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C72F979-C298-4CDF-8872-C69CB3454ED6}"/>
              </a:ext>
            </a:extLst>
          </p:cNvPr>
          <p:cNvSpPr txBox="1"/>
          <p:nvPr/>
        </p:nvSpPr>
        <p:spPr>
          <a:xfrm>
            <a:off x="8478018" y="4603096"/>
            <a:ext cx="1169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57872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48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4318" y="-38415"/>
            <a:ext cx="1105929" cy="10913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0663" y="4647679"/>
            <a:ext cx="3674740" cy="1577020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5232" y="3959622"/>
            <a:ext cx="1312397" cy="13123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2733" y="4187020"/>
            <a:ext cx="1084999" cy="1084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5265" y="3934976"/>
            <a:ext cx="2066925" cy="1314450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2160" y="970662"/>
            <a:ext cx="3623348" cy="1224247"/>
          </a:xfrm>
          <a:prstGeom prst="rect">
            <a:avLst/>
          </a:prstGeom>
          <a:noFill/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6877" y="-8078"/>
            <a:ext cx="1981200" cy="1733550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50788" y="164109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1921" y="2271894"/>
            <a:ext cx="1577792" cy="5418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426" y="3178493"/>
            <a:ext cx="1714058" cy="5972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9094" y="4050146"/>
            <a:ext cx="2017091" cy="71005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7640" y="4855448"/>
            <a:ext cx="2316567" cy="84598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776" y="5756156"/>
            <a:ext cx="2465626" cy="11018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399" y="4929242"/>
            <a:ext cx="2025027" cy="97802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841" y="2317615"/>
            <a:ext cx="1349211" cy="59667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375" y="3205764"/>
            <a:ext cx="1490066" cy="61376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5913" y="4050146"/>
            <a:ext cx="1856248" cy="75527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95" y="5885984"/>
            <a:ext cx="2219027" cy="9720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1834" y="4277348"/>
            <a:ext cx="1724746" cy="1830736"/>
          </a:xfrm>
          <a:prstGeom prst="rect">
            <a:avLst/>
          </a:prstGeom>
        </p:spPr>
      </p:pic>
      <p:sp>
        <p:nvSpPr>
          <p:cNvPr id="42" name="Oval 41">
            <a:hlinkClick r:id="rId26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896" y="4921561"/>
            <a:ext cx="1307567" cy="1533985"/>
          </a:xfrm>
          <a:prstGeom prst="rect">
            <a:avLst/>
          </a:prstGeom>
        </p:spPr>
      </p:pic>
      <p:sp>
        <p:nvSpPr>
          <p:cNvPr id="66" name="Oval 65">
            <a:hlinkClick r:id="rId28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29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30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31" action="ppaction://hlinksldjump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32" action="ppaction://hlinksldjump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33" action="ppaction://hlinksldjump"/>
          </p:cNvPr>
          <p:cNvSpPr/>
          <p:nvPr/>
        </p:nvSpPr>
        <p:spPr>
          <a:xfrm>
            <a:off x="11428498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34" action="ppaction://hlinksldjump"/>
          </p:cNvPr>
          <p:cNvSpPr/>
          <p:nvPr/>
        </p:nvSpPr>
        <p:spPr>
          <a:xfrm>
            <a:off x="11428498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35" action="ppaction://hlinksldjump"/>
          </p:cNvPr>
          <p:cNvSpPr/>
          <p:nvPr/>
        </p:nvSpPr>
        <p:spPr>
          <a:xfrm>
            <a:off x="11428498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>
            <a:hlinkClick r:id="rId36" action="ppaction://hlinksldjump"/>
          </p:cNvPr>
          <p:cNvSpPr/>
          <p:nvPr/>
        </p:nvSpPr>
        <p:spPr>
          <a:xfrm>
            <a:off x="11428498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794879" y="103257"/>
            <a:ext cx="4275208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ĐỘI BẠN THỎ</a:t>
            </a:r>
          </a:p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RABBIT TEAM</a:t>
            </a:r>
            <a:endParaRPr lang="en-US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139376" y="103257"/>
            <a:ext cx="4250139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ĐỘI BẠN CỌP</a:t>
            </a:r>
          </a:p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TIGER TEAM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883" y="1085757"/>
            <a:ext cx="927370" cy="5922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Cloud 19"/>
          <p:cNvSpPr/>
          <p:nvPr/>
        </p:nvSpPr>
        <p:spPr>
          <a:xfrm>
            <a:off x="9250484" y="1054961"/>
            <a:ext cx="917700" cy="5848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6439" y="1996847"/>
            <a:ext cx="10454790" cy="3281592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/>
          <p:cNvSpPr/>
          <p:nvPr/>
        </p:nvSpPr>
        <p:spPr>
          <a:xfrm>
            <a:off x="2615377" y="2721025"/>
            <a:ext cx="738054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LÊN CAO HƠN</a:t>
            </a:r>
          </a:p>
        </p:txBody>
      </p:sp>
      <p:sp>
        <p:nvSpPr>
          <p:cNvPr id="3" name="Smiley Face 2"/>
          <p:cNvSpPr/>
          <p:nvPr/>
        </p:nvSpPr>
        <p:spPr>
          <a:xfrm>
            <a:off x="5070087" y="5701430"/>
            <a:ext cx="2280159" cy="406654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miley Face 43"/>
          <p:cNvSpPr/>
          <p:nvPr/>
        </p:nvSpPr>
        <p:spPr>
          <a:xfrm>
            <a:off x="5365376" y="1639808"/>
            <a:ext cx="1984871" cy="308673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/>
          <p:cNvSpPr/>
          <p:nvPr/>
        </p:nvSpPr>
        <p:spPr>
          <a:xfrm>
            <a:off x="432006" y="6485966"/>
            <a:ext cx="1638841" cy="331694"/>
          </a:xfrm>
          <a:prstGeom prst="heart">
            <a:avLst/>
          </a:prstGeom>
          <a:solidFill>
            <a:srgbClr val="CF5F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eart 46"/>
          <p:cNvSpPr/>
          <p:nvPr/>
        </p:nvSpPr>
        <p:spPr>
          <a:xfrm>
            <a:off x="10168184" y="6401260"/>
            <a:ext cx="1581347" cy="385980"/>
          </a:xfrm>
          <a:prstGeom prst="heart">
            <a:avLst/>
          </a:prstGeom>
          <a:solidFill>
            <a:srgbClr val="CF5F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1627094" y="5580977"/>
            <a:ext cx="1283441" cy="17517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Smiley Face 48"/>
          <p:cNvSpPr/>
          <p:nvPr/>
        </p:nvSpPr>
        <p:spPr>
          <a:xfrm>
            <a:off x="9250484" y="5415834"/>
            <a:ext cx="1157540" cy="165143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Smiley Face 51"/>
          <p:cNvSpPr/>
          <p:nvPr/>
        </p:nvSpPr>
        <p:spPr>
          <a:xfrm>
            <a:off x="8222813" y="4531181"/>
            <a:ext cx="1283441" cy="175179"/>
          </a:xfrm>
          <a:prstGeom prst="smileyFac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Smiley Face 61"/>
          <p:cNvSpPr/>
          <p:nvPr/>
        </p:nvSpPr>
        <p:spPr>
          <a:xfrm>
            <a:off x="2699568" y="4528230"/>
            <a:ext cx="1174273" cy="20128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Smiley Face 63"/>
          <p:cNvSpPr/>
          <p:nvPr/>
        </p:nvSpPr>
        <p:spPr>
          <a:xfrm>
            <a:off x="3550024" y="3610211"/>
            <a:ext cx="1092792" cy="8758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Smiley Face 64"/>
          <p:cNvSpPr/>
          <p:nvPr/>
        </p:nvSpPr>
        <p:spPr>
          <a:xfrm>
            <a:off x="7841611" y="3610210"/>
            <a:ext cx="1092792" cy="8758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Smiley Face 69"/>
          <p:cNvSpPr/>
          <p:nvPr/>
        </p:nvSpPr>
        <p:spPr>
          <a:xfrm>
            <a:off x="4096420" y="2701418"/>
            <a:ext cx="973667" cy="98914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Smiley Face 70"/>
          <p:cNvSpPr/>
          <p:nvPr/>
        </p:nvSpPr>
        <p:spPr>
          <a:xfrm>
            <a:off x="7125929" y="2607897"/>
            <a:ext cx="1083437" cy="178987"/>
          </a:xfrm>
          <a:prstGeom prst="smileyFac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WordArt 24">
            <a:extLst>
              <a:ext uri="{FF2B5EF4-FFF2-40B4-BE49-F238E27FC236}">
                <a16:creationId xmlns:a16="http://schemas.microsoft.com/office/drawing/2014/main" xmlns="" id="{B7FCED50-DBCD-49E6-9C6F-270E2F8C7EE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44100" y="1541920"/>
            <a:ext cx="5800436" cy="134778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b="1" i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51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5" grpId="0"/>
      <p:bldP spid="5" grpId="1"/>
      <p:bldP spid="7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348EAA8-4D14-424C-8E6C-52437E339AA6}"/>
              </a:ext>
            </a:extLst>
          </p:cNvPr>
          <p:cNvGrpSpPr/>
          <p:nvPr/>
        </p:nvGrpSpPr>
        <p:grpSpPr>
          <a:xfrm>
            <a:off x="0" y="-62482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xmlns="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xmlns="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xmlns="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xmlns="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xmlns="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xmlns="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xmlns="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xmlns="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WordArt 24">
            <a:extLst>
              <a:ext uri="{FF2B5EF4-FFF2-40B4-BE49-F238E27FC236}">
                <a16:creationId xmlns:a16="http://schemas.microsoft.com/office/drawing/2014/main" xmlns="" id="{1EF2391E-9F6B-4DC1-89E2-A1B5A0BB33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9643" y="920020"/>
            <a:ext cx="2774328" cy="316088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BAAB365-C767-429F-9FB6-9009DAC48CC2}"/>
              </a:ext>
            </a:extLst>
          </p:cNvPr>
          <p:cNvSpPr/>
          <p:nvPr/>
        </p:nvSpPr>
        <p:spPr>
          <a:xfrm>
            <a:off x="2820484" y="74675"/>
            <a:ext cx="7110408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Tiết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Bài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ÔN 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TẬP CHƯƠNG 8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7860B39E-6B0E-4778-87F1-81D418DB22C2}"/>
              </a:ext>
            </a:extLst>
          </p:cNvPr>
          <p:cNvSpPr/>
          <p:nvPr/>
        </p:nvSpPr>
        <p:spPr>
          <a:xfrm>
            <a:off x="642437" y="2087250"/>
            <a:ext cx="332373" cy="3562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1B8637C-D2C9-4F6B-BE52-90566CBF229F}"/>
              </a:ext>
            </a:extLst>
          </p:cNvPr>
          <p:cNvSpPr txBox="1"/>
          <p:nvPr/>
        </p:nvSpPr>
        <p:spPr>
          <a:xfrm>
            <a:off x="541792" y="1264009"/>
            <a:ext cx="1131023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C4163E57-9673-4522-B227-4D84E0CCAB04}"/>
              </a:ext>
            </a:extLst>
          </p:cNvPr>
          <p:cNvSpPr txBox="1"/>
          <p:nvPr/>
        </p:nvSpPr>
        <p:spPr>
          <a:xfrm>
            <a:off x="2302165" y="4823812"/>
            <a:ext cx="1169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0FA0A294-AA4D-4E9E-9B3B-7239898C1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7908" y="2534812"/>
            <a:ext cx="4453947" cy="216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3092BE15-4676-499D-933F-E226A9DFA7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3098679"/>
              </p:ext>
            </p:extLst>
          </p:nvPr>
        </p:nvGraphicFramePr>
        <p:xfrm>
          <a:off x="6904038" y="2730500"/>
          <a:ext cx="3519487" cy="209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4" imgW="1879560" imgH="1117440" progId="Equation.DSMT4">
                  <p:embed/>
                </p:oleObj>
              </mc:Choice>
              <mc:Fallback>
                <p:oleObj name="Equation" r:id="rId4" imgW="1879560" imgH="1117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04038" y="2730500"/>
                        <a:ext cx="3519487" cy="2093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8544FC4-AF27-42F5-8A53-81CBDC1A8366}"/>
              </a:ext>
            </a:extLst>
          </p:cNvPr>
          <p:cNvSpPr txBox="1"/>
          <p:nvPr/>
        </p:nvSpPr>
        <p:spPr>
          <a:xfrm>
            <a:off x="6595997" y="2137391"/>
            <a:ext cx="8214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226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348EAA8-4D14-424C-8E6C-52437E339AA6}"/>
              </a:ext>
            </a:extLst>
          </p:cNvPr>
          <p:cNvGrpSpPr/>
          <p:nvPr/>
        </p:nvGrpSpPr>
        <p:grpSpPr>
          <a:xfrm>
            <a:off x="0" y="-74675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xmlns="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xmlns="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xmlns="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xmlns="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xmlns="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xmlns="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xmlns="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xmlns="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WordArt 24">
            <a:extLst>
              <a:ext uri="{FF2B5EF4-FFF2-40B4-BE49-F238E27FC236}">
                <a16:creationId xmlns:a16="http://schemas.microsoft.com/office/drawing/2014/main" xmlns="" id="{1EF2391E-9F6B-4DC1-89E2-A1B5A0BB33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9643" y="920020"/>
            <a:ext cx="2774328" cy="316088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BAAB365-C767-429F-9FB6-9009DAC48CC2}"/>
              </a:ext>
            </a:extLst>
          </p:cNvPr>
          <p:cNvSpPr/>
          <p:nvPr/>
        </p:nvSpPr>
        <p:spPr>
          <a:xfrm>
            <a:off x="2820484" y="74675"/>
            <a:ext cx="7110408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Tiết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Bài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ÔN 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TẬP CHƯƠNG 8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7860B39E-6B0E-4778-87F1-81D418DB22C2}"/>
              </a:ext>
            </a:extLst>
          </p:cNvPr>
          <p:cNvSpPr/>
          <p:nvPr/>
        </p:nvSpPr>
        <p:spPr>
          <a:xfrm>
            <a:off x="642437" y="2087250"/>
            <a:ext cx="332373" cy="3562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1B8637C-D2C9-4F6B-BE52-90566CBF229F}"/>
              </a:ext>
            </a:extLst>
          </p:cNvPr>
          <p:cNvSpPr txBox="1"/>
          <p:nvPr/>
        </p:nvSpPr>
        <p:spPr>
          <a:xfrm>
            <a:off x="541792" y="1264009"/>
            <a:ext cx="1131023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xmlns="" id="{DE2F72F5-BD63-49F3-8634-F74E57054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1559" y="2443465"/>
            <a:ext cx="4646202" cy="290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C72F979-C298-4CDF-8872-C69CB3454ED6}"/>
              </a:ext>
            </a:extLst>
          </p:cNvPr>
          <p:cNvSpPr txBox="1"/>
          <p:nvPr/>
        </p:nvSpPr>
        <p:spPr>
          <a:xfrm>
            <a:off x="3352102" y="5401794"/>
            <a:ext cx="1169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xmlns="" id="{E2538D21-A587-4CB3-BD20-605FAB0B15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010326"/>
              </p:ext>
            </p:extLst>
          </p:nvPr>
        </p:nvGraphicFramePr>
        <p:xfrm>
          <a:off x="6783388" y="2695575"/>
          <a:ext cx="3757612" cy="216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4" imgW="2006280" imgH="1155600" progId="Equation.DSMT4">
                  <p:embed/>
                </p:oleObj>
              </mc:Choice>
              <mc:Fallback>
                <p:oleObj name="Equation" r:id="rId4" imgW="2006280" imgH="11556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xmlns="" id="{3092BE15-4676-499D-933F-E226A9DFA7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83388" y="2695575"/>
                        <a:ext cx="3757612" cy="2165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644B078-8538-4B73-9A51-920175908432}"/>
              </a:ext>
            </a:extLst>
          </p:cNvPr>
          <p:cNvSpPr txBox="1"/>
          <p:nvPr/>
        </p:nvSpPr>
        <p:spPr>
          <a:xfrm>
            <a:off x="6595997" y="2137391"/>
            <a:ext cx="8214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100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348EAA8-4D14-424C-8E6C-52437E339AA6}"/>
              </a:ext>
            </a:extLst>
          </p:cNvPr>
          <p:cNvGrpSpPr/>
          <p:nvPr/>
        </p:nvGrpSpPr>
        <p:grpSpPr>
          <a:xfrm>
            <a:off x="7062" y="-59085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xmlns="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xmlns="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xmlns="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xmlns="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xmlns="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xmlns="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xmlns="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xmlns="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WordArt 24">
            <a:extLst>
              <a:ext uri="{FF2B5EF4-FFF2-40B4-BE49-F238E27FC236}">
                <a16:creationId xmlns:a16="http://schemas.microsoft.com/office/drawing/2014/main" xmlns="" id="{1EF2391E-9F6B-4DC1-89E2-A1B5A0BB33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8854" y="962606"/>
            <a:ext cx="3814288" cy="316088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BAAB365-C767-429F-9FB6-9009DAC48CC2}"/>
              </a:ext>
            </a:extLst>
          </p:cNvPr>
          <p:cNvSpPr/>
          <p:nvPr/>
        </p:nvSpPr>
        <p:spPr>
          <a:xfrm>
            <a:off x="2820484" y="74675"/>
            <a:ext cx="7110408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Tiết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Bài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ÔN 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TẬP CHƯƠNG 8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7860B39E-6B0E-4778-87F1-81D418DB22C2}"/>
              </a:ext>
            </a:extLst>
          </p:cNvPr>
          <p:cNvSpPr/>
          <p:nvPr/>
        </p:nvSpPr>
        <p:spPr>
          <a:xfrm>
            <a:off x="642437" y="2087250"/>
            <a:ext cx="332373" cy="3562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xmlns="" id="{E2538D21-A587-4CB3-BD20-605FAB0B15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3797499"/>
              </p:ext>
            </p:extLst>
          </p:nvPr>
        </p:nvGraphicFramePr>
        <p:xfrm>
          <a:off x="595313" y="1438275"/>
          <a:ext cx="8847137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Equation" r:id="rId3" imgW="4724280" imgH="914400" progId="Equation.DSMT4">
                  <p:embed/>
                </p:oleObj>
              </mc:Choice>
              <mc:Fallback>
                <p:oleObj name="Equation" r:id="rId3" imgW="4724280" imgH="91440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xmlns="" id="{E2538D21-A587-4CB3-BD20-605FAB0B15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5313" y="1438275"/>
                        <a:ext cx="8847137" cy="171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8" name="Picture 14">
            <a:extLst>
              <a:ext uri="{FF2B5EF4-FFF2-40B4-BE49-F238E27FC236}">
                <a16:creationId xmlns:a16="http://schemas.microsoft.com/office/drawing/2014/main" xmlns="" id="{89D2460F-980E-4A53-8257-28F428EB8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4624" y="3429000"/>
            <a:ext cx="2611720" cy="269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xmlns="" id="{1391509D-36B4-486F-9F22-00A3845031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8271284"/>
              </p:ext>
            </p:extLst>
          </p:nvPr>
        </p:nvGraphicFramePr>
        <p:xfrm>
          <a:off x="5398959" y="3601783"/>
          <a:ext cx="5448816" cy="20749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2457">
                  <a:extLst>
                    <a:ext uri="{9D8B030D-6E8A-4147-A177-3AD203B41FA5}">
                      <a16:colId xmlns:a16="http://schemas.microsoft.com/office/drawing/2014/main" xmlns="" val="2073380495"/>
                    </a:ext>
                  </a:extLst>
                </a:gridCol>
                <a:gridCol w="4746359">
                  <a:extLst>
                    <a:ext uri="{9D8B030D-6E8A-4147-A177-3AD203B41FA5}">
                      <a16:colId xmlns:a16="http://schemas.microsoft.com/office/drawing/2014/main" xmlns="" val="222772374"/>
                    </a:ext>
                  </a:extLst>
                </a:gridCol>
              </a:tblGrid>
              <a:tr h="1052813">
                <a:tc>
                  <a:txBody>
                    <a:bodyPr/>
                    <a:lstStyle/>
                    <a:p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05503344"/>
                  </a:ext>
                </a:extLst>
              </a:tr>
              <a:tr h="1022091"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46501126"/>
                  </a:ext>
                </a:extLst>
              </a:tr>
            </a:tbl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6ECA66F3-7406-48E4-B09C-9FB8B7BEE2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4534770"/>
              </p:ext>
            </p:extLst>
          </p:nvPr>
        </p:nvGraphicFramePr>
        <p:xfrm>
          <a:off x="6160771" y="3507347"/>
          <a:ext cx="4765675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Equation" r:id="rId6" imgW="2565360" imgH="609480" progId="Equation.DSMT4">
                  <p:embed/>
                </p:oleObj>
              </mc:Choice>
              <mc:Fallback>
                <p:oleObj name="Equation" r:id="rId6" imgW="2565360" imgH="609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60771" y="3507347"/>
                        <a:ext cx="4765675" cy="1131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51515A06-5298-40D4-960B-6CEB649664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9531973"/>
              </p:ext>
            </p:extLst>
          </p:nvPr>
        </p:nvGraphicFramePr>
        <p:xfrm>
          <a:off x="6160771" y="4831759"/>
          <a:ext cx="1370740" cy="706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Equation" r:id="rId8" imgW="838080" imgH="431640" progId="Equation.DSMT4">
                  <p:embed/>
                </p:oleObj>
              </mc:Choice>
              <mc:Fallback>
                <p:oleObj name="Equation" r:id="rId8" imgW="8380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160771" y="4831759"/>
                        <a:ext cx="1370740" cy="7061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573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348EAA8-4D14-424C-8E6C-52437E339A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xmlns="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xmlns="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xmlns="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xmlns="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xmlns="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xmlns="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xmlns="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xmlns="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WordArt 24">
            <a:extLst>
              <a:ext uri="{FF2B5EF4-FFF2-40B4-BE49-F238E27FC236}">
                <a16:creationId xmlns:a16="http://schemas.microsoft.com/office/drawing/2014/main" xmlns="" id="{1EF2391E-9F6B-4DC1-89E2-A1B5A0BB33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2211" y="923570"/>
            <a:ext cx="3674133" cy="374878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BAAB365-C767-429F-9FB6-9009DAC48CC2}"/>
              </a:ext>
            </a:extLst>
          </p:cNvPr>
          <p:cNvSpPr/>
          <p:nvPr/>
        </p:nvSpPr>
        <p:spPr>
          <a:xfrm>
            <a:off x="2820484" y="74675"/>
            <a:ext cx="7110408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Tiết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Bài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ÔN 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TẬP CHƯƠNG 8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7860B39E-6B0E-4778-87F1-81D418DB22C2}"/>
              </a:ext>
            </a:extLst>
          </p:cNvPr>
          <p:cNvSpPr/>
          <p:nvPr/>
        </p:nvSpPr>
        <p:spPr>
          <a:xfrm>
            <a:off x="642437" y="2087250"/>
            <a:ext cx="332373" cy="3562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xmlns="" id="{E2538D21-A587-4CB3-BD20-605FAB0B15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728508"/>
              </p:ext>
            </p:extLst>
          </p:nvPr>
        </p:nvGraphicFramePr>
        <p:xfrm>
          <a:off x="523166" y="1380604"/>
          <a:ext cx="903287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Equation" r:id="rId3" imgW="482400" imgH="177480" progId="Equation.DSMT4">
                  <p:embed/>
                </p:oleObj>
              </mc:Choice>
              <mc:Fallback>
                <p:oleObj name="Equation" r:id="rId3" imgW="482400" imgH="17748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xmlns="" id="{E2538D21-A587-4CB3-BD20-605FAB0B15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3166" y="1380604"/>
                        <a:ext cx="903287" cy="333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8" name="Picture 14">
            <a:extLst>
              <a:ext uri="{FF2B5EF4-FFF2-40B4-BE49-F238E27FC236}">
                <a16:creationId xmlns:a16="http://schemas.microsoft.com/office/drawing/2014/main" xmlns="" id="{89D2460F-980E-4A53-8257-28F428EB8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4831" y="1463528"/>
            <a:ext cx="2611720" cy="269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xmlns="" id="{1391509D-36B4-486F-9F22-00A3845031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3233727"/>
              </p:ext>
            </p:extLst>
          </p:nvPr>
        </p:nvGraphicFramePr>
        <p:xfrm>
          <a:off x="5132847" y="1700106"/>
          <a:ext cx="5448816" cy="20749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2457">
                  <a:extLst>
                    <a:ext uri="{9D8B030D-6E8A-4147-A177-3AD203B41FA5}">
                      <a16:colId xmlns:a16="http://schemas.microsoft.com/office/drawing/2014/main" xmlns="" val="2073380495"/>
                    </a:ext>
                  </a:extLst>
                </a:gridCol>
                <a:gridCol w="4746359">
                  <a:extLst>
                    <a:ext uri="{9D8B030D-6E8A-4147-A177-3AD203B41FA5}">
                      <a16:colId xmlns:a16="http://schemas.microsoft.com/office/drawing/2014/main" xmlns="" val="222772374"/>
                    </a:ext>
                  </a:extLst>
                </a:gridCol>
              </a:tblGrid>
              <a:tr h="1052813">
                <a:tc>
                  <a:txBody>
                    <a:bodyPr/>
                    <a:lstStyle/>
                    <a:p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05503344"/>
                  </a:ext>
                </a:extLst>
              </a:tr>
              <a:tr h="1022091"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46501126"/>
                  </a:ext>
                </a:extLst>
              </a:tr>
            </a:tbl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6ECA66F3-7406-48E4-B09C-9FB8B7BEE2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4145794"/>
              </p:ext>
            </p:extLst>
          </p:nvPr>
        </p:nvGraphicFramePr>
        <p:xfrm>
          <a:off x="5904692" y="1657005"/>
          <a:ext cx="4765675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Equation" r:id="rId6" imgW="2565360" imgH="609480" progId="Equation.DSMT4">
                  <p:embed/>
                </p:oleObj>
              </mc:Choice>
              <mc:Fallback>
                <p:oleObj name="Equation" r:id="rId6" imgW="2565360" imgH="6094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xmlns="" id="{6ECA66F3-7406-48E4-B09C-9FB8B7BEE2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04692" y="1657005"/>
                        <a:ext cx="4765675" cy="1131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51515A06-5298-40D4-960B-6CEB649664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0072759"/>
              </p:ext>
            </p:extLst>
          </p:nvPr>
        </p:nvGraphicFramePr>
        <p:xfrm>
          <a:off x="5878165" y="2938744"/>
          <a:ext cx="1370740" cy="706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Equation" r:id="rId8" imgW="838080" imgH="431640" progId="Equation.DSMT4">
                  <p:embed/>
                </p:oleObj>
              </mc:Choice>
              <mc:Fallback>
                <p:oleObj name="Equation" r:id="rId8" imgW="838080" imgH="4316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xmlns="" id="{51515A06-5298-40D4-960B-6CEB649664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878165" y="2938744"/>
                        <a:ext cx="1370740" cy="7061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752C82BA-332C-4887-B18F-67D1344A2A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055347"/>
              </p:ext>
            </p:extLst>
          </p:nvPr>
        </p:nvGraphicFramePr>
        <p:xfrm>
          <a:off x="1720850" y="4405313"/>
          <a:ext cx="3373438" cy="197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Equation" r:id="rId10" imgW="1968480" imgH="1155600" progId="Equation.DSMT4">
                  <p:embed/>
                </p:oleObj>
              </mc:Choice>
              <mc:Fallback>
                <p:oleObj name="Equation" r:id="rId10" imgW="1968480" imgH="1155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720850" y="4405313"/>
                        <a:ext cx="3373438" cy="1979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xmlns="" id="{B0D8B32B-8719-4BFF-8B31-5160B2FD16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2271251"/>
              </p:ext>
            </p:extLst>
          </p:nvPr>
        </p:nvGraphicFramePr>
        <p:xfrm>
          <a:off x="6517129" y="4445898"/>
          <a:ext cx="4343940" cy="1727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name="Equation" r:id="rId12" imgW="2552400" imgH="1015920" progId="Equation.DSMT4">
                  <p:embed/>
                </p:oleObj>
              </mc:Choice>
              <mc:Fallback>
                <p:oleObj name="Equation" r:id="rId12" imgW="2552400" imgH="101592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xmlns="" id="{752C82BA-332C-4887-B18F-67D1344A2A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517129" y="4445898"/>
                        <a:ext cx="4343940" cy="17279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E78BF126-B178-45AC-A8B2-C1F7B49FB69C}"/>
              </a:ext>
            </a:extLst>
          </p:cNvPr>
          <p:cNvCxnSpPr/>
          <p:nvPr/>
        </p:nvCxnSpPr>
        <p:spPr>
          <a:xfrm>
            <a:off x="5878165" y="4445898"/>
            <a:ext cx="26527" cy="2278543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516AD83-63A1-4D0C-8B10-4B563DC5C4D7}"/>
              </a:ext>
            </a:extLst>
          </p:cNvPr>
          <p:cNvSpPr txBox="1"/>
          <p:nvPr/>
        </p:nvSpPr>
        <p:spPr>
          <a:xfrm>
            <a:off x="5584881" y="3772760"/>
            <a:ext cx="8214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604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348EAA8-4D14-424C-8E6C-52437E339A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xmlns="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xmlns="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xmlns="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xmlns="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xmlns="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xmlns="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xmlns="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xmlns="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WordArt 24">
            <a:extLst>
              <a:ext uri="{FF2B5EF4-FFF2-40B4-BE49-F238E27FC236}">
                <a16:creationId xmlns:a16="http://schemas.microsoft.com/office/drawing/2014/main" xmlns="" id="{1EF2391E-9F6B-4DC1-89E2-A1B5A0BB33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2211" y="923570"/>
            <a:ext cx="3674133" cy="374878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BAAB365-C767-429F-9FB6-9009DAC48CC2}"/>
              </a:ext>
            </a:extLst>
          </p:cNvPr>
          <p:cNvSpPr/>
          <p:nvPr/>
        </p:nvSpPr>
        <p:spPr>
          <a:xfrm>
            <a:off x="2820484" y="74675"/>
            <a:ext cx="7110408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Tiết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Bài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ÔN 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TẬP CHƯƠNG 8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7860B39E-6B0E-4778-87F1-81D418DB22C2}"/>
              </a:ext>
            </a:extLst>
          </p:cNvPr>
          <p:cNvSpPr/>
          <p:nvPr/>
        </p:nvSpPr>
        <p:spPr>
          <a:xfrm>
            <a:off x="642437" y="2087250"/>
            <a:ext cx="332373" cy="3562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xmlns="" id="{E2538D21-A587-4CB3-BD20-605FAB0B15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3166" y="1380604"/>
          <a:ext cx="903287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Equation" r:id="rId3" imgW="482400" imgH="177480" progId="Equation.DSMT4">
                  <p:embed/>
                </p:oleObj>
              </mc:Choice>
              <mc:Fallback>
                <p:oleObj name="Equation" r:id="rId3" imgW="482400" imgH="17748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xmlns="" id="{E2538D21-A587-4CB3-BD20-605FAB0B15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3166" y="1380604"/>
                        <a:ext cx="903287" cy="333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8" name="Picture 14">
            <a:extLst>
              <a:ext uri="{FF2B5EF4-FFF2-40B4-BE49-F238E27FC236}">
                <a16:creationId xmlns:a16="http://schemas.microsoft.com/office/drawing/2014/main" xmlns="" id="{89D2460F-980E-4A53-8257-28F428EB8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4831" y="1463528"/>
            <a:ext cx="2611720" cy="269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xmlns="" id="{1391509D-36B4-486F-9F22-00A38450315E}"/>
              </a:ext>
            </a:extLst>
          </p:cNvPr>
          <p:cNvGraphicFramePr>
            <a:graphicFrameLocks noGrp="1"/>
          </p:cNvGraphicFramePr>
          <p:nvPr/>
        </p:nvGraphicFramePr>
        <p:xfrm>
          <a:off x="5132847" y="1700106"/>
          <a:ext cx="5448816" cy="20749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2457">
                  <a:extLst>
                    <a:ext uri="{9D8B030D-6E8A-4147-A177-3AD203B41FA5}">
                      <a16:colId xmlns:a16="http://schemas.microsoft.com/office/drawing/2014/main" xmlns="" val="2073380495"/>
                    </a:ext>
                  </a:extLst>
                </a:gridCol>
                <a:gridCol w="4746359">
                  <a:extLst>
                    <a:ext uri="{9D8B030D-6E8A-4147-A177-3AD203B41FA5}">
                      <a16:colId xmlns:a16="http://schemas.microsoft.com/office/drawing/2014/main" xmlns="" val="222772374"/>
                    </a:ext>
                  </a:extLst>
                </a:gridCol>
              </a:tblGrid>
              <a:tr h="1052813">
                <a:tc>
                  <a:txBody>
                    <a:bodyPr/>
                    <a:lstStyle/>
                    <a:p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05503344"/>
                  </a:ext>
                </a:extLst>
              </a:tr>
              <a:tr h="1022091"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46501126"/>
                  </a:ext>
                </a:extLst>
              </a:tr>
            </a:tbl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6ECA66F3-7406-48E4-B09C-9FB8B7BEE2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5087249"/>
              </p:ext>
            </p:extLst>
          </p:nvPr>
        </p:nvGraphicFramePr>
        <p:xfrm>
          <a:off x="5904692" y="1657005"/>
          <a:ext cx="4765675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Equation" r:id="rId6" imgW="2565360" imgH="609480" progId="Equation.DSMT4">
                  <p:embed/>
                </p:oleObj>
              </mc:Choice>
              <mc:Fallback>
                <p:oleObj name="Equation" r:id="rId6" imgW="2565360" imgH="6094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xmlns="" id="{6ECA66F3-7406-48E4-B09C-9FB8B7BEE2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04692" y="1657005"/>
                        <a:ext cx="4765675" cy="1131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51515A06-5298-40D4-960B-6CEB649664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8165" y="2938744"/>
          <a:ext cx="1370740" cy="706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Equation" r:id="rId8" imgW="838080" imgH="431640" progId="Equation.DSMT4">
                  <p:embed/>
                </p:oleObj>
              </mc:Choice>
              <mc:Fallback>
                <p:oleObj name="Equation" r:id="rId8" imgW="838080" imgH="4316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xmlns="" id="{51515A06-5298-40D4-960B-6CEB649664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878165" y="2938744"/>
                        <a:ext cx="1370740" cy="7061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752C82BA-332C-4887-B18F-67D1344A2A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9827682"/>
              </p:ext>
            </p:extLst>
          </p:nvPr>
        </p:nvGraphicFramePr>
        <p:xfrm>
          <a:off x="1582738" y="4405313"/>
          <a:ext cx="3829050" cy="197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Equation" r:id="rId10" imgW="2234880" imgH="1155600" progId="Equation.DSMT4">
                  <p:embed/>
                </p:oleObj>
              </mc:Choice>
              <mc:Fallback>
                <p:oleObj name="Equation" r:id="rId10" imgW="2234880" imgH="11556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xmlns="" id="{752C82BA-332C-4887-B18F-67D1344A2A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2738" y="4405313"/>
                        <a:ext cx="3829050" cy="1979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xmlns="" id="{B0D8B32B-8719-4BFF-8B31-5160B2FD16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415973"/>
              </p:ext>
            </p:extLst>
          </p:nvPr>
        </p:nvGraphicFramePr>
        <p:xfrm>
          <a:off x="6450666" y="4445898"/>
          <a:ext cx="4019550" cy="172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name="Equation" r:id="rId12" imgW="2361960" imgH="1015920" progId="Equation.DSMT4">
                  <p:embed/>
                </p:oleObj>
              </mc:Choice>
              <mc:Fallback>
                <p:oleObj name="Equation" r:id="rId12" imgW="2361960" imgH="101592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xmlns="" id="{B0D8B32B-8719-4BFF-8B31-5160B2FD16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450666" y="4445898"/>
                        <a:ext cx="4019550" cy="172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E78BF126-B178-45AC-A8B2-C1F7B49FB69C}"/>
              </a:ext>
            </a:extLst>
          </p:cNvPr>
          <p:cNvCxnSpPr/>
          <p:nvPr/>
        </p:nvCxnSpPr>
        <p:spPr>
          <a:xfrm>
            <a:off x="5878165" y="4445898"/>
            <a:ext cx="26527" cy="2278543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029DDD0-EC53-4E4A-A631-D253D949ECE7}"/>
              </a:ext>
            </a:extLst>
          </p:cNvPr>
          <p:cNvSpPr txBox="1"/>
          <p:nvPr/>
        </p:nvSpPr>
        <p:spPr>
          <a:xfrm>
            <a:off x="5584881" y="3772760"/>
            <a:ext cx="8214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3913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348EAA8-4D14-424C-8E6C-52437E339A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xmlns="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xmlns="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xmlns="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xmlns="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xmlns="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xmlns="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xmlns="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xmlns="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7860B39E-6B0E-4778-87F1-81D418DB22C2}"/>
              </a:ext>
            </a:extLst>
          </p:cNvPr>
          <p:cNvSpPr/>
          <p:nvPr/>
        </p:nvSpPr>
        <p:spPr>
          <a:xfrm>
            <a:off x="642437" y="2087250"/>
            <a:ext cx="332373" cy="3562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F679A04-4BD7-48AF-A7B6-B4587190F7DF}"/>
              </a:ext>
            </a:extLst>
          </p:cNvPr>
          <p:cNvSpPr txBox="1"/>
          <p:nvPr/>
        </p:nvSpPr>
        <p:spPr>
          <a:xfrm>
            <a:off x="939635" y="1963374"/>
            <a:ext cx="5554208" cy="2931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HIG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IMN.</a:t>
            </a:r>
          </a:p>
          <a:p>
            <a:pPr>
              <a:lnSpc>
                <a:spcPct val="120000"/>
              </a:lnSpc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MN song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1">
            <a:extLst>
              <a:ext uri="{FF2B5EF4-FFF2-40B4-BE49-F238E27FC236}">
                <a16:creationId xmlns:a16="http://schemas.microsoft.com/office/drawing/2014/main" xmlns="" id="{39A29046-7ED3-4BDA-8921-52472E187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2988" y="2168303"/>
            <a:ext cx="1782763" cy="321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>
            <a:extLst>
              <a:ext uri="{FF2B5EF4-FFF2-40B4-BE49-F238E27FC236}">
                <a16:creationId xmlns:a16="http://schemas.microsoft.com/office/drawing/2014/main" xmlns="" id="{0D427675-6DC7-48A0-A42E-C966670AB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2253" y="1945893"/>
            <a:ext cx="1065212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8307B57-97F5-457F-AC21-81B5A2A67163}"/>
              </a:ext>
            </a:extLst>
          </p:cNvPr>
          <p:cNvSpPr txBox="1"/>
          <p:nvPr/>
        </p:nvSpPr>
        <p:spPr>
          <a:xfrm>
            <a:off x="7548857" y="5723718"/>
            <a:ext cx="11608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8167F55-8A55-431B-8A05-10F8148B8C0A}"/>
              </a:ext>
            </a:extLst>
          </p:cNvPr>
          <p:cNvSpPr txBox="1"/>
          <p:nvPr/>
        </p:nvSpPr>
        <p:spPr>
          <a:xfrm>
            <a:off x="9844664" y="5579201"/>
            <a:ext cx="11608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9" name="WordArt 24">
            <a:extLst>
              <a:ext uri="{FF2B5EF4-FFF2-40B4-BE49-F238E27FC236}">
                <a16:creationId xmlns:a16="http://schemas.microsoft.com/office/drawing/2014/main" xmlns="" id="{23EDA823-6B39-47CE-9975-CE04742502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09246" y="267532"/>
            <a:ext cx="5800436" cy="134778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b="1" i="1" kern="10" dirty="0" err="1">
                <a:ln w="9525">
                  <a:solidFill>
                    <a:srgbClr val="0070C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i="1" kern="10" dirty="0">
                <a:ln w="9525">
                  <a:solidFill>
                    <a:srgbClr val="0070C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0070C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động:Vận</a:t>
            </a:r>
            <a:r>
              <a:rPr lang="en-US" b="1" i="1" kern="10" dirty="0">
                <a:ln w="9525">
                  <a:solidFill>
                    <a:srgbClr val="0070C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0070C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b="1" i="1" kern="10" dirty="0">
              <a:ln w="9525">
                <a:solidFill>
                  <a:srgbClr val="0070C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79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0" grpId="0"/>
      <p:bldP spid="28" grpId="0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348EAA8-4D14-424C-8E6C-52437E339A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xmlns="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xmlns="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xmlns="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xmlns="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xmlns="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xmlns="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xmlns="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xmlns="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7860B39E-6B0E-4778-87F1-81D418DB22C2}"/>
              </a:ext>
            </a:extLst>
          </p:cNvPr>
          <p:cNvSpPr/>
          <p:nvPr/>
        </p:nvSpPr>
        <p:spPr>
          <a:xfrm>
            <a:off x="642437" y="2087250"/>
            <a:ext cx="332373" cy="3562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F679A04-4BD7-48AF-A7B6-B4587190F7DF}"/>
              </a:ext>
            </a:extLst>
          </p:cNvPr>
          <p:cNvSpPr txBox="1"/>
          <p:nvPr/>
        </p:nvSpPr>
        <p:spPr>
          <a:xfrm>
            <a:off x="1523513" y="605029"/>
            <a:ext cx="1374252" cy="530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1">
            <a:extLst>
              <a:ext uri="{FF2B5EF4-FFF2-40B4-BE49-F238E27FC236}">
                <a16:creationId xmlns:a16="http://schemas.microsoft.com/office/drawing/2014/main" xmlns="" id="{39A29046-7ED3-4BDA-8921-52472E187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9420" y="1530437"/>
            <a:ext cx="1782763" cy="321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>
            <a:extLst>
              <a:ext uri="{FF2B5EF4-FFF2-40B4-BE49-F238E27FC236}">
                <a16:creationId xmlns:a16="http://schemas.microsoft.com/office/drawing/2014/main" xmlns="" id="{0D427675-6DC7-48A0-A42E-C966670AB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2253" y="1530437"/>
            <a:ext cx="1065212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8307B57-97F5-457F-AC21-81B5A2A67163}"/>
              </a:ext>
            </a:extLst>
          </p:cNvPr>
          <p:cNvSpPr txBox="1"/>
          <p:nvPr/>
        </p:nvSpPr>
        <p:spPr>
          <a:xfrm>
            <a:off x="7881358" y="4942177"/>
            <a:ext cx="11608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8167F55-8A55-431B-8A05-10F8148B8C0A}"/>
              </a:ext>
            </a:extLst>
          </p:cNvPr>
          <p:cNvSpPr txBox="1"/>
          <p:nvPr/>
        </p:nvSpPr>
        <p:spPr>
          <a:xfrm>
            <a:off x="9838539" y="4893722"/>
            <a:ext cx="11608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43237E7-10CB-469B-964E-9EB4D24DEEED}"/>
              </a:ext>
            </a:extLst>
          </p:cNvPr>
          <p:cNvSpPr txBox="1"/>
          <p:nvPr/>
        </p:nvSpPr>
        <p:spPr>
          <a:xfrm>
            <a:off x="1523513" y="1141735"/>
            <a:ext cx="3605510" cy="530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IMN.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CBFBD6C4-FBC8-4361-8A77-6050AF8FB9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2591295"/>
              </p:ext>
            </p:extLst>
          </p:nvPr>
        </p:nvGraphicFramePr>
        <p:xfrm>
          <a:off x="1771650" y="1808163"/>
          <a:ext cx="4684713" cy="462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Equation" r:id="rId5" imgW="2145960" imgH="2120760" progId="Equation.DSMT4">
                  <p:embed/>
                </p:oleObj>
              </mc:Choice>
              <mc:Fallback>
                <p:oleObj name="Equation" r:id="rId5" imgW="2145960" imgH="2120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71650" y="1808163"/>
                        <a:ext cx="4684713" cy="4629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6B1C208-6DE9-4592-8AA8-88D5C52B9A64}"/>
              </a:ext>
            </a:extLst>
          </p:cNvPr>
          <p:cNvSpPr txBox="1"/>
          <p:nvPr/>
        </p:nvSpPr>
        <p:spPr>
          <a:xfrm>
            <a:off x="5795530" y="457161"/>
            <a:ext cx="8214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7307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348EAA8-4D14-424C-8E6C-52437E339A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xmlns="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xmlns="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xmlns="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xmlns="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xmlns="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xmlns="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xmlns="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xmlns="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7860B39E-6B0E-4778-87F1-81D418DB22C2}"/>
              </a:ext>
            </a:extLst>
          </p:cNvPr>
          <p:cNvSpPr/>
          <p:nvPr/>
        </p:nvSpPr>
        <p:spPr>
          <a:xfrm>
            <a:off x="642437" y="2087250"/>
            <a:ext cx="332373" cy="3562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F679A04-4BD7-48AF-A7B6-B4587190F7DF}"/>
              </a:ext>
            </a:extLst>
          </p:cNvPr>
          <p:cNvSpPr txBox="1"/>
          <p:nvPr/>
        </p:nvSpPr>
        <p:spPr>
          <a:xfrm>
            <a:off x="984210" y="385284"/>
            <a:ext cx="1374252" cy="530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1">
            <a:extLst>
              <a:ext uri="{FF2B5EF4-FFF2-40B4-BE49-F238E27FC236}">
                <a16:creationId xmlns:a16="http://schemas.microsoft.com/office/drawing/2014/main" xmlns="" id="{39A29046-7ED3-4BDA-8921-52472E187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5742" y="1518531"/>
            <a:ext cx="1782763" cy="321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>
            <a:extLst>
              <a:ext uri="{FF2B5EF4-FFF2-40B4-BE49-F238E27FC236}">
                <a16:creationId xmlns:a16="http://schemas.microsoft.com/office/drawing/2014/main" xmlns="" id="{0D427675-6DC7-48A0-A42E-C966670AB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2253" y="1530437"/>
            <a:ext cx="1065212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8307B57-97F5-457F-AC21-81B5A2A67163}"/>
              </a:ext>
            </a:extLst>
          </p:cNvPr>
          <p:cNvSpPr txBox="1"/>
          <p:nvPr/>
        </p:nvSpPr>
        <p:spPr>
          <a:xfrm>
            <a:off x="7664392" y="4918365"/>
            <a:ext cx="11608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8167F55-8A55-431B-8A05-10F8148B8C0A}"/>
              </a:ext>
            </a:extLst>
          </p:cNvPr>
          <p:cNvSpPr txBox="1"/>
          <p:nvPr/>
        </p:nvSpPr>
        <p:spPr>
          <a:xfrm>
            <a:off x="9838539" y="4893722"/>
            <a:ext cx="11608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43237E7-10CB-469B-964E-9EB4D24DEEED}"/>
              </a:ext>
            </a:extLst>
          </p:cNvPr>
          <p:cNvSpPr txBox="1"/>
          <p:nvPr/>
        </p:nvSpPr>
        <p:spPr>
          <a:xfrm>
            <a:off x="1137917" y="987937"/>
            <a:ext cx="5554208" cy="530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MN song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  <a:endParaRPr lang="en-US" sz="26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DFD7481C-9158-4B2F-B2B1-BD33224A3A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3629304"/>
              </p:ext>
            </p:extLst>
          </p:nvPr>
        </p:nvGraphicFramePr>
        <p:xfrm>
          <a:off x="1312863" y="1719263"/>
          <a:ext cx="5970587" cy="454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Equation" r:id="rId5" imgW="3035160" imgH="2311200" progId="Equation.DSMT4">
                  <p:embed/>
                </p:oleObj>
              </mc:Choice>
              <mc:Fallback>
                <p:oleObj name="Equation" r:id="rId5" imgW="3035160" imgH="231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12863" y="1719263"/>
                        <a:ext cx="5970587" cy="454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7E1EDDB-C1F5-4DB9-82CC-10B8250CD58F}"/>
              </a:ext>
            </a:extLst>
          </p:cNvPr>
          <p:cNvSpPr txBox="1"/>
          <p:nvPr/>
        </p:nvSpPr>
        <p:spPr>
          <a:xfrm>
            <a:off x="5804322" y="203584"/>
            <a:ext cx="8214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0928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348EAA8-4D14-424C-8E6C-52437E339A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xmlns="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xmlns="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xmlns="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xmlns="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xmlns="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xmlns="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xmlns="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xmlns="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5CADD9D-69D4-4854-B305-9375E6D6D4D4}"/>
              </a:ext>
            </a:extLst>
          </p:cNvPr>
          <p:cNvSpPr/>
          <p:nvPr/>
        </p:nvSpPr>
        <p:spPr>
          <a:xfrm>
            <a:off x="2356682" y="758490"/>
            <a:ext cx="7701660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HƯỚNG DẪN HỌC SINH TỰ HỌC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D063066-7DC3-4741-A957-99EFE9ED0B1D}"/>
              </a:ext>
            </a:extLst>
          </p:cNvPr>
          <p:cNvSpPr txBox="1"/>
          <p:nvPr/>
        </p:nvSpPr>
        <p:spPr>
          <a:xfrm>
            <a:off x="2684477" y="2046725"/>
            <a:ext cx="6996417" cy="2421112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 lại các kiến thức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8.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8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vi-VN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àm các bài tập còn lại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1454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348EAA8-4D14-424C-8E6C-52437E339A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xmlns="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xmlns="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xmlns="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xmlns="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xmlns="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xmlns="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xmlns="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xmlns="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5CADD9D-69D4-4854-B305-9375E6D6D4D4}"/>
              </a:ext>
            </a:extLst>
          </p:cNvPr>
          <p:cNvSpPr/>
          <p:nvPr/>
        </p:nvSpPr>
        <p:spPr>
          <a:xfrm>
            <a:off x="2356682" y="758490"/>
            <a:ext cx="7701660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HƯỚNG DẪN HỌC SINH TỰ HỌC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D063066-7DC3-4741-A957-99EFE9ED0B1D}"/>
              </a:ext>
            </a:extLst>
          </p:cNvPr>
          <p:cNvSpPr txBox="1"/>
          <p:nvPr/>
        </p:nvSpPr>
        <p:spPr>
          <a:xfrm>
            <a:off x="2684477" y="2046725"/>
            <a:ext cx="6996417" cy="2421112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 lại các kiến thức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8.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8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vi-VN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àm các bài tập còn lại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8" name="Flowchart: Punched Tape 7">
            <a:extLst>
              <a:ext uri="{FF2B5EF4-FFF2-40B4-BE49-F238E27FC236}">
                <a16:creationId xmlns:a16="http://schemas.microsoft.com/office/drawing/2014/main" xmlns="" id="{997EEF92-4144-40A0-B3AE-CDE12D520DD5}"/>
              </a:ext>
            </a:extLst>
          </p:cNvPr>
          <p:cNvSpPr/>
          <p:nvPr/>
        </p:nvSpPr>
        <p:spPr>
          <a:xfrm>
            <a:off x="0" y="6373770"/>
            <a:ext cx="12192000" cy="735304"/>
          </a:xfrm>
          <a:prstGeom prst="flowChartPunchedTape">
            <a:avLst/>
          </a:prstGeom>
          <a:solidFill>
            <a:srgbClr val="92D050">
              <a:tint val="66000"/>
              <a:satMod val="1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3DF5470-02F1-4F10-8641-04078C73FD93}"/>
              </a:ext>
            </a:extLst>
          </p:cNvPr>
          <p:cNvSpPr/>
          <p:nvPr/>
        </p:nvSpPr>
        <p:spPr>
          <a:xfrm>
            <a:off x="0" y="6654416"/>
            <a:ext cx="12192000" cy="283279"/>
          </a:xfrm>
          <a:prstGeom prst="rect">
            <a:avLst/>
          </a:prstGeom>
          <a:solidFill>
            <a:srgbClr val="3B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718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39374" y="1048787"/>
            <a:ext cx="8025905" cy="3015557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bg1"/>
              </a:solidFill>
              <a:latin typeface="Times New Roman" pitchFamily="18" charset="0"/>
              <a:ea typeface="Tahoma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1: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đo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x ở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là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Tahoma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60</a:t>
            </a:r>
            <a:r>
              <a:rPr lang="en-US" sz="2800" baseline="300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0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			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B. 70</a:t>
            </a:r>
            <a:r>
              <a:rPr lang="en-US" sz="2800" baseline="300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0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			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C. 180</a:t>
            </a:r>
            <a:r>
              <a:rPr lang="en-US" sz="2800" baseline="300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0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</a:p>
          <a:p>
            <a:endParaRPr lang="en-US" sz="2800" dirty="0">
              <a:solidFill>
                <a:schemeClr val="tx1"/>
              </a:solidFill>
              <a:latin typeface="Times New Roman" pitchFamily="18" charset="0"/>
              <a:ea typeface="Tahoma"/>
              <a:cs typeface="Times New Roman" pitchFamily="18" charset="0"/>
            </a:endParaRPr>
          </a:p>
          <a:p>
            <a:endParaRPr lang="en-US" sz="2800" dirty="0">
              <a:solidFill>
                <a:schemeClr val="tx1"/>
              </a:solidFill>
              <a:latin typeface="Times New Roman" pitchFamily="18" charset="0"/>
              <a:ea typeface="Tahoma"/>
              <a:cs typeface="Times New Roman" pitchFamily="18" charset="0"/>
            </a:endParaRPr>
          </a:p>
          <a:p>
            <a:endParaRPr lang="vi-VN" sz="2800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55790" y="5022706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A. 60</a:t>
            </a:r>
            <a:r>
              <a:rPr lang="en-US" sz="2800" b="1" baseline="300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0</a:t>
            </a:r>
            <a:endParaRPr lang="vi-VN" sz="2800" b="1" baseline="30000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5" action="ppaction://hlinkpres?slideindex=2&amp;slidetitle=PowerPoint Presentation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BB428BF-744F-47D0-A62E-8ADC9497030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4764" y="1048787"/>
            <a:ext cx="3830515" cy="31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983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6BB9313-0328-407A-A695-B265989408CC}"/>
              </a:ext>
            </a:extLst>
          </p:cNvPr>
          <p:cNvSpPr/>
          <p:nvPr/>
        </p:nvSpPr>
        <p:spPr>
          <a:xfrm>
            <a:off x="-12443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B4DE86">
                  <a:tint val="66000"/>
                  <a:satMod val="160000"/>
                </a:srgbClr>
              </a:gs>
              <a:gs pos="35000">
                <a:srgbClr val="B4DE86">
                  <a:tint val="44500"/>
                  <a:satMod val="160000"/>
                </a:srgbClr>
              </a:gs>
              <a:gs pos="92000">
                <a:srgbClr val="B4DE86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xmlns="" id="{9A319D03-C1FB-4FBC-B803-8AA44A87B4E1}"/>
              </a:ext>
            </a:extLst>
          </p:cNvPr>
          <p:cNvSpPr/>
          <p:nvPr/>
        </p:nvSpPr>
        <p:spPr>
          <a:xfrm>
            <a:off x="10893654" y="4011464"/>
            <a:ext cx="838970" cy="787310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xmlns="" id="{489F24A9-F34F-46BD-80A6-74CD070FFD56}"/>
              </a:ext>
            </a:extLst>
          </p:cNvPr>
          <p:cNvSpPr/>
          <p:nvPr/>
        </p:nvSpPr>
        <p:spPr>
          <a:xfrm>
            <a:off x="11123900" y="5734654"/>
            <a:ext cx="1055657" cy="1043116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xmlns="" id="{D0D3771C-DA4B-47F6-A2A6-11B770C72362}"/>
              </a:ext>
            </a:extLst>
          </p:cNvPr>
          <p:cNvSpPr/>
          <p:nvPr/>
        </p:nvSpPr>
        <p:spPr>
          <a:xfrm>
            <a:off x="217297" y="5643162"/>
            <a:ext cx="1055657" cy="1043116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xmlns="" id="{7BB6589E-DD18-431B-9AE7-402DF2866665}"/>
              </a:ext>
            </a:extLst>
          </p:cNvPr>
          <p:cNvSpPr/>
          <p:nvPr/>
        </p:nvSpPr>
        <p:spPr>
          <a:xfrm>
            <a:off x="10077461" y="2040900"/>
            <a:ext cx="562783" cy="56600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xmlns="" id="{8BB6C35A-0821-4E1E-A462-7C1200F5DB4A}"/>
              </a:ext>
            </a:extLst>
          </p:cNvPr>
          <p:cNvSpPr/>
          <p:nvPr/>
        </p:nvSpPr>
        <p:spPr>
          <a:xfrm>
            <a:off x="1897531" y="5159398"/>
            <a:ext cx="1055657" cy="1043116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xmlns="" id="{DCA4B3B1-9349-4932-B381-DBC0542A9930}"/>
              </a:ext>
            </a:extLst>
          </p:cNvPr>
          <p:cNvSpPr/>
          <p:nvPr/>
        </p:nvSpPr>
        <p:spPr>
          <a:xfrm>
            <a:off x="9379198" y="5054505"/>
            <a:ext cx="1055657" cy="1043116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48F3A84-87E3-4826-9764-A35307C5BCF5}"/>
              </a:ext>
            </a:extLst>
          </p:cNvPr>
          <p:cNvSpPr txBox="1"/>
          <p:nvPr/>
        </p:nvSpPr>
        <p:spPr>
          <a:xfrm>
            <a:off x="5481782" y="5396100"/>
            <a:ext cx="1403733" cy="6771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8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</a:rPr>
              <a:t>TIẾT 2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CFCC8CF9-EA72-40F0-904F-88211006376B}"/>
              </a:ext>
            </a:extLst>
          </p:cNvPr>
          <p:cNvGrpSpPr/>
          <p:nvPr/>
        </p:nvGrpSpPr>
        <p:grpSpPr>
          <a:xfrm rot="5586880">
            <a:off x="161940" y="108816"/>
            <a:ext cx="1068679" cy="1116533"/>
            <a:chOff x="10437302" y="5208733"/>
            <a:chExt cx="1068679" cy="111653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300FAA7C-0302-40DE-B91D-2672C0599B06}"/>
                </a:ext>
              </a:extLst>
            </p:cNvPr>
            <p:cNvGrpSpPr/>
            <p:nvPr/>
          </p:nvGrpSpPr>
          <p:grpSpPr>
            <a:xfrm>
              <a:off x="10443025" y="5796728"/>
              <a:ext cx="522040" cy="528538"/>
              <a:chOff x="967594" y="5304714"/>
              <a:chExt cx="635815" cy="643158"/>
            </a:xfrm>
          </p:grpSpPr>
          <p:sp>
            <p:nvSpPr>
              <p:cNvPr id="29" name="Flowchart: Connector 28">
                <a:extLst>
                  <a:ext uri="{FF2B5EF4-FFF2-40B4-BE49-F238E27FC236}">
                    <a16:creationId xmlns:a16="http://schemas.microsoft.com/office/drawing/2014/main" xmlns="" id="{8BF0F3D0-05AC-4CC4-B87D-3B42CEF5D37B}"/>
                  </a:ext>
                </a:extLst>
              </p:cNvPr>
              <p:cNvSpPr/>
              <p:nvPr/>
            </p:nvSpPr>
            <p:spPr>
              <a:xfrm>
                <a:off x="967594" y="5304714"/>
                <a:ext cx="635815" cy="643158"/>
              </a:xfrm>
              <a:prstGeom prst="flowChartConnector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Flowchart: Connector 29">
                <a:extLst>
                  <a:ext uri="{FF2B5EF4-FFF2-40B4-BE49-F238E27FC236}">
                    <a16:creationId xmlns:a16="http://schemas.microsoft.com/office/drawing/2014/main" xmlns="" id="{1016D0B9-B554-43F0-A65D-32649DEEF4DB}"/>
                  </a:ext>
                </a:extLst>
              </p:cNvPr>
              <p:cNvSpPr/>
              <p:nvPr/>
            </p:nvSpPr>
            <p:spPr>
              <a:xfrm>
                <a:off x="1097013" y="5438125"/>
                <a:ext cx="365037" cy="417207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4E66DAE3-5621-40B5-8610-3F2A9B9AC83A}"/>
                </a:ext>
              </a:extLst>
            </p:cNvPr>
            <p:cNvGrpSpPr/>
            <p:nvPr/>
          </p:nvGrpSpPr>
          <p:grpSpPr>
            <a:xfrm>
              <a:off x="11071325" y="5902169"/>
              <a:ext cx="434656" cy="423097"/>
              <a:chOff x="3025105" y="5213133"/>
              <a:chExt cx="635815" cy="643158"/>
            </a:xfrm>
          </p:grpSpPr>
          <p:sp>
            <p:nvSpPr>
              <p:cNvPr id="27" name="Flowchart: Connector 26">
                <a:extLst>
                  <a:ext uri="{FF2B5EF4-FFF2-40B4-BE49-F238E27FC236}">
                    <a16:creationId xmlns:a16="http://schemas.microsoft.com/office/drawing/2014/main" xmlns="" id="{29D354CF-4728-4C74-8E78-2116BD191546}"/>
                  </a:ext>
                </a:extLst>
              </p:cNvPr>
              <p:cNvSpPr/>
              <p:nvPr/>
            </p:nvSpPr>
            <p:spPr>
              <a:xfrm>
                <a:off x="3025105" y="5213133"/>
                <a:ext cx="635815" cy="643158"/>
              </a:xfrm>
              <a:prstGeom prst="flowChartConnector">
                <a:avLst/>
              </a:prstGeom>
              <a:solidFill>
                <a:srgbClr val="E396F8"/>
              </a:solidFill>
              <a:ln>
                <a:solidFill>
                  <a:srgbClr val="E396F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Flowchart: Connector 27">
                <a:extLst>
                  <a:ext uri="{FF2B5EF4-FFF2-40B4-BE49-F238E27FC236}">
                    <a16:creationId xmlns:a16="http://schemas.microsoft.com/office/drawing/2014/main" xmlns="" id="{90B948C4-B2D3-4772-BB3A-A371CE5B95BA}"/>
                  </a:ext>
                </a:extLst>
              </p:cNvPr>
              <p:cNvSpPr/>
              <p:nvPr/>
            </p:nvSpPr>
            <p:spPr>
              <a:xfrm>
                <a:off x="3184766" y="5359591"/>
                <a:ext cx="314686" cy="350241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05D49088-C4D9-43AA-A6FE-17EC98A5F2E1}"/>
                </a:ext>
              </a:extLst>
            </p:cNvPr>
            <p:cNvGrpSpPr/>
            <p:nvPr/>
          </p:nvGrpSpPr>
          <p:grpSpPr>
            <a:xfrm>
              <a:off x="10437302" y="5208733"/>
              <a:ext cx="461308" cy="428542"/>
              <a:chOff x="2518095" y="4630721"/>
              <a:chExt cx="426441" cy="503341"/>
            </a:xfrm>
          </p:grpSpPr>
          <p:sp>
            <p:nvSpPr>
              <p:cNvPr id="25" name="Flowchart: Connector 24">
                <a:extLst>
                  <a:ext uri="{FF2B5EF4-FFF2-40B4-BE49-F238E27FC236}">
                    <a16:creationId xmlns:a16="http://schemas.microsoft.com/office/drawing/2014/main" xmlns="" id="{4D640B04-42BE-454B-BA97-2E34AFD65584}"/>
                  </a:ext>
                </a:extLst>
              </p:cNvPr>
              <p:cNvSpPr/>
              <p:nvPr/>
            </p:nvSpPr>
            <p:spPr>
              <a:xfrm>
                <a:off x="2518095" y="4630721"/>
                <a:ext cx="426441" cy="503341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Flowchart: Connector 25">
                <a:extLst>
                  <a:ext uri="{FF2B5EF4-FFF2-40B4-BE49-F238E27FC236}">
                    <a16:creationId xmlns:a16="http://schemas.microsoft.com/office/drawing/2014/main" xmlns="" id="{0FE32111-B1C0-4F43-9023-C8B2916BFBFB}"/>
                  </a:ext>
                </a:extLst>
              </p:cNvPr>
              <p:cNvSpPr/>
              <p:nvPr/>
            </p:nvSpPr>
            <p:spPr>
              <a:xfrm>
                <a:off x="2607054" y="4746350"/>
                <a:ext cx="225727" cy="27208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9652942C-DBE7-4E02-981E-30A8BAAD4A6B}"/>
              </a:ext>
            </a:extLst>
          </p:cNvPr>
          <p:cNvGrpSpPr/>
          <p:nvPr/>
        </p:nvGrpSpPr>
        <p:grpSpPr>
          <a:xfrm rot="10800000">
            <a:off x="11013517" y="77997"/>
            <a:ext cx="1068679" cy="1116533"/>
            <a:chOff x="10437302" y="5208733"/>
            <a:chExt cx="1068679" cy="111653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AAF0769B-3676-4774-B6E6-CE248EE3F491}"/>
                </a:ext>
              </a:extLst>
            </p:cNvPr>
            <p:cNvGrpSpPr/>
            <p:nvPr/>
          </p:nvGrpSpPr>
          <p:grpSpPr>
            <a:xfrm>
              <a:off x="10443025" y="5796728"/>
              <a:ext cx="522040" cy="528538"/>
              <a:chOff x="967594" y="5304714"/>
              <a:chExt cx="635815" cy="643158"/>
            </a:xfrm>
          </p:grpSpPr>
          <p:sp>
            <p:nvSpPr>
              <p:cNvPr id="39" name="Flowchart: Connector 38">
                <a:extLst>
                  <a:ext uri="{FF2B5EF4-FFF2-40B4-BE49-F238E27FC236}">
                    <a16:creationId xmlns:a16="http://schemas.microsoft.com/office/drawing/2014/main" xmlns="" id="{51C56AC0-E03A-41BD-9B78-FE45918DA7B0}"/>
                  </a:ext>
                </a:extLst>
              </p:cNvPr>
              <p:cNvSpPr/>
              <p:nvPr/>
            </p:nvSpPr>
            <p:spPr>
              <a:xfrm>
                <a:off x="967594" y="5304714"/>
                <a:ext cx="635815" cy="643158"/>
              </a:xfrm>
              <a:prstGeom prst="flowChartConnector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Flowchart: Connector 39">
                <a:extLst>
                  <a:ext uri="{FF2B5EF4-FFF2-40B4-BE49-F238E27FC236}">
                    <a16:creationId xmlns:a16="http://schemas.microsoft.com/office/drawing/2014/main" xmlns="" id="{8985FF7A-DB09-4E3E-8ED9-65D9F2169C94}"/>
                  </a:ext>
                </a:extLst>
              </p:cNvPr>
              <p:cNvSpPr/>
              <p:nvPr/>
            </p:nvSpPr>
            <p:spPr>
              <a:xfrm>
                <a:off x="1097013" y="5438125"/>
                <a:ext cx="365037" cy="417207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179EB180-5CF2-4E26-B11A-1B1C1CDEC2A6}"/>
                </a:ext>
              </a:extLst>
            </p:cNvPr>
            <p:cNvGrpSpPr/>
            <p:nvPr/>
          </p:nvGrpSpPr>
          <p:grpSpPr>
            <a:xfrm>
              <a:off x="11071325" y="5902169"/>
              <a:ext cx="434656" cy="423097"/>
              <a:chOff x="3025105" y="5213133"/>
              <a:chExt cx="635815" cy="643158"/>
            </a:xfrm>
          </p:grpSpPr>
          <p:sp>
            <p:nvSpPr>
              <p:cNvPr id="37" name="Flowchart: Connector 36">
                <a:extLst>
                  <a:ext uri="{FF2B5EF4-FFF2-40B4-BE49-F238E27FC236}">
                    <a16:creationId xmlns:a16="http://schemas.microsoft.com/office/drawing/2014/main" xmlns="" id="{42467F47-FEBF-44DA-B8FB-6560FC9F0405}"/>
                  </a:ext>
                </a:extLst>
              </p:cNvPr>
              <p:cNvSpPr/>
              <p:nvPr/>
            </p:nvSpPr>
            <p:spPr>
              <a:xfrm>
                <a:off x="3025105" y="5213133"/>
                <a:ext cx="635815" cy="643158"/>
              </a:xfrm>
              <a:prstGeom prst="flowChartConnector">
                <a:avLst/>
              </a:prstGeom>
              <a:solidFill>
                <a:srgbClr val="E396F8"/>
              </a:solidFill>
              <a:ln>
                <a:solidFill>
                  <a:srgbClr val="E396F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Flowchart: Connector 37">
                <a:extLst>
                  <a:ext uri="{FF2B5EF4-FFF2-40B4-BE49-F238E27FC236}">
                    <a16:creationId xmlns:a16="http://schemas.microsoft.com/office/drawing/2014/main" xmlns="" id="{70715567-D1A2-4075-8414-659650F7E53C}"/>
                  </a:ext>
                </a:extLst>
              </p:cNvPr>
              <p:cNvSpPr/>
              <p:nvPr/>
            </p:nvSpPr>
            <p:spPr>
              <a:xfrm>
                <a:off x="3184766" y="5359591"/>
                <a:ext cx="314686" cy="350241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75D530B6-B976-4B0C-B98A-26FD555DE9F5}"/>
                </a:ext>
              </a:extLst>
            </p:cNvPr>
            <p:cNvGrpSpPr/>
            <p:nvPr/>
          </p:nvGrpSpPr>
          <p:grpSpPr>
            <a:xfrm>
              <a:off x="10437302" y="5208733"/>
              <a:ext cx="461308" cy="428542"/>
              <a:chOff x="2518095" y="4630721"/>
              <a:chExt cx="426441" cy="503341"/>
            </a:xfrm>
          </p:grpSpPr>
          <p:sp>
            <p:nvSpPr>
              <p:cNvPr id="35" name="Flowchart: Connector 34">
                <a:extLst>
                  <a:ext uri="{FF2B5EF4-FFF2-40B4-BE49-F238E27FC236}">
                    <a16:creationId xmlns:a16="http://schemas.microsoft.com/office/drawing/2014/main" xmlns="" id="{0733E664-834E-444E-9BF7-AA001AF2EE51}"/>
                  </a:ext>
                </a:extLst>
              </p:cNvPr>
              <p:cNvSpPr/>
              <p:nvPr/>
            </p:nvSpPr>
            <p:spPr>
              <a:xfrm>
                <a:off x="2518095" y="4630721"/>
                <a:ext cx="426441" cy="503341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Flowchart: Connector 35">
                <a:extLst>
                  <a:ext uri="{FF2B5EF4-FFF2-40B4-BE49-F238E27FC236}">
                    <a16:creationId xmlns:a16="http://schemas.microsoft.com/office/drawing/2014/main" xmlns="" id="{73B1F72C-F262-4F70-BC36-4BDEC8A6C3BC}"/>
                  </a:ext>
                </a:extLst>
              </p:cNvPr>
              <p:cNvSpPr/>
              <p:nvPr/>
            </p:nvSpPr>
            <p:spPr>
              <a:xfrm>
                <a:off x="2607054" y="4746350"/>
                <a:ext cx="225727" cy="27208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41" name="Flowchart: Connector 40">
            <a:extLst>
              <a:ext uri="{FF2B5EF4-FFF2-40B4-BE49-F238E27FC236}">
                <a16:creationId xmlns:a16="http://schemas.microsoft.com/office/drawing/2014/main" xmlns="" id="{A793FD24-FF7D-4F7A-8E2A-5CB9012E3F0E}"/>
              </a:ext>
            </a:extLst>
          </p:cNvPr>
          <p:cNvSpPr/>
          <p:nvPr/>
        </p:nvSpPr>
        <p:spPr>
          <a:xfrm>
            <a:off x="5659196" y="183109"/>
            <a:ext cx="708529" cy="707886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3" name="Flowchart: Connector 42">
            <a:extLst>
              <a:ext uri="{FF2B5EF4-FFF2-40B4-BE49-F238E27FC236}">
                <a16:creationId xmlns:a16="http://schemas.microsoft.com/office/drawing/2014/main" xmlns="" id="{7570D24B-F76B-439A-BD60-07E4265E6007}"/>
              </a:ext>
            </a:extLst>
          </p:cNvPr>
          <p:cNvSpPr/>
          <p:nvPr/>
        </p:nvSpPr>
        <p:spPr>
          <a:xfrm>
            <a:off x="1616140" y="2028955"/>
            <a:ext cx="562782" cy="566008"/>
          </a:xfrm>
          <a:prstGeom prst="flowChartConnector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4" name="Flowchart: Connector 43">
            <a:extLst>
              <a:ext uri="{FF2B5EF4-FFF2-40B4-BE49-F238E27FC236}">
                <a16:creationId xmlns:a16="http://schemas.microsoft.com/office/drawing/2014/main" xmlns="" id="{01212FC9-3D80-49A0-98A4-FAFAEF384491}"/>
              </a:ext>
            </a:extLst>
          </p:cNvPr>
          <p:cNvSpPr/>
          <p:nvPr/>
        </p:nvSpPr>
        <p:spPr>
          <a:xfrm>
            <a:off x="463734" y="4011464"/>
            <a:ext cx="916658" cy="859473"/>
          </a:xfrm>
          <a:prstGeom prst="flowChartConnector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220706C4-D65E-4282-A50D-72B64BE74603}"/>
              </a:ext>
            </a:extLst>
          </p:cNvPr>
          <p:cNvSpPr txBox="1"/>
          <p:nvPr/>
        </p:nvSpPr>
        <p:spPr>
          <a:xfrm>
            <a:off x="2655246" y="1874219"/>
            <a:ext cx="6945891" cy="1224857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39000">
                <a:srgbClr val="7030A0">
                  <a:tint val="44500"/>
                  <a:satMod val="160000"/>
                </a:srgbClr>
              </a:gs>
              <a:gs pos="51000">
                <a:srgbClr val="7030A0">
                  <a:tint val="23500"/>
                  <a:satMod val="160000"/>
                </a:srgb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pPr algn="ctr"/>
            <a:r>
              <a:rPr lang="en-US" sz="40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Tiết</a:t>
            </a:r>
            <a:r>
              <a:rPr lang="en-US" sz="40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:    ÔN TẬP CHƯƠNG 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9A02109-845B-4FD6-87C8-CD3CF6CBF3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498" y="3614080"/>
            <a:ext cx="1798476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91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3" grpId="0" animBg="1"/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4329" y="1462562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Ong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non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học</a:t>
            </a:r>
            <a:endParaRPr lang="en-US" sz="6600">
              <a:solidFill>
                <a:prstClr val="white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2" name="WordArt 24">
            <a:extLst>
              <a:ext uri="{FF2B5EF4-FFF2-40B4-BE49-F238E27FC236}">
                <a16:creationId xmlns:a16="http://schemas.microsoft.com/office/drawing/2014/main" xmlns="" id="{8BCABAC4-A9C7-4049-BAD7-415CA9C5CD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91201" y="114775"/>
            <a:ext cx="5800436" cy="134778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b="1" i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41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8073" y="2772525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317072" y="377505"/>
            <a:ext cx="8530776" cy="2139593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4538230" y="577509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85" y="280158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707091" y="5796319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7598" y="2873735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8473235" y="577509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xmlns="" id="{9E7165F0-4736-4432-BC72-857BBE4468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8850162"/>
              </p:ext>
            </p:extLst>
          </p:nvPr>
        </p:nvGraphicFramePr>
        <p:xfrm>
          <a:off x="1535113" y="962025"/>
          <a:ext cx="7969250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0" name="Equation" r:id="rId10" imgW="4317840" imgH="406080" progId="Equation.DSMT4">
                  <p:embed/>
                </p:oleObj>
              </mc:Choice>
              <mc:Fallback>
                <p:oleObj name="Equation" r:id="rId10" imgW="431784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35113" y="962025"/>
                        <a:ext cx="7969250" cy="874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xmlns="" id="{061F4636-2D2A-4C00-B745-521E01E391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8410610"/>
              </p:ext>
            </p:extLst>
          </p:nvPr>
        </p:nvGraphicFramePr>
        <p:xfrm>
          <a:off x="8675458" y="5911570"/>
          <a:ext cx="2135279" cy="527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1" name="Equation" r:id="rId12" imgW="838080" imgH="228600" progId="Equation.DSMT4">
                  <p:embed/>
                </p:oleObj>
              </mc:Choice>
              <mc:Fallback>
                <p:oleObj name="Equation" r:id="rId12" imgW="8380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675458" y="5911570"/>
                        <a:ext cx="2135279" cy="5275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xmlns="" id="{179A24EA-9A7E-4796-B362-05748A0541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6120278"/>
              </p:ext>
            </p:extLst>
          </p:nvPr>
        </p:nvGraphicFramePr>
        <p:xfrm>
          <a:off x="4642417" y="5911570"/>
          <a:ext cx="2166937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Equation" r:id="rId14" imgW="850680" imgH="228600" progId="Equation.DSMT4">
                  <p:embed/>
                </p:oleObj>
              </mc:Choice>
              <mc:Fallback>
                <p:oleObj name="Equation" r:id="rId14" imgW="8506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642417" y="5911570"/>
                        <a:ext cx="2166937" cy="527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xmlns="" id="{40FD9C85-F0E0-42FE-B8BF-5A5CBA1D45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2871715"/>
              </p:ext>
            </p:extLst>
          </p:nvPr>
        </p:nvGraphicFramePr>
        <p:xfrm>
          <a:off x="840066" y="5850991"/>
          <a:ext cx="2198687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3" name="Equation" r:id="rId16" imgW="863280" imgH="228600" progId="Equation.DSMT4">
                  <p:embed/>
                </p:oleObj>
              </mc:Choice>
              <mc:Fallback>
                <p:oleObj name="Equation" r:id="rId16" imgW="8632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40066" y="5850991"/>
                        <a:ext cx="2198687" cy="527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438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3019" y="2887466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861646" y="87924"/>
            <a:ext cx="8721869" cy="334107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AB, AD, CB, CD (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 = 25cm.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defRPr/>
            </a:pP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4724802" y="5747066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BC = 13 cm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137" y="2887466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756276" y="574706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BC = 25 cm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3386" y="2790103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8661545" y="5657042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BC = 48 cm</a:t>
            </a:r>
          </a:p>
        </p:txBody>
      </p:sp>
      <p:pic>
        <p:nvPicPr>
          <p:cNvPr id="2050" name="Picture 1">
            <a:extLst>
              <a:ext uri="{FF2B5EF4-FFF2-40B4-BE49-F238E27FC236}">
                <a16:creationId xmlns:a16="http://schemas.microsoft.com/office/drawing/2014/main" xmlns="" id="{FE07E5C8-D6C0-4599-8F66-55EDD6B30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4977" y="1036198"/>
            <a:ext cx="2328404" cy="237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82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542" y="2600422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116623" y="167054"/>
            <a:ext cx="8217877" cy="1924911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127076" y="5606431"/>
            <a:ext cx="384641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Giao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2252" y="2680846"/>
            <a:ext cx="3177055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4286645" y="5606432"/>
            <a:ext cx="3618710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Giao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DCB5B6D-F880-4022-8B4D-5EDB44F2F12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2729" y="2415855"/>
            <a:ext cx="2928371" cy="319932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2ED2E0AF-9E4A-4D00-982F-B5D3A22740AB}"/>
              </a:ext>
            </a:extLst>
          </p:cNvPr>
          <p:cNvSpPr/>
          <p:nvPr/>
        </p:nvSpPr>
        <p:spPr>
          <a:xfrm>
            <a:off x="8247381" y="5626004"/>
            <a:ext cx="3829140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Giao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66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loud 25">
            <a:extLst>
              <a:ext uri="{FF2B5EF4-FFF2-40B4-BE49-F238E27FC236}">
                <a16:creationId xmlns:a16="http://schemas.microsoft.com/office/drawing/2014/main" xmlns="" id="{EFFF80C5-95AF-4294-8EE3-C5C877FE4F55}"/>
              </a:ext>
            </a:extLst>
          </p:cNvPr>
          <p:cNvSpPr/>
          <p:nvPr/>
        </p:nvSpPr>
        <p:spPr>
          <a:xfrm>
            <a:off x="7491369" y="49160"/>
            <a:ext cx="4402975" cy="3269135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xmlns="" id="{D6929DC5-233E-46C4-9DFD-586DB837C697}"/>
              </a:ext>
            </a:extLst>
          </p:cNvPr>
          <p:cNvSpPr/>
          <p:nvPr/>
        </p:nvSpPr>
        <p:spPr>
          <a:xfrm>
            <a:off x="317527" y="460796"/>
            <a:ext cx="4980187" cy="28575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C25D837-EC26-4816-B6F7-3F2088560605}"/>
              </a:ext>
            </a:extLst>
          </p:cNvPr>
          <p:cNvSpPr/>
          <p:nvPr/>
        </p:nvSpPr>
        <p:spPr>
          <a:xfrm>
            <a:off x="0" y="5152292"/>
            <a:ext cx="12192000" cy="170570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032" y="2876833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6894" y="570296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010318" y="384012"/>
            <a:ext cx="8551985" cy="2149537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648" y="1821180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727541" y="564464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062" y="2770123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4802334" y="5602434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0931" y="2770123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877127" y="5602432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668AF1F0-D70E-4E96-8B03-489A3E89DA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9775754"/>
              </p:ext>
            </p:extLst>
          </p:nvPr>
        </p:nvGraphicFramePr>
        <p:xfrm>
          <a:off x="1247639" y="507702"/>
          <a:ext cx="6939814" cy="1880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" name="Equation" r:id="rId8" imgW="3746160" imgH="1015920" progId="Equation.DSMT4">
                  <p:embed/>
                </p:oleObj>
              </mc:Choice>
              <mc:Fallback>
                <p:oleObj name="Equation" r:id="rId8" imgW="3746160" imgH="1015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47639" y="507702"/>
                        <a:ext cx="6939814" cy="18804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E96FF241-D6B5-4C27-8E6F-A57533309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3703" y="847957"/>
            <a:ext cx="16573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A6A00FBB-25EE-4ED7-85A3-F5222EC397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1085144"/>
              </p:ext>
            </p:extLst>
          </p:nvPr>
        </p:nvGraphicFramePr>
        <p:xfrm>
          <a:off x="9174634" y="5682033"/>
          <a:ext cx="1322388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" name="Equation" r:id="rId11" imgW="761760" imgH="393480" progId="Equation.DSMT4">
                  <p:embed/>
                </p:oleObj>
              </mc:Choice>
              <mc:Fallback>
                <p:oleObj name="Equation" r:id="rId11" imgW="7617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174634" y="5682033"/>
                        <a:ext cx="1322388" cy="682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A0963349-7AEC-4B0D-B1EC-56B17F00A4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328928"/>
              </p:ext>
            </p:extLst>
          </p:nvPr>
        </p:nvGraphicFramePr>
        <p:xfrm>
          <a:off x="5156359" y="5649491"/>
          <a:ext cx="1422400" cy="74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Equation" r:id="rId13" imgW="749160" imgH="393480" progId="Equation.DSMT4">
                  <p:embed/>
                </p:oleObj>
              </mc:Choice>
              <mc:Fallback>
                <p:oleObj name="Equation" r:id="rId13" imgW="7491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156359" y="5649491"/>
                        <a:ext cx="1422400" cy="747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7C016D60-973E-4558-949C-8395F598C5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6024943"/>
              </p:ext>
            </p:extLst>
          </p:nvPr>
        </p:nvGraphicFramePr>
        <p:xfrm>
          <a:off x="1149624" y="5735401"/>
          <a:ext cx="1326922" cy="6971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Equation" r:id="rId15" imgW="749160" imgH="393480" progId="Equation.DSMT4">
                  <p:embed/>
                </p:oleObj>
              </mc:Choice>
              <mc:Fallback>
                <p:oleObj name="Equation" r:id="rId15" imgW="7491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149624" y="5735401"/>
                        <a:ext cx="1326922" cy="6971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49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loud 14">
            <a:extLst>
              <a:ext uri="{FF2B5EF4-FFF2-40B4-BE49-F238E27FC236}">
                <a16:creationId xmlns:a16="http://schemas.microsoft.com/office/drawing/2014/main" xmlns="" id="{6D4E5066-7E99-4EBF-9390-F9FCC0DCD8F3}"/>
              </a:ext>
            </a:extLst>
          </p:cNvPr>
          <p:cNvSpPr/>
          <p:nvPr/>
        </p:nvSpPr>
        <p:spPr>
          <a:xfrm>
            <a:off x="114300" y="879231"/>
            <a:ext cx="3596054" cy="2294792"/>
          </a:xfrm>
          <a:prstGeom prst="cloud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99C259E-FD89-4919-AE84-E550728CCF5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44367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E2EAEB8-1396-4F8A-BC54-A98E55C0622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1" y="5167430"/>
            <a:ext cx="12192000" cy="1717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3019" y="2887466"/>
            <a:ext cx="2934336" cy="2934336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4724802" y="5747066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50</a:t>
            </a:r>
            <a:r>
              <a:rPr lang="en-US" sz="32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137" y="2887466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756276" y="574706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25</a:t>
            </a:r>
            <a:r>
              <a:rPr lang="en-US" sz="32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3386" y="2790103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8661545" y="5657042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60</a:t>
            </a:r>
            <a:r>
              <a:rPr lang="en-US" sz="28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xmlns="" id="{4D788576-D7EE-4D7D-9F47-EAB739CD6320}"/>
              </a:ext>
            </a:extLst>
          </p:cNvPr>
          <p:cNvSpPr/>
          <p:nvPr/>
        </p:nvSpPr>
        <p:spPr>
          <a:xfrm>
            <a:off x="8878708" y="135001"/>
            <a:ext cx="3329183" cy="2304091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9868" y="771786"/>
            <a:ext cx="2473801" cy="2473801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213984" y="56640"/>
            <a:ext cx="8721869" cy="334107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02892FC2-5484-4273-99CD-361126F8A9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6451507"/>
              </p:ext>
            </p:extLst>
          </p:nvPr>
        </p:nvGraphicFramePr>
        <p:xfrm>
          <a:off x="1472374" y="243176"/>
          <a:ext cx="5560843" cy="2163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Equation" r:id="rId9" imgW="2552400" imgH="990360" progId="Equation.DSMT4">
                  <p:embed/>
                </p:oleObj>
              </mc:Choice>
              <mc:Fallback>
                <p:oleObj name="Equation" r:id="rId9" imgW="2552400" imgH="990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72374" y="243176"/>
                        <a:ext cx="5560843" cy="21638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A9DD65C5-440D-44F3-993B-21CABA17D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8708" y="615632"/>
            <a:ext cx="193675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1" y="1603081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5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348EAA8-4D14-424C-8E6C-52437E339AA6}"/>
              </a:ext>
            </a:extLst>
          </p:cNvPr>
          <p:cNvGrpSpPr/>
          <p:nvPr/>
        </p:nvGrpSpPr>
        <p:grpSpPr>
          <a:xfrm>
            <a:off x="0" y="133559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xmlns="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xmlns="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xmlns="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xmlns="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xmlns="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xmlns="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xmlns="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xmlns="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WordArt 24">
            <a:extLst>
              <a:ext uri="{FF2B5EF4-FFF2-40B4-BE49-F238E27FC236}">
                <a16:creationId xmlns:a16="http://schemas.microsoft.com/office/drawing/2014/main" xmlns="" id="{F01305CC-D403-48B2-9669-DA517F677B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36800" y="1790006"/>
            <a:ext cx="8000936" cy="1399989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b="1" i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28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348EAA8-4D14-424C-8E6C-52437E339AA6}"/>
              </a:ext>
            </a:extLst>
          </p:cNvPr>
          <p:cNvGrpSpPr/>
          <p:nvPr/>
        </p:nvGrpSpPr>
        <p:grpSpPr>
          <a:xfrm>
            <a:off x="0" y="-16607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xmlns="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xmlns="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xmlns="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xmlns="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xmlns="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xmlns="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xmlns="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xmlns="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WordArt 24">
            <a:extLst>
              <a:ext uri="{FF2B5EF4-FFF2-40B4-BE49-F238E27FC236}">
                <a16:creationId xmlns:a16="http://schemas.microsoft.com/office/drawing/2014/main" xmlns="" id="{1EF2391E-9F6B-4DC1-89E2-A1B5A0BB33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6877" y="1061037"/>
            <a:ext cx="2774328" cy="316088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b="1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BAAB365-C767-429F-9FB6-9009DAC48CC2}"/>
              </a:ext>
            </a:extLst>
          </p:cNvPr>
          <p:cNvSpPr/>
          <p:nvPr/>
        </p:nvSpPr>
        <p:spPr>
          <a:xfrm>
            <a:off x="2811692" y="115177"/>
            <a:ext cx="7110408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Tiết</a:t>
            </a:r>
            <a:r>
              <a:rPr lang="en-US" sz="4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     </a:t>
            </a:r>
            <a:r>
              <a:rPr lang="en-US" sz="44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Bài</a:t>
            </a:r>
            <a:r>
              <a:rPr lang="en-US" sz="4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 ÔN TẬP CHƯƠNG 8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7860B39E-6B0E-4778-87F1-81D418DB22C2}"/>
              </a:ext>
            </a:extLst>
          </p:cNvPr>
          <p:cNvSpPr/>
          <p:nvPr/>
        </p:nvSpPr>
        <p:spPr>
          <a:xfrm>
            <a:off x="642437" y="2087250"/>
            <a:ext cx="332373" cy="3562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B75D165-B540-499A-9D26-EE0C19BC919A}"/>
              </a:ext>
            </a:extLst>
          </p:cNvPr>
          <p:cNvGrpSpPr/>
          <p:nvPr/>
        </p:nvGrpSpPr>
        <p:grpSpPr>
          <a:xfrm>
            <a:off x="642437" y="1556815"/>
            <a:ext cx="9615872" cy="584775"/>
            <a:chOff x="633371" y="1608811"/>
            <a:chExt cx="9615872" cy="584775"/>
          </a:xfrm>
        </p:grpSpPr>
        <p:pic>
          <p:nvPicPr>
            <p:cNvPr id="8" name="Graphic 7" descr="Atom with solid fill">
              <a:extLst>
                <a:ext uri="{FF2B5EF4-FFF2-40B4-BE49-F238E27FC236}">
                  <a16:creationId xmlns:a16="http://schemas.microsoft.com/office/drawing/2014/main" xmlns="" id="{C142AAB6-FA82-47C0-987F-E25388371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633371" y="1678738"/>
              <a:ext cx="445993" cy="44599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6A2E554-0B68-4972-B79D-DC836E081BD5}"/>
                </a:ext>
              </a:extLst>
            </p:cNvPr>
            <p:cNvSpPr txBox="1"/>
            <p:nvPr/>
          </p:nvSpPr>
          <p:spPr>
            <a:xfrm>
              <a:off x="1061537" y="1608811"/>
              <a:ext cx="9187706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E582CD9-A148-4A1E-AFB5-84D0549FE76A}"/>
              </a:ext>
            </a:extLst>
          </p:cNvPr>
          <p:cNvGrpSpPr/>
          <p:nvPr/>
        </p:nvGrpSpPr>
        <p:grpSpPr>
          <a:xfrm>
            <a:off x="608574" y="2227617"/>
            <a:ext cx="9640669" cy="584775"/>
            <a:chOff x="608574" y="2227617"/>
            <a:chExt cx="9640669" cy="58477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5EA344F2-BB04-48A2-979C-3A6434F85FF9}"/>
                </a:ext>
              </a:extLst>
            </p:cNvPr>
            <p:cNvSpPr txBox="1"/>
            <p:nvPr/>
          </p:nvSpPr>
          <p:spPr>
            <a:xfrm>
              <a:off x="1061537" y="2227617"/>
              <a:ext cx="9187706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xiên</a:t>
              </a:r>
              <a:endPara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Graphic 28" descr="Atom with solid fill">
              <a:extLst>
                <a:ext uri="{FF2B5EF4-FFF2-40B4-BE49-F238E27FC236}">
                  <a16:creationId xmlns:a16="http://schemas.microsoft.com/office/drawing/2014/main" xmlns="" id="{4A18A8ED-1F3B-48C4-86D5-7E9A90F43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608574" y="2285725"/>
              <a:ext cx="445993" cy="44599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CC21B852-608C-4542-B148-C1A832CF331E}"/>
              </a:ext>
            </a:extLst>
          </p:cNvPr>
          <p:cNvGrpSpPr/>
          <p:nvPr/>
        </p:nvGrpSpPr>
        <p:grpSpPr>
          <a:xfrm>
            <a:off x="606101" y="2795337"/>
            <a:ext cx="9643142" cy="584775"/>
            <a:chOff x="606101" y="2795337"/>
            <a:chExt cx="9643142" cy="58477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AA42B1F5-43BF-4479-9AAB-210AB1CDEF8B}"/>
                </a:ext>
              </a:extLst>
            </p:cNvPr>
            <p:cNvSpPr txBox="1"/>
            <p:nvPr/>
          </p:nvSpPr>
          <p:spPr>
            <a:xfrm>
              <a:off x="1061537" y="2795337"/>
              <a:ext cx="9187706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trực</a:t>
              </a:r>
              <a:endPara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" name="Graphic 29" descr="Atom with solid fill">
              <a:extLst>
                <a:ext uri="{FF2B5EF4-FFF2-40B4-BE49-F238E27FC236}">
                  <a16:creationId xmlns:a16="http://schemas.microsoft.com/office/drawing/2014/main" xmlns="" id="{859F2FD8-2625-4C41-B64B-397A87828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606101" y="2864727"/>
              <a:ext cx="445993" cy="445993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906CE2B-6356-4BB1-950C-52D2AABF0DBC}"/>
              </a:ext>
            </a:extLst>
          </p:cNvPr>
          <p:cNvGrpSpPr/>
          <p:nvPr/>
        </p:nvGrpSpPr>
        <p:grpSpPr>
          <a:xfrm>
            <a:off x="581624" y="3398101"/>
            <a:ext cx="9667619" cy="584775"/>
            <a:chOff x="581624" y="3398101"/>
            <a:chExt cx="9667619" cy="58477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50D5F19-CD1B-4E83-801B-2CC15E15396E}"/>
                </a:ext>
              </a:extLst>
            </p:cNvPr>
            <p:cNvSpPr txBox="1"/>
            <p:nvPr/>
          </p:nvSpPr>
          <p:spPr>
            <a:xfrm>
              <a:off x="1061537" y="3398101"/>
              <a:ext cx="9187706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trực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Graphic 30" descr="Atom with solid fill">
              <a:extLst>
                <a:ext uri="{FF2B5EF4-FFF2-40B4-BE49-F238E27FC236}">
                  <a16:creationId xmlns:a16="http://schemas.microsoft.com/office/drawing/2014/main" xmlns="" id="{F0D467DC-EDCC-41A1-94C5-78AD40F4B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81624" y="3467491"/>
              <a:ext cx="445993" cy="445993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B6086F71-716A-4B41-B9BF-A87FEEA5CCF2}"/>
              </a:ext>
            </a:extLst>
          </p:cNvPr>
          <p:cNvGrpSpPr/>
          <p:nvPr/>
        </p:nvGrpSpPr>
        <p:grpSpPr>
          <a:xfrm>
            <a:off x="356877" y="4026168"/>
            <a:ext cx="11639380" cy="1077218"/>
            <a:chOff x="356877" y="4026168"/>
            <a:chExt cx="11639380" cy="107721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F02F2391-9AEA-4AC6-98E3-0EE5D4818861}"/>
                </a:ext>
              </a:extLst>
            </p:cNvPr>
            <p:cNvSpPr txBox="1"/>
            <p:nvPr/>
          </p:nvSpPr>
          <p:spPr>
            <a:xfrm>
              <a:off x="356877" y="4026168"/>
              <a:ext cx="11639380" cy="107721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tuyến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tuyến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2" name="Graphic 31" descr="Atom with solid fill">
              <a:extLst>
                <a:ext uri="{FF2B5EF4-FFF2-40B4-BE49-F238E27FC236}">
                  <a16:creationId xmlns:a16="http://schemas.microsoft.com/office/drawing/2014/main" xmlns="" id="{5A08A5A4-228C-4E56-9949-D56F95428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81623" y="4042739"/>
              <a:ext cx="445993" cy="44599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CB6CF06F-3C28-4396-802B-197E71C5618E}"/>
              </a:ext>
            </a:extLst>
          </p:cNvPr>
          <p:cNvGrpSpPr/>
          <p:nvPr/>
        </p:nvGrpSpPr>
        <p:grpSpPr>
          <a:xfrm>
            <a:off x="517676" y="5015289"/>
            <a:ext cx="9731567" cy="584775"/>
            <a:chOff x="517676" y="5015289"/>
            <a:chExt cx="9731567" cy="58477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577F2D00-0310-40EC-B7D5-B07DD91B2939}"/>
                </a:ext>
              </a:extLst>
            </p:cNvPr>
            <p:cNvSpPr txBox="1"/>
            <p:nvPr/>
          </p:nvSpPr>
          <p:spPr>
            <a:xfrm>
              <a:off x="1061537" y="5015289"/>
              <a:ext cx="9187706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3" name="Graphic 32" descr="Atom with solid fill">
              <a:extLst>
                <a:ext uri="{FF2B5EF4-FFF2-40B4-BE49-F238E27FC236}">
                  <a16:creationId xmlns:a16="http://schemas.microsoft.com/office/drawing/2014/main" xmlns="" id="{12A56F4A-980C-48CD-9EEF-5CED6DDED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17676" y="5084679"/>
              <a:ext cx="445993" cy="445993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6A4E3347-17B8-4B7F-AE35-B269EB1317D8}"/>
              </a:ext>
            </a:extLst>
          </p:cNvPr>
          <p:cNvGrpSpPr/>
          <p:nvPr/>
        </p:nvGrpSpPr>
        <p:grpSpPr>
          <a:xfrm>
            <a:off x="484366" y="5651586"/>
            <a:ext cx="10639731" cy="584775"/>
            <a:chOff x="484366" y="5651586"/>
            <a:chExt cx="10639731" cy="58477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E225540E-191E-4F68-82F6-D531BE9E5920}"/>
                </a:ext>
              </a:extLst>
            </p:cNvPr>
            <p:cNvSpPr txBox="1"/>
            <p:nvPr/>
          </p:nvSpPr>
          <p:spPr>
            <a:xfrm>
              <a:off x="1036286" y="5651586"/>
              <a:ext cx="1008781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4" name="Graphic 33" descr="Atom with solid fill">
              <a:extLst>
                <a:ext uri="{FF2B5EF4-FFF2-40B4-BE49-F238E27FC236}">
                  <a16:creationId xmlns:a16="http://schemas.microsoft.com/office/drawing/2014/main" xmlns="" id="{EF57F8E6-DBED-4257-A2A9-3AA4F0F11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484366" y="5680626"/>
              <a:ext cx="445993" cy="4459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596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348EAA8-4D14-424C-8E6C-52437E339AA6}"/>
              </a:ext>
            </a:extLst>
          </p:cNvPr>
          <p:cNvGrpSpPr/>
          <p:nvPr/>
        </p:nvGrpSpPr>
        <p:grpSpPr>
          <a:xfrm>
            <a:off x="0" y="-62482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xmlns="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xmlns="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xmlns="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xmlns="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xmlns="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xmlns="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xmlns="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xmlns="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5CADD9D-69D4-4854-B305-9375E6D6D4D4}"/>
              </a:ext>
            </a:extLst>
          </p:cNvPr>
          <p:cNvSpPr/>
          <p:nvPr/>
        </p:nvSpPr>
        <p:spPr>
          <a:xfrm>
            <a:off x="2590478" y="62482"/>
            <a:ext cx="7552837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Tiết</a:t>
            </a:r>
            <a:r>
              <a:rPr lang="en-US" sz="4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  2  </a:t>
            </a:r>
            <a:r>
              <a:rPr lang="en-US" sz="44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Bài</a:t>
            </a:r>
            <a:r>
              <a:rPr lang="en-US" sz="4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 ÔN TẬP CHƯƠNG 8</a:t>
            </a:r>
          </a:p>
        </p:txBody>
      </p:sp>
      <p:sp>
        <p:nvSpPr>
          <p:cNvPr id="13" name="WordArt 24">
            <a:extLst>
              <a:ext uri="{FF2B5EF4-FFF2-40B4-BE49-F238E27FC236}">
                <a16:creationId xmlns:a16="http://schemas.microsoft.com/office/drawing/2014/main" xmlns="" id="{5B527A44-7BCB-4F5E-A0CB-91FC83C65F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6877" y="945173"/>
            <a:ext cx="4607323" cy="365280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So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b="1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13A2080-D918-4511-9838-B305B390DCEE}"/>
              </a:ext>
            </a:extLst>
          </p:cNvPr>
          <p:cNvSpPr txBox="1"/>
          <p:nvPr/>
        </p:nvSpPr>
        <p:spPr>
          <a:xfrm>
            <a:off x="421877" y="1423703"/>
            <a:ext cx="11165747" cy="20928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1C94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1C94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Cho tam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ABC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AB &gt; AC.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BC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BM = BA.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CB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CN = CA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ACB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ABC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ANB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AMC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c)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AM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433E727F-223B-4CD6-9BD7-D17ABF1A3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761" y="3516584"/>
            <a:ext cx="5599852" cy="193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Table 5">
            <a:extLst>
              <a:ext uri="{FF2B5EF4-FFF2-40B4-BE49-F238E27FC236}">
                <a16:creationId xmlns:a16="http://schemas.microsoft.com/office/drawing/2014/main" xmlns="" id="{A2177D25-C597-4962-ADA7-909D246BF3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83035"/>
              </p:ext>
            </p:extLst>
          </p:nvPr>
        </p:nvGraphicFramePr>
        <p:xfrm>
          <a:off x="6914215" y="3527392"/>
          <a:ext cx="4334896" cy="2682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41695">
                  <a:extLst>
                    <a:ext uri="{9D8B030D-6E8A-4147-A177-3AD203B41FA5}">
                      <a16:colId xmlns:a16="http://schemas.microsoft.com/office/drawing/2014/main" xmlns="" val="1468548521"/>
                    </a:ext>
                  </a:extLst>
                </a:gridCol>
                <a:gridCol w="3493201">
                  <a:extLst>
                    <a:ext uri="{9D8B030D-6E8A-4147-A177-3AD203B41FA5}">
                      <a16:colId xmlns:a16="http://schemas.microsoft.com/office/drawing/2014/main" xmlns="" val="1548942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90704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00273904"/>
                  </a:ext>
                </a:extLst>
              </a:tr>
            </a:tbl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xmlns="" id="{6B7D1193-82FD-46AF-B22A-15116A8490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1218642"/>
              </p:ext>
            </p:extLst>
          </p:nvPr>
        </p:nvGraphicFramePr>
        <p:xfrm>
          <a:off x="7865202" y="3620805"/>
          <a:ext cx="2747209" cy="9248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Equation" r:id="rId4" imgW="1282680" imgH="431640" progId="Equation.DSMT4">
                  <p:embed/>
                </p:oleObj>
              </mc:Choice>
              <mc:Fallback>
                <p:oleObj name="Equation" r:id="rId4" imgW="12826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865202" y="3620805"/>
                        <a:ext cx="2747209" cy="9248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xmlns="" id="{E37DD253-9867-45C0-8413-419D5C936F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329481"/>
              </p:ext>
            </p:extLst>
          </p:nvPr>
        </p:nvGraphicFramePr>
        <p:xfrm>
          <a:off x="7851775" y="4625975"/>
          <a:ext cx="3362325" cy="150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1" name="Equation" r:id="rId6" imgW="1676160" imgH="749160" progId="Equation.DSMT4">
                  <p:embed/>
                </p:oleObj>
              </mc:Choice>
              <mc:Fallback>
                <p:oleObj name="Equation" r:id="rId6" imgW="1676160" imgH="749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851775" y="4625975"/>
                        <a:ext cx="3362325" cy="1503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E141372-1640-4DE5-B016-404744432232}"/>
              </a:ext>
            </a:extLst>
          </p:cNvPr>
          <p:cNvSpPr txBox="1"/>
          <p:nvPr/>
        </p:nvSpPr>
        <p:spPr>
          <a:xfrm>
            <a:off x="440844" y="3512418"/>
            <a:ext cx="1004090" cy="492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95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8"/>
            <a:ext cx="9620250" cy="2353179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2: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thẳng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cạnh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tam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A. 3cm; 4cm; 7cm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B. 4cm; 2cm; 9cm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5cm; 6cm; 7cm</a:t>
            </a:r>
            <a:endParaRPr lang="vi-VN" sz="2800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5cm; 6cm; 7cm.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4" action="ppaction://hlinkpres?slideindex=2&amp;slidetitle=PowerPoint Presentation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val="4177653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348EAA8-4D14-424C-8E6C-52437E339A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xmlns="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xmlns="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xmlns="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xmlns="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xmlns="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xmlns="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xmlns="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xmlns="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5CADD9D-69D4-4854-B305-9375E6D6D4D4}"/>
              </a:ext>
            </a:extLst>
          </p:cNvPr>
          <p:cNvSpPr/>
          <p:nvPr/>
        </p:nvSpPr>
        <p:spPr>
          <a:xfrm>
            <a:off x="2526358" y="77904"/>
            <a:ext cx="7681077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Tiết</a:t>
            </a:r>
            <a:r>
              <a:rPr lang="en-US" sz="4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  2    </a:t>
            </a:r>
            <a:r>
              <a:rPr lang="en-US" sz="44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Bài</a:t>
            </a:r>
            <a:r>
              <a:rPr lang="en-US" sz="4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 ÔN TẬP CHƯƠNG 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4301F59-74CB-4026-85AD-84BF2138DB84}"/>
              </a:ext>
            </a:extLst>
          </p:cNvPr>
          <p:cNvSpPr txBox="1"/>
          <p:nvPr/>
        </p:nvSpPr>
        <p:spPr>
          <a:xfrm>
            <a:off x="157681" y="805684"/>
            <a:ext cx="1729842" cy="492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1C94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1C94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endParaRPr lang="en-US" sz="2600" dirty="0">
              <a:solidFill>
                <a:srgbClr val="1C94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53F122E0-E51C-458F-8E6B-402279898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750" y="1449103"/>
            <a:ext cx="5599852" cy="193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xmlns="" id="{30A87C0C-321F-42C1-B7D4-9FBB7A3AFE7F}"/>
              </a:ext>
            </a:extLst>
          </p:cNvPr>
          <p:cNvGraphicFramePr>
            <a:graphicFrameLocks noGrp="1"/>
          </p:cNvGraphicFramePr>
          <p:nvPr/>
        </p:nvGraphicFramePr>
        <p:xfrm>
          <a:off x="6642238" y="1093893"/>
          <a:ext cx="4153012" cy="2682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9811">
                  <a:extLst>
                    <a:ext uri="{9D8B030D-6E8A-4147-A177-3AD203B41FA5}">
                      <a16:colId xmlns:a16="http://schemas.microsoft.com/office/drawing/2014/main" xmlns="" val="1468548521"/>
                    </a:ext>
                  </a:extLst>
                </a:gridCol>
                <a:gridCol w="3493201">
                  <a:extLst>
                    <a:ext uri="{9D8B030D-6E8A-4147-A177-3AD203B41FA5}">
                      <a16:colId xmlns:a16="http://schemas.microsoft.com/office/drawing/2014/main" xmlns="" val="1548942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90704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00273904"/>
                  </a:ext>
                </a:extLst>
              </a:tr>
            </a:tbl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AABB2559-5415-4C5A-B858-3771290B50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02383" y="1093893"/>
          <a:ext cx="2984135" cy="1004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5" name="Equation" r:id="rId4" imgW="1282680" imgH="431640" progId="Equation.DSMT4">
                  <p:embed/>
                </p:oleObj>
              </mc:Choice>
              <mc:Fallback>
                <p:oleObj name="Equation" r:id="rId4" imgW="12826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02383" y="1093893"/>
                        <a:ext cx="2984135" cy="1004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xmlns="" id="{1EC6639B-B60E-4D60-BA6F-A40AE50926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5821092"/>
              </p:ext>
            </p:extLst>
          </p:nvPr>
        </p:nvGraphicFramePr>
        <p:xfrm>
          <a:off x="7389813" y="2195513"/>
          <a:ext cx="3360737" cy="150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" name="Equation" r:id="rId6" imgW="1676160" imgH="749160" progId="Equation.DSMT4">
                  <p:embed/>
                </p:oleObj>
              </mc:Choice>
              <mc:Fallback>
                <p:oleObj name="Equation" r:id="rId6" imgW="1676160" imgH="749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389813" y="2195513"/>
                        <a:ext cx="3360737" cy="1501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4D382963-EE7C-4795-BE6A-93C36E89D9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7415496"/>
              </p:ext>
            </p:extLst>
          </p:nvPr>
        </p:nvGraphicFramePr>
        <p:xfrm>
          <a:off x="1163638" y="3697288"/>
          <a:ext cx="6846887" cy="217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7" name="Equation" r:id="rId8" imgW="3035160" imgH="965160" progId="Equation.DSMT4">
                  <p:embed/>
                </p:oleObj>
              </mc:Choice>
              <mc:Fallback>
                <p:oleObj name="Equation" r:id="rId8" imgW="3035160" imgH="965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63638" y="3697288"/>
                        <a:ext cx="6846887" cy="2178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8563E7C-6140-4F88-99CC-A9E2C5BCDCE5}"/>
              </a:ext>
            </a:extLst>
          </p:cNvPr>
          <p:cNvSpPr txBox="1"/>
          <p:nvPr/>
        </p:nvSpPr>
        <p:spPr>
          <a:xfrm>
            <a:off x="356877" y="1294045"/>
            <a:ext cx="1004090" cy="492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83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348EAA8-4D14-424C-8E6C-52437E339A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xmlns="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xmlns="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xmlns="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xmlns="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xmlns="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xmlns="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xmlns="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xmlns="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5CADD9D-69D4-4854-B305-9375E6D6D4D4}"/>
              </a:ext>
            </a:extLst>
          </p:cNvPr>
          <p:cNvSpPr/>
          <p:nvPr/>
        </p:nvSpPr>
        <p:spPr>
          <a:xfrm>
            <a:off x="2604904" y="77904"/>
            <a:ext cx="7523984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Tiết</a:t>
            </a:r>
            <a:r>
              <a:rPr lang="en-US" sz="4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  2    </a:t>
            </a:r>
            <a:r>
              <a:rPr lang="en-US" sz="44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Bài</a:t>
            </a:r>
            <a:r>
              <a:rPr lang="en-US" sz="4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 ÔN TẬP CHƯƠNG 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4301F59-74CB-4026-85AD-84BF2138DB84}"/>
              </a:ext>
            </a:extLst>
          </p:cNvPr>
          <p:cNvSpPr txBox="1"/>
          <p:nvPr/>
        </p:nvSpPr>
        <p:spPr>
          <a:xfrm>
            <a:off x="157681" y="805684"/>
            <a:ext cx="1729842" cy="492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1C94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1C94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endParaRPr lang="en-US" sz="2600" dirty="0">
              <a:solidFill>
                <a:srgbClr val="1C94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53F122E0-E51C-458F-8E6B-402279898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685" y="758109"/>
            <a:ext cx="5599852" cy="193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xmlns="" id="{30A87C0C-321F-42C1-B7D4-9FBB7A3AFE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298391"/>
              </p:ext>
            </p:extLst>
          </p:nvPr>
        </p:nvGraphicFramePr>
        <p:xfrm>
          <a:off x="6584918" y="925249"/>
          <a:ext cx="4153012" cy="1859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9811">
                  <a:extLst>
                    <a:ext uri="{9D8B030D-6E8A-4147-A177-3AD203B41FA5}">
                      <a16:colId xmlns:a16="http://schemas.microsoft.com/office/drawing/2014/main" xmlns="" val="1468548521"/>
                    </a:ext>
                  </a:extLst>
                </a:gridCol>
                <a:gridCol w="3493201">
                  <a:extLst>
                    <a:ext uri="{9D8B030D-6E8A-4147-A177-3AD203B41FA5}">
                      <a16:colId xmlns:a16="http://schemas.microsoft.com/office/drawing/2014/main" xmlns="" val="1548942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90704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00273904"/>
                  </a:ext>
                </a:extLst>
              </a:tr>
            </a:tbl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AABB2559-5415-4C5A-B858-3771290B50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7366718"/>
              </p:ext>
            </p:extLst>
          </p:nvPr>
        </p:nvGraphicFramePr>
        <p:xfrm>
          <a:off x="7402383" y="934322"/>
          <a:ext cx="2490163" cy="838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0" name="Equation" r:id="rId4" imgW="1282680" imgH="431640" progId="Equation.DSMT4">
                  <p:embed/>
                </p:oleObj>
              </mc:Choice>
              <mc:Fallback>
                <p:oleObj name="Equation" r:id="rId4" imgW="12826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02383" y="934322"/>
                        <a:ext cx="2490163" cy="8382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xmlns="" id="{1EC6639B-B60E-4D60-BA6F-A40AE50926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8779380"/>
              </p:ext>
            </p:extLst>
          </p:nvPr>
        </p:nvGraphicFramePr>
        <p:xfrm>
          <a:off x="7235825" y="1773238"/>
          <a:ext cx="3386138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1" name="Equation" r:id="rId6" imgW="1688760" imgH="482400" progId="Equation.DSMT4">
                  <p:embed/>
                </p:oleObj>
              </mc:Choice>
              <mc:Fallback>
                <p:oleObj name="Equation" r:id="rId6" imgW="16887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35825" y="1773238"/>
                        <a:ext cx="3386138" cy="968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4D382963-EE7C-4795-BE6A-93C36E89D9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5920725"/>
              </p:ext>
            </p:extLst>
          </p:nvPr>
        </p:nvGraphicFramePr>
        <p:xfrm>
          <a:off x="595313" y="2833688"/>
          <a:ext cx="5056187" cy="350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2" name="Equation" r:id="rId8" imgW="2527200" imgH="1752480" progId="Equation.DSMT4">
                  <p:embed/>
                </p:oleObj>
              </mc:Choice>
              <mc:Fallback>
                <p:oleObj name="Equation" r:id="rId8" imgW="2527200" imgH="1752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95313" y="2833688"/>
                        <a:ext cx="5056187" cy="3508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xmlns="" id="{3E841F48-6A49-48C1-BDA8-C3D5BB68CC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6226813"/>
              </p:ext>
            </p:extLst>
          </p:nvPr>
        </p:nvGraphicFramePr>
        <p:xfrm>
          <a:off x="6532563" y="3122613"/>
          <a:ext cx="4232275" cy="293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3" name="Equation" r:id="rId10" imgW="2273040" imgH="1574640" progId="Equation.DSMT4">
                  <p:embed/>
                </p:oleObj>
              </mc:Choice>
              <mc:Fallback>
                <p:oleObj name="Equation" r:id="rId10" imgW="2273040" imgH="1574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532563" y="3122613"/>
                        <a:ext cx="4232275" cy="2930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D4325F58-67FA-492C-9BD8-7107995E5B09}"/>
              </a:ext>
            </a:extLst>
          </p:cNvPr>
          <p:cNvCxnSpPr>
            <a:cxnSpLocks/>
          </p:cNvCxnSpPr>
          <p:nvPr/>
        </p:nvCxnSpPr>
        <p:spPr>
          <a:xfrm>
            <a:off x="5996537" y="3228488"/>
            <a:ext cx="37632" cy="3495953"/>
          </a:xfrm>
          <a:prstGeom prst="line">
            <a:avLst/>
          </a:prstGeom>
          <a:ln>
            <a:solidFill>
              <a:srgbClr val="1C943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9810AA0-EEE3-4894-A01B-3E7B8CD1BBC2}"/>
              </a:ext>
            </a:extLst>
          </p:cNvPr>
          <p:cNvSpPr txBox="1"/>
          <p:nvPr/>
        </p:nvSpPr>
        <p:spPr>
          <a:xfrm>
            <a:off x="254874" y="1233776"/>
            <a:ext cx="1004090" cy="492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89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348EAA8-4D14-424C-8E6C-52437E339A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xmlns="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xmlns="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xmlns="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xmlns="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xmlns="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xmlns="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xmlns="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xmlns="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5CADD9D-69D4-4854-B305-9375E6D6D4D4}"/>
              </a:ext>
            </a:extLst>
          </p:cNvPr>
          <p:cNvSpPr/>
          <p:nvPr/>
        </p:nvSpPr>
        <p:spPr>
          <a:xfrm>
            <a:off x="2604904" y="77904"/>
            <a:ext cx="7523984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Tiết</a:t>
            </a:r>
            <a:r>
              <a:rPr lang="en-US" sz="4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  2   </a:t>
            </a:r>
            <a:r>
              <a:rPr lang="en-US" sz="44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Bài</a:t>
            </a:r>
            <a:r>
              <a:rPr lang="en-US" sz="4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 ÔN TẬP CHƯƠNG 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4301F59-74CB-4026-85AD-84BF2138DB84}"/>
              </a:ext>
            </a:extLst>
          </p:cNvPr>
          <p:cNvSpPr txBox="1"/>
          <p:nvPr/>
        </p:nvSpPr>
        <p:spPr>
          <a:xfrm>
            <a:off x="157681" y="805684"/>
            <a:ext cx="1729842" cy="492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1C94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1C94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endParaRPr lang="en-US" sz="2600" dirty="0">
              <a:solidFill>
                <a:srgbClr val="1C94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53F122E0-E51C-458F-8E6B-402279898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624" y="1227557"/>
            <a:ext cx="5599852" cy="193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xmlns="" id="{30A87C0C-321F-42C1-B7D4-9FBB7A3AFE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026248"/>
              </p:ext>
            </p:extLst>
          </p:nvPr>
        </p:nvGraphicFramePr>
        <p:xfrm>
          <a:off x="6584918" y="925249"/>
          <a:ext cx="4153012" cy="1584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9811">
                  <a:extLst>
                    <a:ext uri="{9D8B030D-6E8A-4147-A177-3AD203B41FA5}">
                      <a16:colId xmlns:a16="http://schemas.microsoft.com/office/drawing/2014/main" xmlns="" val="1468548521"/>
                    </a:ext>
                  </a:extLst>
                </a:gridCol>
                <a:gridCol w="3493201">
                  <a:extLst>
                    <a:ext uri="{9D8B030D-6E8A-4147-A177-3AD203B41FA5}">
                      <a16:colId xmlns:a16="http://schemas.microsoft.com/office/drawing/2014/main" xmlns="" val="1548942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90704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00273904"/>
                  </a:ext>
                </a:extLst>
              </a:tr>
            </a:tbl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AABB2559-5415-4C5A-B858-3771290B50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02383" y="934322"/>
          <a:ext cx="2490163" cy="838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3" name="Equation" r:id="rId4" imgW="1282680" imgH="431640" progId="Equation.DSMT4">
                  <p:embed/>
                </p:oleObj>
              </mc:Choice>
              <mc:Fallback>
                <p:oleObj name="Equation" r:id="rId4" imgW="12826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02383" y="934322"/>
                        <a:ext cx="2490163" cy="8382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xmlns="" id="{1EC6639B-B60E-4D60-BA6F-A40AE50926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8893446"/>
              </p:ext>
            </p:extLst>
          </p:nvPr>
        </p:nvGraphicFramePr>
        <p:xfrm>
          <a:off x="7389813" y="1941513"/>
          <a:ext cx="2825750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4" name="Equation" r:id="rId6" imgW="1409400" imgH="203040" progId="Equation.DSMT4">
                  <p:embed/>
                </p:oleObj>
              </mc:Choice>
              <mc:Fallback>
                <p:oleObj name="Equation" r:id="rId6" imgW="14094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389813" y="1941513"/>
                        <a:ext cx="2825750" cy="407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4D382963-EE7C-4795-BE6A-93C36E89D9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3935892"/>
              </p:ext>
            </p:extLst>
          </p:nvPr>
        </p:nvGraphicFramePr>
        <p:xfrm>
          <a:off x="1543985" y="3374534"/>
          <a:ext cx="5716587" cy="238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5" name="Equation" r:id="rId8" imgW="2857320" imgH="1193760" progId="Equation.DSMT4">
                  <p:embed/>
                </p:oleObj>
              </mc:Choice>
              <mc:Fallback>
                <p:oleObj name="Equation" r:id="rId8" imgW="2857320" imgH="1193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43985" y="3374534"/>
                        <a:ext cx="5716587" cy="2389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AC94740-88FD-42B2-9352-1BFA68031B92}"/>
              </a:ext>
            </a:extLst>
          </p:cNvPr>
          <p:cNvSpPr txBox="1"/>
          <p:nvPr/>
        </p:nvSpPr>
        <p:spPr>
          <a:xfrm>
            <a:off x="349736" y="1353458"/>
            <a:ext cx="1004090" cy="492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37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348EAA8-4D14-424C-8E6C-52437E339A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xmlns="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xmlns="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xmlns="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xmlns="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xmlns="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xmlns="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xmlns="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xmlns="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5CADD9D-69D4-4854-B305-9375E6D6D4D4}"/>
              </a:ext>
            </a:extLst>
          </p:cNvPr>
          <p:cNvSpPr/>
          <p:nvPr/>
        </p:nvSpPr>
        <p:spPr>
          <a:xfrm>
            <a:off x="2669024" y="203584"/>
            <a:ext cx="7395744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Tiết</a:t>
            </a:r>
            <a:r>
              <a:rPr lang="en-US" sz="4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  2   </a:t>
            </a:r>
            <a:r>
              <a:rPr lang="en-US" sz="44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Bài</a:t>
            </a:r>
            <a:r>
              <a:rPr lang="en-US" sz="4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 ÔN TẬP CHƯƠNG 8</a:t>
            </a:r>
          </a:p>
        </p:txBody>
      </p:sp>
      <p:sp>
        <p:nvSpPr>
          <p:cNvPr id="13" name="WordArt 24">
            <a:extLst>
              <a:ext uri="{FF2B5EF4-FFF2-40B4-BE49-F238E27FC236}">
                <a16:creationId xmlns:a16="http://schemas.microsoft.com/office/drawing/2014/main" xmlns="" id="{5B527A44-7BCB-4F5E-A0CB-91FC83C65F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6877" y="1094726"/>
            <a:ext cx="3258778" cy="306696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D7B97D40-7B5D-4190-AC27-9A9FEB7165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2020758"/>
              </p:ext>
            </p:extLst>
          </p:nvPr>
        </p:nvGraphicFramePr>
        <p:xfrm>
          <a:off x="452211" y="1423714"/>
          <a:ext cx="9404853" cy="1985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7" name="Equation" r:id="rId3" imgW="4572000" imgH="965160" progId="Equation.DSMT4">
                  <p:embed/>
                </p:oleObj>
              </mc:Choice>
              <mc:Fallback>
                <p:oleObj name="Equation" r:id="rId3" imgW="4572000" imgH="965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2211" y="1423714"/>
                        <a:ext cx="9404853" cy="19851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3" name="Picture 3">
            <a:extLst>
              <a:ext uri="{FF2B5EF4-FFF2-40B4-BE49-F238E27FC236}">
                <a16:creationId xmlns:a16="http://schemas.microsoft.com/office/drawing/2014/main" xmlns="" id="{63AAAB00-4838-453B-82A8-D972912AD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6687" y="3408879"/>
            <a:ext cx="3852426" cy="2222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Table 5">
            <a:extLst>
              <a:ext uri="{FF2B5EF4-FFF2-40B4-BE49-F238E27FC236}">
                <a16:creationId xmlns:a16="http://schemas.microsoft.com/office/drawing/2014/main" xmlns="" id="{EFE51F3C-D5C3-4C0D-B1DD-E57E07C2EF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36220"/>
              </p:ext>
            </p:extLst>
          </p:nvPr>
        </p:nvGraphicFramePr>
        <p:xfrm>
          <a:off x="5364920" y="3310075"/>
          <a:ext cx="4153012" cy="1859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9811">
                  <a:extLst>
                    <a:ext uri="{9D8B030D-6E8A-4147-A177-3AD203B41FA5}">
                      <a16:colId xmlns:a16="http://schemas.microsoft.com/office/drawing/2014/main" xmlns="" val="1468548521"/>
                    </a:ext>
                  </a:extLst>
                </a:gridCol>
                <a:gridCol w="3493201">
                  <a:extLst>
                    <a:ext uri="{9D8B030D-6E8A-4147-A177-3AD203B41FA5}">
                      <a16:colId xmlns:a16="http://schemas.microsoft.com/office/drawing/2014/main" xmlns="" val="1548942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90704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00273904"/>
                  </a:ext>
                </a:extLst>
              </a:tr>
            </a:tbl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2F4ABA1C-D256-49BF-A166-1CF3708638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7792134"/>
              </p:ext>
            </p:extLst>
          </p:nvPr>
        </p:nvGraphicFramePr>
        <p:xfrm>
          <a:off x="6163587" y="3112359"/>
          <a:ext cx="3829050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8" name="Equation" r:id="rId6" imgW="2158920" imgH="533160" progId="Equation.DSMT4">
                  <p:embed/>
                </p:oleObj>
              </mc:Choice>
              <mc:Fallback>
                <p:oleObj name="Equation" r:id="rId6" imgW="215892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63587" y="3112359"/>
                        <a:ext cx="3829050" cy="946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220D2928-E512-475D-A461-4413C28000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2106802"/>
              </p:ext>
            </p:extLst>
          </p:nvPr>
        </p:nvGraphicFramePr>
        <p:xfrm>
          <a:off x="6163587" y="4118580"/>
          <a:ext cx="1501107" cy="105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9" name="Equation" r:id="rId8" imgW="761760" imgH="533160" progId="Equation.DSMT4">
                  <p:embed/>
                </p:oleObj>
              </mc:Choice>
              <mc:Fallback>
                <p:oleObj name="Equation" r:id="rId8" imgW="76176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163587" y="4118580"/>
                        <a:ext cx="1501107" cy="1050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C5919F8-B8EB-4115-9C49-AC2C57F7E76A}"/>
              </a:ext>
            </a:extLst>
          </p:cNvPr>
          <p:cNvSpPr txBox="1"/>
          <p:nvPr/>
        </p:nvSpPr>
        <p:spPr>
          <a:xfrm>
            <a:off x="440844" y="3512418"/>
            <a:ext cx="1004090" cy="492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80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348EAA8-4D14-424C-8E6C-52437E339A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xmlns="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xmlns="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xmlns="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xmlns="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xmlns="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xmlns="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xmlns="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xmlns="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5CADD9D-69D4-4854-B305-9375E6D6D4D4}"/>
              </a:ext>
            </a:extLst>
          </p:cNvPr>
          <p:cNvSpPr/>
          <p:nvPr/>
        </p:nvSpPr>
        <p:spPr>
          <a:xfrm>
            <a:off x="2669024" y="115177"/>
            <a:ext cx="7395744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Tiết</a:t>
            </a:r>
            <a:r>
              <a:rPr lang="en-US" sz="4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  2   </a:t>
            </a:r>
            <a:r>
              <a:rPr lang="en-US" sz="44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Bài</a:t>
            </a:r>
            <a:r>
              <a:rPr lang="en-US" sz="4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 ÔN TẬP CHƯƠNG 8</a:t>
            </a:r>
          </a:p>
        </p:txBody>
      </p:sp>
      <p:sp>
        <p:nvSpPr>
          <p:cNvPr id="13" name="WordArt 24">
            <a:extLst>
              <a:ext uri="{FF2B5EF4-FFF2-40B4-BE49-F238E27FC236}">
                <a16:creationId xmlns:a16="http://schemas.microsoft.com/office/drawing/2014/main" xmlns="" id="{5B527A44-7BCB-4F5E-A0CB-91FC83C65F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6877" y="1056345"/>
            <a:ext cx="3274346" cy="345077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D7B97D40-7B5D-4190-AC27-9A9FEB7165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9033489"/>
              </p:ext>
            </p:extLst>
          </p:nvPr>
        </p:nvGraphicFramePr>
        <p:xfrm>
          <a:off x="490122" y="1486503"/>
          <a:ext cx="1019175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" name="Equation" r:id="rId3" imgW="495000" imgH="177480" progId="Equation.DSMT4">
                  <p:embed/>
                </p:oleObj>
              </mc:Choice>
              <mc:Fallback>
                <p:oleObj name="Equation" r:id="rId3" imgW="4950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0122" y="1486503"/>
                        <a:ext cx="1019175" cy="366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3" name="Picture 3">
            <a:extLst>
              <a:ext uri="{FF2B5EF4-FFF2-40B4-BE49-F238E27FC236}">
                <a16:creationId xmlns:a16="http://schemas.microsoft.com/office/drawing/2014/main" xmlns="" id="{63AAAB00-4838-453B-82A8-D972912AD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6667" y="1521703"/>
            <a:ext cx="3852426" cy="2222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Table 5">
            <a:extLst>
              <a:ext uri="{FF2B5EF4-FFF2-40B4-BE49-F238E27FC236}">
                <a16:creationId xmlns:a16="http://schemas.microsoft.com/office/drawing/2014/main" xmlns="" id="{EFE51F3C-D5C3-4C0D-B1DD-E57E07C2EF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314754"/>
              </p:ext>
            </p:extLst>
          </p:nvPr>
        </p:nvGraphicFramePr>
        <p:xfrm>
          <a:off x="6131442" y="1532168"/>
          <a:ext cx="4153012" cy="1859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9811">
                  <a:extLst>
                    <a:ext uri="{9D8B030D-6E8A-4147-A177-3AD203B41FA5}">
                      <a16:colId xmlns:a16="http://schemas.microsoft.com/office/drawing/2014/main" xmlns="" val="1468548521"/>
                    </a:ext>
                  </a:extLst>
                </a:gridCol>
                <a:gridCol w="3493201">
                  <a:extLst>
                    <a:ext uri="{9D8B030D-6E8A-4147-A177-3AD203B41FA5}">
                      <a16:colId xmlns:a16="http://schemas.microsoft.com/office/drawing/2014/main" xmlns="" val="1548942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90704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00273904"/>
                  </a:ext>
                </a:extLst>
              </a:tr>
            </a:tbl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2F4ABA1C-D256-49BF-A166-1CF3708638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0096"/>
              </p:ext>
            </p:extLst>
          </p:nvPr>
        </p:nvGraphicFramePr>
        <p:xfrm>
          <a:off x="6830279" y="1334780"/>
          <a:ext cx="3829050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3" name="Equation" r:id="rId6" imgW="2158920" imgH="533160" progId="Equation.DSMT4">
                  <p:embed/>
                </p:oleObj>
              </mc:Choice>
              <mc:Fallback>
                <p:oleObj name="Equation" r:id="rId6" imgW="215892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30279" y="1334780"/>
                        <a:ext cx="3829050" cy="946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220D2928-E512-475D-A461-4413C28000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6066509"/>
              </p:ext>
            </p:extLst>
          </p:nvPr>
        </p:nvGraphicFramePr>
        <p:xfrm>
          <a:off x="6871020" y="2311410"/>
          <a:ext cx="1501107" cy="105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4" name="Equation" r:id="rId8" imgW="761760" imgH="533160" progId="Equation.DSMT4">
                  <p:embed/>
                </p:oleObj>
              </mc:Choice>
              <mc:Fallback>
                <p:oleObj name="Equation" r:id="rId8" imgW="76176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871020" y="2311410"/>
                        <a:ext cx="1501107" cy="1050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C97F1ACA-F08D-4771-AB81-FCD7415D63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2181119"/>
              </p:ext>
            </p:extLst>
          </p:nvPr>
        </p:nvGraphicFramePr>
        <p:xfrm>
          <a:off x="2558806" y="3744164"/>
          <a:ext cx="4864059" cy="272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5" name="Equation" r:id="rId10" imgW="2768400" imgH="1549080" progId="Equation.DSMT4">
                  <p:embed/>
                </p:oleObj>
              </mc:Choice>
              <mc:Fallback>
                <p:oleObj name="Equation" r:id="rId10" imgW="2768400" imgH="1549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558806" y="3744164"/>
                        <a:ext cx="4864059" cy="2722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171D554-5D3C-44AD-BD6F-8BDCEC1DFB8F}"/>
              </a:ext>
            </a:extLst>
          </p:cNvPr>
          <p:cNvSpPr txBox="1"/>
          <p:nvPr/>
        </p:nvSpPr>
        <p:spPr>
          <a:xfrm>
            <a:off x="645979" y="1943230"/>
            <a:ext cx="1004090" cy="492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56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348EAA8-4D14-424C-8E6C-52437E339AA6}"/>
              </a:ext>
            </a:extLst>
          </p:cNvPr>
          <p:cNvGrpSpPr/>
          <p:nvPr/>
        </p:nvGrpSpPr>
        <p:grpSpPr>
          <a:xfrm>
            <a:off x="76802" y="861128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xmlns="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xmlns="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xmlns="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xmlns="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xmlns="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xmlns="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xmlns="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xmlns="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5CADD9D-69D4-4854-B305-9375E6D6D4D4}"/>
              </a:ext>
            </a:extLst>
          </p:cNvPr>
          <p:cNvSpPr/>
          <p:nvPr/>
        </p:nvSpPr>
        <p:spPr>
          <a:xfrm>
            <a:off x="2756947" y="91687"/>
            <a:ext cx="7395744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Tiết</a:t>
            </a:r>
            <a:r>
              <a:rPr lang="en-US" sz="4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  2   </a:t>
            </a:r>
            <a:r>
              <a:rPr lang="en-US" sz="44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Bài</a:t>
            </a:r>
            <a:r>
              <a:rPr lang="en-US" sz="4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 ÔN TẬP CHƯƠNG 8</a:t>
            </a:r>
          </a:p>
        </p:txBody>
      </p:sp>
      <p:sp>
        <p:nvSpPr>
          <p:cNvPr id="13" name="WordArt 24">
            <a:extLst>
              <a:ext uri="{FF2B5EF4-FFF2-40B4-BE49-F238E27FC236}">
                <a16:creationId xmlns:a16="http://schemas.microsoft.com/office/drawing/2014/main" xmlns="" id="{5B527A44-7BCB-4F5E-A0CB-91FC83C65F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6877" y="890444"/>
            <a:ext cx="3080915" cy="436129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D7B97D40-7B5D-4190-AC27-9A9FEB7165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6014259"/>
              </p:ext>
            </p:extLst>
          </p:nvPr>
        </p:nvGraphicFramePr>
        <p:xfrm>
          <a:off x="605276" y="1411648"/>
          <a:ext cx="1019174" cy="36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7" name="Equation" r:id="rId3" imgW="495000" imgH="177480" progId="Equation.DSMT4">
                  <p:embed/>
                </p:oleObj>
              </mc:Choice>
              <mc:Fallback>
                <p:oleObj name="Equation" r:id="rId3" imgW="4950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5276" y="1411648"/>
                        <a:ext cx="1019174" cy="366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3" name="Picture 3">
            <a:extLst>
              <a:ext uri="{FF2B5EF4-FFF2-40B4-BE49-F238E27FC236}">
                <a16:creationId xmlns:a16="http://schemas.microsoft.com/office/drawing/2014/main" xmlns="" id="{63AAAB00-4838-453B-82A8-D972912AD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1071" y="1289957"/>
            <a:ext cx="3852426" cy="2222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Table 5">
            <a:extLst>
              <a:ext uri="{FF2B5EF4-FFF2-40B4-BE49-F238E27FC236}">
                <a16:creationId xmlns:a16="http://schemas.microsoft.com/office/drawing/2014/main" xmlns="" id="{EFE51F3C-D5C3-4C0D-B1DD-E57E07C2EF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3510025"/>
              </p:ext>
            </p:extLst>
          </p:nvPr>
        </p:nvGraphicFramePr>
        <p:xfrm>
          <a:off x="6523497" y="1573853"/>
          <a:ext cx="4153012" cy="1859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9811">
                  <a:extLst>
                    <a:ext uri="{9D8B030D-6E8A-4147-A177-3AD203B41FA5}">
                      <a16:colId xmlns:a16="http://schemas.microsoft.com/office/drawing/2014/main" xmlns="" val="1468548521"/>
                    </a:ext>
                  </a:extLst>
                </a:gridCol>
                <a:gridCol w="3493201">
                  <a:extLst>
                    <a:ext uri="{9D8B030D-6E8A-4147-A177-3AD203B41FA5}">
                      <a16:colId xmlns:a16="http://schemas.microsoft.com/office/drawing/2014/main" xmlns="" val="1548942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90704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00273904"/>
                  </a:ext>
                </a:extLst>
              </a:tr>
            </a:tbl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2F4ABA1C-D256-49BF-A166-1CF3708638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6812692"/>
              </p:ext>
            </p:extLst>
          </p:nvPr>
        </p:nvGraphicFramePr>
        <p:xfrm>
          <a:off x="7248087" y="1334432"/>
          <a:ext cx="3829050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8" name="Equation" r:id="rId6" imgW="2158920" imgH="533160" progId="Equation.DSMT4">
                  <p:embed/>
                </p:oleObj>
              </mc:Choice>
              <mc:Fallback>
                <p:oleObj name="Equation" r:id="rId6" imgW="215892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48087" y="1334432"/>
                        <a:ext cx="3829050" cy="946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220D2928-E512-475D-A461-4413C28000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0417220"/>
              </p:ext>
            </p:extLst>
          </p:nvPr>
        </p:nvGraphicFramePr>
        <p:xfrm>
          <a:off x="7441427" y="2335290"/>
          <a:ext cx="1501107" cy="105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9" name="Equation" r:id="rId8" imgW="761760" imgH="533160" progId="Equation.DSMT4">
                  <p:embed/>
                </p:oleObj>
              </mc:Choice>
              <mc:Fallback>
                <p:oleObj name="Equation" r:id="rId8" imgW="76176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441427" y="2335290"/>
                        <a:ext cx="1501107" cy="1050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xmlns="" id="{8C8861F5-8EE4-4DDD-A9FC-B541459918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6056536"/>
              </p:ext>
            </p:extLst>
          </p:nvPr>
        </p:nvGraphicFramePr>
        <p:xfrm>
          <a:off x="1582026" y="3656960"/>
          <a:ext cx="7207250" cy="162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0" name="Equation" r:id="rId10" imgW="4101840" imgH="927000" progId="Equation.DSMT4">
                  <p:embed/>
                </p:oleObj>
              </mc:Choice>
              <mc:Fallback>
                <p:oleObj name="Equation" r:id="rId10" imgW="4101840" imgH="92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2026" y="3656960"/>
                        <a:ext cx="7207250" cy="1627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xmlns="" id="{ED8FC4A3-2001-4F9D-96D0-09F9DFF312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6962125"/>
              </p:ext>
            </p:extLst>
          </p:nvPr>
        </p:nvGraphicFramePr>
        <p:xfrm>
          <a:off x="1618616" y="5242239"/>
          <a:ext cx="3459163" cy="120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1" name="Equation" r:id="rId12" imgW="1968480" imgH="685800" progId="Equation.DSMT4">
                  <p:embed/>
                </p:oleObj>
              </mc:Choice>
              <mc:Fallback>
                <p:oleObj name="Equation" r:id="rId12" imgW="1968480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618616" y="5242239"/>
                        <a:ext cx="3459163" cy="1204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07CE4BA-52F0-48B0-80FB-FE8C304C4003}"/>
              </a:ext>
            </a:extLst>
          </p:cNvPr>
          <p:cNvSpPr txBox="1"/>
          <p:nvPr/>
        </p:nvSpPr>
        <p:spPr>
          <a:xfrm>
            <a:off x="831571" y="1821813"/>
            <a:ext cx="1004090" cy="492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06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348EAA8-4D14-424C-8E6C-52437E339A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xmlns="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xmlns="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xmlns="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xmlns="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xmlns="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xmlns="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xmlns="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xmlns="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5CADD9D-69D4-4854-B305-9375E6D6D4D4}"/>
              </a:ext>
            </a:extLst>
          </p:cNvPr>
          <p:cNvSpPr/>
          <p:nvPr/>
        </p:nvSpPr>
        <p:spPr>
          <a:xfrm>
            <a:off x="2640074" y="105354"/>
            <a:ext cx="7523984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Tiết</a:t>
            </a:r>
            <a:r>
              <a:rPr lang="en-US" sz="4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  2   </a:t>
            </a:r>
            <a:r>
              <a:rPr lang="en-US" sz="44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Bài</a:t>
            </a:r>
            <a:r>
              <a:rPr lang="en-US" sz="4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 ÔN TẬP CHƯƠNG 8</a:t>
            </a:r>
          </a:p>
        </p:txBody>
      </p:sp>
      <p:sp>
        <p:nvSpPr>
          <p:cNvPr id="13" name="WordArt 24">
            <a:extLst>
              <a:ext uri="{FF2B5EF4-FFF2-40B4-BE49-F238E27FC236}">
                <a16:creationId xmlns:a16="http://schemas.microsoft.com/office/drawing/2014/main" xmlns="" id="{5B527A44-7BCB-4F5E-A0CB-91FC83C65F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7573" y="973712"/>
            <a:ext cx="4047792" cy="298949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endParaRPr lang="en-US" b="1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21758C2-B7C4-4431-856B-B7A2D9B1F20D}"/>
              </a:ext>
            </a:extLst>
          </p:cNvPr>
          <p:cNvSpPr txBox="1"/>
          <p:nvPr/>
        </p:nvSpPr>
        <p:spPr>
          <a:xfrm>
            <a:off x="467573" y="1285766"/>
            <a:ext cx="11165747" cy="8925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1C94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1C94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3: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Cho tam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ABC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BE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CF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H.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AH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BC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315" name="Picture 3">
            <a:extLst>
              <a:ext uri="{FF2B5EF4-FFF2-40B4-BE49-F238E27FC236}">
                <a16:creationId xmlns:a16="http://schemas.microsoft.com/office/drawing/2014/main" xmlns="" id="{F9C86FE9-ECBC-435D-BDE7-AC6AD46F7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250" y="2135044"/>
            <a:ext cx="2038180" cy="253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Table 5">
            <a:extLst>
              <a:ext uri="{FF2B5EF4-FFF2-40B4-BE49-F238E27FC236}">
                <a16:creationId xmlns:a16="http://schemas.microsoft.com/office/drawing/2014/main" xmlns="" id="{948CAEAC-B0E1-4EE7-B62C-247C25E36E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480061"/>
              </p:ext>
            </p:extLst>
          </p:nvPr>
        </p:nvGraphicFramePr>
        <p:xfrm>
          <a:off x="4758895" y="2819676"/>
          <a:ext cx="4153012" cy="1249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9811">
                  <a:extLst>
                    <a:ext uri="{9D8B030D-6E8A-4147-A177-3AD203B41FA5}">
                      <a16:colId xmlns:a16="http://schemas.microsoft.com/office/drawing/2014/main" xmlns="" val="1468548521"/>
                    </a:ext>
                  </a:extLst>
                </a:gridCol>
                <a:gridCol w="3493201">
                  <a:extLst>
                    <a:ext uri="{9D8B030D-6E8A-4147-A177-3AD203B41FA5}">
                      <a16:colId xmlns:a16="http://schemas.microsoft.com/office/drawing/2014/main" xmlns="" val="1548942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90704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00273904"/>
                  </a:ext>
                </a:extLst>
              </a:tr>
            </a:tbl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94729BE5-F2BB-4C49-8443-3FCA5CCBF9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9634451"/>
              </p:ext>
            </p:extLst>
          </p:nvPr>
        </p:nvGraphicFramePr>
        <p:xfrm>
          <a:off x="5530307" y="2819676"/>
          <a:ext cx="3504540" cy="726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8" name="Equation" r:id="rId4" imgW="2082600" imgH="431640" progId="Equation.DSMT4">
                  <p:embed/>
                </p:oleObj>
              </mc:Choice>
              <mc:Fallback>
                <p:oleObj name="Equation" r:id="rId4" imgW="208260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30307" y="2819676"/>
                        <a:ext cx="3504540" cy="7265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xmlns="" id="{CE500F5E-47BE-4D8A-B16E-3464114FEB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7769195"/>
              </p:ext>
            </p:extLst>
          </p:nvPr>
        </p:nvGraphicFramePr>
        <p:xfrm>
          <a:off x="5496403" y="3679832"/>
          <a:ext cx="3428341" cy="347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9" name="Equation" r:id="rId6" imgW="2006280" imgH="203040" progId="Equation.DSMT4">
                  <p:embed/>
                </p:oleObj>
              </mc:Choice>
              <mc:Fallback>
                <p:oleObj name="Equation" r:id="rId6" imgW="20062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96403" y="3679832"/>
                        <a:ext cx="3428341" cy="3471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11E582B-AD83-49A9-AED3-20FDE464AFC6}"/>
              </a:ext>
            </a:extLst>
          </p:cNvPr>
          <p:cNvSpPr txBox="1"/>
          <p:nvPr/>
        </p:nvSpPr>
        <p:spPr>
          <a:xfrm>
            <a:off x="667580" y="2196713"/>
            <a:ext cx="1004090" cy="492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28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/>
      <p:bldP spid="2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348EAA8-4D14-424C-8E6C-52437E339AA6}"/>
              </a:ext>
            </a:extLst>
          </p:cNvPr>
          <p:cNvGrpSpPr/>
          <p:nvPr/>
        </p:nvGrpSpPr>
        <p:grpSpPr>
          <a:xfrm>
            <a:off x="0" y="-5543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xmlns="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xmlns="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xmlns="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xmlns="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xmlns="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xmlns="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xmlns="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xmlns="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5CADD9D-69D4-4854-B305-9375E6D6D4D4}"/>
              </a:ext>
            </a:extLst>
          </p:cNvPr>
          <p:cNvSpPr/>
          <p:nvPr/>
        </p:nvSpPr>
        <p:spPr>
          <a:xfrm>
            <a:off x="2669024" y="72361"/>
            <a:ext cx="7395744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Tiết</a:t>
            </a:r>
            <a:r>
              <a:rPr lang="en-US" sz="4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  2  </a:t>
            </a:r>
            <a:r>
              <a:rPr lang="en-US" sz="44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Bài</a:t>
            </a:r>
            <a:r>
              <a:rPr lang="en-US" sz="4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 ÔN TẬP CHƯƠNG 8</a:t>
            </a:r>
          </a:p>
        </p:txBody>
      </p:sp>
      <p:sp>
        <p:nvSpPr>
          <p:cNvPr id="13" name="WordArt 24">
            <a:extLst>
              <a:ext uri="{FF2B5EF4-FFF2-40B4-BE49-F238E27FC236}">
                <a16:creationId xmlns:a16="http://schemas.microsoft.com/office/drawing/2014/main" xmlns="" id="{5B527A44-7BCB-4F5E-A0CB-91FC83C65F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1791" y="996199"/>
            <a:ext cx="4109339" cy="261281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endParaRPr lang="en-US" b="1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21758C2-B7C4-4431-856B-B7A2D9B1F20D}"/>
              </a:ext>
            </a:extLst>
          </p:cNvPr>
          <p:cNvSpPr txBox="1"/>
          <p:nvPr/>
        </p:nvSpPr>
        <p:spPr>
          <a:xfrm>
            <a:off x="635346" y="1257481"/>
            <a:ext cx="1264974" cy="492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1C94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1C94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3: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315" name="Picture 3">
            <a:extLst>
              <a:ext uri="{FF2B5EF4-FFF2-40B4-BE49-F238E27FC236}">
                <a16:creationId xmlns:a16="http://schemas.microsoft.com/office/drawing/2014/main" xmlns="" id="{F9C86FE9-ECBC-435D-BDE7-AC6AD46F7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2151" y="1200981"/>
            <a:ext cx="2038180" cy="253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Table 5">
            <a:extLst>
              <a:ext uri="{FF2B5EF4-FFF2-40B4-BE49-F238E27FC236}">
                <a16:creationId xmlns:a16="http://schemas.microsoft.com/office/drawing/2014/main" xmlns="" id="{948CAEAC-B0E1-4EE7-B62C-247C25E36E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740406"/>
              </p:ext>
            </p:extLst>
          </p:nvPr>
        </p:nvGraphicFramePr>
        <p:xfrm>
          <a:off x="5839798" y="1394055"/>
          <a:ext cx="4153012" cy="1249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9811">
                  <a:extLst>
                    <a:ext uri="{9D8B030D-6E8A-4147-A177-3AD203B41FA5}">
                      <a16:colId xmlns:a16="http://schemas.microsoft.com/office/drawing/2014/main" xmlns="" val="1468548521"/>
                    </a:ext>
                  </a:extLst>
                </a:gridCol>
                <a:gridCol w="3493201">
                  <a:extLst>
                    <a:ext uri="{9D8B030D-6E8A-4147-A177-3AD203B41FA5}">
                      <a16:colId xmlns:a16="http://schemas.microsoft.com/office/drawing/2014/main" xmlns="" val="1548942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90704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00273904"/>
                  </a:ext>
                </a:extLst>
              </a:tr>
            </a:tbl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94729BE5-F2BB-4C49-8443-3FCA5CCBF9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9962348"/>
              </p:ext>
            </p:extLst>
          </p:nvPr>
        </p:nvGraphicFramePr>
        <p:xfrm>
          <a:off x="6718895" y="1394055"/>
          <a:ext cx="3504540" cy="726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4" name="Equation" r:id="rId4" imgW="2082600" imgH="431640" progId="Equation.DSMT4">
                  <p:embed/>
                </p:oleObj>
              </mc:Choice>
              <mc:Fallback>
                <p:oleObj name="Equation" r:id="rId4" imgW="208260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18895" y="1394055"/>
                        <a:ext cx="3504540" cy="7265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xmlns="" id="{CE500F5E-47BE-4D8A-B16E-3464114FEB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7315881"/>
              </p:ext>
            </p:extLst>
          </p:nvPr>
        </p:nvGraphicFramePr>
        <p:xfrm>
          <a:off x="6564469" y="2296561"/>
          <a:ext cx="3428341" cy="347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5" name="Equation" r:id="rId6" imgW="2006280" imgH="203040" progId="Equation.DSMT4">
                  <p:embed/>
                </p:oleObj>
              </mc:Choice>
              <mc:Fallback>
                <p:oleObj name="Equation" r:id="rId6" imgW="20062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64469" y="2296561"/>
                        <a:ext cx="3428341" cy="3471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CF986F9E-E3C6-46CE-BD3C-879A8DF721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8839209"/>
              </p:ext>
            </p:extLst>
          </p:nvPr>
        </p:nvGraphicFramePr>
        <p:xfrm>
          <a:off x="477838" y="3656013"/>
          <a:ext cx="4843462" cy="279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6" name="Equation" r:id="rId8" imgW="2336760" imgH="1346040" progId="Equation.DSMT4">
                  <p:embed/>
                </p:oleObj>
              </mc:Choice>
              <mc:Fallback>
                <p:oleObj name="Equation" r:id="rId8" imgW="2336760" imgH="1346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77838" y="3656013"/>
                        <a:ext cx="4843462" cy="2790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7CD5B374-1105-4206-A2BB-95BE3CD11B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5912243"/>
              </p:ext>
            </p:extLst>
          </p:nvPr>
        </p:nvGraphicFramePr>
        <p:xfrm>
          <a:off x="5715000" y="3390900"/>
          <a:ext cx="6367463" cy="306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7" name="Equation" r:id="rId10" imgW="3276360" imgH="1574640" progId="Equation.DSMT4">
                  <p:embed/>
                </p:oleObj>
              </mc:Choice>
              <mc:Fallback>
                <p:oleObj name="Equation" r:id="rId10" imgW="3276360" imgH="1574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715000" y="3390900"/>
                        <a:ext cx="6367463" cy="306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37F87826-4CC3-4335-87BC-23BB90724A4B}"/>
              </a:ext>
            </a:extLst>
          </p:cNvPr>
          <p:cNvCxnSpPr>
            <a:cxnSpLocks/>
          </p:cNvCxnSpPr>
          <p:nvPr/>
        </p:nvCxnSpPr>
        <p:spPr>
          <a:xfrm>
            <a:off x="5452844" y="3429000"/>
            <a:ext cx="67112" cy="3366518"/>
          </a:xfrm>
          <a:prstGeom prst="line">
            <a:avLst/>
          </a:prstGeom>
          <a:ln>
            <a:solidFill>
              <a:srgbClr val="2AA1D6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3FA239E-D35B-4D0F-936B-2A934ED4AA27}"/>
              </a:ext>
            </a:extLst>
          </p:cNvPr>
          <p:cNvSpPr txBox="1"/>
          <p:nvPr/>
        </p:nvSpPr>
        <p:spPr>
          <a:xfrm>
            <a:off x="766468" y="1712064"/>
            <a:ext cx="1004090" cy="492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95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348EAA8-4D14-424C-8E6C-52437E339AA6}"/>
              </a:ext>
            </a:extLst>
          </p:cNvPr>
          <p:cNvGrpSpPr/>
          <p:nvPr/>
        </p:nvGrpSpPr>
        <p:grpSpPr>
          <a:xfrm>
            <a:off x="0" y="-5543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xmlns="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xmlns="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xmlns="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xmlns="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xmlns="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xmlns="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xmlns="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xmlns="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21758C2-B7C4-4431-856B-B7A2D9B1F20D}"/>
              </a:ext>
            </a:extLst>
          </p:cNvPr>
          <p:cNvSpPr txBox="1"/>
          <p:nvPr/>
        </p:nvSpPr>
        <p:spPr>
          <a:xfrm>
            <a:off x="636070" y="1680515"/>
            <a:ext cx="11218147" cy="12926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1C94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1C94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4: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A, B, C,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1" name="WordArt 24">
            <a:extLst>
              <a:ext uri="{FF2B5EF4-FFF2-40B4-BE49-F238E27FC236}">
                <a16:creationId xmlns:a16="http://schemas.microsoft.com/office/drawing/2014/main" xmlns="" id="{4F46B030-1A5E-4CF6-8609-056CA845F00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66428" y="416330"/>
            <a:ext cx="8000936" cy="1399989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b="1" i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1">
            <a:extLst>
              <a:ext uri="{FF2B5EF4-FFF2-40B4-BE49-F238E27FC236}">
                <a16:creationId xmlns:a16="http://schemas.microsoft.com/office/drawing/2014/main" xmlns="" id="{949FAC9E-786A-4B43-B479-D073E0F37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2550" y="2769593"/>
            <a:ext cx="25495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8AB04D9-48CE-4DEF-9921-F2C6A1ABF122}"/>
              </a:ext>
            </a:extLst>
          </p:cNvPr>
          <p:cNvSpPr txBox="1"/>
          <p:nvPr/>
        </p:nvSpPr>
        <p:spPr>
          <a:xfrm>
            <a:off x="1709324" y="5142002"/>
            <a:ext cx="9012610" cy="12926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AB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AC.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70F656D-0CA3-4385-8FE7-8B28E633C074}"/>
              </a:ext>
            </a:extLst>
          </p:cNvPr>
          <p:cNvSpPr txBox="1"/>
          <p:nvPr/>
        </p:nvSpPr>
        <p:spPr>
          <a:xfrm>
            <a:off x="860802" y="4649559"/>
            <a:ext cx="1004090" cy="492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56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1" grpId="0"/>
      <p:bldP spid="9" grpId="0"/>
      <p:bldP spid="2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348EAA8-4D14-424C-8E6C-52437E339A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xmlns="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xmlns="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xmlns="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xmlns="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xmlns="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xmlns="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xmlns="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xmlns="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5CADD9D-69D4-4854-B305-9375E6D6D4D4}"/>
              </a:ext>
            </a:extLst>
          </p:cNvPr>
          <p:cNvSpPr/>
          <p:nvPr/>
        </p:nvSpPr>
        <p:spPr>
          <a:xfrm>
            <a:off x="2356682" y="758490"/>
            <a:ext cx="7701660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HƯỚNG DẪN HỌC SINH TỰ HỌC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D063066-7DC3-4741-A957-99EFE9ED0B1D}"/>
              </a:ext>
            </a:extLst>
          </p:cNvPr>
          <p:cNvSpPr txBox="1"/>
          <p:nvPr/>
        </p:nvSpPr>
        <p:spPr>
          <a:xfrm>
            <a:off x="2684478" y="2046725"/>
            <a:ext cx="6224630" cy="2092881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vi-VN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 lại các kiến thức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8.</a:t>
            </a:r>
          </a:p>
          <a:p>
            <a:pPr marL="285750" indent="-285750" algn="just">
              <a:buFontTx/>
              <a:buChar char="-"/>
            </a:pP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8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vi-VN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àm các bài tập còn lại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5937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11190" y="784863"/>
            <a:ext cx="9620250" cy="3094892"/>
          </a:xfrm>
          <a:prstGeom prst="rect">
            <a:avLst/>
          </a:prstGeom>
          <a:solidFill>
            <a:schemeClr val="bg1">
              <a:alpha val="75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3: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Hai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thanh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AB, AC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kèo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thường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).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thanh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AB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AC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thanh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BC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tam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A. Tam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cân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B. Tam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đều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Tam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vuông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endParaRPr lang="en-US" sz="28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0" y="4281746"/>
            <a:ext cx="7451819" cy="1245308"/>
          </a:xfrm>
          <a:prstGeom prst="rect">
            <a:avLst/>
          </a:prstGeom>
          <a:solidFill>
            <a:schemeClr val="bg1">
              <a:alpha val="75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Tam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vuông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4" action="ppaction://hlinkpres?slideindex=2&amp;slidetitle=PowerPoint Presentation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0910" y="72614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2050" name="Picture 1">
            <a:extLst>
              <a:ext uri="{FF2B5EF4-FFF2-40B4-BE49-F238E27FC236}">
                <a16:creationId xmlns:a16="http://schemas.microsoft.com/office/drawing/2014/main" xmlns="" id="{6082A37D-AF6E-4350-9CB3-EDB7191AA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1964" y="1941344"/>
            <a:ext cx="2882900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02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8"/>
            <a:ext cx="9620250" cy="294546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4: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x ở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80</a:t>
            </a:r>
            <a:r>
              <a:rPr lang="en-US" sz="2800" baseline="300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0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	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B. 100</a:t>
            </a:r>
            <a:r>
              <a:rPr lang="en-US" sz="2800" baseline="300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0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	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120</a:t>
            </a:r>
            <a:r>
              <a:rPr lang="en-US" sz="2800" baseline="300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0</a:t>
            </a:r>
          </a:p>
          <a:p>
            <a:endParaRPr lang="en-US" sz="2800" b="1" baseline="30000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endParaRPr lang="vi-VN" sz="2800" b="1" baseline="30000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0" y="4681822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B. 100</a:t>
            </a:r>
            <a:r>
              <a:rPr kumimoji="0" lang="en-US" sz="280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0</a:t>
            </a:r>
            <a:endParaRPr kumimoji="0" lang="vi-VN" sz="2800" i="0" u="none" strike="noStrike" kern="120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4" action="ppaction://hlinkpres?slideindex=2&amp;slidetitle=PowerPoint Presentation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860E1C-0F5C-4D68-A38D-69CB479F4DE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0108" y="1497182"/>
            <a:ext cx="4155830" cy="278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78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886430"/>
            <a:ext cx="9620250" cy="2727952"/>
          </a:xfrm>
          <a:prstGeom prst="rect">
            <a:avLst/>
          </a:prstGeom>
          <a:solidFill>
            <a:schemeClr val="bg1">
              <a:alpha val="75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= 20 cm; BC = 28cm.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lphaUcPeriod"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28cm		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B. 48cm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	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20cm</a:t>
            </a:r>
            <a:endParaRPr lang="vi-VN" sz="2800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chemeClr val="bg1">
              <a:alpha val="75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20cm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4" action="ppaction://hlinkpres?slideindex=2&amp;slidetitle=PowerPoint Presentation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2457" y="41495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6146" name="Picture 1">
            <a:extLst>
              <a:ext uri="{FF2B5EF4-FFF2-40B4-BE49-F238E27FC236}">
                <a16:creationId xmlns:a16="http://schemas.microsoft.com/office/drawing/2014/main" xmlns="" id="{E7C0A677-0E2A-4B87-AEAC-108E5AF3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8866" y="2006074"/>
            <a:ext cx="5075526" cy="142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055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27322" y="1093050"/>
            <a:ext cx="8737356" cy="336465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1: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đo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x ở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là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Tahoma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60</a:t>
            </a:r>
            <a:r>
              <a:rPr lang="en-US" sz="2800" baseline="300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0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			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B. 70</a:t>
            </a:r>
            <a:r>
              <a:rPr lang="en-US" sz="2800" baseline="300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0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			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C. 180</a:t>
            </a:r>
            <a:r>
              <a:rPr lang="en-US" sz="2800" baseline="300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0</a:t>
            </a:r>
          </a:p>
          <a:p>
            <a:endParaRPr lang="vi-VN" sz="28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0" y="5022705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4800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A. 60</a:t>
            </a:r>
            <a:r>
              <a:rPr lang="en-US" sz="2800" baseline="300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0</a:t>
            </a:r>
            <a:endParaRPr lang="vi-VN" sz="2800" baseline="30000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>
              <a:defRPr/>
            </a:pPr>
            <a:endParaRPr lang="vi-VN" sz="4800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4" action="ppaction://hlinkpres?slideindex=2&amp;slidetitle=PowerPoint Presentation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8496" y="16096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6E5556-4104-4A26-8F90-0CD3903BE87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9284" y="1093050"/>
            <a:ext cx="4129454" cy="339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24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8"/>
            <a:ext cx="9620250" cy="2560997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2: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thẳng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cạnh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tam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A. 3cm; 4cm; 7cm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B. 4cm; 2cm; 9cm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C. 5cm; 6cm; 7cm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5cm; 6cm; 7cm.</a:t>
            </a:r>
            <a:endParaRPr lang="vi-VN" sz="2800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4" action="ppaction://hlinkpres?slideindex=2&amp;slidetitle=PowerPoint Presentation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</p:spTree>
    <p:extLst>
      <p:ext uri="{BB962C8B-B14F-4D97-AF65-F5344CB8AC3E}">
        <p14:creationId xmlns:p14="http://schemas.microsoft.com/office/powerpoint/2010/main" val="897192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>
          <a:noFill/>
        </a:ln>
      </a:spPr>
      <a:bodyPr wrap="square" rtlCol="0">
        <a:spAutoFit/>
      </a:bodyPr>
      <a:lstStyle>
        <a:defPPr algn="l">
          <a:defRPr sz="3800" b="1" dirty="0" smtClean="0">
            <a:solidFill>
              <a:srgbClr val="7030A0"/>
            </a:solidFill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1691</Words>
  <Application>Microsoft Office PowerPoint</Application>
  <PresentationFormat>Widescreen</PresentationFormat>
  <Paragraphs>294</Paragraphs>
  <Slides>49</Slides>
  <Notes>3</Notes>
  <HiddenSlides>10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Calibri Light</vt:lpstr>
      <vt:lpstr>Tahoma</vt:lpstr>
      <vt:lpstr>Calibri</vt:lpstr>
      <vt:lpstr>Arial</vt:lpstr>
      <vt:lpstr>Times New Roman</vt:lpstr>
      <vt:lpstr>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2022-09-02T03:44:32Z</dcterms:created>
  <dcterms:modified xsi:type="dcterms:W3CDTF">2025-03-04T10:09:09Z</dcterms:modified>
</cp:coreProperties>
</file>