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1"/>
    <p:sldMasterId id="2147483670" r:id="rId2"/>
    <p:sldMasterId id="2147483682" r:id="rId3"/>
    <p:sldMasterId id="2147483709" r:id="rId4"/>
    <p:sldMasterId id="2147483723" r:id="rId5"/>
  </p:sldMasterIdLst>
  <p:notesMasterIdLst>
    <p:notesMasterId r:id="rId28"/>
  </p:notesMasterIdLst>
  <p:sldIdLst>
    <p:sldId id="366" r:id="rId6"/>
    <p:sldId id="355" r:id="rId7"/>
    <p:sldId id="356" r:id="rId8"/>
    <p:sldId id="367" r:id="rId9"/>
    <p:sldId id="371" r:id="rId10"/>
    <p:sldId id="368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2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38348" y="3550971"/>
            <a:ext cx="7715304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0" y="1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GIỜ LỚP ….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1071546"/>
            <a:ext cx="3733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5846387"/>
              </p:ext>
            </p:extLst>
          </p:nvPr>
        </p:nvGraphicFramePr>
        <p:xfrm>
          <a:off x="2107704" y="596290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349500" imgH="177800" progId="Equation.DSMT4">
                  <p:embed/>
                </p:oleObj>
              </mc:Choice>
              <mc:Fallback>
                <p:oleObj name="Equation" r:id="rId4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04" y="596290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165</Words>
  <Application>Microsoft Office PowerPoint</Application>
  <PresentationFormat>Widescreen</PresentationFormat>
  <Paragraphs>31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Wingdings</vt:lpstr>
      <vt:lpstr>1_Office Theme</vt:lpstr>
      <vt:lpstr>2_Office Theme</vt:lpstr>
      <vt:lpstr>Office Theme</vt:lpstr>
      <vt:lpstr>1_Blends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2022-09-02T03:16:21Z</dcterms:created>
  <dcterms:modified xsi:type="dcterms:W3CDTF">2025-03-04T10:03:34Z</dcterms:modified>
</cp:coreProperties>
</file>