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2" r:id="rId2"/>
    <p:sldId id="257" r:id="rId3"/>
    <p:sldId id="256" r:id="rId4"/>
    <p:sldId id="260" r:id="rId5"/>
    <p:sldId id="275" r:id="rId6"/>
    <p:sldId id="276" r:id="rId7"/>
    <p:sldId id="277" r:id="rId8"/>
    <p:sldId id="259" r:id="rId9"/>
    <p:sldId id="278" r:id="rId10"/>
    <p:sldId id="261" r:id="rId11"/>
    <p:sldId id="265" r:id="rId12"/>
    <p:sldId id="279" r:id="rId13"/>
    <p:sldId id="280" r:id="rId14"/>
    <p:sldId id="281" r:id="rId15"/>
    <p:sldId id="266" r:id="rId16"/>
    <p:sldId id="282" r:id="rId17"/>
    <p:sldId id="271" r:id="rId18"/>
    <p:sldId id="274" r:id="rId19"/>
  </p:sldIdLst>
  <p:sldSz cx="18288000" cy="10287000"/>
  <p:notesSz cx="6858000" cy="9144000"/>
  <p:embeddedFontLst>
    <p:embeddedFont>
      <p:font typeface="SimSun" panose="02010600030101010101" pitchFamily="2" charset="-122"/>
      <p:regular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E7DC3B-A29F-49B4-B0B6-9E16CC390129}" type="doc">
      <dgm:prSet loTypeId="urn:microsoft.com/office/officeart/2011/layout/CircleProcess" loCatId="process" qsTypeId="urn:microsoft.com/office/officeart/2005/8/quickstyle/simple1" qsCatId="simple" csTypeId="urn:microsoft.com/office/officeart/2005/8/colors/colorful5" csCatId="colorful" phldr="1"/>
      <dgm:spPr/>
    </dgm:pt>
    <dgm:pt modelId="{5BAB7439-3E64-443E-9B3A-B85D21B3D205}">
      <dgm:prSet phldrT="[Text]" custT="1"/>
      <dgm:spPr/>
      <dgm:t>
        <a:bodyPr/>
        <a:lstStyle/>
        <a:p>
          <a:pPr>
            <a:lnSpc>
              <a:spcPct val="150000"/>
            </a:lnSpc>
          </a:pPr>
          <a:r>
            <a:rPr lang="en-US" sz="3200" dirty="0" smtClean="0">
              <a:latin typeface="Arial" panose="020B0604020202020204" pitchFamily="34" charset="0"/>
              <a:cs typeface="Arial" panose="020B0604020202020204" pitchFamily="34" charset="0"/>
            </a:rPr>
            <a:t>1. </a:t>
          </a:r>
          <a:r>
            <a:rPr lang="en-US" sz="3200" dirty="0" err="1" smtClean="0">
              <a:latin typeface="Arial" panose="020B0604020202020204" pitchFamily="34" charset="0"/>
              <a:cs typeface="Arial" panose="020B0604020202020204" pitchFamily="34" charset="0"/>
            </a:rPr>
            <a:t>Xác</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định </a:t>
          </a:r>
          <a:r>
            <a:rPr lang="en-US" sz="3200" dirty="0" err="1">
              <a:latin typeface="Arial" panose="020B0604020202020204" pitchFamily="34" charset="0"/>
              <a:cs typeface="Arial" panose="020B0604020202020204" pitchFamily="34" charset="0"/>
            </a:rPr>
            <a:t>đề</a:t>
          </a:r>
          <a:r>
            <a:rPr lang="en-US" sz="3200" dirty="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tài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thập</a:t>
          </a:r>
          <a:r>
            <a:rPr lang="en-US" sz="3200" dirty="0" smtClean="0">
              <a:latin typeface="Arial" panose="020B0604020202020204" pitchFamily="34" charset="0"/>
              <a:cs typeface="Arial" panose="020B0604020202020204" pitchFamily="34" charset="0"/>
            </a:rPr>
            <a:t> tư </a:t>
          </a:r>
          <a:r>
            <a:rPr lang="en-US" sz="3200" dirty="0" err="1" smtClean="0">
              <a:latin typeface="Arial" panose="020B0604020202020204" pitchFamily="34" charset="0"/>
              <a:cs typeface="Arial" panose="020B0604020202020204" pitchFamily="34" charset="0"/>
            </a:rPr>
            <a:t>liệu</a:t>
          </a:r>
          <a:endParaRPr lang="en-US" sz="3200" dirty="0">
            <a:latin typeface="Arial" panose="020B0604020202020204" pitchFamily="34" charset="0"/>
            <a:cs typeface="Arial" panose="020B0604020202020204" pitchFamily="34" charset="0"/>
          </a:endParaRPr>
        </a:p>
      </dgm:t>
    </dgm:pt>
    <dgm:pt modelId="{FE8C2FC6-BD3B-4F78-8D00-4264AEAB5FBD}" type="parTrans" cxnId="{F6782687-9499-423E-B9D3-9EE6C026D915}">
      <dgm:prSet/>
      <dgm:spPr/>
      <dgm:t>
        <a:bodyPr/>
        <a:lstStyle/>
        <a:p>
          <a:endParaRPr lang="en-US" sz="4000">
            <a:latin typeface="Arial" panose="020B0604020202020204" pitchFamily="34" charset="0"/>
            <a:cs typeface="Arial" panose="020B0604020202020204" pitchFamily="34" charset="0"/>
          </a:endParaRPr>
        </a:p>
      </dgm:t>
    </dgm:pt>
    <dgm:pt modelId="{6A5CDA3A-4F32-4003-AF46-488BED40DFE4}" type="sibTrans" cxnId="{F6782687-9499-423E-B9D3-9EE6C026D915}">
      <dgm:prSet/>
      <dgm:spPr/>
      <dgm:t>
        <a:bodyPr/>
        <a:lstStyle/>
        <a:p>
          <a:endParaRPr lang="en-US" sz="4000">
            <a:latin typeface="Arial" panose="020B0604020202020204" pitchFamily="34" charset="0"/>
            <a:cs typeface="Arial" panose="020B0604020202020204" pitchFamily="34" charset="0"/>
          </a:endParaRPr>
        </a:p>
      </dgm:t>
    </dgm:pt>
    <dgm:pt modelId="{7F1F1504-A7E4-4EF1-8100-0A40D82DE0F2}">
      <dgm:prSet phldrT="[Text]" custT="1"/>
      <dgm:spPr/>
      <dgm:t>
        <a:bodyPr/>
        <a:lstStyle/>
        <a:p>
          <a:pPr>
            <a:lnSpc>
              <a:spcPct val="150000"/>
            </a:lnSpc>
          </a:pPr>
          <a:r>
            <a:rPr lang="en-US" sz="3200" dirty="0" smtClean="0">
              <a:latin typeface="Arial" panose="020B0604020202020204" pitchFamily="34" charset="0"/>
              <a:cs typeface="Arial" panose="020B0604020202020204" pitchFamily="34" charset="0"/>
            </a:rPr>
            <a:t>2. </a:t>
          </a:r>
          <a:r>
            <a:rPr lang="en-US" sz="3200" dirty="0" err="1" smtClean="0">
              <a:latin typeface="Arial" panose="020B0604020202020204" pitchFamily="34" charset="0"/>
              <a:cs typeface="Arial" panose="020B0604020202020204" pitchFamily="34" charset="0"/>
            </a:rPr>
            <a:t>Tìm</a:t>
          </a:r>
          <a:r>
            <a:rPr lang="en-US" sz="3200" dirty="0" smtClean="0">
              <a:latin typeface="Arial" panose="020B0604020202020204" pitchFamily="34" charset="0"/>
              <a:cs typeface="Arial" panose="020B0604020202020204" pitchFamily="34" charset="0"/>
            </a:rPr>
            <a:t> ý, </a:t>
          </a:r>
          <a:r>
            <a:rPr lang="en-US" sz="3200" dirty="0" err="1" smtClean="0">
              <a:latin typeface="Arial" panose="020B0604020202020204" pitchFamily="34" charset="0"/>
              <a:cs typeface="Arial" panose="020B0604020202020204" pitchFamily="34" charset="0"/>
            </a:rPr>
            <a:t>lập</a:t>
          </a:r>
          <a:r>
            <a:rPr lang="en-US" sz="3200" dirty="0" smtClean="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dàn</a:t>
          </a:r>
          <a:r>
            <a:rPr lang="en-US" sz="3200" dirty="0">
              <a:latin typeface="Arial" panose="020B0604020202020204" pitchFamily="34" charset="0"/>
              <a:cs typeface="Arial" panose="020B0604020202020204" pitchFamily="34" charset="0"/>
            </a:rPr>
            <a:t> ý</a:t>
          </a:r>
        </a:p>
      </dgm:t>
    </dgm:pt>
    <dgm:pt modelId="{11FDA165-8E29-4308-ACEB-2345EDFA7BF6}" type="parTrans" cxnId="{4ABADF06-7A3F-406C-BE0A-A1FB7F39C788}">
      <dgm:prSet/>
      <dgm:spPr/>
      <dgm:t>
        <a:bodyPr/>
        <a:lstStyle/>
        <a:p>
          <a:endParaRPr lang="en-US" sz="4000">
            <a:latin typeface="Arial" panose="020B0604020202020204" pitchFamily="34" charset="0"/>
            <a:cs typeface="Arial" panose="020B0604020202020204" pitchFamily="34" charset="0"/>
          </a:endParaRPr>
        </a:p>
      </dgm:t>
    </dgm:pt>
    <dgm:pt modelId="{7F629F0C-A1C0-4AD4-BA3C-3A9781B0AC14}" type="sibTrans" cxnId="{4ABADF06-7A3F-406C-BE0A-A1FB7F39C788}">
      <dgm:prSet/>
      <dgm:spPr/>
      <dgm:t>
        <a:bodyPr/>
        <a:lstStyle/>
        <a:p>
          <a:endParaRPr lang="en-US" sz="4000">
            <a:latin typeface="Arial" panose="020B0604020202020204" pitchFamily="34" charset="0"/>
            <a:cs typeface="Arial" panose="020B0604020202020204" pitchFamily="34" charset="0"/>
          </a:endParaRPr>
        </a:p>
      </dgm:t>
    </dgm:pt>
    <dgm:pt modelId="{136E44F2-3CD6-497A-87DF-AC31013A228E}">
      <dgm:prSet phldrT="[Text]" custT="1"/>
      <dgm:spPr/>
      <dgm:t>
        <a:bodyPr/>
        <a:lstStyle/>
        <a:p>
          <a:r>
            <a:rPr lang="en-US" sz="3200" dirty="0" smtClean="0">
              <a:latin typeface="Arial" panose="020B0604020202020204" pitchFamily="34" charset="0"/>
              <a:cs typeface="Arial" panose="020B0604020202020204" pitchFamily="34" charset="0"/>
            </a:rPr>
            <a:t>3. </a:t>
          </a:r>
          <a:r>
            <a:rPr lang="en-US" sz="3200" dirty="0" err="1" smtClean="0">
              <a:latin typeface="Arial" panose="020B0604020202020204" pitchFamily="34" charset="0"/>
              <a:cs typeface="Arial" panose="020B0604020202020204" pitchFamily="34" charset="0"/>
            </a:rPr>
            <a:t>Viết</a:t>
          </a:r>
          <a:r>
            <a:rPr lang="en-US" sz="3200" dirty="0" smtClean="0">
              <a:latin typeface="Arial" panose="020B0604020202020204" pitchFamily="34" charset="0"/>
              <a:cs typeface="Arial" panose="020B0604020202020204" pitchFamily="34" charset="0"/>
            </a:rPr>
            <a:t> bài</a:t>
          </a:r>
          <a:endParaRPr lang="en-US" sz="3200" dirty="0">
            <a:latin typeface="Arial" panose="020B0604020202020204" pitchFamily="34" charset="0"/>
            <a:cs typeface="Arial" panose="020B0604020202020204" pitchFamily="34" charset="0"/>
          </a:endParaRPr>
        </a:p>
      </dgm:t>
    </dgm:pt>
    <dgm:pt modelId="{D79948F9-A219-4409-B4D7-694DCAF2BCE7}" type="parTrans" cxnId="{38E734F7-6B9E-413E-8F5B-35DEA4DD3DBF}">
      <dgm:prSet/>
      <dgm:spPr/>
      <dgm:t>
        <a:bodyPr/>
        <a:lstStyle/>
        <a:p>
          <a:endParaRPr lang="en-US" sz="4000">
            <a:latin typeface="Arial" panose="020B0604020202020204" pitchFamily="34" charset="0"/>
            <a:cs typeface="Arial" panose="020B0604020202020204" pitchFamily="34" charset="0"/>
          </a:endParaRPr>
        </a:p>
      </dgm:t>
    </dgm:pt>
    <dgm:pt modelId="{D62D0712-B086-447F-9142-0FFF7348DA99}" type="sibTrans" cxnId="{38E734F7-6B9E-413E-8F5B-35DEA4DD3DBF}">
      <dgm:prSet/>
      <dgm:spPr/>
      <dgm:t>
        <a:bodyPr/>
        <a:lstStyle/>
        <a:p>
          <a:endParaRPr lang="en-US" sz="4000">
            <a:latin typeface="Arial" panose="020B0604020202020204" pitchFamily="34" charset="0"/>
            <a:cs typeface="Arial" panose="020B0604020202020204" pitchFamily="34" charset="0"/>
          </a:endParaRPr>
        </a:p>
      </dgm:t>
    </dgm:pt>
    <dgm:pt modelId="{18003AE5-2F88-4DAA-A336-724AAB6B914A}">
      <dgm:prSet phldrT="[Text]" custT="1"/>
      <dgm:spPr/>
      <dgm:t>
        <a:bodyPr/>
        <a:lstStyle/>
        <a:p>
          <a:pPr>
            <a:lnSpc>
              <a:spcPct val="150000"/>
            </a:lnSpc>
          </a:pPr>
          <a:r>
            <a:rPr lang="en-US" sz="3200" dirty="0" smtClean="0">
              <a:latin typeface="Arial" panose="020B0604020202020204" pitchFamily="34" charset="0"/>
              <a:cs typeface="Arial" panose="020B0604020202020204" pitchFamily="34" charset="0"/>
            </a:rPr>
            <a:t>4.Chỉnh </a:t>
          </a:r>
          <a:r>
            <a:rPr lang="en-US" sz="3200" dirty="0" err="1">
              <a:latin typeface="Arial" panose="020B0604020202020204" pitchFamily="34" charset="0"/>
              <a:cs typeface="Arial" panose="020B0604020202020204" pitchFamily="34" charset="0"/>
            </a:rPr>
            <a:t>sửa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chia </a:t>
          </a:r>
          <a:r>
            <a:rPr lang="en-US" sz="3200" dirty="0" err="1">
              <a:latin typeface="Arial" panose="020B0604020202020204" pitchFamily="34" charset="0"/>
              <a:cs typeface="Arial" panose="020B0604020202020204" pitchFamily="34" charset="0"/>
            </a:rPr>
            <a:t>sẻ</a:t>
          </a:r>
          <a:r>
            <a:rPr lang="en-US" sz="3200" dirty="0">
              <a:latin typeface="Arial" panose="020B0604020202020204" pitchFamily="34" charset="0"/>
              <a:cs typeface="Arial" panose="020B0604020202020204" pitchFamily="34" charset="0"/>
            </a:rPr>
            <a:t>.</a:t>
          </a:r>
        </a:p>
      </dgm:t>
    </dgm:pt>
    <dgm:pt modelId="{74B56CD0-A93B-4995-B2F7-77FFFAD33B44}" type="parTrans" cxnId="{831C97F0-BEE2-499B-B5D8-A5C04193914B}">
      <dgm:prSet/>
      <dgm:spPr/>
      <dgm:t>
        <a:bodyPr/>
        <a:lstStyle/>
        <a:p>
          <a:endParaRPr lang="en-US" sz="2800">
            <a:latin typeface="Arial" panose="020B0604020202020204" pitchFamily="34" charset="0"/>
            <a:cs typeface="Arial" panose="020B0604020202020204" pitchFamily="34" charset="0"/>
          </a:endParaRPr>
        </a:p>
      </dgm:t>
    </dgm:pt>
    <dgm:pt modelId="{A61F42F4-A1F3-4DF2-B0B7-716437044817}" type="sibTrans" cxnId="{831C97F0-BEE2-499B-B5D8-A5C04193914B}">
      <dgm:prSet/>
      <dgm:spPr/>
      <dgm:t>
        <a:bodyPr/>
        <a:lstStyle/>
        <a:p>
          <a:endParaRPr lang="en-US" sz="2800">
            <a:latin typeface="Arial" panose="020B0604020202020204" pitchFamily="34" charset="0"/>
            <a:cs typeface="Arial" panose="020B0604020202020204" pitchFamily="34" charset="0"/>
          </a:endParaRPr>
        </a:p>
      </dgm:t>
    </dgm:pt>
    <dgm:pt modelId="{F2C0CA8C-C3AE-425D-9B7E-162B8391802D}" type="pres">
      <dgm:prSet presAssocID="{FBE7DC3B-A29F-49B4-B0B6-9E16CC390129}" presName="Name0" presStyleCnt="0">
        <dgm:presLayoutVars>
          <dgm:chMax val="11"/>
          <dgm:chPref val="11"/>
          <dgm:dir/>
          <dgm:resizeHandles/>
        </dgm:presLayoutVars>
      </dgm:prSet>
      <dgm:spPr/>
    </dgm:pt>
    <dgm:pt modelId="{5A3EF058-46B0-4A2B-871D-0B635A5A07A6}" type="pres">
      <dgm:prSet presAssocID="{18003AE5-2F88-4DAA-A336-724AAB6B914A}" presName="Accent4" presStyleCnt="0"/>
      <dgm:spPr/>
    </dgm:pt>
    <dgm:pt modelId="{9D272564-BF35-4B29-A8B6-B44F03E3962E}" type="pres">
      <dgm:prSet presAssocID="{18003AE5-2F88-4DAA-A336-724AAB6B914A}" presName="Accent" presStyleLbl="node1" presStyleIdx="0" presStyleCnt="4"/>
      <dgm:spPr/>
    </dgm:pt>
    <dgm:pt modelId="{7C317BF6-01FD-4456-B707-F497CE810436}" type="pres">
      <dgm:prSet presAssocID="{18003AE5-2F88-4DAA-A336-724AAB6B914A}" presName="ParentBackground4" presStyleCnt="0"/>
      <dgm:spPr/>
    </dgm:pt>
    <dgm:pt modelId="{CAC48EEE-4FBE-4E66-BB84-EC13C5E13E1B}" type="pres">
      <dgm:prSet presAssocID="{18003AE5-2F88-4DAA-A336-724AAB6B914A}" presName="ParentBackground" presStyleLbl="fgAcc1" presStyleIdx="0" presStyleCnt="4"/>
      <dgm:spPr/>
      <dgm:t>
        <a:bodyPr/>
        <a:lstStyle/>
        <a:p>
          <a:endParaRPr lang="en-US"/>
        </a:p>
      </dgm:t>
    </dgm:pt>
    <dgm:pt modelId="{0913BB67-D4AC-4C6F-8E04-553F641826B1}" type="pres">
      <dgm:prSet presAssocID="{18003AE5-2F88-4DAA-A336-724AAB6B914A}" presName="Parent4" presStyleLbl="revTx" presStyleIdx="0" presStyleCnt="0">
        <dgm:presLayoutVars>
          <dgm:chMax val="1"/>
          <dgm:chPref val="1"/>
          <dgm:bulletEnabled val="1"/>
        </dgm:presLayoutVars>
      </dgm:prSet>
      <dgm:spPr/>
      <dgm:t>
        <a:bodyPr/>
        <a:lstStyle/>
        <a:p>
          <a:endParaRPr lang="en-US"/>
        </a:p>
      </dgm:t>
    </dgm:pt>
    <dgm:pt modelId="{1E9215D7-9006-4750-8A2E-236E8C9B8064}" type="pres">
      <dgm:prSet presAssocID="{136E44F2-3CD6-497A-87DF-AC31013A228E}" presName="Accent3" presStyleCnt="0"/>
      <dgm:spPr/>
    </dgm:pt>
    <dgm:pt modelId="{1425CE14-B837-4796-91D7-4A8E792A3A3C}" type="pres">
      <dgm:prSet presAssocID="{136E44F2-3CD6-497A-87DF-AC31013A228E}" presName="Accent" presStyleLbl="node1" presStyleIdx="1" presStyleCnt="4"/>
      <dgm:spPr/>
    </dgm:pt>
    <dgm:pt modelId="{0A814DEC-C174-4D80-A804-E7029A0F6229}" type="pres">
      <dgm:prSet presAssocID="{136E44F2-3CD6-497A-87DF-AC31013A228E}" presName="ParentBackground3" presStyleCnt="0"/>
      <dgm:spPr/>
    </dgm:pt>
    <dgm:pt modelId="{6AAAB954-A64B-4019-AD5D-300C5FC2ADF0}" type="pres">
      <dgm:prSet presAssocID="{136E44F2-3CD6-497A-87DF-AC31013A228E}" presName="ParentBackground" presStyleLbl="fgAcc1" presStyleIdx="1" presStyleCnt="4"/>
      <dgm:spPr/>
      <dgm:t>
        <a:bodyPr/>
        <a:lstStyle/>
        <a:p>
          <a:endParaRPr lang="en-US"/>
        </a:p>
      </dgm:t>
    </dgm:pt>
    <dgm:pt modelId="{0813C8F8-74D0-4FDC-B1FF-2E6F21AD8447}" type="pres">
      <dgm:prSet presAssocID="{136E44F2-3CD6-497A-87DF-AC31013A228E}" presName="Parent3" presStyleLbl="revTx" presStyleIdx="0" presStyleCnt="0">
        <dgm:presLayoutVars>
          <dgm:chMax val="1"/>
          <dgm:chPref val="1"/>
          <dgm:bulletEnabled val="1"/>
        </dgm:presLayoutVars>
      </dgm:prSet>
      <dgm:spPr/>
      <dgm:t>
        <a:bodyPr/>
        <a:lstStyle/>
        <a:p>
          <a:endParaRPr lang="en-US"/>
        </a:p>
      </dgm:t>
    </dgm:pt>
    <dgm:pt modelId="{62D0E48F-FE13-45FB-BD1B-0117CC8512C0}" type="pres">
      <dgm:prSet presAssocID="{7F1F1504-A7E4-4EF1-8100-0A40D82DE0F2}" presName="Accent2" presStyleCnt="0"/>
      <dgm:spPr/>
    </dgm:pt>
    <dgm:pt modelId="{2A3A327B-8CF6-4BA9-B808-E3CD2F0F88F9}" type="pres">
      <dgm:prSet presAssocID="{7F1F1504-A7E4-4EF1-8100-0A40D82DE0F2}" presName="Accent" presStyleLbl="node1" presStyleIdx="2" presStyleCnt="4"/>
      <dgm:spPr/>
    </dgm:pt>
    <dgm:pt modelId="{5F5BA20C-6D0F-4F55-A806-C5F69AB62C70}" type="pres">
      <dgm:prSet presAssocID="{7F1F1504-A7E4-4EF1-8100-0A40D82DE0F2}" presName="ParentBackground2" presStyleCnt="0"/>
      <dgm:spPr/>
    </dgm:pt>
    <dgm:pt modelId="{CBA559F4-AF96-45C3-BA91-BEC368679E7A}" type="pres">
      <dgm:prSet presAssocID="{7F1F1504-A7E4-4EF1-8100-0A40D82DE0F2}" presName="ParentBackground" presStyleLbl="fgAcc1" presStyleIdx="2" presStyleCnt="4"/>
      <dgm:spPr/>
      <dgm:t>
        <a:bodyPr/>
        <a:lstStyle/>
        <a:p>
          <a:endParaRPr lang="en-US"/>
        </a:p>
      </dgm:t>
    </dgm:pt>
    <dgm:pt modelId="{4095CCAF-DC63-4A71-9D09-B33F4A100C2B}" type="pres">
      <dgm:prSet presAssocID="{7F1F1504-A7E4-4EF1-8100-0A40D82DE0F2}" presName="Parent2" presStyleLbl="revTx" presStyleIdx="0" presStyleCnt="0">
        <dgm:presLayoutVars>
          <dgm:chMax val="1"/>
          <dgm:chPref val="1"/>
          <dgm:bulletEnabled val="1"/>
        </dgm:presLayoutVars>
      </dgm:prSet>
      <dgm:spPr/>
      <dgm:t>
        <a:bodyPr/>
        <a:lstStyle/>
        <a:p>
          <a:endParaRPr lang="en-US"/>
        </a:p>
      </dgm:t>
    </dgm:pt>
    <dgm:pt modelId="{EE5518D4-45E0-4943-8C58-CB49EC2A25E0}" type="pres">
      <dgm:prSet presAssocID="{5BAB7439-3E64-443E-9B3A-B85D21B3D205}" presName="Accent1" presStyleCnt="0"/>
      <dgm:spPr/>
    </dgm:pt>
    <dgm:pt modelId="{1079662E-1B49-45A3-9319-CEF769C88C9E}" type="pres">
      <dgm:prSet presAssocID="{5BAB7439-3E64-443E-9B3A-B85D21B3D205}" presName="Accent" presStyleLbl="node1" presStyleIdx="3" presStyleCnt="4"/>
      <dgm:spPr/>
    </dgm:pt>
    <dgm:pt modelId="{4DC347C4-3F3D-42A4-8367-10B11A299B19}" type="pres">
      <dgm:prSet presAssocID="{5BAB7439-3E64-443E-9B3A-B85D21B3D205}" presName="ParentBackground1" presStyleCnt="0"/>
      <dgm:spPr/>
    </dgm:pt>
    <dgm:pt modelId="{55A5F7E3-66C2-4639-9FD4-26EAE09BADC4}" type="pres">
      <dgm:prSet presAssocID="{5BAB7439-3E64-443E-9B3A-B85D21B3D205}" presName="ParentBackground" presStyleLbl="fgAcc1" presStyleIdx="3" presStyleCnt="4"/>
      <dgm:spPr/>
      <dgm:t>
        <a:bodyPr/>
        <a:lstStyle/>
        <a:p>
          <a:endParaRPr lang="en-US"/>
        </a:p>
      </dgm:t>
    </dgm:pt>
    <dgm:pt modelId="{217D3833-D07F-40D8-898B-443CAE2C30A6}" type="pres">
      <dgm:prSet presAssocID="{5BAB7439-3E64-443E-9B3A-B85D21B3D205}" presName="Parent1" presStyleLbl="revTx" presStyleIdx="0" presStyleCnt="0">
        <dgm:presLayoutVars>
          <dgm:chMax val="1"/>
          <dgm:chPref val="1"/>
          <dgm:bulletEnabled val="1"/>
        </dgm:presLayoutVars>
      </dgm:prSet>
      <dgm:spPr/>
      <dgm:t>
        <a:bodyPr/>
        <a:lstStyle/>
        <a:p>
          <a:endParaRPr lang="en-US"/>
        </a:p>
      </dgm:t>
    </dgm:pt>
  </dgm:ptLst>
  <dgm:cxnLst>
    <dgm:cxn modelId="{06E52849-15C5-4357-993E-874DDBA50E29}" type="presOf" srcId="{5BAB7439-3E64-443E-9B3A-B85D21B3D205}" destId="{55A5F7E3-66C2-4639-9FD4-26EAE09BADC4}" srcOrd="0" destOrd="0" presId="urn:microsoft.com/office/officeart/2011/layout/CircleProcess"/>
    <dgm:cxn modelId="{E1F74C14-7A48-4997-A5E1-A3292A3BA2D9}" type="presOf" srcId="{136E44F2-3CD6-497A-87DF-AC31013A228E}" destId="{0813C8F8-74D0-4FDC-B1FF-2E6F21AD8447}" srcOrd="1" destOrd="0" presId="urn:microsoft.com/office/officeart/2011/layout/CircleProcess"/>
    <dgm:cxn modelId="{643C5255-45B7-453A-B38C-8E5645A7A61E}" type="presOf" srcId="{7F1F1504-A7E4-4EF1-8100-0A40D82DE0F2}" destId="{CBA559F4-AF96-45C3-BA91-BEC368679E7A}" srcOrd="0" destOrd="0" presId="urn:microsoft.com/office/officeart/2011/layout/CircleProcess"/>
    <dgm:cxn modelId="{E0E54C31-FC89-4594-BD45-9EB98A868550}" type="presOf" srcId="{18003AE5-2F88-4DAA-A336-724AAB6B914A}" destId="{CAC48EEE-4FBE-4E66-BB84-EC13C5E13E1B}" srcOrd="0" destOrd="0" presId="urn:microsoft.com/office/officeart/2011/layout/CircleProcess"/>
    <dgm:cxn modelId="{4ABADF06-7A3F-406C-BE0A-A1FB7F39C788}" srcId="{FBE7DC3B-A29F-49B4-B0B6-9E16CC390129}" destId="{7F1F1504-A7E4-4EF1-8100-0A40D82DE0F2}" srcOrd="1" destOrd="0" parTransId="{11FDA165-8E29-4308-ACEB-2345EDFA7BF6}" sibTransId="{7F629F0C-A1C0-4AD4-BA3C-3A9781B0AC14}"/>
    <dgm:cxn modelId="{38E734F7-6B9E-413E-8F5B-35DEA4DD3DBF}" srcId="{FBE7DC3B-A29F-49B4-B0B6-9E16CC390129}" destId="{136E44F2-3CD6-497A-87DF-AC31013A228E}" srcOrd="2" destOrd="0" parTransId="{D79948F9-A219-4409-B4D7-694DCAF2BCE7}" sibTransId="{D62D0712-B086-447F-9142-0FFF7348DA99}"/>
    <dgm:cxn modelId="{195D50B2-5C8F-433E-B9A8-CE059990AB99}" type="presOf" srcId="{136E44F2-3CD6-497A-87DF-AC31013A228E}" destId="{6AAAB954-A64B-4019-AD5D-300C5FC2ADF0}" srcOrd="0" destOrd="0" presId="urn:microsoft.com/office/officeart/2011/layout/CircleProcess"/>
    <dgm:cxn modelId="{D652752E-59DA-4379-92E5-036BAB528324}" type="presOf" srcId="{7F1F1504-A7E4-4EF1-8100-0A40D82DE0F2}" destId="{4095CCAF-DC63-4A71-9D09-B33F4A100C2B}" srcOrd="1" destOrd="0" presId="urn:microsoft.com/office/officeart/2011/layout/CircleProcess"/>
    <dgm:cxn modelId="{B3656CE7-B456-4976-8B24-0F872359AB17}" type="presOf" srcId="{5BAB7439-3E64-443E-9B3A-B85D21B3D205}" destId="{217D3833-D07F-40D8-898B-443CAE2C30A6}" srcOrd="1" destOrd="0" presId="urn:microsoft.com/office/officeart/2011/layout/CircleProcess"/>
    <dgm:cxn modelId="{629126DA-BDEE-4180-9E7D-0270FF598793}" type="presOf" srcId="{FBE7DC3B-A29F-49B4-B0B6-9E16CC390129}" destId="{F2C0CA8C-C3AE-425D-9B7E-162B8391802D}" srcOrd="0" destOrd="0" presId="urn:microsoft.com/office/officeart/2011/layout/CircleProcess"/>
    <dgm:cxn modelId="{24AA7B8F-5DAA-4C42-B536-5BF2C1C7E7F1}" type="presOf" srcId="{18003AE5-2F88-4DAA-A336-724AAB6B914A}" destId="{0913BB67-D4AC-4C6F-8E04-553F641826B1}" srcOrd="1" destOrd="0" presId="urn:microsoft.com/office/officeart/2011/layout/CircleProcess"/>
    <dgm:cxn modelId="{F6782687-9499-423E-B9D3-9EE6C026D915}" srcId="{FBE7DC3B-A29F-49B4-B0B6-9E16CC390129}" destId="{5BAB7439-3E64-443E-9B3A-B85D21B3D205}" srcOrd="0" destOrd="0" parTransId="{FE8C2FC6-BD3B-4F78-8D00-4264AEAB5FBD}" sibTransId="{6A5CDA3A-4F32-4003-AF46-488BED40DFE4}"/>
    <dgm:cxn modelId="{831C97F0-BEE2-499B-B5D8-A5C04193914B}" srcId="{FBE7DC3B-A29F-49B4-B0B6-9E16CC390129}" destId="{18003AE5-2F88-4DAA-A336-724AAB6B914A}" srcOrd="3" destOrd="0" parTransId="{74B56CD0-A93B-4995-B2F7-77FFFAD33B44}" sibTransId="{A61F42F4-A1F3-4DF2-B0B7-716437044817}"/>
    <dgm:cxn modelId="{FFC9FD81-3E94-4790-84BF-D03165A44011}" type="presParOf" srcId="{F2C0CA8C-C3AE-425D-9B7E-162B8391802D}" destId="{5A3EF058-46B0-4A2B-871D-0B635A5A07A6}" srcOrd="0" destOrd="0" presId="urn:microsoft.com/office/officeart/2011/layout/CircleProcess"/>
    <dgm:cxn modelId="{6515857E-59AF-4DDF-9DA7-C76C4063E34D}" type="presParOf" srcId="{5A3EF058-46B0-4A2B-871D-0B635A5A07A6}" destId="{9D272564-BF35-4B29-A8B6-B44F03E3962E}" srcOrd="0" destOrd="0" presId="urn:microsoft.com/office/officeart/2011/layout/CircleProcess"/>
    <dgm:cxn modelId="{A4F6BD94-3485-47C9-B12C-D50A0F435F5A}" type="presParOf" srcId="{F2C0CA8C-C3AE-425D-9B7E-162B8391802D}" destId="{7C317BF6-01FD-4456-B707-F497CE810436}" srcOrd="1" destOrd="0" presId="urn:microsoft.com/office/officeart/2011/layout/CircleProcess"/>
    <dgm:cxn modelId="{848B87C0-51E5-491C-AAC6-F7DD9414F0FB}" type="presParOf" srcId="{7C317BF6-01FD-4456-B707-F497CE810436}" destId="{CAC48EEE-4FBE-4E66-BB84-EC13C5E13E1B}" srcOrd="0" destOrd="0" presId="urn:microsoft.com/office/officeart/2011/layout/CircleProcess"/>
    <dgm:cxn modelId="{DAB3E3A8-9E8A-443E-AB78-DF39AC615533}" type="presParOf" srcId="{F2C0CA8C-C3AE-425D-9B7E-162B8391802D}" destId="{0913BB67-D4AC-4C6F-8E04-553F641826B1}" srcOrd="2" destOrd="0" presId="urn:microsoft.com/office/officeart/2011/layout/CircleProcess"/>
    <dgm:cxn modelId="{F60DF94C-B591-4E9D-80A5-ED6ECCD429DD}" type="presParOf" srcId="{F2C0CA8C-C3AE-425D-9B7E-162B8391802D}" destId="{1E9215D7-9006-4750-8A2E-236E8C9B8064}" srcOrd="3" destOrd="0" presId="urn:microsoft.com/office/officeart/2011/layout/CircleProcess"/>
    <dgm:cxn modelId="{16B005B0-4B9E-46B3-8D06-FB9223B9FB27}" type="presParOf" srcId="{1E9215D7-9006-4750-8A2E-236E8C9B8064}" destId="{1425CE14-B837-4796-91D7-4A8E792A3A3C}" srcOrd="0" destOrd="0" presId="urn:microsoft.com/office/officeart/2011/layout/CircleProcess"/>
    <dgm:cxn modelId="{FD8A3E16-48D7-4131-B56D-04E3DE7C3968}" type="presParOf" srcId="{F2C0CA8C-C3AE-425D-9B7E-162B8391802D}" destId="{0A814DEC-C174-4D80-A804-E7029A0F6229}" srcOrd="4" destOrd="0" presId="urn:microsoft.com/office/officeart/2011/layout/CircleProcess"/>
    <dgm:cxn modelId="{ED30F9AD-4518-4291-8C5D-EA2E8542CEEC}" type="presParOf" srcId="{0A814DEC-C174-4D80-A804-E7029A0F6229}" destId="{6AAAB954-A64B-4019-AD5D-300C5FC2ADF0}" srcOrd="0" destOrd="0" presId="urn:microsoft.com/office/officeart/2011/layout/CircleProcess"/>
    <dgm:cxn modelId="{CD14E2F6-BEE3-4B36-B9CD-4EBBD9FCB9DE}" type="presParOf" srcId="{F2C0CA8C-C3AE-425D-9B7E-162B8391802D}" destId="{0813C8F8-74D0-4FDC-B1FF-2E6F21AD8447}" srcOrd="5" destOrd="0" presId="urn:microsoft.com/office/officeart/2011/layout/CircleProcess"/>
    <dgm:cxn modelId="{47D425F0-821C-406C-9647-13A3D5845927}" type="presParOf" srcId="{F2C0CA8C-C3AE-425D-9B7E-162B8391802D}" destId="{62D0E48F-FE13-45FB-BD1B-0117CC8512C0}" srcOrd="6" destOrd="0" presId="urn:microsoft.com/office/officeart/2011/layout/CircleProcess"/>
    <dgm:cxn modelId="{84502323-5C4F-4941-B122-EB0E92314496}" type="presParOf" srcId="{62D0E48F-FE13-45FB-BD1B-0117CC8512C0}" destId="{2A3A327B-8CF6-4BA9-B808-E3CD2F0F88F9}" srcOrd="0" destOrd="0" presId="urn:microsoft.com/office/officeart/2011/layout/CircleProcess"/>
    <dgm:cxn modelId="{91420572-5E5F-43A6-A434-BD62FF676CC5}" type="presParOf" srcId="{F2C0CA8C-C3AE-425D-9B7E-162B8391802D}" destId="{5F5BA20C-6D0F-4F55-A806-C5F69AB62C70}" srcOrd="7" destOrd="0" presId="urn:microsoft.com/office/officeart/2011/layout/CircleProcess"/>
    <dgm:cxn modelId="{BD75213F-01FE-4DA0-B6C7-AC66FD0B06DF}" type="presParOf" srcId="{5F5BA20C-6D0F-4F55-A806-C5F69AB62C70}" destId="{CBA559F4-AF96-45C3-BA91-BEC368679E7A}" srcOrd="0" destOrd="0" presId="urn:microsoft.com/office/officeart/2011/layout/CircleProcess"/>
    <dgm:cxn modelId="{3F698180-E528-4585-9A65-8E9CF6F515FF}" type="presParOf" srcId="{F2C0CA8C-C3AE-425D-9B7E-162B8391802D}" destId="{4095CCAF-DC63-4A71-9D09-B33F4A100C2B}" srcOrd="8" destOrd="0" presId="urn:microsoft.com/office/officeart/2011/layout/CircleProcess"/>
    <dgm:cxn modelId="{6B86B739-27F2-4D88-96DD-0C7B71E26C07}" type="presParOf" srcId="{F2C0CA8C-C3AE-425D-9B7E-162B8391802D}" destId="{EE5518D4-45E0-4943-8C58-CB49EC2A25E0}" srcOrd="9" destOrd="0" presId="urn:microsoft.com/office/officeart/2011/layout/CircleProcess"/>
    <dgm:cxn modelId="{8AEC28EA-B541-4B46-8B6F-C431D8989E2A}" type="presParOf" srcId="{EE5518D4-45E0-4943-8C58-CB49EC2A25E0}" destId="{1079662E-1B49-45A3-9319-CEF769C88C9E}" srcOrd="0" destOrd="0" presId="urn:microsoft.com/office/officeart/2011/layout/CircleProcess"/>
    <dgm:cxn modelId="{D0735268-2B62-4DF3-84BC-850A07FE804A}" type="presParOf" srcId="{F2C0CA8C-C3AE-425D-9B7E-162B8391802D}" destId="{4DC347C4-3F3D-42A4-8367-10B11A299B19}" srcOrd="10" destOrd="0" presId="urn:microsoft.com/office/officeart/2011/layout/CircleProcess"/>
    <dgm:cxn modelId="{B40EAFA0-98CB-4578-985D-12A4D00B228A}" type="presParOf" srcId="{4DC347C4-3F3D-42A4-8367-10B11A299B19}" destId="{55A5F7E3-66C2-4639-9FD4-26EAE09BADC4}" srcOrd="0" destOrd="0" presId="urn:microsoft.com/office/officeart/2011/layout/CircleProcess"/>
    <dgm:cxn modelId="{2E70A9E9-165C-47E6-9345-57382A9EC7A8}" type="presParOf" srcId="{F2C0CA8C-C3AE-425D-9B7E-162B8391802D}" destId="{217D3833-D07F-40D8-898B-443CAE2C30A6}" srcOrd="11" destOrd="0" presId="urn:microsoft.com/office/officeart/2011/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3.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png"/><Relationship Id="rId7" Type="http://schemas.openxmlformats.org/officeDocument/2006/relationships/image" Target="../media/image7.png"/><Relationship Id="rId12"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2" name="Group 2"/>
          <p:cNvGrpSpPr/>
          <p:nvPr/>
        </p:nvGrpSpPr>
        <p:grpSpPr>
          <a:xfrm>
            <a:off x="866775" y="-3133725"/>
            <a:ext cx="16554450" cy="165544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F5FB"/>
            </a:solidFill>
          </p:spPr>
        </p:sp>
      </p:grpSp>
      <p:pic>
        <p:nvPicPr>
          <p:cNvPr id="4" name="Picture 4"/>
          <p:cNvPicPr>
            <a:picLocks noChangeAspect="1"/>
          </p:cNvPicPr>
          <p:nvPr/>
        </p:nvPicPr>
        <p:blipFill>
          <a:blip r:embed="rId2"/>
          <a:srcRect/>
          <a:stretch>
            <a:fillRect/>
          </a:stretch>
        </p:blipFill>
        <p:spPr>
          <a:xfrm rot="802546">
            <a:off x="424221" y="2854610"/>
            <a:ext cx="1208958" cy="1289555"/>
          </a:xfrm>
          <a:prstGeom prst="rect">
            <a:avLst/>
          </a:prstGeom>
        </p:spPr>
      </p:pic>
      <p:pic>
        <p:nvPicPr>
          <p:cNvPr id="5" name="Picture 5"/>
          <p:cNvPicPr>
            <a:picLocks noChangeAspect="1"/>
          </p:cNvPicPr>
          <p:nvPr/>
        </p:nvPicPr>
        <p:blipFill>
          <a:blip r:embed="rId3"/>
          <a:srcRect/>
          <a:stretch>
            <a:fillRect/>
          </a:stretch>
        </p:blipFill>
        <p:spPr>
          <a:xfrm rot="-1445491">
            <a:off x="1516509" y="-67644"/>
            <a:ext cx="1826839" cy="3573279"/>
          </a:xfrm>
          <a:prstGeom prst="rect">
            <a:avLst/>
          </a:prstGeom>
        </p:spPr>
      </p:pic>
      <p:pic>
        <p:nvPicPr>
          <p:cNvPr id="6" name="Picture 6"/>
          <p:cNvPicPr>
            <a:picLocks noChangeAspect="1"/>
          </p:cNvPicPr>
          <p:nvPr/>
        </p:nvPicPr>
        <p:blipFill>
          <a:blip r:embed="rId4"/>
          <a:srcRect/>
          <a:stretch>
            <a:fillRect/>
          </a:stretch>
        </p:blipFill>
        <p:spPr>
          <a:xfrm>
            <a:off x="2429929" y="1276891"/>
            <a:ext cx="1011971" cy="884209"/>
          </a:xfrm>
          <a:prstGeom prst="rect">
            <a:avLst/>
          </a:prstGeom>
        </p:spPr>
      </p:pic>
      <p:pic>
        <p:nvPicPr>
          <p:cNvPr id="7" name="Picture 7"/>
          <p:cNvPicPr>
            <a:picLocks noChangeAspect="1"/>
          </p:cNvPicPr>
          <p:nvPr/>
        </p:nvPicPr>
        <p:blipFill>
          <a:blip r:embed="rId5"/>
          <a:srcRect/>
          <a:stretch>
            <a:fillRect/>
          </a:stretch>
        </p:blipFill>
        <p:spPr>
          <a:xfrm>
            <a:off x="13655934" y="7089922"/>
            <a:ext cx="6306403" cy="6892244"/>
          </a:xfrm>
          <a:prstGeom prst="rect">
            <a:avLst/>
          </a:prstGeom>
        </p:spPr>
      </p:pic>
      <p:pic>
        <p:nvPicPr>
          <p:cNvPr id="8" name="Picture 8"/>
          <p:cNvPicPr>
            <a:picLocks noChangeAspect="1"/>
          </p:cNvPicPr>
          <p:nvPr/>
        </p:nvPicPr>
        <p:blipFill>
          <a:blip r:embed="rId6"/>
          <a:srcRect/>
          <a:stretch>
            <a:fillRect/>
          </a:stretch>
        </p:blipFill>
        <p:spPr>
          <a:xfrm>
            <a:off x="16913199" y="5463492"/>
            <a:ext cx="1120115" cy="1118715"/>
          </a:xfrm>
          <a:prstGeom prst="rect">
            <a:avLst/>
          </a:prstGeom>
        </p:spPr>
      </p:pic>
      <p:sp>
        <p:nvSpPr>
          <p:cNvPr id="9" name="TextBox 9"/>
          <p:cNvSpPr txBox="1"/>
          <p:nvPr/>
        </p:nvSpPr>
        <p:spPr>
          <a:xfrm>
            <a:off x="2341260" y="3264452"/>
            <a:ext cx="13922914" cy="3334246"/>
          </a:xfrm>
          <a:prstGeom prst="rect">
            <a:avLst/>
          </a:prstGeom>
        </p:spPr>
        <p:txBody>
          <a:bodyPr wrap="square" lIns="0" tIns="0" rIns="0" bIns="0" rtlCol="0" anchor="t">
            <a:spAutoFit/>
          </a:bodyPr>
          <a:lstStyle/>
          <a:p>
            <a:pPr marL="0" lvl="0" indent="0" algn="ctr">
              <a:lnSpc>
                <a:spcPts val="12999"/>
              </a:lnSpc>
              <a:spcBef>
                <a:spcPct val="0"/>
              </a:spcBef>
            </a:pPr>
            <a:r>
              <a:rPr lang="en-US" sz="7200" b="1" dirty="0" smtClean="0">
                <a:solidFill>
                  <a:srgbClr val="001A47"/>
                </a:solidFill>
                <a:latin typeface="Arial" panose="020B0604020202020204" pitchFamily="34" charset="0"/>
                <a:cs typeface="Arial" panose="020B0604020202020204" pitchFamily="34" charset="0"/>
              </a:rPr>
              <a:t>CHÀO MỪNG CÁC EM ĐẾN VỚI BÀI HỌC NGÀY HÔM NAY!</a:t>
            </a:r>
            <a:endParaRPr lang="en-US" sz="7200" b="1" u="none" dirty="0">
              <a:solidFill>
                <a:srgbClr val="001A47"/>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46DBE"/>
        </a:solidFill>
        <a:effectLst/>
      </p:bgPr>
    </p:bg>
    <p:spTree>
      <p:nvGrpSpPr>
        <p:cNvPr id="1" name=""/>
        <p:cNvGrpSpPr/>
        <p:nvPr/>
      </p:nvGrpSpPr>
      <p:grpSpPr>
        <a:xfrm>
          <a:off x="0" y="0"/>
          <a:ext cx="0" cy="0"/>
          <a:chOff x="0" y="0"/>
          <a:chExt cx="0" cy="0"/>
        </a:xfrm>
      </p:grpSpPr>
      <p:sp>
        <p:nvSpPr>
          <p:cNvPr id="2" name="AutoShape 2"/>
          <p:cNvSpPr/>
          <p:nvPr/>
        </p:nvSpPr>
        <p:spPr>
          <a:xfrm>
            <a:off x="0" y="2000250"/>
            <a:ext cx="18288000" cy="8286750"/>
          </a:xfrm>
          <a:prstGeom prst="rect">
            <a:avLst/>
          </a:prstGeom>
          <a:solidFill>
            <a:srgbClr val="EFF5FB"/>
          </a:solidFill>
        </p:spPr>
      </p:sp>
      <p:grpSp>
        <p:nvGrpSpPr>
          <p:cNvPr id="4" name="Group 4"/>
          <p:cNvGrpSpPr/>
          <p:nvPr/>
        </p:nvGrpSpPr>
        <p:grpSpPr>
          <a:xfrm>
            <a:off x="2234091" y="1028700"/>
            <a:ext cx="13819818" cy="2050655"/>
            <a:chOff x="0" y="0"/>
            <a:chExt cx="12898125" cy="1913890"/>
          </a:xfrm>
        </p:grpSpPr>
        <p:sp>
          <p:nvSpPr>
            <p:cNvPr id="5" name="Freeform 5"/>
            <p:cNvSpPr/>
            <p:nvPr/>
          </p:nvSpPr>
          <p:spPr>
            <a:xfrm>
              <a:off x="0" y="0"/>
              <a:ext cx="12898125" cy="1913890"/>
            </a:xfrm>
            <a:custGeom>
              <a:avLst/>
              <a:gdLst/>
              <a:ahLst/>
              <a:cxnLst/>
              <a:rect l="l" t="t" r="r" b="b"/>
              <a:pathLst>
                <a:path w="12898125" h="1913890">
                  <a:moveTo>
                    <a:pt x="12898125" y="956945"/>
                  </a:moveTo>
                  <a:lnTo>
                    <a:pt x="12898125" y="956945"/>
                  </a:lnTo>
                  <a:cubicBezTo>
                    <a:pt x="12898125" y="1485392"/>
                    <a:pt x="12469754" y="1913890"/>
                    <a:pt x="11941180" y="1913890"/>
                  </a:cubicBezTo>
                  <a:lnTo>
                    <a:pt x="956945" y="1913890"/>
                  </a:lnTo>
                  <a:cubicBezTo>
                    <a:pt x="428371" y="1913890"/>
                    <a:pt x="0" y="1485392"/>
                    <a:pt x="0" y="956945"/>
                  </a:cubicBezTo>
                  <a:lnTo>
                    <a:pt x="0" y="956945"/>
                  </a:lnTo>
                  <a:cubicBezTo>
                    <a:pt x="0" y="428371"/>
                    <a:pt x="428371" y="0"/>
                    <a:pt x="956945" y="0"/>
                  </a:cubicBezTo>
                  <a:lnTo>
                    <a:pt x="11941180" y="0"/>
                  </a:lnTo>
                  <a:cubicBezTo>
                    <a:pt x="12469627" y="0"/>
                    <a:pt x="12898125" y="428371"/>
                    <a:pt x="12898125" y="956945"/>
                  </a:cubicBezTo>
                  <a:close/>
                </a:path>
              </a:pathLst>
            </a:custGeom>
            <a:solidFill>
              <a:srgbClr val="75C4FF"/>
            </a:solidFill>
          </p:spPr>
        </p:sp>
      </p:grpSp>
      <p:pic>
        <p:nvPicPr>
          <p:cNvPr id="6" name="Picture 6"/>
          <p:cNvPicPr>
            <a:picLocks noChangeAspect="1"/>
          </p:cNvPicPr>
          <p:nvPr/>
        </p:nvPicPr>
        <p:blipFill>
          <a:blip r:embed="rId2"/>
          <a:srcRect/>
          <a:stretch>
            <a:fillRect/>
          </a:stretch>
        </p:blipFill>
        <p:spPr>
          <a:xfrm rot="-213854">
            <a:off x="-2011229" y="-1035330"/>
            <a:ext cx="4727277" cy="5035715"/>
          </a:xfrm>
          <a:prstGeom prst="rect">
            <a:avLst/>
          </a:prstGeom>
        </p:spPr>
      </p:pic>
      <p:pic>
        <p:nvPicPr>
          <p:cNvPr id="7" name="Picture 7"/>
          <p:cNvPicPr>
            <a:picLocks noChangeAspect="1"/>
          </p:cNvPicPr>
          <p:nvPr/>
        </p:nvPicPr>
        <p:blipFill>
          <a:blip r:embed="rId3"/>
          <a:srcRect l="24415" t="443" r="55173" b="61910"/>
          <a:stretch>
            <a:fillRect/>
          </a:stretch>
        </p:blipFill>
        <p:spPr>
          <a:xfrm rot="-2030042">
            <a:off x="15681881" y="497974"/>
            <a:ext cx="1701165" cy="3342285"/>
          </a:xfrm>
          <a:prstGeom prst="rect">
            <a:avLst/>
          </a:prstGeom>
        </p:spPr>
      </p:pic>
      <p:pic>
        <p:nvPicPr>
          <p:cNvPr id="8" name="Picture 8"/>
          <p:cNvPicPr>
            <a:picLocks noChangeAspect="1"/>
          </p:cNvPicPr>
          <p:nvPr/>
        </p:nvPicPr>
        <p:blipFill>
          <a:blip r:embed="rId4"/>
          <a:srcRect/>
          <a:stretch>
            <a:fillRect/>
          </a:stretch>
        </p:blipFill>
        <p:spPr>
          <a:xfrm>
            <a:off x="17543566" y="307380"/>
            <a:ext cx="1251822" cy="1175148"/>
          </a:xfrm>
          <a:prstGeom prst="rect">
            <a:avLst/>
          </a:prstGeom>
        </p:spPr>
      </p:pic>
      <p:sp>
        <p:nvSpPr>
          <p:cNvPr id="9" name="TextBox 9"/>
          <p:cNvSpPr txBox="1"/>
          <p:nvPr/>
        </p:nvSpPr>
        <p:spPr>
          <a:xfrm>
            <a:off x="3274027" y="1615878"/>
            <a:ext cx="11739946" cy="933450"/>
          </a:xfrm>
          <a:prstGeom prst="rect">
            <a:avLst/>
          </a:prstGeom>
        </p:spPr>
        <p:txBody>
          <a:bodyPr lIns="0" tIns="0" rIns="0" bIns="0" rtlCol="0" anchor="t">
            <a:spAutoFit/>
          </a:bodyPr>
          <a:lstStyle/>
          <a:p>
            <a:pPr marL="0" lvl="0" indent="0" algn="ctr">
              <a:lnSpc>
                <a:spcPts val="6999"/>
              </a:lnSpc>
              <a:spcBef>
                <a:spcPct val="0"/>
              </a:spcBef>
            </a:pPr>
            <a:r>
              <a:rPr lang="en-US" sz="6400" b="1" dirty="0" smtClean="0">
                <a:solidFill>
                  <a:srgbClr val="001A47"/>
                </a:solidFill>
                <a:latin typeface="Arial" panose="020B0604020202020204" pitchFamily="34" charset="0"/>
                <a:cs typeface="Arial" panose="020B0604020202020204" pitchFamily="34" charset="0"/>
              </a:rPr>
              <a:t>THỰC HÀNH</a:t>
            </a:r>
            <a:endParaRPr lang="en-US" sz="6400" b="1" dirty="0">
              <a:solidFill>
                <a:srgbClr val="001A47"/>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09325" y="6057900"/>
            <a:ext cx="4496710" cy="4496710"/>
          </a:xfrm>
          <a:prstGeom prst="rect">
            <a:avLst/>
          </a:prstGeom>
        </p:spPr>
      </p:pic>
      <p:sp>
        <p:nvSpPr>
          <p:cNvPr id="17" name="Rectangle 16"/>
          <p:cNvSpPr/>
          <p:nvPr/>
        </p:nvSpPr>
        <p:spPr>
          <a:xfrm>
            <a:off x="1981200" y="3618063"/>
            <a:ext cx="14325600" cy="2308324"/>
          </a:xfrm>
          <a:prstGeom prst="rect">
            <a:avLst/>
          </a:prstGeom>
        </p:spPr>
        <p:txBody>
          <a:bodyPr wrap="square">
            <a:spAutoFit/>
          </a:bodyPr>
          <a:lstStyle/>
          <a:p>
            <a:pPr indent="228600" algn="just">
              <a:lnSpc>
                <a:spcPct val="150000"/>
              </a:lnSpc>
            </a:pPr>
            <a:r>
              <a:rPr lang="nl-NL" sz="48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Đề</a:t>
            </a:r>
            <a:r>
              <a:rPr lang="vi-VN" sz="48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 bài:</a:t>
            </a:r>
            <a:r>
              <a:rPr lang="vi-VN" sz="4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Viết đoạn văn khoảng 400 chữ, thuật lại một sự kiện mà em từng tham dự hoặc chứng kiến.</a:t>
            </a:r>
            <a:endParaRPr lang="en-US" sz="48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grpSp>
        <p:nvGrpSpPr>
          <p:cNvPr id="2" name="Group 2"/>
          <p:cNvGrpSpPr/>
          <p:nvPr/>
        </p:nvGrpSpPr>
        <p:grpSpPr>
          <a:xfrm>
            <a:off x="-1211466" y="974922"/>
            <a:ext cx="8450466" cy="2050655"/>
            <a:chOff x="0" y="0"/>
            <a:chExt cx="11546552" cy="1913890"/>
          </a:xfrm>
        </p:grpSpPr>
        <p:sp>
          <p:nvSpPr>
            <p:cNvPr id="3" name="Freeform 3"/>
            <p:cNvSpPr/>
            <p:nvPr/>
          </p:nvSpPr>
          <p:spPr>
            <a:xfrm>
              <a:off x="0" y="0"/>
              <a:ext cx="11546552" cy="1913890"/>
            </a:xfrm>
            <a:custGeom>
              <a:avLst/>
              <a:gdLst/>
              <a:ahLst/>
              <a:cxnLst/>
              <a:rect l="l" t="t" r="r" b="b"/>
              <a:pathLst>
                <a:path w="11546552" h="1913890">
                  <a:moveTo>
                    <a:pt x="11546552" y="956945"/>
                  </a:moveTo>
                  <a:lnTo>
                    <a:pt x="11546552" y="956945"/>
                  </a:lnTo>
                  <a:cubicBezTo>
                    <a:pt x="11546552" y="1485392"/>
                    <a:pt x="11118181" y="1913890"/>
                    <a:pt x="10589607" y="1913890"/>
                  </a:cubicBezTo>
                  <a:lnTo>
                    <a:pt x="956945" y="1913890"/>
                  </a:lnTo>
                  <a:cubicBezTo>
                    <a:pt x="428371" y="1913890"/>
                    <a:pt x="0" y="1485392"/>
                    <a:pt x="0" y="956945"/>
                  </a:cubicBezTo>
                  <a:lnTo>
                    <a:pt x="0" y="956945"/>
                  </a:lnTo>
                  <a:cubicBezTo>
                    <a:pt x="0" y="428371"/>
                    <a:pt x="428371" y="0"/>
                    <a:pt x="956945" y="0"/>
                  </a:cubicBezTo>
                  <a:lnTo>
                    <a:pt x="10589607" y="0"/>
                  </a:lnTo>
                  <a:cubicBezTo>
                    <a:pt x="11118054" y="0"/>
                    <a:pt x="11546552" y="428371"/>
                    <a:pt x="11546552" y="956945"/>
                  </a:cubicBezTo>
                  <a:close/>
                </a:path>
              </a:pathLst>
            </a:custGeom>
            <a:solidFill>
              <a:srgbClr val="75C4FF"/>
            </a:solidFill>
          </p:spPr>
        </p:sp>
      </p:grpSp>
      <p:pic>
        <p:nvPicPr>
          <p:cNvPr id="5" name="Picture 5"/>
          <p:cNvPicPr>
            <a:picLocks noChangeAspect="1"/>
          </p:cNvPicPr>
          <p:nvPr/>
        </p:nvPicPr>
        <p:blipFill>
          <a:blip r:embed="rId2"/>
          <a:srcRect l="38938" t="67479" r="39327" b="10147"/>
          <a:stretch>
            <a:fillRect/>
          </a:stretch>
        </p:blipFill>
        <p:spPr>
          <a:xfrm rot="1092066">
            <a:off x="15902987" y="1652534"/>
            <a:ext cx="1734317" cy="1881765"/>
          </a:xfrm>
          <a:prstGeom prst="rect">
            <a:avLst/>
          </a:prstGeom>
        </p:spPr>
      </p:pic>
      <p:pic>
        <p:nvPicPr>
          <p:cNvPr id="6" name="Picture 6"/>
          <p:cNvPicPr>
            <a:picLocks noChangeAspect="1"/>
          </p:cNvPicPr>
          <p:nvPr/>
        </p:nvPicPr>
        <p:blipFill>
          <a:blip r:embed="rId2"/>
          <a:srcRect l="61268" t="63472" r="15376" b="14154"/>
          <a:stretch>
            <a:fillRect/>
          </a:stretch>
        </p:blipFill>
        <p:spPr>
          <a:xfrm rot="1092066">
            <a:off x="13864580" y="8892696"/>
            <a:ext cx="1863734" cy="1881765"/>
          </a:xfrm>
          <a:prstGeom prst="rect">
            <a:avLst/>
          </a:prstGeom>
        </p:spPr>
      </p:pic>
      <p:pic>
        <p:nvPicPr>
          <p:cNvPr id="7" name="Picture 7"/>
          <p:cNvPicPr>
            <a:picLocks noChangeAspect="1"/>
          </p:cNvPicPr>
          <p:nvPr/>
        </p:nvPicPr>
        <p:blipFill>
          <a:blip r:embed="rId2"/>
          <a:srcRect l="82857" t="80101"/>
          <a:stretch>
            <a:fillRect/>
          </a:stretch>
        </p:blipFill>
        <p:spPr>
          <a:xfrm rot="-498393">
            <a:off x="14912475" y="51275"/>
            <a:ext cx="779055" cy="953132"/>
          </a:xfrm>
          <a:prstGeom prst="rect">
            <a:avLst/>
          </a:prstGeom>
        </p:spPr>
      </p:pic>
      <p:pic>
        <p:nvPicPr>
          <p:cNvPr id="8" name="Picture 8"/>
          <p:cNvPicPr>
            <a:picLocks noChangeAspect="1"/>
          </p:cNvPicPr>
          <p:nvPr/>
        </p:nvPicPr>
        <p:blipFill>
          <a:blip r:embed="rId3"/>
          <a:srcRect/>
          <a:stretch>
            <a:fillRect/>
          </a:stretch>
        </p:blipFill>
        <p:spPr>
          <a:xfrm>
            <a:off x="14422743" y="1715219"/>
            <a:ext cx="747411" cy="653051"/>
          </a:xfrm>
          <a:prstGeom prst="rect">
            <a:avLst/>
          </a:prstGeom>
        </p:spPr>
      </p:pic>
      <p:pic>
        <p:nvPicPr>
          <p:cNvPr id="9" name="Picture 9"/>
          <p:cNvPicPr>
            <a:picLocks noChangeAspect="1"/>
          </p:cNvPicPr>
          <p:nvPr/>
        </p:nvPicPr>
        <p:blipFill>
          <a:blip r:embed="rId3"/>
          <a:srcRect/>
          <a:stretch>
            <a:fillRect/>
          </a:stretch>
        </p:blipFill>
        <p:spPr>
          <a:xfrm rot="-1716020">
            <a:off x="16358776" y="9319643"/>
            <a:ext cx="2214264" cy="1934714"/>
          </a:xfrm>
          <a:prstGeom prst="rect">
            <a:avLst/>
          </a:prstGeom>
        </p:spPr>
      </p:pic>
      <p:sp>
        <p:nvSpPr>
          <p:cNvPr id="10" name="TextBox 10"/>
          <p:cNvSpPr txBox="1"/>
          <p:nvPr/>
        </p:nvSpPr>
        <p:spPr>
          <a:xfrm>
            <a:off x="1428750" y="1562100"/>
            <a:ext cx="5581650" cy="897682"/>
          </a:xfrm>
          <a:prstGeom prst="rect">
            <a:avLst/>
          </a:prstGeom>
        </p:spPr>
        <p:txBody>
          <a:bodyPr wrap="square" lIns="0" tIns="0" rIns="0" bIns="0" rtlCol="0" anchor="t">
            <a:spAutoFit/>
          </a:bodyPr>
          <a:lstStyle/>
          <a:p>
            <a:pPr marL="0" lvl="0" indent="0">
              <a:lnSpc>
                <a:spcPts val="6999"/>
              </a:lnSpc>
              <a:spcBef>
                <a:spcPct val="0"/>
              </a:spcBef>
            </a:pPr>
            <a:r>
              <a:rPr lang="en-US" sz="5600" b="1" dirty="0" err="1" smtClean="0">
                <a:solidFill>
                  <a:srgbClr val="001A47"/>
                </a:solidFill>
                <a:latin typeface="Arial" panose="020B0604020202020204" pitchFamily="34" charset="0"/>
                <a:cs typeface="Arial" panose="020B0604020202020204" pitchFamily="34" charset="0"/>
              </a:rPr>
              <a:t>Quy</a:t>
            </a:r>
            <a:r>
              <a:rPr lang="en-US" sz="5600" b="1" dirty="0" smtClean="0">
                <a:solidFill>
                  <a:srgbClr val="001A47"/>
                </a:solidFill>
                <a:latin typeface="Arial" panose="020B0604020202020204" pitchFamily="34" charset="0"/>
                <a:cs typeface="Arial" panose="020B0604020202020204" pitchFamily="34" charset="0"/>
              </a:rPr>
              <a:t> </a:t>
            </a:r>
            <a:r>
              <a:rPr lang="en-US" sz="5600" b="1" dirty="0" err="1" smtClean="0">
                <a:solidFill>
                  <a:srgbClr val="001A47"/>
                </a:solidFill>
                <a:latin typeface="Arial" panose="020B0604020202020204" pitchFamily="34" charset="0"/>
                <a:cs typeface="Arial" panose="020B0604020202020204" pitchFamily="34" charset="0"/>
              </a:rPr>
              <a:t>trình</a:t>
            </a:r>
            <a:r>
              <a:rPr lang="en-US" sz="5600" b="1" dirty="0" smtClean="0">
                <a:solidFill>
                  <a:srgbClr val="001A47"/>
                </a:solidFill>
                <a:latin typeface="Arial" panose="020B0604020202020204" pitchFamily="34" charset="0"/>
                <a:cs typeface="Arial" panose="020B0604020202020204" pitchFamily="34" charset="0"/>
              </a:rPr>
              <a:t> </a:t>
            </a:r>
            <a:r>
              <a:rPr lang="en-US" sz="5600" b="1" dirty="0" err="1" smtClean="0">
                <a:solidFill>
                  <a:srgbClr val="001A47"/>
                </a:solidFill>
                <a:latin typeface="Arial" panose="020B0604020202020204" pitchFamily="34" charset="0"/>
                <a:cs typeface="Arial" panose="020B0604020202020204" pitchFamily="34" charset="0"/>
              </a:rPr>
              <a:t>viết</a:t>
            </a:r>
            <a:endParaRPr lang="en-US" sz="5600" b="1" dirty="0">
              <a:solidFill>
                <a:srgbClr val="001A47"/>
              </a:solidFill>
              <a:latin typeface="Arial" panose="020B0604020202020204" pitchFamily="34" charset="0"/>
              <a:cs typeface="Arial" panose="020B0604020202020204" pitchFamily="34" charset="0"/>
            </a:endParaRPr>
          </a:p>
        </p:txBody>
      </p:sp>
      <p:pic>
        <p:nvPicPr>
          <p:cNvPr id="12" name="Picture 10"/>
          <p:cNvPicPr>
            <a:picLocks noChangeAspect="1"/>
          </p:cNvPicPr>
          <p:nvPr/>
        </p:nvPicPr>
        <p:blipFill>
          <a:blip r:embed="rId4"/>
          <a:srcRect/>
          <a:stretch>
            <a:fillRect/>
          </a:stretch>
        </p:blipFill>
        <p:spPr>
          <a:xfrm rot="770874">
            <a:off x="15467821" y="3859961"/>
            <a:ext cx="3128843" cy="3089733"/>
          </a:xfrm>
          <a:prstGeom prst="rect">
            <a:avLst/>
          </a:prstGeom>
        </p:spPr>
      </p:pic>
      <p:graphicFrame>
        <p:nvGraphicFramePr>
          <p:cNvPr id="13" name="Diagram 12">
            <a:extLst>
              <a:ext uri="{FF2B5EF4-FFF2-40B4-BE49-F238E27FC236}">
                <a16:creationId xmlns:a16="http://schemas.microsoft.com/office/drawing/2014/main" xmlns="" id="{E0771A48-7628-407A-BD4A-7058C0B6640F}"/>
              </a:ext>
            </a:extLst>
          </p:cNvPr>
          <p:cNvGraphicFramePr/>
          <p:nvPr>
            <p:extLst>
              <p:ext uri="{D42A27DB-BD31-4B8C-83A1-F6EECF244321}">
                <p14:modId xmlns:p14="http://schemas.microsoft.com/office/powerpoint/2010/main" val="1587154178"/>
              </p:ext>
            </p:extLst>
          </p:nvPr>
        </p:nvGraphicFramePr>
        <p:xfrm>
          <a:off x="562197" y="2407436"/>
          <a:ext cx="15468600" cy="63851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l="38938" t="67479" r="39327" b="10147"/>
          <a:stretch>
            <a:fillRect/>
          </a:stretch>
        </p:blipFill>
        <p:spPr>
          <a:xfrm rot="1092066">
            <a:off x="16598748" y="1707200"/>
            <a:ext cx="1734317" cy="1881765"/>
          </a:xfrm>
          <a:prstGeom prst="rect">
            <a:avLst/>
          </a:prstGeom>
        </p:spPr>
      </p:pic>
      <p:pic>
        <p:nvPicPr>
          <p:cNvPr id="6" name="Picture 6"/>
          <p:cNvPicPr>
            <a:picLocks noChangeAspect="1"/>
          </p:cNvPicPr>
          <p:nvPr/>
        </p:nvPicPr>
        <p:blipFill>
          <a:blip r:embed="rId2"/>
          <a:srcRect l="61268" t="63472" r="15376" b="14154"/>
          <a:stretch>
            <a:fillRect/>
          </a:stretch>
        </p:blipFill>
        <p:spPr>
          <a:xfrm rot="1092066">
            <a:off x="13864580" y="8892696"/>
            <a:ext cx="1863734" cy="1881765"/>
          </a:xfrm>
          <a:prstGeom prst="rect">
            <a:avLst/>
          </a:prstGeom>
        </p:spPr>
      </p:pic>
      <p:pic>
        <p:nvPicPr>
          <p:cNvPr id="7" name="Picture 7"/>
          <p:cNvPicPr>
            <a:picLocks noChangeAspect="1"/>
          </p:cNvPicPr>
          <p:nvPr/>
        </p:nvPicPr>
        <p:blipFill>
          <a:blip r:embed="rId2"/>
          <a:srcRect l="82857" t="80101"/>
          <a:stretch>
            <a:fillRect/>
          </a:stretch>
        </p:blipFill>
        <p:spPr>
          <a:xfrm rot="-498393">
            <a:off x="14912475" y="51275"/>
            <a:ext cx="779055" cy="953132"/>
          </a:xfrm>
          <a:prstGeom prst="rect">
            <a:avLst/>
          </a:prstGeom>
        </p:spPr>
      </p:pic>
      <p:pic>
        <p:nvPicPr>
          <p:cNvPr id="8" name="Picture 8"/>
          <p:cNvPicPr>
            <a:picLocks noChangeAspect="1"/>
          </p:cNvPicPr>
          <p:nvPr/>
        </p:nvPicPr>
        <p:blipFill>
          <a:blip r:embed="rId3"/>
          <a:srcRect/>
          <a:stretch>
            <a:fillRect/>
          </a:stretch>
        </p:blipFill>
        <p:spPr>
          <a:xfrm>
            <a:off x="15974541" y="918878"/>
            <a:ext cx="747411" cy="653051"/>
          </a:xfrm>
          <a:prstGeom prst="rect">
            <a:avLst/>
          </a:prstGeom>
        </p:spPr>
      </p:pic>
      <p:pic>
        <p:nvPicPr>
          <p:cNvPr id="9" name="Picture 9"/>
          <p:cNvPicPr>
            <a:picLocks noChangeAspect="1"/>
          </p:cNvPicPr>
          <p:nvPr/>
        </p:nvPicPr>
        <p:blipFill>
          <a:blip r:embed="rId3"/>
          <a:srcRect/>
          <a:stretch>
            <a:fillRect/>
          </a:stretch>
        </p:blipFill>
        <p:spPr>
          <a:xfrm rot="-1716020">
            <a:off x="16358776" y="9319643"/>
            <a:ext cx="2214264" cy="1934714"/>
          </a:xfrm>
          <a:prstGeom prst="rect">
            <a:avLst/>
          </a:prstGeom>
        </p:spPr>
      </p:pic>
      <p:sp>
        <p:nvSpPr>
          <p:cNvPr id="10" name="TextBox 10"/>
          <p:cNvSpPr txBox="1"/>
          <p:nvPr/>
        </p:nvSpPr>
        <p:spPr>
          <a:xfrm>
            <a:off x="838200" y="674247"/>
            <a:ext cx="3219450" cy="836704"/>
          </a:xfrm>
          <a:prstGeom prst="rect">
            <a:avLst/>
          </a:prstGeom>
        </p:spPr>
        <p:txBody>
          <a:bodyPr wrap="square" lIns="0" tIns="0" rIns="0" bIns="0" rtlCol="0" anchor="t">
            <a:spAutoFit/>
          </a:bodyPr>
          <a:lstStyle/>
          <a:p>
            <a:pPr marL="0" lvl="0" indent="0">
              <a:lnSpc>
                <a:spcPts val="6999"/>
              </a:lnSpc>
              <a:spcBef>
                <a:spcPct val="0"/>
              </a:spcBef>
            </a:pPr>
            <a:r>
              <a:rPr lang="en-US" sz="5600" b="1" dirty="0" smtClean="0">
                <a:solidFill>
                  <a:srgbClr val="001A47"/>
                </a:solidFill>
                <a:latin typeface="Arial" panose="020B0604020202020204" pitchFamily="34" charset="0"/>
                <a:cs typeface="Arial" panose="020B0604020202020204" pitchFamily="34" charset="0"/>
              </a:rPr>
              <a:t>BƯỚC 1:</a:t>
            </a:r>
            <a:endParaRPr lang="en-US" sz="5600" b="1" dirty="0">
              <a:solidFill>
                <a:srgbClr val="001A47"/>
              </a:solidFill>
              <a:latin typeface="Arial" panose="020B0604020202020204" pitchFamily="34" charset="0"/>
              <a:cs typeface="Arial" panose="020B0604020202020204" pitchFamily="34" charset="0"/>
            </a:endParaRPr>
          </a:p>
        </p:txBody>
      </p:sp>
      <p:pic>
        <p:nvPicPr>
          <p:cNvPr id="12" name="Picture 10"/>
          <p:cNvPicPr>
            <a:picLocks noChangeAspect="1"/>
          </p:cNvPicPr>
          <p:nvPr/>
        </p:nvPicPr>
        <p:blipFill>
          <a:blip r:embed="rId4"/>
          <a:srcRect/>
          <a:stretch>
            <a:fillRect/>
          </a:stretch>
        </p:blipFill>
        <p:spPr>
          <a:xfrm rot="770874">
            <a:off x="15917431" y="5288678"/>
            <a:ext cx="2689034" cy="2655422"/>
          </a:xfrm>
          <a:prstGeom prst="rect">
            <a:avLst/>
          </a:prstGeom>
        </p:spPr>
      </p:pic>
      <p:sp>
        <p:nvSpPr>
          <p:cNvPr id="4" name="Rectangle 3"/>
          <p:cNvSpPr/>
          <p:nvPr/>
        </p:nvSpPr>
        <p:spPr>
          <a:xfrm>
            <a:off x="685800" y="1520379"/>
            <a:ext cx="15925799" cy="7109639"/>
          </a:xfrm>
          <a:prstGeom prst="rect">
            <a:avLst/>
          </a:prstGeom>
        </p:spPr>
        <p:txBody>
          <a:bodyPr wrap="square">
            <a:spAutoFit/>
          </a:bodyPr>
          <a:lstStyle/>
          <a:p>
            <a:pPr algn="just">
              <a:lnSpc>
                <a:spcPct val="200000"/>
              </a:lnSpc>
            </a:pPr>
            <a:r>
              <a:rPr lang="en-US" sz="3800" b="1" kern="100" dirty="0" smtClean="0">
                <a:solidFill>
                  <a:srgbClr val="000000"/>
                </a:solidFill>
                <a:ea typeface="SimSun" panose="02010600030101010101" pitchFamily="2" charset="-122"/>
                <a:cs typeface="Times New Roman" panose="02020603050405020304" pitchFamily="18" charset="0"/>
              </a:rPr>
              <a:t>- </a:t>
            </a:r>
            <a:r>
              <a:rPr lang="vi-VN" sz="3800" b="1" kern="100" dirty="0" smtClean="0">
                <a:solidFill>
                  <a:srgbClr val="000000"/>
                </a:solidFill>
                <a:ea typeface="SimSun" panose="02010600030101010101" pitchFamily="2" charset="-122"/>
                <a:cs typeface="Times New Roman" panose="02020603050405020304" pitchFamily="18" charset="0"/>
              </a:rPr>
              <a:t>Chuẩn </a:t>
            </a:r>
            <a:r>
              <a:rPr lang="vi-VN" sz="3800" b="1" kern="100" dirty="0">
                <a:solidFill>
                  <a:srgbClr val="000000"/>
                </a:solidFill>
                <a:ea typeface="SimSun" panose="02010600030101010101" pitchFamily="2" charset="-122"/>
                <a:cs typeface="Times New Roman" panose="02020603050405020304" pitchFamily="18" charset="0"/>
              </a:rPr>
              <a:t>bị trước khi viết (Xác định đề tài, mục đích, thu thập tư liệu</a:t>
            </a:r>
            <a:r>
              <a:rPr lang="vi-VN" sz="3800" b="1" kern="100" dirty="0" smtClean="0">
                <a:solidFill>
                  <a:srgbClr val="000000"/>
                </a:solidFill>
                <a:ea typeface="SimSun" panose="02010600030101010101" pitchFamily="2" charset="-122"/>
                <a:cs typeface="Times New Roman" panose="02020603050405020304" pitchFamily="18" charset="0"/>
              </a:rPr>
              <a:t>)</a:t>
            </a:r>
            <a:r>
              <a:rPr lang="en-US" sz="3800" b="1" kern="100" dirty="0" smtClean="0">
                <a:solidFill>
                  <a:srgbClr val="000000"/>
                </a:solidFill>
                <a:latin typeface="Arial" panose="020B0604020202020204" pitchFamily="34" charset="0"/>
                <a:ea typeface="SimSun" panose="02010600030101010101" pitchFamily="2" charset="-122"/>
                <a:cs typeface="Arial" panose="020B0604020202020204" pitchFamily="34" charset="0"/>
              </a:rPr>
              <a:t>:</a:t>
            </a:r>
          </a:p>
          <a:p>
            <a:pPr marL="1485900" lvl="2" indent="-571500" algn="just">
              <a:lnSpc>
                <a:spcPct val="200000"/>
              </a:lnSpc>
              <a:buFont typeface="Wingdings" panose="05000000000000000000" pitchFamily="2" charset="2"/>
              <a:buChar char="§"/>
            </a:pPr>
            <a:r>
              <a:rPr lang="vi-VN" sz="3800" dirty="0" smtClean="0">
                <a:solidFill>
                  <a:srgbClr val="000000"/>
                </a:solidFill>
                <a:ea typeface="Times New Roman" panose="02020603050405020304" pitchFamily="18" charset="0"/>
                <a:cs typeface="Times New Roman" panose="02020603050405020304" pitchFamily="18" charset="0"/>
              </a:rPr>
              <a:t>Tôi </a:t>
            </a:r>
            <a:r>
              <a:rPr lang="vi-VN" sz="3800" dirty="0">
                <a:solidFill>
                  <a:srgbClr val="000000"/>
                </a:solidFill>
                <a:ea typeface="Times New Roman" panose="02020603050405020304" pitchFamily="18" charset="0"/>
                <a:cs typeface="Times New Roman" panose="02020603050405020304" pitchFamily="18" charset="0"/>
              </a:rPr>
              <a:t>nên chọn sự kiện (lễ hội) nào? Tôi có đủ thông tin về sự kiện (lễ hội) đó? Nến không đủ, tôi có thể tìm thông tin từ đâu? Sự kiện (lễ hội) nào khiến tôi hứng thú nhất?</a:t>
            </a:r>
            <a:endParaRPr lang="en-US" sz="3800" dirty="0">
              <a:ea typeface="Times New Roman" panose="02020603050405020304" pitchFamily="18" charset="0"/>
              <a:cs typeface="Times New Roman" panose="02020603050405020304" pitchFamily="18" charset="0"/>
            </a:endParaRPr>
          </a:p>
          <a:p>
            <a:pPr marL="1485900" lvl="2" indent="-571500" algn="just">
              <a:lnSpc>
                <a:spcPct val="200000"/>
              </a:lnSpc>
              <a:buFont typeface="Wingdings" panose="05000000000000000000" pitchFamily="2" charset="2"/>
              <a:buChar char="§"/>
              <a:tabLst>
                <a:tab pos="494030" algn="l"/>
              </a:tabLst>
            </a:pPr>
            <a:r>
              <a:rPr lang="vi-VN" sz="3800" dirty="0" smtClean="0">
                <a:solidFill>
                  <a:srgbClr val="000000"/>
                </a:solidFill>
                <a:ea typeface="Times New Roman" panose="02020603050405020304" pitchFamily="18" charset="0"/>
                <a:cs typeface="Times New Roman" panose="02020603050405020304" pitchFamily="18" charset="0"/>
              </a:rPr>
              <a:t>Tôi </a:t>
            </a:r>
            <a:r>
              <a:rPr lang="vi-VN" sz="3800" dirty="0">
                <a:solidFill>
                  <a:srgbClr val="000000"/>
                </a:solidFill>
                <a:ea typeface="Times New Roman" panose="02020603050405020304" pitchFamily="18" charset="0"/>
                <a:cs typeface="Times New Roman" panose="02020603050405020304" pitchFamily="18" charset="0"/>
              </a:rPr>
              <a:t>viết nhằm mục đích gì?</a:t>
            </a:r>
            <a:endParaRPr lang="en-US" sz="3800" dirty="0">
              <a:ea typeface="Times New Roman" panose="02020603050405020304" pitchFamily="18" charset="0"/>
              <a:cs typeface="Times New Roman" panose="02020603050405020304" pitchFamily="18" charset="0"/>
            </a:endParaRPr>
          </a:p>
          <a:p>
            <a:pPr marL="1485900" lvl="2" indent="-571500" algn="just">
              <a:lnSpc>
                <a:spcPct val="200000"/>
              </a:lnSpc>
              <a:buFont typeface="Wingdings" panose="05000000000000000000" pitchFamily="2" charset="2"/>
              <a:buChar char="§"/>
              <a:tabLst>
                <a:tab pos="494030" algn="l"/>
              </a:tabLst>
            </a:pPr>
            <a:r>
              <a:rPr lang="vi-VN" sz="3800" dirty="0" smtClean="0">
                <a:solidFill>
                  <a:srgbClr val="000000"/>
                </a:solidFill>
                <a:ea typeface="Times New Roman" panose="02020603050405020304" pitchFamily="18" charset="0"/>
                <a:cs typeface="Times New Roman" panose="02020603050405020304" pitchFamily="18" charset="0"/>
              </a:rPr>
              <a:t>Người </a:t>
            </a:r>
            <a:r>
              <a:rPr lang="vi-VN" sz="3800" dirty="0">
                <a:solidFill>
                  <a:srgbClr val="000000"/>
                </a:solidFill>
                <a:ea typeface="Times New Roman" panose="02020603050405020304" pitchFamily="18" charset="0"/>
                <a:cs typeface="Times New Roman" panose="02020603050405020304" pitchFamily="18" charset="0"/>
              </a:rPr>
              <a:t>đọc của tôi có thể là ai? Họ muốn biết gì về vấn đề này?</a:t>
            </a:r>
            <a:endParaRPr lang="en-US" sz="3800" dirty="0">
              <a:effectLst/>
              <a:ea typeface="Times New Roman" panose="02020603050405020304" pitchFamily="18" charset="0"/>
              <a:cs typeface="Times New Roman" panose="02020603050405020304" pitchFamily="18" charset="0"/>
            </a:endParaRPr>
          </a:p>
        </p:txBody>
      </p:sp>
      <p:sp>
        <p:nvSpPr>
          <p:cNvPr id="11" name="Rectangle 10"/>
          <p:cNvSpPr/>
          <p:nvPr/>
        </p:nvSpPr>
        <p:spPr>
          <a:xfrm>
            <a:off x="838200" y="8756160"/>
            <a:ext cx="9783447" cy="677108"/>
          </a:xfrm>
          <a:prstGeom prst="rect">
            <a:avLst/>
          </a:prstGeom>
        </p:spPr>
        <p:txBody>
          <a:bodyPr wrap="none">
            <a:spAutoFit/>
          </a:bodyPr>
          <a:lstStyle/>
          <a:p>
            <a:r>
              <a:rPr lang="en-US" sz="3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T</a:t>
            </a:r>
            <a:r>
              <a:rPr lang="vi-VN" sz="3800" b="1" dirty="0" smtClean="0">
                <a:solidFill>
                  <a:srgbClr val="000000"/>
                </a:solidFill>
                <a:ea typeface="Times New Roman" panose="02020603050405020304" pitchFamily="18" charset="0"/>
              </a:rPr>
              <a:t>hu </a:t>
            </a:r>
            <a:r>
              <a:rPr lang="vi-VN" sz="3800" b="1" dirty="0">
                <a:solidFill>
                  <a:srgbClr val="000000"/>
                </a:solidFill>
                <a:ea typeface="Times New Roman" panose="02020603050405020304" pitchFamily="18" charset="0"/>
              </a:rPr>
              <a:t>thập tư liệu theo Phiếu tìm ý tưởng </a:t>
            </a:r>
            <a:endParaRPr lang="en-US" sz="3800" b="1" dirty="0"/>
          </a:p>
        </p:txBody>
      </p:sp>
    </p:spTree>
    <p:extLst>
      <p:ext uri="{BB962C8B-B14F-4D97-AF65-F5344CB8AC3E}">
        <p14:creationId xmlns:p14="http://schemas.microsoft.com/office/powerpoint/2010/main" val="49929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8" dur="500"/>
                                        <p:tgtEl>
                                          <p:spTgt spid="4">
                                            <p:txEl>
                                              <p:pRg st="1" end="1"/>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1" dur="500"/>
                                        <p:tgtEl>
                                          <p:spTgt spid="4">
                                            <p:txEl>
                                              <p:pRg st="2" end="2"/>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l="38938" t="67479" r="39327" b="10147"/>
          <a:stretch>
            <a:fillRect/>
          </a:stretch>
        </p:blipFill>
        <p:spPr>
          <a:xfrm rot="1092066">
            <a:off x="16598748" y="1707200"/>
            <a:ext cx="1734317" cy="1881765"/>
          </a:xfrm>
          <a:prstGeom prst="rect">
            <a:avLst/>
          </a:prstGeom>
        </p:spPr>
      </p:pic>
      <p:pic>
        <p:nvPicPr>
          <p:cNvPr id="6" name="Picture 6"/>
          <p:cNvPicPr>
            <a:picLocks noChangeAspect="1"/>
          </p:cNvPicPr>
          <p:nvPr/>
        </p:nvPicPr>
        <p:blipFill>
          <a:blip r:embed="rId2"/>
          <a:srcRect l="61268" t="63472" r="15376" b="14154"/>
          <a:stretch>
            <a:fillRect/>
          </a:stretch>
        </p:blipFill>
        <p:spPr>
          <a:xfrm rot="1092066">
            <a:off x="13864580" y="8892696"/>
            <a:ext cx="1863734" cy="1881765"/>
          </a:xfrm>
          <a:prstGeom prst="rect">
            <a:avLst/>
          </a:prstGeom>
        </p:spPr>
      </p:pic>
      <p:pic>
        <p:nvPicPr>
          <p:cNvPr id="7" name="Picture 7"/>
          <p:cNvPicPr>
            <a:picLocks noChangeAspect="1"/>
          </p:cNvPicPr>
          <p:nvPr/>
        </p:nvPicPr>
        <p:blipFill>
          <a:blip r:embed="rId2"/>
          <a:srcRect l="82857" t="80101"/>
          <a:stretch>
            <a:fillRect/>
          </a:stretch>
        </p:blipFill>
        <p:spPr>
          <a:xfrm rot="-498393">
            <a:off x="14912475" y="51275"/>
            <a:ext cx="779055" cy="953132"/>
          </a:xfrm>
          <a:prstGeom prst="rect">
            <a:avLst/>
          </a:prstGeom>
        </p:spPr>
      </p:pic>
      <p:pic>
        <p:nvPicPr>
          <p:cNvPr id="8" name="Picture 8"/>
          <p:cNvPicPr>
            <a:picLocks noChangeAspect="1"/>
          </p:cNvPicPr>
          <p:nvPr/>
        </p:nvPicPr>
        <p:blipFill>
          <a:blip r:embed="rId3"/>
          <a:srcRect/>
          <a:stretch>
            <a:fillRect/>
          </a:stretch>
        </p:blipFill>
        <p:spPr>
          <a:xfrm>
            <a:off x="15974541" y="918878"/>
            <a:ext cx="747411" cy="653051"/>
          </a:xfrm>
          <a:prstGeom prst="rect">
            <a:avLst/>
          </a:prstGeom>
        </p:spPr>
      </p:pic>
      <p:pic>
        <p:nvPicPr>
          <p:cNvPr id="9" name="Picture 9"/>
          <p:cNvPicPr>
            <a:picLocks noChangeAspect="1"/>
          </p:cNvPicPr>
          <p:nvPr/>
        </p:nvPicPr>
        <p:blipFill>
          <a:blip r:embed="rId3"/>
          <a:srcRect/>
          <a:stretch>
            <a:fillRect/>
          </a:stretch>
        </p:blipFill>
        <p:spPr>
          <a:xfrm rot="-1716020">
            <a:off x="16358776" y="9319643"/>
            <a:ext cx="2214264" cy="1934714"/>
          </a:xfrm>
          <a:prstGeom prst="rect">
            <a:avLst/>
          </a:prstGeom>
        </p:spPr>
      </p:pic>
      <p:sp>
        <p:nvSpPr>
          <p:cNvPr id="10" name="TextBox 10"/>
          <p:cNvSpPr txBox="1"/>
          <p:nvPr/>
        </p:nvSpPr>
        <p:spPr>
          <a:xfrm>
            <a:off x="838200" y="674247"/>
            <a:ext cx="3219450" cy="836704"/>
          </a:xfrm>
          <a:prstGeom prst="rect">
            <a:avLst/>
          </a:prstGeom>
        </p:spPr>
        <p:txBody>
          <a:bodyPr wrap="square" lIns="0" tIns="0" rIns="0" bIns="0" rtlCol="0" anchor="t">
            <a:spAutoFit/>
          </a:bodyPr>
          <a:lstStyle/>
          <a:p>
            <a:pPr marL="0" lvl="0" indent="0">
              <a:lnSpc>
                <a:spcPts val="6999"/>
              </a:lnSpc>
              <a:spcBef>
                <a:spcPct val="0"/>
              </a:spcBef>
            </a:pPr>
            <a:r>
              <a:rPr lang="en-US" sz="5600" b="1" dirty="0" smtClean="0">
                <a:solidFill>
                  <a:srgbClr val="001A47"/>
                </a:solidFill>
                <a:latin typeface="Arial" panose="020B0604020202020204" pitchFamily="34" charset="0"/>
                <a:cs typeface="Arial" panose="020B0604020202020204" pitchFamily="34" charset="0"/>
              </a:rPr>
              <a:t>BƯỚC 2:</a:t>
            </a:r>
            <a:endParaRPr lang="en-US" sz="5600" b="1" dirty="0">
              <a:solidFill>
                <a:srgbClr val="001A47"/>
              </a:solidFill>
              <a:latin typeface="Arial" panose="020B0604020202020204" pitchFamily="34" charset="0"/>
              <a:cs typeface="Arial" panose="020B0604020202020204" pitchFamily="34" charset="0"/>
            </a:endParaRPr>
          </a:p>
        </p:txBody>
      </p:sp>
      <p:pic>
        <p:nvPicPr>
          <p:cNvPr id="12" name="Picture 10"/>
          <p:cNvPicPr>
            <a:picLocks noChangeAspect="1"/>
          </p:cNvPicPr>
          <p:nvPr/>
        </p:nvPicPr>
        <p:blipFill>
          <a:blip r:embed="rId4"/>
          <a:srcRect/>
          <a:stretch>
            <a:fillRect/>
          </a:stretch>
        </p:blipFill>
        <p:spPr>
          <a:xfrm rot="770874">
            <a:off x="15917431" y="5288678"/>
            <a:ext cx="2689034" cy="2655422"/>
          </a:xfrm>
          <a:prstGeom prst="rect">
            <a:avLst/>
          </a:prstGeom>
        </p:spPr>
      </p:pic>
      <p:sp>
        <p:nvSpPr>
          <p:cNvPr id="4" name="Rectangle 3"/>
          <p:cNvSpPr/>
          <p:nvPr/>
        </p:nvSpPr>
        <p:spPr>
          <a:xfrm>
            <a:off x="685800" y="1520379"/>
            <a:ext cx="15925799" cy="7986802"/>
          </a:xfrm>
          <a:prstGeom prst="rect">
            <a:avLst/>
          </a:prstGeom>
        </p:spPr>
        <p:txBody>
          <a:bodyPr wrap="square">
            <a:spAutoFit/>
          </a:bodyPr>
          <a:lstStyle/>
          <a:p>
            <a:pPr algn="just">
              <a:lnSpc>
                <a:spcPct val="150000"/>
              </a:lnSpc>
            </a:pPr>
            <a:r>
              <a:rPr lang="vi-VN" sz="3800" b="1" kern="100" dirty="0">
                <a:solidFill>
                  <a:srgbClr val="000000"/>
                </a:solidFill>
                <a:ea typeface="SimSun" panose="02010600030101010101" pitchFamily="2" charset="-122"/>
                <a:cs typeface="Times New Roman" panose="02020603050405020304" pitchFamily="18" charset="0"/>
              </a:rPr>
              <a:t>Tìm ý, lập dàn ý theo mẫu sau:</a:t>
            </a:r>
          </a:p>
          <a:p>
            <a:pPr lvl="2" algn="just">
              <a:lnSpc>
                <a:spcPct val="150000"/>
              </a:lnSpc>
            </a:pPr>
            <a:r>
              <a:rPr lang="vi-VN" sz="3800" b="1" kern="100" dirty="0">
                <a:solidFill>
                  <a:srgbClr val="000000"/>
                </a:solidFill>
                <a:ea typeface="SimSun" panose="02010600030101010101" pitchFamily="2" charset="-122"/>
                <a:cs typeface="Times New Roman" panose="02020603050405020304" pitchFamily="18" charset="0"/>
              </a:rPr>
              <a:t>- Mở bài: </a:t>
            </a:r>
            <a:r>
              <a:rPr lang="vi-VN" sz="3800" kern="100" dirty="0">
                <a:solidFill>
                  <a:srgbClr val="000000"/>
                </a:solidFill>
                <a:ea typeface="SimSun" panose="02010600030101010101" pitchFamily="2" charset="-122"/>
                <a:cs typeface="Times New Roman" panose="02020603050405020304" pitchFamily="18" charset="0"/>
              </a:rPr>
              <a:t>giới thiệu thời gian, không gian, cảm xúc chung.</a:t>
            </a:r>
          </a:p>
          <a:p>
            <a:pPr lvl="2" algn="just">
              <a:lnSpc>
                <a:spcPct val="150000"/>
              </a:lnSpc>
            </a:pPr>
            <a:r>
              <a:rPr lang="vi-VN" sz="3800" b="1" kern="100" dirty="0">
                <a:solidFill>
                  <a:srgbClr val="000000"/>
                </a:solidFill>
                <a:ea typeface="SimSun" panose="02010600030101010101" pitchFamily="2" charset="-122"/>
                <a:cs typeface="Times New Roman" panose="02020603050405020304" pitchFamily="18" charset="0"/>
              </a:rPr>
              <a:t>- Thân bài:</a:t>
            </a:r>
          </a:p>
          <a:p>
            <a:pPr lvl="4" algn="just">
              <a:lnSpc>
                <a:spcPct val="150000"/>
              </a:lnSpc>
            </a:pPr>
            <a:r>
              <a:rPr lang="vi-VN" sz="3800" kern="100" dirty="0">
                <a:solidFill>
                  <a:srgbClr val="000000"/>
                </a:solidFill>
                <a:ea typeface="SimSun" panose="02010600030101010101" pitchFamily="2" charset="-122"/>
                <a:cs typeface="Times New Roman" panose="02020603050405020304" pitchFamily="18" charset="0"/>
              </a:rPr>
              <a:t>+ Quang cảnh, không khí chung, nơi sự kiện diễn </a:t>
            </a:r>
            <a:r>
              <a:rPr lang="vi-VN" sz="3800" kern="100" dirty="0" smtClean="0">
                <a:solidFill>
                  <a:srgbClr val="000000"/>
                </a:solidFill>
                <a:ea typeface="SimSun" panose="02010600030101010101" pitchFamily="2" charset="-122"/>
                <a:cs typeface="Times New Roman" panose="02020603050405020304" pitchFamily="18" charset="0"/>
              </a:rPr>
              <a:t>ra</a:t>
            </a:r>
            <a:r>
              <a:rPr lang="en-US" sz="3800" kern="100" dirty="0" smtClean="0">
                <a:solidFill>
                  <a:srgbClr val="000000"/>
                </a:solidFill>
                <a:ea typeface="SimSun" panose="02010600030101010101" pitchFamily="2" charset="-122"/>
                <a:cs typeface="Times New Roman" panose="02020603050405020304" pitchFamily="18" charset="0"/>
              </a:rPr>
              <a:t>…</a:t>
            </a:r>
            <a:endParaRPr lang="vi-VN" sz="3800" kern="100" dirty="0">
              <a:solidFill>
                <a:srgbClr val="000000"/>
              </a:solidFill>
              <a:ea typeface="SimSun" panose="02010600030101010101" pitchFamily="2" charset="-122"/>
              <a:cs typeface="Times New Roman" panose="02020603050405020304" pitchFamily="18" charset="0"/>
            </a:endParaRPr>
          </a:p>
          <a:p>
            <a:pPr lvl="4" algn="just">
              <a:lnSpc>
                <a:spcPct val="150000"/>
              </a:lnSpc>
            </a:pPr>
            <a:r>
              <a:rPr lang="vi-VN" sz="3800" kern="100" dirty="0">
                <a:solidFill>
                  <a:srgbClr val="000000"/>
                </a:solidFill>
                <a:ea typeface="SimSun" panose="02010600030101010101" pitchFamily="2" charset="-122"/>
                <a:cs typeface="Times New Roman" panose="02020603050405020304" pitchFamily="18" charset="0"/>
              </a:rPr>
              <a:t>+ Sự việc, hoạt động mở </a:t>
            </a:r>
            <a:r>
              <a:rPr lang="vi-VN" sz="3800" kern="100" dirty="0" smtClean="0">
                <a:solidFill>
                  <a:srgbClr val="000000"/>
                </a:solidFill>
                <a:ea typeface="SimSun" panose="02010600030101010101" pitchFamily="2" charset="-122"/>
                <a:cs typeface="Times New Roman" panose="02020603050405020304" pitchFamily="18" charset="0"/>
              </a:rPr>
              <a:t>đầu</a:t>
            </a:r>
            <a:r>
              <a:rPr lang="en-US" sz="3800" kern="100" dirty="0" smtClean="0">
                <a:solidFill>
                  <a:srgbClr val="000000"/>
                </a:solidFill>
                <a:ea typeface="SimSun" panose="02010600030101010101" pitchFamily="2" charset="-122"/>
                <a:cs typeface="Times New Roman" panose="02020603050405020304" pitchFamily="18" charset="0"/>
              </a:rPr>
              <a:t>…</a:t>
            </a:r>
            <a:endParaRPr lang="vi-VN" sz="3800" kern="100" dirty="0">
              <a:solidFill>
                <a:srgbClr val="000000"/>
              </a:solidFill>
              <a:ea typeface="SimSun" panose="02010600030101010101" pitchFamily="2" charset="-122"/>
              <a:cs typeface="Times New Roman" panose="02020603050405020304" pitchFamily="18" charset="0"/>
            </a:endParaRPr>
          </a:p>
          <a:p>
            <a:pPr lvl="4" algn="just">
              <a:lnSpc>
                <a:spcPct val="150000"/>
              </a:lnSpc>
            </a:pPr>
            <a:r>
              <a:rPr lang="en-US" sz="3800" kern="100" dirty="0" smtClean="0">
                <a:solidFill>
                  <a:srgbClr val="000000"/>
                </a:solidFill>
                <a:ea typeface="SimSun" panose="02010600030101010101" pitchFamily="2" charset="-122"/>
                <a:cs typeface="Times New Roman" panose="02020603050405020304" pitchFamily="18" charset="0"/>
              </a:rPr>
              <a:t>+ </a:t>
            </a:r>
            <a:r>
              <a:rPr lang="vi-VN" sz="3800" kern="100" dirty="0" smtClean="0">
                <a:solidFill>
                  <a:srgbClr val="000000"/>
                </a:solidFill>
                <a:ea typeface="SimSun" panose="02010600030101010101" pitchFamily="2" charset="-122"/>
                <a:cs typeface="Times New Roman" panose="02020603050405020304" pitchFamily="18" charset="0"/>
              </a:rPr>
              <a:t>Sự </a:t>
            </a:r>
            <a:r>
              <a:rPr lang="vi-VN" sz="3800" kern="100" dirty="0">
                <a:solidFill>
                  <a:srgbClr val="000000"/>
                </a:solidFill>
                <a:ea typeface="SimSun" panose="02010600030101010101" pitchFamily="2" charset="-122"/>
                <a:cs typeface="Times New Roman" panose="02020603050405020304" pitchFamily="18" charset="0"/>
              </a:rPr>
              <a:t>việc tiếp </a:t>
            </a:r>
            <a:r>
              <a:rPr lang="vi-VN" sz="3800" kern="100" dirty="0" smtClean="0">
                <a:solidFill>
                  <a:srgbClr val="000000"/>
                </a:solidFill>
                <a:ea typeface="SimSun" panose="02010600030101010101" pitchFamily="2" charset="-122"/>
                <a:cs typeface="Times New Roman" panose="02020603050405020304" pitchFamily="18" charset="0"/>
              </a:rPr>
              <a:t>theo</a:t>
            </a:r>
            <a:r>
              <a:rPr lang="en-US" sz="3800" kern="100" dirty="0" smtClean="0">
                <a:solidFill>
                  <a:srgbClr val="000000"/>
                </a:solidFill>
                <a:ea typeface="SimSun" panose="02010600030101010101" pitchFamily="2" charset="-122"/>
                <a:cs typeface="Times New Roman" panose="02020603050405020304" pitchFamily="18" charset="0"/>
              </a:rPr>
              <a:t>…</a:t>
            </a:r>
            <a:endParaRPr lang="vi-VN" sz="3800" kern="100" dirty="0">
              <a:solidFill>
                <a:srgbClr val="000000"/>
              </a:solidFill>
              <a:ea typeface="SimSun" panose="02010600030101010101" pitchFamily="2" charset="-122"/>
              <a:cs typeface="Times New Roman" panose="02020603050405020304" pitchFamily="18" charset="0"/>
            </a:endParaRPr>
          </a:p>
          <a:p>
            <a:pPr lvl="4" algn="just">
              <a:lnSpc>
                <a:spcPct val="150000"/>
              </a:lnSpc>
            </a:pPr>
            <a:r>
              <a:rPr lang="en-US" sz="3800" kern="100" dirty="0" smtClean="0">
                <a:solidFill>
                  <a:srgbClr val="000000"/>
                </a:solidFill>
                <a:ea typeface="SimSun" panose="02010600030101010101" pitchFamily="2" charset="-122"/>
                <a:cs typeface="Times New Roman" panose="02020603050405020304" pitchFamily="18" charset="0"/>
              </a:rPr>
              <a:t>+ </a:t>
            </a:r>
            <a:r>
              <a:rPr lang="vi-VN" sz="3800" kern="100" dirty="0" smtClean="0">
                <a:solidFill>
                  <a:srgbClr val="000000"/>
                </a:solidFill>
                <a:ea typeface="SimSun" panose="02010600030101010101" pitchFamily="2" charset="-122"/>
                <a:cs typeface="Times New Roman" panose="02020603050405020304" pitchFamily="18" charset="0"/>
              </a:rPr>
              <a:t>Sự </a:t>
            </a:r>
            <a:r>
              <a:rPr lang="vi-VN" sz="3800" kern="100" dirty="0">
                <a:solidFill>
                  <a:srgbClr val="000000"/>
                </a:solidFill>
                <a:ea typeface="SimSun" panose="02010600030101010101" pitchFamily="2" charset="-122"/>
                <a:cs typeface="Times New Roman" panose="02020603050405020304" pitchFamily="18" charset="0"/>
              </a:rPr>
              <a:t>việc, hoạt động cuối </a:t>
            </a:r>
            <a:r>
              <a:rPr lang="vi-VN" sz="3800" kern="100" dirty="0" smtClean="0">
                <a:solidFill>
                  <a:srgbClr val="000000"/>
                </a:solidFill>
                <a:ea typeface="SimSun" panose="02010600030101010101" pitchFamily="2" charset="-122"/>
                <a:cs typeface="Times New Roman" panose="02020603050405020304" pitchFamily="18" charset="0"/>
              </a:rPr>
              <a:t>cùng</a:t>
            </a:r>
            <a:r>
              <a:rPr lang="en-US" sz="3800" kern="100" dirty="0" smtClean="0">
                <a:solidFill>
                  <a:srgbClr val="000000"/>
                </a:solidFill>
                <a:ea typeface="SimSun" panose="02010600030101010101" pitchFamily="2" charset="-122"/>
                <a:cs typeface="Times New Roman" panose="02020603050405020304" pitchFamily="18" charset="0"/>
              </a:rPr>
              <a:t>…</a:t>
            </a:r>
            <a:endParaRPr lang="vi-VN" sz="3800" kern="100" dirty="0">
              <a:solidFill>
                <a:srgbClr val="000000"/>
              </a:solidFill>
              <a:ea typeface="SimSun" panose="02010600030101010101" pitchFamily="2" charset="-122"/>
              <a:cs typeface="Times New Roman" panose="02020603050405020304" pitchFamily="18" charset="0"/>
            </a:endParaRPr>
          </a:p>
          <a:p>
            <a:pPr lvl="2" algn="just">
              <a:lnSpc>
                <a:spcPct val="150000"/>
              </a:lnSpc>
            </a:pPr>
            <a:r>
              <a:rPr lang="vi-VN" sz="3800" b="1" kern="100" dirty="0">
                <a:solidFill>
                  <a:srgbClr val="000000"/>
                </a:solidFill>
                <a:ea typeface="SimSun" panose="02010600030101010101" pitchFamily="2" charset="-122"/>
                <a:cs typeface="Times New Roman" panose="02020603050405020304" pitchFamily="18" charset="0"/>
              </a:rPr>
              <a:t>- Kết bài: </a:t>
            </a:r>
            <a:r>
              <a:rPr lang="vi-VN" sz="3800" kern="100" dirty="0">
                <a:solidFill>
                  <a:srgbClr val="000000"/>
                </a:solidFill>
                <a:ea typeface="SimSun" panose="02010600030101010101" pitchFamily="2" charset="-122"/>
                <a:cs typeface="Times New Roman" panose="02020603050405020304" pitchFamily="18" charset="0"/>
              </a:rPr>
              <a:t>Nhận xét đánh giá về sự kiện, nêu cảm xúc và suy nghĩ mà sự kiện mang lại.</a:t>
            </a:r>
          </a:p>
        </p:txBody>
      </p:sp>
    </p:spTree>
    <p:extLst>
      <p:ext uri="{BB962C8B-B14F-4D97-AF65-F5344CB8AC3E}">
        <p14:creationId xmlns:p14="http://schemas.microsoft.com/office/powerpoint/2010/main" val="346979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p:cTn id="18"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4">
                                            <p:txEl>
                                              <p:pRg st="1" end="1"/>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4">
                                            <p:txEl>
                                              <p:pRg st="2" end="2"/>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p:cTn id="33"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4">
                                            <p:txEl>
                                              <p:pRg st="4" end="4"/>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p:cTn id="38"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4">
                                            <p:txEl>
                                              <p:pRg st="5" end="5"/>
                                            </p:txEl>
                                          </p:spTgt>
                                        </p:tgtEl>
                                      </p:cBhvr>
                                    </p:animEffect>
                                  </p:childTnLst>
                                </p:cTn>
                              </p:par>
                              <p:par>
                                <p:cTn id="41" presetID="53" presetClass="entr" presetSubtype="16" fill="hold"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p:cTn id="43"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4">
                                            <p:txEl>
                                              <p:pRg st="6" end="6"/>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 calcmode="lin" valueType="num">
                                      <p:cBhvr>
                                        <p:cTn id="48"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l="38938" t="67479" r="39327" b="10147"/>
          <a:stretch>
            <a:fillRect/>
          </a:stretch>
        </p:blipFill>
        <p:spPr>
          <a:xfrm rot="1092066">
            <a:off x="16598748" y="1707200"/>
            <a:ext cx="1734317" cy="1881765"/>
          </a:xfrm>
          <a:prstGeom prst="rect">
            <a:avLst/>
          </a:prstGeom>
        </p:spPr>
      </p:pic>
      <p:pic>
        <p:nvPicPr>
          <p:cNvPr id="6" name="Picture 6"/>
          <p:cNvPicPr>
            <a:picLocks noChangeAspect="1"/>
          </p:cNvPicPr>
          <p:nvPr/>
        </p:nvPicPr>
        <p:blipFill>
          <a:blip r:embed="rId2"/>
          <a:srcRect l="61268" t="63472" r="15376" b="14154"/>
          <a:stretch>
            <a:fillRect/>
          </a:stretch>
        </p:blipFill>
        <p:spPr>
          <a:xfrm rot="1092066">
            <a:off x="13864580" y="8892696"/>
            <a:ext cx="1863734" cy="1881765"/>
          </a:xfrm>
          <a:prstGeom prst="rect">
            <a:avLst/>
          </a:prstGeom>
        </p:spPr>
      </p:pic>
      <p:pic>
        <p:nvPicPr>
          <p:cNvPr id="7" name="Picture 7"/>
          <p:cNvPicPr>
            <a:picLocks noChangeAspect="1"/>
          </p:cNvPicPr>
          <p:nvPr/>
        </p:nvPicPr>
        <p:blipFill>
          <a:blip r:embed="rId2"/>
          <a:srcRect l="82857" t="80101"/>
          <a:stretch>
            <a:fillRect/>
          </a:stretch>
        </p:blipFill>
        <p:spPr>
          <a:xfrm rot="-498393">
            <a:off x="14912475" y="51275"/>
            <a:ext cx="779055" cy="953132"/>
          </a:xfrm>
          <a:prstGeom prst="rect">
            <a:avLst/>
          </a:prstGeom>
        </p:spPr>
      </p:pic>
      <p:pic>
        <p:nvPicPr>
          <p:cNvPr id="8" name="Picture 8"/>
          <p:cNvPicPr>
            <a:picLocks noChangeAspect="1"/>
          </p:cNvPicPr>
          <p:nvPr/>
        </p:nvPicPr>
        <p:blipFill>
          <a:blip r:embed="rId3"/>
          <a:srcRect/>
          <a:stretch>
            <a:fillRect/>
          </a:stretch>
        </p:blipFill>
        <p:spPr>
          <a:xfrm>
            <a:off x="15974541" y="918878"/>
            <a:ext cx="747411" cy="653051"/>
          </a:xfrm>
          <a:prstGeom prst="rect">
            <a:avLst/>
          </a:prstGeom>
        </p:spPr>
      </p:pic>
      <p:pic>
        <p:nvPicPr>
          <p:cNvPr id="9" name="Picture 9"/>
          <p:cNvPicPr>
            <a:picLocks noChangeAspect="1"/>
          </p:cNvPicPr>
          <p:nvPr/>
        </p:nvPicPr>
        <p:blipFill>
          <a:blip r:embed="rId3"/>
          <a:srcRect/>
          <a:stretch>
            <a:fillRect/>
          </a:stretch>
        </p:blipFill>
        <p:spPr>
          <a:xfrm rot="-1716020">
            <a:off x="16358776" y="9319643"/>
            <a:ext cx="2214264" cy="1934714"/>
          </a:xfrm>
          <a:prstGeom prst="rect">
            <a:avLst/>
          </a:prstGeom>
        </p:spPr>
      </p:pic>
      <p:sp>
        <p:nvSpPr>
          <p:cNvPr id="10" name="TextBox 10"/>
          <p:cNvSpPr txBox="1"/>
          <p:nvPr/>
        </p:nvSpPr>
        <p:spPr>
          <a:xfrm>
            <a:off x="838200" y="674247"/>
            <a:ext cx="3219450" cy="836704"/>
          </a:xfrm>
          <a:prstGeom prst="rect">
            <a:avLst/>
          </a:prstGeom>
        </p:spPr>
        <p:txBody>
          <a:bodyPr wrap="square" lIns="0" tIns="0" rIns="0" bIns="0" rtlCol="0" anchor="t">
            <a:spAutoFit/>
          </a:bodyPr>
          <a:lstStyle/>
          <a:p>
            <a:pPr marL="0" lvl="0" indent="0">
              <a:lnSpc>
                <a:spcPts val="6999"/>
              </a:lnSpc>
              <a:spcBef>
                <a:spcPct val="0"/>
              </a:spcBef>
            </a:pPr>
            <a:r>
              <a:rPr lang="en-US" sz="5600" b="1" dirty="0" smtClean="0">
                <a:solidFill>
                  <a:srgbClr val="001A47"/>
                </a:solidFill>
                <a:latin typeface="Arial" panose="020B0604020202020204" pitchFamily="34" charset="0"/>
                <a:cs typeface="Arial" panose="020B0604020202020204" pitchFamily="34" charset="0"/>
              </a:rPr>
              <a:t>BƯỚC 3:</a:t>
            </a:r>
            <a:endParaRPr lang="en-US" sz="5600" b="1" dirty="0">
              <a:solidFill>
                <a:srgbClr val="001A47"/>
              </a:solidFill>
              <a:latin typeface="Arial" panose="020B0604020202020204" pitchFamily="34" charset="0"/>
              <a:cs typeface="Arial" panose="020B0604020202020204" pitchFamily="34" charset="0"/>
            </a:endParaRPr>
          </a:p>
        </p:txBody>
      </p:sp>
      <p:pic>
        <p:nvPicPr>
          <p:cNvPr id="12" name="Picture 10"/>
          <p:cNvPicPr>
            <a:picLocks noChangeAspect="1"/>
          </p:cNvPicPr>
          <p:nvPr/>
        </p:nvPicPr>
        <p:blipFill>
          <a:blip r:embed="rId4"/>
          <a:srcRect/>
          <a:stretch>
            <a:fillRect/>
          </a:stretch>
        </p:blipFill>
        <p:spPr>
          <a:xfrm rot="770874">
            <a:off x="15917431" y="5288678"/>
            <a:ext cx="2689034" cy="2655422"/>
          </a:xfrm>
          <a:prstGeom prst="rect">
            <a:avLst/>
          </a:prstGeom>
        </p:spPr>
      </p:pic>
      <p:sp>
        <p:nvSpPr>
          <p:cNvPr id="4" name="Rectangle 3"/>
          <p:cNvSpPr/>
          <p:nvPr/>
        </p:nvSpPr>
        <p:spPr>
          <a:xfrm>
            <a:off x="973493" y="1677403"/>
            <a:ext cx="14782800" cy="2723823"/>
          </a:xfrm>
          <a:prstGeom prst="rect">
            <a:avLst/>
          </a:prstGeom>
        </p:spPr>
        <p:txBody>
          <a:bodyPr wrap="square">
            <a:spAutoFit/>
          </a:bodyPr>
          <a:lstStyle/>
          <a:p>
            <a:pPr algn="just">
              <a:lnSpc>
                <a:spcPct val="150000"/>
              </a:lnSpc>
            </a:pPr>
            <a:r>
              <a:rPr lang="en-US" sz="3800" b="1" kern="100" dirty="0" smtClean="0">
                <a:solidFill>
                  <a:srgbClr val="000000"/>
                </a:solidFill>
                <a:ea typeface="SimSun" panose="02010600030101010101" pitchFamily="2" charset="-122"/>
                <a:cs typeface="Times New Roman" panose="02020603050405020304" pitchFamily="18" charset="0"/>
              </a:rPr>
              <a:t>- </a:t>
            </a:r>
            <a:r>
              <a:rPr lang="vi-VN" sz="3800" b="1" kern="100" dirty="0" smtClean="0">
                <a:solidFill>
                  <a:srgbClr val="000000"/>
                </a:solidFill>
                <a:ea typeface="SimSun" panose="02010600030101010101" pitchFamily="2" charset="-122"/>
                <a:cs typeface="Times New Roman" panose="02020603050405020304" pitchFamily="18" charset="0"/>
              </a:rPr>
              <a:t>Viết bài</a:t>
            </a:r>
            <a:r>
              <a:rPr lang="en-US" sz="3800" b="1" kern="100" dirty="0" smtClean="0">
                <a:solidFill>
                  <a:srgbClr val="000000"/>
                </a:solidFill>
                <a:ea typeface="SimSun" panose="02010600030101010101" pitchFamily="2" charset="-122"/>
                <a:cs typeface="Times New Roman" panose="02020603050405020304" pitchFamily="18" charset="0"/>
              </a:rPr>
              <a:t>. </a:t>
            </a:r>
            <a:endParaRPr lang="en-US" sz="3800" b="1" kern="100" dirty="0">
              <a:solidFill>
                <a:srgbClr val="000000"/>
              </a:solidFill>
              <a:ea typeface="SimSun" panose="02010600030101010101" pitchFamily="2" charset="-122"/>
              <a:cs typeface="Times New Roman" panose="02020603050405020304" pitchFamily="18" charset="0"/>
            </a:endParaRPr>
          </a:p>
          <a:p>
            <a:pPr algn="just">
              <a:lnSpc>
                <a:spcPct val="150000"/>
              </a:lnSpc>
            </a:pPr>
            <a:r>
              <a:rPr lang="en-US" sz="3800" b="1" kern="100" dirty="0" smtClean="0">
                <a:solidFill>
                  <a:srgbClr val="000000"/>
                </a:solidFill>
                <a:ea typeface="SimSun" panose="02010600030101010101" pitchFamily="2" charset="-122"/>
                <a:cs typeface="Times New Roman" panose="02020603050405020304" pitchFamily="18" charset="0"/>
              </a:rPr>
              <a:t>	</a:t>
            </a:r>
            <a:r>
              <a:rPr lang="en-US" sz="3800" kern="100" dirty="0">
                <a:solidFill>
                  <a:srgbClr val="000000"/>
                </a:solidFill>
                <a:latin typeface="Arial" panose="020B0604020202020204" pitchFamily="34" charset="0"/>
                <a:ea typeface="SimSun" panose="02010600030101010101" pitchFamily="2" charset="-122"/>
                <a:cs typeface="Arial" panose="020B0604020202020204" pitchFamily="34" charset="0"/>
              </a:rPr>
              <a:t>+</a:t>
            </a:r>
            <a:r>
              <a:rPr lang="en-US" sz="3800" kern="100" dirty="0" smtClean="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3800" kern="100" dirty="0" err="1" smtClean="0">
                <a:solidFill>
                  <a:srgbClr val="000000"/>
                </a:solidFill>
                <a:latin typeface="Arial" panose="020B0604020202020204" pitchFamily="34" charset="0"/>
                <a:ea typeface="SimSun" panose="02010600030101010101" pitchFamily="2" charset="-122"/>
                <a:cs typeface="Arial" panose="020B0604020202020204" pitchFamily="34" charset="0"/>
              </a:rPr>
              <a:t>Chú</a:t>
            </a:r>
            <a:r>
              <a:rPr lang="en-US" sz="3800" kern="100" dirty="0" smtClean="0">
                <a:solidFill>
                  <a:srgbClr val="000000"/>
                </a:solidFill>
                <a:latin typeface="Arial" panose="020B0604020202020204" pitchFamily="34" charset="0"/>
                <a:ea typeface="SimSun" panose="02010600030101010101" pitchFamily="2" charset="-122"/>
                <a:cs typeface="Arial" panose="020B0604020202020204" pitchFamily="34" charset="0"/>
              </a:rPr>
              <a:t> ý: </a:t>
            </a:r>
            <a:r>
              <a:rPr lang="vi-VN" sz="3800" kern="100" dirty="0" smtClean="0">
                <a:solidFill>
                  <a:srgbClr val="000000"/>
                </a:solidFill>
                <a:ea typeface="SimSun" panose="02010600030101010101" pitchFamily="2" charset="-122"/>
                <a:cs typeface="Times New Roman" panose="02020603050405020304" pitchFamily="18" charset="0"/>
              </a:rPr>
              <a:t>khi </a:t>
            </a:r>
            <a:r>
              <a:rPr lang="vi-VN" sz="3800" kern="100" dirty="0">
                <a:solidFill>
                  <a:srgbClr val="000000"/>
                </a:solidFill>
                <a:ea typeface="SimSun" panose="02010600030101010101" pitchFamily="2" charset="-122"/>
                <a:cs typeface="Times New Roman" panose="02020603050405020304" pitchFamily="18" charset="0"/>
              </a:rPr>
              <a:t>viết cầm bám vào dàn ý, nhìn vào yêu cầu đối với </a:t>
            </a:r>
            <a:r>
              <a:rPr lang="en-US" sz="3800" kern="100" dirty="0" smtClean="0">
                <a:solidFill>
                  <a:srgbClr val="000000"/>
                </a:solidFill>
                <a:ea typeface="SimSun" panose="02010600030101010101" pitchFamily="2" charset="-122"/>
                <a:cs typeface="Times New Roman" panose="02020603050405020304" pitchFamily="18" charset="0"/>
              </a:rPr>
              <a:t>	</a:t>
            </a:r>
            <a:r>
              <a:rPr lang="vi-VN" sz="3800" kern="100" dirty="0" smtClean="0">
                <a:solidFill>
                  <a:srgbClr val="000000"/>
                </a:solidFill>
                <a:ea typeface="SimSun" panose="02010600030101010101" pitchFamily="2" charset="-122"/>
                <a:cs typeface="Times New Roman" panose="02020603050405020304" pitchFamily="18" charset="0"/>
              </a:rPr>
              <a:t>bài</a:t>
            </a:r>
            <a:r>
              <a:rPr lang="en-US" sz="3800" kern="100" dirty="0" smtClean="0">
                <a:solidFill>
                  <a:srgbClr val="000000"/>
                </a:solidFill>
                <a:ea typeface="SimSun" panose="02010600030101010101" pitchFamily="2" charset="-122"/>
                <a:cs typeface="Times New Roman" panose="02020603050405020304" pitchFamily="18" charset="0"/>
              </a:rPr>
              <a:t> </a:t>
            </a:r>
            <a:r>
              <a:rPr lang="vi-VN" sz="3800" kern="100" dirty="0" smtClean="0">
                <a:solidFill>
                  <a:srgbClr val="000000"/>
                </a:solidFill>
                <a:ea typeface="SimSun" panose="02010600030101010101" pitchFamily="2" charset="-122"/>
                <a:cs typeface="Times New Roman" panose="02020603050405020304" pitchFamily="18" charset="0"/>
              </a:rPr>
              <a:t>văn </a:t>
            </a:r>
            <a:r>
              <a:rPr lang="vi-VN" sz="3800" kern="100" dirty="0">
                <a:solidFill>
                  <a:srgbClr val="000000"/>
                </a:solidFill>
                <a:ea typeface="SimSun" panose="02010600030101010101" pitchFamily="2" charset="-122"/>
                <a:cs typeface="Times New Roman" panose="02020603050405020304" pitchFamily="18" charset="0"/>
              </a:rPr>
              <a:t>để đảm bảo được yêu cầu</a:t>
            </a:r>
            <a:r>
              <a:rPr lang="vi-VN" sz="3800" kern="100" dirty="0" smtClean="0">
                <a:solidFill>
                  <a:srgbClr val="000000"/>
                </a:solidFill>
                <a:ea typeface="SimSun" panose="02010600030101010101" pitchFamily="2" charset="-122"/>
                <a:cs typeface="Times New Roman" panose="02020603050405020304" pitchFamily="18" charset="0"/>
              </a:rPr>
              <a:t>,</a:t>
            </a:r>
            <a:endParaRPr lang="vi-VN" sz="3800" kern="100" dirty="0">
              <a:solidFill>
                <a:srgbClr val="000000"/>
              </a:solidFill>
              <a:ea typeface="SimSun" panose="02010600030101010101" pitchFamily="2" charset="-122"/>
              <a:cs typeface="Times New Roman" panose="02020603050405020304" pitchFamily="18" charset="0"/>
            </a:endParaRPr>
          </a:p>
        </p:txBody>
      </p:sp>
      <p:sp>
        <p:nvSpPr>
          <p:cNvPr id="11" name="TextBox 10"/>
          <p:cNvSpPr txBox="1"/>
          <p:nvPr/>
        </p:nvSpPr>
        <p:spPr>
          <a:xfrm>
            <a:off x="838200" y="4762500"/>
            <a:ext cx="3219450" cy="836704"/>
          </a:xfrm>
          <a:prstGeom prst="rect">
            <a:avLst/>
          </a:prstGeom>
        </p:spPr>
        <p:txBody>
          <a:bodyPr wrap="square" lIns="0" tIns="0" rIns="0" bIns="0" rtlCol="0" anchor="t">
            <a:spAutoFit/>
          </a:bodyPr>
          <a:lstStyle/>
          <a:p>
            <a:pPr marL="0" lvl="0" indent="0">
              <a:lnSpc>
                <a:spcPts val="6999"/>
              </a:lnSpc>
              <a:spcBef>
                <a:spcPct val="0"/>
              </a:spcBef>
            </a:pPr>
            <a:r>
              <a:rPr lang="en-US" sz="5600" b="1" dirty="0" smtClean="0">
                <a:solidFill>
                  <a:srgbClr val="001A47"/>
                </a:solidFill>
                <a:latin typeface="Arial" panose="020B0604020202020204" pitchFamily="34" charset="0"/>
                <a:cs typeface="Arial" panose="020B0604020202020204" pitchFamily="34" charset="0"/>
              </a:rPr>
              <a:t>BƯỚC 4:</a:t>
            </a:r>
            <a:endParaRPr lang="en-US" sz="5600" b="1" dirty="0">
              <a:solidFill>
                <a:srgbClr val="001A47"/>
              </a:solidFill>
              <a:latin typeface="Arial" panose="020B0604020202020204" pitchFamily="34" charset="0"/>
              <a:cs typeface="Arial" panose="020B0604020202020204" pitchFamily="34" charset="0"/>
            </a:endParaRPr>
          </a:p>
        </p:txBody>
      </p:sp>
      <p:sp>
        <p:nvSpPr>
          <p:cNvPr id="2" name="Rectangle 1"/>
          <p:cNvSpPr/>
          <p:nvPr/>
        </p:nvSpPr>
        <p:spPr>
          <a:xfrm>
            <a:off x="973492" y="5753100"/>
            <a:ext cx="14876107" cy="2723823"/>
          </a:xfrm>
          <a:prstGeom prst="rect">
            <a:avLst/>
          </a:prstGeom>
        </p:spPr>
        <p:txBody>
          <a:bodyPr wrap="square">
            <a:spAutoFit/>
          </a:bodyPr>
          <a:lstStyle/>
          <a:p>
            <a:pPr algn="just">
              <a:lnSpc>
                <a:spcPct val="150000"/>
              </a:lnSpc>
            </a:pPr>
            <a:r>
              <a:rPr lang="en-US" sz="3800" b="1" kern="100" dirty="0" smtClean="0">
                <a:solidFill>
                  <a:srgbClr val="000000"/>
                </a:solidFill>
                <a:ea typeface="SimSun" panose="02010600030101010101" pitchFamily="2" charset="-122"/>
                <a:cs typeface="Times New Roman" panose="02020603050405020304" pitchFamily="18" charset="0"/>
              </a:rPr>
              <a:t>- </a:t>
            </a:r>
            <a:r>
              <a:rPr lang="vi-VN" sz="3800" b="1" kern="100" dirty="0" smtClean="0">
                <a:solidFill>
                  <a:srgbClr val="000000"/>
                </a:solidFill>
                <a:ea typeface="SimSun" panose="02010600030101010101" pitchFamily="2" charset="-122"/>
                <a:cs typeface="Times New Roman" panose="02020603050405020304" pitchFamily="18" charset="0"/>
              </a:rPr>
              <a:t>Xem </a:t>
            </a:r>
            <a:r>
              <a:rPr lang="vi-VN" sz="3800" b="1" kern="100" dirty="0">
                <a:solidFill>
                  <a:srgbClr val="000000"/>
                </a:solidFill>
                <a:ea typeface="SimSun" panose="02010600030101010101" pitchFamily="2" charset="-122"/>
                <a:cs typeface="Times New Roman" panose="02020603050405020304" pitchFamily="18" charset="0"/>
              </a:rPr>
              <a:t>lại và chỉnh sửa, rút kinh </a:t>
            </a:r>
            <a:r>
              <a:rPr lang="vi-VN" sz="3800" b="1" kern="100" dirty="0" smtClean="0">
                <a:solidFill>
                  <a:srgbClr val="000000"/>
                </a:solidFill>
                <a:ea typeface="SimSun" panose="02010600030101010101" pitchFamily="2" charset="-122"/>
                <a:cs typeface="Times New Roman" panose="02020603050405020304" pitchFamily="18" charset="0"/>
              </a:rPr>
              <a:t>nghiệm</a:t>
            </a:r>
            <a:r>
              <a:rPr lang="en-US" sz="3800" b="1" kern="100" dirty="0">
                <a:solidFill>
                  <a:srgbClr val="000000"/>
                </a:solidFill>
                <a:ea typeface="SimSun" panose="02010600030101010101" pitchFamily="2" charset="-122"/>
                <a:cs typeface="Times New Roman" panose="02020603050405020304" pitchFamily="18" charset="0"/>
              </a:rPr>
              <a:t>.</a:t>
            </a:r>
            <a:endParaRPr lang="en-US" sz="3800" b="1" kern="100" dirty="0" smtClean="0">
              <a:solidFill>
                <a:srgbClr val="000000"/>
              </a:solidFill>
              <a:ea typeface="SimSun" panose="02010600030101010101" pitchFamily="2" charset="-122"/>
              <a:cs typeface="Times New Roman" panose="02020603050405020304" pitchFamily="18" charset="0"/>
            </a:endParaRPr>
          </a:p>
          <a:p>
            <a:pPr algn="just">
              <a:lnSpc>
                <a:spcPct val="150000"/>
              </a:lnSpc>
            </a:pPr>
            <a:r>
              <a:rPr lang="en-US" sz="3800" kern="100" dirty="0" smtClean="0">
                <a:solidFill>
                  <a:srgbClr val="000000"/>
                </a:solidFill>
                <a:ea typeface="SimSun" panose="02010600030101010101" pitchFamily="2" charset="-122"/>
                <a:cs typeface="Times New Roman" panose="02020603050405020304" pitchFamily="18" charset="0"/>
              </a:rPr>
              <a:t>	+ </a:t>
            </a:r>
            <a:r>
              <a:rPr lang="vi-VN" sz="3800" kern="100" dirty="0" smtClean="0">
                <a:solidFill>
                  <a:srgbClr val="000000"/>
                </a:solidFill>
                <a:ea typeface="SimSun" panose="02010600030101010101" pitchFamily="2" charset="-122"/>
                <a:cs typeface="Times New Roman" panose="02020603050405020304" pitchFamily="18" charset="0"/>
              </a:rPr>
              <a:t>Yêu </a:t>
            </a:r>
            <a:r>
              <a:rPr lang="vi-VN" sz="3800" kern="100" dirty="0">
                <a:solidFill>
                  <a:srgbClr val="000000"/>
                </a:solidFill>
                <a:ea typeface="SimSun" panose="02010600030101010101" pitchFamily="2" charset="-122"/>
                <a:cs typeface="Times New Roman" panose="02020603050405020304" pitchFamily="18" charset="0"/>
              </a:rPr>
              <a:t>cầu </a:t>
            </a:r>
            <a:r>
              <a:rPr lang="en-US" sz="3800" kern="100" dirty="0" smtClean="0">
                <a:solidFill>
                  <a:srgbClr val="000000"/>
                </a:solidFill>
                <a:latin typeface="Arial" panose="020B0604020202020204" pitchFamily="34" charset="0"/>
                <a:ea typeface="SimSun" panose="02010600030101010101" pitchFamily="2" charset="-122"/>
                <a:cs typeface="Arial" panose="020B0604020202020204" pitchFamily="34" charset="0"/>
              </a:rPr>
              <a:t>học sinh</a:t>
            </a:r>
            <a:r>
              <a:rPr lang="vi-VN" sz="3800" kern="100" dirty="0" smtClean="0">
                <a:solidFill>
                  <a:srgbClr val="000000"/>
                </a:solidFill>
                <a:latin typeface="Arial" panose="020B0604020202020204" pitchFamily="34" charset="0"/>
                <a:ea typeface="SimSun" panose="02010600030101010101" pitchFamily="2" charset="-122"/>
                <a:cs typeface="Arial" panose="020B0604020202020204" pitchFamily="34" charset="0"/>
              </a:rPr>
              <a:t> </a:t>
            </a:r>
            <a:r>
              <a:rPr lang="vi-VN" sz="3800" kern="100" dirty="0">
                <a:solidFill>
                  <a:srgbClr val="000000"/>
                </a:solidFill>
                <a:ea typeface="SimSun" panose="02010600030101010101" pitchFamily="2" charset="-122"/>
                <a:cs typeface="Times New Roman" panose="02020603050405020304" pitchFamily="18" charset="0"/>
              </a:rPr>
              <a:t>tự đọc lại bài của minh và dùng bảng kiểm </a:t>
            </a:r>
            <a:r>
              <a:rPr lang="en-US" sz="3800" kern="100" dirty="0" smtClean="0">
                <a:solidFill>
                  <a:srgbClr val="000000"/>
                </a:solidFill>
                <a:ea typeface="SimSun" panose="02010600030101010101" pitchFamily="2" charset="-122"/>
                <a:cs typeface="Times New Roman" panose="02020603050405020304" pitchFamily="18" charset="0"/>
              </a:rPr>
              <a:t>	</a:t>
            </a:r>
            <a:r>
              <a:rPr lang="vi-VN" sz="3800" kern="100" dirty="0" smtClean="0">
                <a:solidFill>
                  <a:srgbClr val="000000"/>
                </a:solidFill>
                <a:ea typeface="SimSun" panose="02010600030101010101" pitchFamily="2" charset="-122"/>
                <a:cs typeface="Times New Roman" panose="02020603050405020304" pitchFamily="18" charset="0"/>
              </a:rPr>
              <a:t>để </a:t>
            </a:r>
            <a:r>
              <a:rPr lang="vi-VN" sz="3800" kern="100" dirty="0">
                <a:solidFill>
                  <a:srgbClr val="000000"/>
                </a:solidFill>
                <a:ea typeface="SimSun" panose="02010600030101010101" pitchFamily="2" charset="-122"/>
                <a:cs typeface="Times New Roman" panose="02020603050405020304" pitchFamily="18" charset="0"/>
              </a:rPr>
              <a:t>tự </a:t>
            </a:r>
            <a:r>
              <a:rPr lang="vi-VN" sz="3800" kern="100" dirty="0" smtClean="0">
                <a:solidFill>
                  <a:srgbClr val="000000"/>
                </a:solidFill>
                <a:ea typeface="SimSun" panose="02010600030101010101" pitchFamily="2" charset="-122"/>
                <a:cs typeface="Times New Roman" panose="02020603050405020304" pitchFamily="18" charset="0"/>
              </a:rPr>
              <a:t>điều </a:t>
            </a:r>
            <a:r>
              <a:rPr lang="vi-VN" sz="3800" kern="100" dirty="0">
                <a:solidFill>
                  <a:srgbClr val="000000"/>
                </a:solidFill>
                <a:ea typeface="SimSun" panose="02010600030101010101" pitchFamily="2" charset="-122"/>
                <a:cs typeface="Times New Roman" panose="02020603050405020304" pitchFamily="18" charset="0"/>
              </a:rPr>
              <a:t>chỉnh bài văn.</a:t>
            </a:r>
            <a:endParaRPr lang="en-US" sz="3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525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11"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5" name="TextBox 5"/>
          <p:cNvSpPr txBox="1"/>
          <p:nvPr/>
        </p:nvSpPr>
        <p:spPr>
          <a:xfrm>
            <a:off x="1139563" y="647700"/>
            <a:ext cx="16198388" cy="813364"/>
          </a:xfrm>
          <a:prstGeom prst="rect">
            <a:avLst/>
          </a:prstGeom>
        </p:spPr>
        <p:txBody>
          <a:bodyPr wrap="square" lIns="0" tIns="0" rIns="0" bIns="0" rtlCol="0" anchor="t">
            <a:spAutoFit/>
          </a:bodyPr>
          <a:lstStyle/>
          <a:p>
            <a:pPr algn="ctr">
              <a:lnSpc>
                <a:spcPts val="6999"/>
              </a:lnSpc>
            </a:pPr>
            <a:r>
              <a:rPr lang="en-US" sz="4800" b="1" i="1" dirty="0" err="1" smtClean="0">
                <a:solidFill>
                  <a:srgbClr val="001A47"/>
                </a:solidFill>
                <a:latin typeface="Arial" panose="020B0604020202020204" pitchFamily="34" charset="0"/>
                <a:cs typeface="Arial" panose="020B0604020202020204" pitchFamily="34" charset="0"/>
              </a:rPr>
              <a:t>Bảng</a:t>
            </a:r>
            <a:r>
              <a:rPr lang="en-US" sz="4800" b="1" i="1" dirty="0" smtClean="0">
                <a:solidFill>
                  <a:srgbClr val="001A47"/>
                </a:solidFill>
                <a:latin typeface="Arial" panose="020B0604020202020204" pitchFamily="34" charset="0"/>
                <a:cs typeface="Arial" panose="020B0604020202020204" pitchFamily="34" charset="0"/>
              </a:rPr>
              <a:t> </a:t>
            </a:r>
            <a:r>
              <a:rPr lang="en-US" sz="4800" b="1" i="1" dirty="0" err="1" smtClean="0">
                <a:solidFill>
                  <a:srgbClr val="001A47"/>
                </a:solidFill>
                <a:latin typeface="Arial" panose="020B0604020202020204" pitchFamily="34" charset="0"/>
                <a:cs typeface="Arial" panose="020B0604020202020204" pitchFamily="34" charset="0"/>
              </a:rPr>
              <a:t>kiểm</a:t>
            </a:r>
            <a:r>
              <a:rPr lang="en-US" sz="4800" b="1" i="1" dirty="0" smtClean="0">
                <a:solidFill>
                  <a:srgbClr val="001A47"/>
                </a:solidFill>
                <a:latin typeface="Arial" panose="020B0604020202020204" pitchFamily="34" charset="0"/>
                <a:cs typeface="Arial" panose="020B0604020202020204" pitchFamily="34" charset="0"/>
              </a:rPr>
              <a:t> bài </a:t>
            </a:r>
            <a:r>
              <a:rPr lang="en-US" sz="4800" b="1" i="1" dirty="0" err="1" smtClean="0">
                <a:solidFill>
                  <a:srgbClr val="001A47"/>
                </a:solidFill>
                <a:latin typeface="Arial" panose="020B0604020202020204" pitchFamily="34" charset="0"/>
                <a:cs typeface="Arial" panose="020B0604020202020204" pitchFamily="34" charset="0"/>
              </a:rPr>
              <a:t>viết</a:t>
            </a:r>
            <a:r>
              <a:rPr lang="en-US" sz="4800" b="1" i="1" dirty="0" smtClean="0">
                <a:solidFill>
                  <a:srgbClr val="001A47"/>
                </a:solidFill>
                <a:latin typeface="Arial" panose="020B0604020202020204" pitchFamily="34" charset="0"/>
                <a:cs typeface="Arial" panose="020B0604020202020204" pitchFamily="34" charset="0"/>
              </a:rPr>
              <a:t> </a:t>
            </a:r>
            <a:r>
              <a:rPr lang="en-US" sz="4800" b="1" i="1" dirty="0" err="1" smtClean="0">
                <a:solidFill>
                  <a:srgbClr val="001A47"/>
                </a:solidFill>
                <a:latin typeface="Arial" panose="020B0604020202020204" pitchFamily="34" charset="0"/>
                <a:cs typeface="Arial" panose="020B0604020202020204" pitchFamily="34" charset="0"/>
              </a:rPr>
              <a:t>thuật</a:t>
            </a:r>
            <a:r>
              <a:rPr lang="en-US" sz="4800" b="1" i="1" dirty="0" smtClean="0">
                <a:solidFill>
                  <a:srgbClr val="001A47"/>
                </a:solidFill>
                <a:latin typeface="Arial" panose="020B0604020202020204" pitchFamily="34" charset="0"/>
                <a:cs typeface="Arial" panose="020B0604020202020204" pitchFamily="34" charset="0"/>
              </a:rPr>
              <a:t> lại một </a:t>
            </a:r>
            <a:r>
              <a:rPr lang="en-US" sz="4800" b="1" i="1" dirty="0" err="1" smtClean="0">
                <a:solidFill>
                  <a:srgbClr val="001A47"/>
                </a:solidFill>
                <a:latin typeface="Arial" panose="020B0604020202020204" pitchFamily="34" charset="0"/>
                <a:cs typeface="Arial" panose="020B0604020202020204" pitchFamily="34" charset="0"/>
              </a:rPr>
              <a:t>sự</a:t>
            </a:r>
            <a:r>
              <a:rPr lang="en-US" sz="4800" b="1" i="1" dirty="0" smtClean="0">
                <a:solidFill>
                  <a:srgbClr val="001A47"/>
                </a:solidFill>
                <a:latin typeface="Arial" panose="020B0604020202020204" pitchFamily="34" charset="0"/>
                <a:cs typeface="Arial" panose="020B0604020202020204" pitchFamily="34" charset="0"/>
              </a:rPr>
              <a:t> </a:t>
            </a:r>
            <a:r>
              <a:rPr lang="en-US" sz="4800" b="1" i="1" dirty="0" err="1" smtClean="0">
                <a:solidFill>
                  <a:srgbClr val="001A47"/>
                </a:solidFill>
                <a:latin typeface="Arial" panose="020B0604020202020204" pitchFamily="34" charset="0"/>
                <a:cs typeface="Arial" panose="020B0604020202020204" pitchFamily="34" charset="0"/>
              </a:rPr>
              <a:t>kiện</a:t>
            </a:r>
            <a:r>
              <a:rPr lang="en-US" sz="4800" b="1" i="1" dirty="0" smtClean="0">
                <a:solidFill>
                  <a:srgbClr val="001A47"/>
                </a:solidFill>
                <a:latin typeface="Arial" panose="020B0604020202020204" pitchFamily="34" charset="0"/>
                <a:cs typeface="Arial" panose="020B0604020202020204" pitchFamily="34" charset="0"/>
              </a:rPr>
              <a:t> (</a:t>
            </a:r>
            <a:r>
              <a:rPr lang="en-US" sz="4800" b="1" i="1" dirty="0" err="1" smtClean="0">
                <a:solidFill>
                  <a:srgbClr val="001A47"/>
                </a:solidFill>
                <a:latin typeface="Arial" panose="020B0604020202020204" pitchFamily="34" charset="0"/>
                <a:cs typeface="Arial" panose="020B0604020202020204" pitchFamily="34" charset="0"/>
              </a:rPr>
              <a:t>lễ</a:t>
            </a:r>
            <a:r>
              <a:rPr lang="en-US" sz="4800" b="1" i="1" dirty="0" smtClean="0">
                <a:solidFill>
                  <a:srgbClr val="001A47"/>
                </a:solidFill>
                <a:latin typeface="Arial" panose="020B0604020202020204" pitchFamily="34" charset="0"/>
                <a:cs typeface="Arial" panose="020B0604020202020204" pitchFamily="34" charset="0"/>
              </a:rPr>
              <a:t> </a:t>
            </a:r>
            <a:r>
              <a:rPr lang="en-US" sz="4800" b="1" i="1" dirty="0" err="1" smtClean="0">
                <a:solidFill>
                  <a:srgbClr val="001A47"/>
                </a:solidFill>
                <a:latin typeface="Arial" panose="020B0604020202020204" pitchFamily="34" charset="0"/>
                <a:cs typeface="Arial" panose="020B0604020202020204" pitchFamily="34" charset="0"/>
              </a:rPr>
              <a:t>hội</a:t>
            </a:r>
            <a:r>
              <a:rPr lang="en-US" sz="4800" b="1" i="1" dirty="0" smtClean="0">
                <a:solidFill>
                  <a:srgbClr val="001A47"/>
                </a:solidFill>
                <a:latin typeface="Arial" panose="020B0604020202020204" pitchFamily="34" charset="0"/>
                <a:cs typeface="Arial" panose="020B0604020202020204" pitchFamily="34" charset="0"/>
              </a:rPr>
              <a:t>)</a:t>
            </a:r>
            <a:endParaRPr lang="en-US" sz="4800" b="1" i="1" dirty="0">
              <a:solidFill>
                <a:srgbClr val="001A47"/>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2"/>
          <a:srcRect/>
          <a:stretch>
            <a:fillRect/>
          </a:stretch>
        </p:blipFill>
        <p:spPr>
          <a:xfrm>
            <a:off x="13182600" y="9644850"/>
            <a:ext cx="654911" cy="654092"/>
          </a:xfrm>
          <a:prstGeom prst="rect">
            <a:avLst/>
          </a:prstGeom>
        </p:spPr>
      </p:pic>
      <p:pic>
        <p:nvPicPr>
          <p:cNvPr id="10" name="Picture 10"/>
          <p:cNvPicPr>
            <a:picLocks noChangeAspect="1"/>
          </p:cNvPicPr>
          <p:nvPr/>
        </p:nvPicPr>
        <p:blipFill>
          <a:blip r:embed="rId2"/>
          <a:srcRect/>
          <a:stretch>
            <a:fillRect/>
          </a:stretch>
        </p:blipFill>
        <p:spPr>
          <a:xfrm>
            <a:off x="16097751" y="-763738"/>
            <a:ext cx="1529387" cy="1527475"/>
          </a:xfrm>
          <a:prstGeom prst="rect">
            <a:avLst/>
          </a:prstGeom>
        </p:spPr>
      </p:pic>
      <p:pic>
        <p:nvPicPr>
          <p:cNvPr id="11" name="Picture 11"/>
          <p:cNvPicPr>
            <a:picLocks noChangeAspect="1"/>
          </p:cNvPicPr>
          <p:nvPr/>
        </p:nvPicPr>
        <p:blipFill>
          <a:blip r:embed="rId3"/>
          <a:srcRect/>
          <a:stretch>
            <a:fillRect/>
          </a:stretch>
        </p:blipFill>
        <p:spPr>
          <a:xfrm>
            <a:off x="-907593" y="7477442"/>
            <a:ext cx="2548804" cy="2637831"/>
          </a:xfrm>
          <a:prstGeom prst="rect">
            <a:avLst/>
          </a:prstGeom>
        </p:spPr>
      </p:pic>
      <p:pic>
        <p:nvPicPr>
          <p:cNvPr id="12" name="Picture 12"/>
          <p:cNvPicPr>
            <a:picLocks noChangeAspect="1"/>
          </p:cNvPicPr>
          <p:nvPr/>
        </p:nvPicPr>
        <p:blipFill>
          <a:blip r:embed="rId4"/>
          <a:srcRect/>
          <a:stretch>
            <a:fillRect/>
          </a:stretch>
        </p:blipFill>
        <p:spPr>
          <a:xfrm rot="755260">
            <a:off x="-673676" y="-918854"/>
            <a:ext cx="2675978" cy="2441830"/>
          </a:xfrm>
          <a:prstGeom prst="rect">
            <a:avLst/>
          </a:prstGeom>
        </p:spPr>
      </p:pic>
      <p:pic>
        <p:nvPicPr>
          <p:cNvPr id="14" name="Picture 14"/>
          <p:cNvPicPr>
            <a:picLocks noChangeAspect="1"/>
          </p:cNvPicPr>
          <p:nvPr/>
        </p:nvPicPr>
        <p:blipFill>
          <a:blip r:embed="rId5"/>
          <a:srcRect/>
          <a:stretch>
            <a:fillRect/>
          </a:stretch>
        </p:blipFill>
        <p:spPr>
          <a:xfrm>
            <a:off x="17307244" y="6104606"/>
            <a:ext cx="1961512" cy="1841369"/>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559915931"/>
              </p:ext>
            </p:extLst>
          </p:nvPr>
        </p:nvGraphicFramePr>
        <p:xfrm>
          <a:off x="1632112" y="1670955"/>
          <a:ext cx="15666033" cy="7764004"/>
        </p:xfrm>
        <a:graphic>
          <a:graphicData uri="http://schemas.openxmlformats.org/drawingml/2006/table">
            <a:tbl>
              <a:tblPr firstRow="1" bandRow="1">
                <a:tableStyleId>{5940675A-B579-460E-94D1-54222C63F5DA}</a:tableStyleId>
              </a:tblPr>
              <a:tblGrid>
                <a:gridCol w="3006988">
                  <a:extLst>
                    <a:ext uri="{9D8B030D-6E8A-4147-A177-3AD203B41FA5}">
                      <a16:colId xmlns:a16="http://schemas.microsoft.com/office/drawing/2014/main" xmlns="" val="1137041963"/>
                    </a:ext>
                  </a:extLst>
                </a:gridCol>
                <a:gridCol w="10210800">
                  <a:extLst>
                    <a:ext uri="{9D8B030D-6E8A-4147-A177-3AD203B41FA5}">
                      <a16:colId xmlns:a16="http://schemas.microsoft.com/office/drawing/2014/main" xmlns="" val="36674093"/>
                    </a:ext>
                  </a:extLst>
                </a:gridCol>
                <a:gridCol w="2448245">
                  <a:extLst>
                    <a:ext uri="{9D8B030D-6E8A-4147-A177-3AD203B41FA5}">
                      <a16:colId xmlns:a16="http://schemas.microsoft.com/office/drawing/2014/main" xmlns="" val="3119308261"/>
                    </a:ext>
                  </a:extLst>
                </a:gridCol>
              </a:tblGrid>
              <a:tr h="1177095">
                <a:tc>
                  <a:txBody>
                    <a:bodyPr/>
                    <a:lstStyle/>
                    <a:p>
                      <a:pPr algn="ctr">
                        <a:lnSpc>
                          <a:spcPct val="150000"/>
                        </a:lnSpc>
                      </a:pPr>
                      <a:r>
                        <a:rPr lang="en-US" sz="3200" b="1" dirty="0" smtClean="0">
                          <a:solidFill>
                            <a:srgbClr val="FF0000"/>
                          </a:solidFill>
                          <a:latin typeface="Arial" panose="020B0604020202020204" pitchFamily="34" charset="0"/>
                          <a:cs typeface="Arial" panose="020B0604020202020204" pitchFamily="34" charset="0"/>
                        </a:rPr>
                        <a:t>CÁC</a:t>
                      </a:r>
                      <a:r>
                        <a:rPr lang="en-US" sz="3200" b="1" baseline="0" dirty="0" smtClean="0">
                          <a:solidFill>
                            <a:srgbClr val="FF0000"/>
                          </a:solidFill>
                          <a:latin typeface="Arial" panose="020B0604020202020204" pitchFamily="34" charset="0"/>
                          <a:cs typeface="Arial" panose="020B0604020202020204" pitchFamily="34" charset="0"/>
                        </a:rPr>
                        <a:t> PHẦN CỦA BÀI VIẾT</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a:txBody>
                    <a:bodyPr/>
                    <a:lstStyle/>
                    <a:p>
                      <a:pPr algn="ctr"/>
                      <a:r>
                        <a:rPr lang="en-US" sz="3200" b="1" dirty="0" smtClean="0">
                          <a:solidFill>
                            <a:srgbClr val="FF0000"/>
                          </a:solidFill>
                          <a:latin typeface="Arial" panose="020B0604020202020204" pitchFamily="34" charset="0"/>
                          <a:cs typeface="Arial" panose="020B0604020202020204" pitchFamily="34" charset="0"/>
                        </a:rPr>
                        <a:t>NỘI</a:t>
                      </a:r>
                      <a:r>
                        <a:rPr lang="en-US" sz="3200" b="1" baseline="0" dirty="0" smtClean="0">
                          <a:solidFill>
                            <a:srgbClr val="FF0000"/>
                          </a:solidFill>
                          <a:latin typeface="Arial" panose="020B0604020202020204" pitchFamily="34" charset="0"/>
                          <a:cs typeface="Arial" panose="020B0604020202020204" pitchFamily="34" charset="0"/>
                        </a:rPr>
                        <a:t> DUNG KIỂM TRA</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a:txBody>
                    <a:bodyPr/>
                    <a:lstStyle/>
                    <a:p>
                      <a:pPr algn="ctr">
                        <a:lnSpc>
                          <a:spcPct val="150000"/>
                        </a:lnSpc>
                      </a:pPr>
                      <a:r>
                        <a:rPr lang="en-US" sz="3200" b="1" dirty="0" smtClean="0">
                          <a:solidFill>
                            <a:srgbClr val="FF0000"/>
                          </a:solidFill>
                          <a:latin typeface="Arial" panose="020B0604020202020204" pitchFamily="34" charset="0"/>
                          <a:cs typeface="Arial" panose="020B0604020202020204" pitchFamily="34" charset="0"/>
                        </a:rPr>
                        <a:t>ĐẠT/</a:t>
                      </a:r>
                      <a:r>
                        <a:rPr lang="en-US" sz="3200" b="1" baseline="0" dirty="0" smtClean="0">
                          <a:solidFill>
                            <a:srgbClr val="FF0000"/>
                          </a:solidFill>
                          <a:latin typeface="Arial" panose="020B0604020202020204" pitchFamily="34" charset="0"/>
                          <a:cs typeface="Arial" panose="020B0604020202020204" pitchFamily="34" charset="0"/>
                        </a:rPr>
                        <a:t> </a:t>
                      </a:r>
                    </a:p>
                    <a:p>
                      <a:pPr algn="ctr">
                        <a:lnSpc>
                          <a:spcPct val="150000"/>
                        </a:lnSpc>
                      </a:pPr>
                      <a:r>
                        <a:rPr lang="en-US" sz="3200" b="1" baseline="0" dirty="0" smtClean="0">
                          <a:solidFill>
                            <a:srgbClr val="FF0000"/>
                          </a:solidFill>
                          <a:latin typeface="Arial" panose="020B0604020202020204" pitchFamily="34" charset="0"/>
                          <a:cs typeface="Arial" panose="020B0604020202020204" pitchFamily="34" charset="0"/>
                        </a:rPr>
                        <a:t>CHƯA ĐẠT</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2">
                        <a:lumMod val="20000"/>
                        <a:lumOff val="80000"/>
                      </a:schemeClr>
                    </a:solidFill>
                  </a:tcPr>
                </a:tc>
                <a:extLst>
                  <a:ext uri="{0D108BD9-81ED-4DB2-BD59-A6C34878D82A}">
                    <a16:rowId xmlns:a16="http://schemas.microsoft.com/office/drawing/2014/main" xmlns="" val="3138506152"/>
                  </a:ext>
                </a:extLst>
              </a:tr>
              <a:tr h="866581">
                <a:tc>
                  <a:txBody>
                    <a:bodyPr/>
                    <a:lstStyle/>
                    <a:p>
                      <a:pPr algn="ctr">
                        <a:lnSpc>
                          <a:spcPct val="150000"/>
                        </a:lnSpc>
                      </a:pPr>
                      <a:r>
                        <a:rPr lang="en-US" sz="3200" b="1" dirty="0" smtClean="0">
                          <a:latin typeface="Arial" panose="020B0604020202020204" pitchFamily="34" charset="0"/>
                          <a:cs typeface="Arial" panose="020B0604020202020204" pitchFamily="34" charset="0"/>
                        </a:rPr>
                        <a:t>Mở</a:t>
                      </a:r>
                      <a:r>
                        <a:rPr lang="en-US" sz="3200" b="1" baseline="0" dirty="0" smtClean="0">
                          <a:latin typeface="Arial" panose="020B0604020202020204" pitchFamily="34" charset="0"/>
                          <a:cs typeface="Arial" panose="020B0604020202020204" pitchFamily="34" charset="0"/>
                        </a:rPr>
                        <a:t> bài</a:t>
                      </a:r>
                      <a:endParaRPr lang="en-US" sz="3200" b="1" dirty="0">
                        <a:latin typeface="Arial" panose="020B0604020202020204" pitchFamily="34" charset="0"/>
                        <a:cs typeface="Arial" panose="020B0604020202020204" pitchFamily="34" charset="0"/>
                      </a:endParaRPr>
                    </a:p>
                  </a:txBody>
                  <a:tcPr anchor="ctr"/>
                </a:tc>
                <a:tc>
                  <a:txBody>
                    <a:bodyPr/>
                    <a:lstStyle/>
                    <a:p>
                      <a:pPr>
                        <a:lnSpc>
                          <a:spcPct val="150000"/>
                        </a:lnSpc>
                      </a:pPr>
                      <a:r>
                        <a:rPr lang="en-US" sz="2800" dirty="0" err="1" smtClean="0">
                          <a:latin typeface="Arial" panose="020B0604020202020204" pitchFamily="34" charset="0"/>
                          <a:cs typeface="Arial" panose="020B0604020202020204" pitchFamily="34" charset="0"/>
                        </a:rPr>
                        <a:t>Giới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thiệu</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rõ</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ràng</a:t>
                      </a:r>
                      <a:r>
                        <a:rPr lang="en-US" sz="2800" baseline="0" dirty="0" smtClean="0">
                          <a:latin typeface="Arial" panose="020B0604020202020204" pitchFamily="34" charset="0"/>
                          <a:cs typeface="Arial" panose="020B0604020202020204" pitchFamily="34" charset="0"/>
                        </a:rPr>
                        <a:t> về </a:t>
                      </a:r>
                      <a:r>
                        <a:rPr lang="en-US" sz="2800" baseline="0" dirty="0" err="1" smtClean="0">
                          <a:latin typeface="Arial" panose="020B0604020202020204" pitchFamily="34" charset="0"/>
                          <a:cs typeface="Arial" panose="020B0604020202020204" pitchFamily="34" charset="0"/>
                        </a:rPr>
                        <a:t>đề</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tài</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không</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gian</a:t>
                      </a:r>
                      <a:r>
                        <a:rPr lang="en-US" sz="2800" baseline="0" dirty="0" smtClean="0">
                          <a:latin typeface="Arial" panose="020B0604020202020204" pitchFamily="34" charset="0"/>
                          <a:cs typeface="Arial" panose="020B0604020202020204" pitchFamily="34" charset="0"/>
                        </a:rPr>
                        <a:t>, thời </a:t>
                      </a:r>
                      <a:r>
                        <a:rPr lang="en-US" sz="2800" baseline="0" dirty="0" err="1" smtClean="0">
                          <a:latin typeface="Arial" panose="020B0604020202020204" pitchFamily="34" charset="0"/>
                          <a:cs typeface="Arial" panose="020B0604020202020204" pitchFamily="34" charset="0"/>
                        </a:rPr>
                        <a:t>gian</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diễn</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ra</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lễ</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hội</a:t>
                      </a:r>
                      <a:endParaRPr lang="en-US" sz="2800" dirty="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xmlns="" val="4240560657"/>
                  </a:ext>
                </a:extLst>
              </a:tr>
              <a:tr h="866581">
                <a:tc rowSpan="4">
                  <a:txBody>
                    <a:bodyPr/>
                    <a:lstStyle/>
                    <a:p>
                      <a:pPr algn="ctr">
                        <a:lnSpc>
                          <a:spcPct val="150000"/>
                        </a:lnSpc>
                      </a:pPr>
                      <a:r>
                        <a:rPr lang="en-US" sz="3200" b="1" dirty="0" err="1" smtClean="0">
                          <a:latin typeface="Arial" panose="020B0604020202020204" pitchFamily="34" charset="0"/>
                          <a:cs typeface="Arial" panose="020B0604020202020204" pitchFamily="34" charset="0"/>
                        </a:rPr>
                        <a:t>Thân</a:t>
                      </a:r>
                      <a:r>
                        <a:rPr lang="en-US" sz="3200" b="1" baseline="0" dirty="0" smtClean="0">
                          <a:latin typeface="Arial" panose="020B0604020202020204" pitchFamily="34" charset="0"/>
                          <a:cs typeface="Arial" panose="020B0604020202020204" pitchFamily="34" charset="0"/>
                        </a:rPr>
                        <a:t> bài</a:t>
                      </a:r>
                      <a:endParaRPr lang="en-US" sz="3200" b="1" dirty="0">
                        <a:latin typeface="Arial" panose="020B0604020202020204" pitchFamily="34" charset="0"/>
                        <a:cs typeface="Arial" panose="020B0604020202020204" pitchFamily="34" charset="0"/>
                      </a:endParaRPr>
                    </a:p>
                  </a:txBody>
                  <a:tcPr anchor="ctr"/>
                </a:tc>
                <a:tc>
                  <a:txBody>
                    <a:bodyPr/>
                    <a:lstStyle/>
                    <a:p>
                      <a:pPr>
                        <a:lnSpc>
                          <a:spcPct val="150000"/>
                        </a:lnSpc>
                      </a:pPr>
                      <a:r>
                        <a:rPr lang="en-US" sz="2800" dirty="0" err="1" smtClean="0">
                          <a:latin typeface="Arial" panose="020B0604020202020204" pitchFamily="34" charset="0"/>
                          <a:cs typeface="Arial" panose="020B0604020202020204" pitchFamily="34" charset="0"/>
                        </a:rPr>
                        <a:t>Tái</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hiện</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được</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khung</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cảnh</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không</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khí</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chung</a:t>
                      </a:r>
                      <a:r>
                        <a:rPr lang="en-US" sz="2800" baseline="0" dirty="0" smtClean="0">
                          <a:latin typeface="Arial" panose="020B0604020202020204" pitchFamily="34" charset="0"/>
                          <a:cs typeface="Arial" panose="020B0604020202020204" pitchFamily="34" charset="0"/>
                        </a:rPr>
                        <a:t> từ cái </a:t>
                      </a:r>
                      <a:r>
                        <a:rPr lang="en-US" sz="2800" baseline="0" dirty="0" err="1" smtClean="0">
                          <a:latin typeface="Arial" panose="020B0604020202020204" pitchFamily="34" charset="0"/>
                          <a:cs typeface="Arial" panose="020B0604020202020204" pitchFamily="34" charset="0"/>
                        </a:rPr>
                        <a:t>nhìn</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bao</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quát</a:t>
                      </a:r>
                      <a:r>
                        <a:rPr lang="en-US" sz="2800" baseline="0" dirty="0" smtClean="0">
                          <a:latin typeface="Arial" panose="020B0604020202020204" pitchFamily="34" charset="0"/>
                          <a:cs typeface="Arial" panose="020B0604020202020204" pitchFamily="34" charset="0"/>
                        </a:rPr>
                        <a:t> về </a:t>
                      </a:r>
                      <a:r>
                        <a:rPr lang="en-US" sz="2800" baseline="0" dirty="0" err="1" smtClean="0">
                          <a:latin typeface="Arial" panose="020B0604020202020204" pitchFamily="34" charset="0"/>
                          <a:cs typeface="Arial" panose="020B0604020202020204" pitchFamily="34" charset="0"/>
                        </a:rPr>
                        <a:t>nơi</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diễn</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ra</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lễ</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hội</a:t>
                      </a:r>
                      <a:endParaRPr lang="en-US" sz="2800" dirty="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xmlns="" val="2627994653"/>
                  </a:ext>
                </a:extLst>
              </a:tr>
              <a:tr h="866581">
                <a:tc vMerge="1">
                  <a:txBody>
                    <a:bodyPr/>
                    <a:lstStyle/>
                    <a:p>
                      <a:pPr>
                        <a:lnSpc>
                          <a:spcPct val="150000"/>
                        </a:lnSpc>
                      </a:pPr>
                      <a:endParaRPr lang="en-US" sz="3200" dirty="0">
                        <a:latin typeface="Arial" panose="020B0604020202020204" pitchFamily="34" charset="0"/>
                        <a:cs typeface="Arial" panose="020B0604020202020204" pitchFamily="34" charset="0"/>
                      </a:endParaRPr>
                    </a:p>
                  </a:txBody>
                  <a:tcPr/>
                </a:tc>
                <a:tc>
                  <a:txBody>
                    <a:bodyPr/>
                    <a:lstStyle/>
                    <a:p>
                      <a:pPr>
                        <a:lnSpc>
                          <a:spcPct val="150000"/>
                        </a:lnSpc>
                      </a:pPr>
                      <a:r>
                        <a:rPr lang="en-US" sz="2800" dirty="0" err="1" smtClean="0">
                          <a:latin typeface="Arial" panose="020B0604020202020204" pitchFamily="34" charset="0"/>
                          <a:cs typeface="Arial" panose="020B0604020202020204" pitchFamily="34" charset="0"/>
                        </a:rPr>
                        <a:t>Thuật</a:t>
                      </a:r>
                      <a:r>
                        <a:rPr lang="en-US" sz="2800" baseline="0" dirty="0" smtClean="0">
                          <a:latin typeface="Arial" panose="020B0604020202020204" pitchFamily="34" charset="0"/>
                          <a:cs typeface="Arial" panose="020B0604020202020204" pitchFamily="34" charset="0"/>
                        </a:rPr>
                        <a:t> lại các </a:t>
                      </a:r>
                      <a:r>
                        <a:rPr lang="en-US" sz="2800" baseline="0" dirty="0" err="1" smtClean="0">
                          <a:latin typeface="Arial" panose="020B0604020202020204" pitchFamily="34" charset="0"/>
                          <a:cs typeface="Arial" panose="020B0604020202020204" pitchFamily="34" charset="0"/>
                        </a:rPr>
                        <a:t>hoạt</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động</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theo</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diễn</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tiến</a:t>
                      </a:r>
                      <a:r>
                        <a:rPr lang="en-US" sz="2800" baseline="0" dirty="0" smtClean="0">
                          <a:latin typeface="Arial" panose="020B0604020202020204" pitchFamily="34" charset="0"/>
                          <a:cs typeface="Arial" panose="020B0604020202020204" pitchFamily="34" charset="0"/>
                        </a:rPr>
                        <a:t> thời </a:t>
                      </a:r>
                      <a:r>
                        <a:rPr lang="en-US" sz="2800" baseline="0" dirty="0" err="1" smtClean="0">
                          <a:latin typeface="Arial" panose="020B0604020202020204" pitchFamily="34" charset="0"/>
                          <a:cs typeface="Arial" panose="020B0604020202020204" pitchFamily="34" charset="0"/>
                        </a:rPr>
                        <a:t>gian</a:t>
                      </a:r>
                      <a:r>
                        <a:rPr lang="en-US" sz="2800" baseline="0" dirty="0" smtClean="0">
                          <a:latin typeface="Arial" panose="020B0604020202020204" pitchFamily="34" charset="0"/>
                          <a:cs typeface="Arial" panose="020B0604020202020204" pitchFamily="34" charset="0"/>
                        </a:rPr>
                        <a:t> của </a:t>
                      </a:r>
                      <a:r>
                        <a:rPr lang="en-US" sz="2800" baseline="0" dirty="0" err="1" smtClean="0">
                          <a:latin typeface="Arial" panose="020B0604020202020204" pitchFamily="34" charset="0"/>
                          <a:cs typeface="Arial" panose="020B0604020202020204" pitchFamily="34" charset="0"/>
                        </a:rPr>
                        <a:t>lễ</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hội</a:t>
                      </a:r>
                      <a:endParaRPr lang="en-US" sz="2800" dirty="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xmlns="" val="2843617360"/>
                  </a:ext>
                </a:extLst>
              </a:tr>
              <a:tr h="866581">
                <a:tc vMerge="1">
                  <a:txBody>
                    <a:bodyPr/>
                    <a:lstStyle/>
                    <a:p>
                      <a:pPr>
                        <a:lnSpc>
                          <a:spcPct val="150000"/>
                        </a:lnSpc>
                      </a:pPr>
                      <a:endParaRPr lang="en-US" sz="3200" dirty="0">
                        <a:latin typeface="Arial" panose="020B0604020202020204" pitchFamily="34" charset="0"/>
                        <a:cs typeface="Arial" panose="020B0604020202020204" pitchFamily="34" charset="0"/>
                      </a:endParaRPr>
                    </a:p>
                  </a:txBody>
                  <a:tcPr/>
                </a:tc>
                <a:tc>
                  <a:txBody>
                    <a:bodyPr/>
                    <a:lstStyle/>
                    <a:p>
                      <a:pPr>
                        <a:lnSpc>
                          <a:spcPct val="150000"/>
                        </a:lnSpc>
                      </a:pPr>
                      <a:r>
                        <a:rPr lang="en-US" sz="2800" dirty="0" err="1" smtClean="0">
                          <a:latin typeface="Arial" panose="020B0604020202020204" pitchFamily="34" charset="0"/>
                          <a:cs typeface="Arial" panose="020B0604020202020204" pitchFamily="34" charset="0"/>
                        </a:rPr>
                        <a:t>Sử</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dụng</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thông</a:t>
                      </a:r>
                      <a:r>
                        <a:rPr lang="en-US" sz="2800" baseline="0" dirty="0" smtClean="0">
                          <a:latin typeface="Arial" panose="020B0604020202020204" pitchFamily="34" charset="0"/>
                          <a:cs typeface="Arial" panose="020B0604020202020204" pitchFamily="34" charset="0"/>
                        </a:rPr>
                        <a:t> tin chính </a:t>
                      </a:r>
                      <a:r>
                        <a:rPr lang="en-US" sz="2800" baseline="0" dirty="0" err="1" smtClean="0">
                          <a:latin typeface="Arial" panose="020B0604020202020204" pitchFamily="34" charset="0"/>
                          <a:cs typeface="Arial" panose="020B0604020202020204" pitchFamily="34" charset="0"/>
                        </a:rPr>
                        <a:t>xác</a:t>
                      </a:r>
                      <a:r>
                        <a:rPr lang="en-US" sz="2800" baseline="0" dirty="0" smtClean="0">
                          <a:latin typeface="Arial" panose="020B0604020202020204" pitchFamily="34" charset="0"/>
                          <a:cs typeface="Arial" panose="020B0604020202020204" pitchFamily="34" charset="0"/>
                        </a:rPr>
                        <a:t>, tin </a:t>
                      </a:r>
                      <a:r>
                        <a:rPr lang="en-US" sz="2800" baseline="0" dirty="0" err="1" smtClean="0">
                          <a:latin typeface="Arial" panose="020B0604020202020204" pitchFamily="34" charset="0"/>
                          <a:cs typeface="Arial" panose="020B0604020202020204" pitchFamily="34" charset="0"/>
                        </a:rPr>
                        <a:t>cậy</a:t>
                      </a:r>
                      <a:endParaRPr lang="en-US" sz="2800" dirty="0">
                        <a:latin typeface="Arial" panose="020B060402020202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xmlns="" val="3741529637"/>
                  </a:ext>
                </a:extLst>
              </a:tr>
              <a:tr h="866581">
                <a:tc vMerge="1">
                  <a:txBody>
                    <a:bodyPr/>
                    <a:lstStyle/>
                    <a:p>
                      <a:pPr>
                        <a:lnSpc>
                          <a:spcPct val="150000"/>
                        </a:lnSpc>
                      </a:pPr>
                      <a:endParaRPr lang="en-US" sz="3200" dirty="0">
                        <a:latin typeface="Arial" panose="020B0604020202020204" pitchFamily="34" charset="0"/>
                        <a:cs typeface="Arial" panose="020B0604020202020204" pitchFamily="34" charset="0"/>
                      </a:endParaRPr>
                    </a:p>
                  </a:txBody>
                  <a:tcPr/>
                </a:tc>
                <a:tc>
                  <a:txBody>
                    <a:bodyPr/>
                    <a:lstStyle/>
                    <a:p>
                      <a:pPr>
                        <a:lnSpc>
                          <a:spcPct val="150000"/>
                        </a:lnSpc>
                      </a:pPr>
                      <a:r>
                        <a:rPr lang="en-US" sz="2800" dirty="0" err="1" smtClean="0">
                          <a:latin typeface="Arial" panose="020B0604020202020204" pitchFamily="34" charset="0"/>
                          <a:cs typeface="Arial" panose="020B0604020202020204" pitchFamily="34" charset="0"/>
                        </a:rPr>
                        <a:t>Sử</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dụng</a:t>
                      </a:r>
                      <a:r>
                        <a:rPr lang="en-US" sz="2800" baseline="0" dirty="0" smtClean="0">
                          <a:latin typeface="Arial" panose="020B0604020202020204" pitchFamily="34" charset="0"/>
                          <a:cs typeface="Arial" panose="020B0604020202020204" pitchFamily="34" charset="0"/>
                        </a:rPr>
                        <a:t> các từ </a:t>
                      </a:r>
                      <a:r>
                        <a:rPr lang="en-US" sz="2800" baseline="0" dirty="0" err="1" smtClean="0">
                          <a:latin typeface="Arial" panose="020B0604020202020204" pitchFamily="34" charset="0"/>
                          <a:cs typeface="Arial" panose="020B0604020202020204" pitchFamily="34" charset="0"/>
                        </a:rPr>
                        <a:t>ngữ</a:t>
                      </a:r>
                      <a:r>
                        <a:rPr lang="en-US" sz="2800" baseline="0" dirty="0" smtClean="0">
                          <a:latin typeface="Arial" panose="020B0604020202020204" pitchFamily="34" charset="0"/>
                          <a:cs typeface="Arial" panose="020B0604020202020204" pitchFamily="34" charset="0"/>
                        </a:rPr>
                        <a:t> chỉ thời </a:t>
                      </a:r>
                      <a:r>
                        <a:rPr lang="en-US" sz="2800" baseline="0" dirty="0" err="1" smtClean="0">
                          <a:latin typeface="Arial" panose="020B0604020202020204" pitchFamily="34" charset="0"/>
                          <a:cs typeface="Arial" panose="020B0604020202020204" pitchFamily="34" charset="0"/>
                        </a:rPr>
                        <a:t>gian</a:t>
                      </a:r>
                      <a:r>
                        <a:rPr lang="en-US" sz="2800" baseline="0" dirty="0" smtClean="0">
                          <a:latin typeface="Arial" panose="020B0604020202020204" pitchFamily="34" charset="0"/>
                          <a:cs typeface="Arial" panose="020B0604020202020204" pitchFamily="34" charset="0"/>
                        </a:rPr>
                        <a:t> địa </a:t>
                      </a:r>
                      <a:r>
                        <a:rPr lang="en-US" sz="2800" baseline="0" dirty="0" err="1" smtClean="0">
                          <a:latin typeface="Arial" panose="020B0604020202020204" pitchFamily="34" charset="0"/>
                          <a:cs typeface="Arial" panose="020B0604020202020204" pitchFamily="34" charset="0"/>
                        </a:rPr>
                        <a:t>điểm</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phù</a:t>
                      </a:r>
                      <a:r>
                        <a:rPr lang="en-US" sz="2800" baseline="0" dirty="0" smtClean="0">
                          <a:latin typeface="Arial" panose="020B0604020202020204" pitchFamily="34" charset="0"/>
                          <a:cs typeface="Arial" panose="020B0604020202020204" pitchFamily="34" charset="0"/>
                        </a:rPr>
                        <a:t> hợp</a:t>
                      </a:r>
                      <a:endParaRPr lang="en-US" sz="2800" dirty="0">
                        <a:latin typeface="Arial" panose="020B060402020202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xmlns="" val="3821214899"/>
                  </a:ext>
                </a:extLst>
              </a:tr>
              <a:tr h="866581">
                <a:tc>
                  <a:txBody>
                    <a:bodyPr/>
                    <a:lstStyle/>
                    <a:p>
                      <a:pPr algn="ctr">
                        <a:lnSpc>
                          <a:spcPct val="150000"/>
                        </a:lnSpc>
                      </a:pPr>
                      <a:r>
                        <a:rPr lang="en-US" sz="3200" b="1" dirty="0" err="1" smtClean="0">
                          <a:latin typeface="Arial" panose="020B0604020202020204" pitchFamily="34" charset="0"/>
                          <a:cs typeface="Arial" panose="020B0604020202020204" pitchFamily="34" charset="0"/>
                        </a:rPr>
                        <a:t>Kết</a:t>
                      </a:r>
                      <a:r>
                        <a:rPr lang="en-US" sz="3200" b="1" baseline="0" dirty="0" smtClean="0">
                          <a:latin typeface="Arial" panose="020B0604020202020204" pitchFamily="34" charset="0"/>
                          <a:cs typeface="Arial" panose="020B0604020202020204" pitchFamily="34" charset="0"/>
                        </a:rPr>
                        <a:t> bài</a:t>
                      </a:r>
                      <a:endParaRPr lang="en-US" sz="3200" b="1" dirty="0">
                        <a:latin typeface="Arial" panose="020B0604020202020204" pitchFamily="34" charset="0"/>
                        <a:cs typeface="Arial" panose="020B0604020202020204" pitchFamily="34" charset="0"/>
                      </a:endParaRPr>
                    </a:p>
                  </a:txBody>
                  <a:tcPr anchor="ctr"/>
                </a:tc>
                <a:tc>
                  <a:txBody>
                    <a:bodyPr/>
                    <a:lstStyle/>
                    <a:p>
                      <a:pPr>
                        <a:lnSpc>
                          <a:spcPct val="150000"/>
                        </a:lnSpc>
                      </a:pPr>
                      <a:r>
                        <a:rPr lang="en-US" sz="2800" dirty="0" err="1" smtClean="0">
                          <a:latin typeface="Arial" panose="020B0604020202020204" pitchFamily="34" charset="0"/>
                          <a:cs typeface="Arial" panose="020B0604020202020204" pitchFamily="34" charset="0"/>
                        </a:rPr>
                        <a:t>Nêu</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ra</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được</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nhận</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xét</a:t>
                      </a:r>
                      <a:r>
                        <a:rPr lang="en-US" sz="2800" baseline="0" dirty="0" smtClean="0">
                          <a:latin typeface="Arial" panose="020B0604020202020204" pitchFamily="34" charset="0"/>
                          <a:cs typeface="Arial" panose="020B0604020202020204" pitchFamily="34" charset="0"/>
                        </a:rPr>
                        <a:t>, đánh giá, hoặc </a:t>
                      </a:r>
                      <a:r>
                        <a:rPr lang="en-US" sz="2800" baseline="0" dirty="0" err="1" smtClean="0">
                          <a:latin typeface="Arial" panose="020B0604020202020204" pitchFamily="34" charset="0"/>
                          <a:cs typeface="Arial" panose="020B0604020202020204" pitchFamily="34" charset="0"/>
                        </a:rPr>
                        <a:t>cảm</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nhận</a:t>
                      </a:r>
                      <a:r>
                        <a:rPr lang="en-US" sz="2800" baseline="0" dirty="0" smtClean="0">
                          <a:latin typeface="Arial" panose="020B0604020202020204" pitchFamily="34" charset="0"/>
                          <a:cs typeface="Arial" panose="020B0604020202020204" pitchFamily="34" charset="0"/>
                        </a:rPr>
                        <a:t> của người </a:t>
                      </a:r>
                      <a:r>
                        <a:rPr lang="en-US" sz="2800" baseline="0" dirty="0" err="1" smtClean="0">
                          <a:latin typeface="Arial" panose="020B0604020202020204" pitchFamily="34" charset="0"/>
                          <a:cs typeface="Arial" panose="020B0604020202020204" pitchFamily="34" charset="0"/>
                        </a:rPr>
                        <a:t>viết</a:t>
                      </a:r>
                      <a:r>
                        <a:rPr lang="en-US" sz="2800" baseline="0" dirty="0" smtClean="0">
                          <a:latin typeface="Arial" panose="020B0604020202020204" pitchFamily="34" charset="0"/>
                          <a:cs typeface="Arial" panose="020B0604020202020204" pitchFamily="34" charset="0"/>
                        </a:rPr>
                        <a:t> về </a:t>
                      </a:r>
                      <a:r>
                        <a:rPr lang="en-US" sz="2800" baseline="0" dirty="0" err="1" smtClean="0">
                          <a:latin typeface="Arial" panose="020B0604020202020204" pitchFamily="34" charset="0"/>
                          <a:cs typeface="Arial" panose="020B0604020202020204" pitchFamily="34" charset="0"/>
                        </a:rPr>
                        <a:t>sự</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kiện</a:t>
                      </a:r>
                      <a:endParaRPr lang="en-US" sz="2800" dirty="0">
                        <a:latin typeface="Arial" panose="020B060402020202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xmlns="" val="2431411648"/>
                  </a:ext>
                </a:extLst>
              </a:tr>
            </a:tbl>
          </a:graphicData>
        </a:graphic>
      </p:graphicFrame>
      <p:pic>
        <p:nvPicPr>
          <p:cNvPr id="16" name="Picture 13"/>
          <p:cNvPicPr>
            <a:picLocks noChangeAspect="1"/>
          </p:cNvPicPr>
          <p:nvPr/>
        </p:nvPicPr>
        <p:blipFill>
          <a:blip r:embed="rId6"/>
          <a:srcRect/>
          <a:stretch>
            <a:fillRect/>
          </a:stretch>
        </p:blipFill>
        <p:spPr>
          <a:xfrm>
            <a:off x="10309113" y="8837659"/>
            <a:ext cx="2336343" cy="18749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2000250"/>
          </a:xfrm>
          <a:prstGeom prst="rect">
            <a:avLst/>
          </a:prstGeom>
          <a:solidFill>
            <a:srgbClr val="B9E1FF"/>
          </a:solidFill>
        </p:spPr>
      </p:sp>
      <p:grpSp>
        <p:nvGrpSpPr>
          <p:cNvPr id="3" name="Group 3"/>
          <p:cNvGrpSpPr/>
          <p:nvPr/>
        </p:nvGrpSpPr>
        <p:grpSpPr>
          <a:xfrm>
            <a:off x="1961421" y="974922"/>
            <a:ext cx="14365158" cy="2050655"/>
            <a:chOff x="0" y="0"/>
            <a:chExt cx="13407095" cy="1913890"/>
          </a:xfrm>
        </p:grpSpPr>
        <p:sp>
          <p:nvSpPr>
            <p:cNvPr id="4" name="Freeform 4"/>
            <p:cNvSpPr/>
            <p:nvPr/>
          </p:nvSpPr>
          <p:spPr>
            <a:xfrm>
              <a:off x="0" y="0"/>
              <a:ext cx="13407095" cy="1913890"/>
            </a:xfrm>
            <a:custGeom>
              <a:avLst/>
              <a:gdLst/>
              <a:ahLst/>
              <a:cxnLst/>
              <a:rect l="l" t="t" r="r" b="b"/>
              <a:pathLst>
                <a:path w="13407095" h="1913890">
                  <a:moveTo>
                    <a:pt x="13407095" y="956945"/>
                  </a:moveTo>
                  <a:lnTo>
                    <a:pt x="13407095" y="956945"/>
                  </a:lnTo>
                  <a:cubicBezTo>
                    <a:pt x="13407095" y="1485392"/>
                    <a:pt x="12978724" y="1913890"/>
                    <a:pt x="12450149" y="1913890"/>
                  </a:cubicBezTo>
                  <a:lnTo>
                    <a:pt x="956945" y="1913890"/>
                  </a:lnTo>
                  <a:cubicBezTo>
                    <a:pt x="428371" y="1913890"/>
                    <a:pt x="0" y="1485392"/>
                    <a:pt x="0" y="956945"/>
                  </a:cubicBezTo>
                  <a:lnTo>
                    <a:pt x="0" y="956945"/>
                  </a:lnTo>
                  <a:cubicBezTo>
                    <a:pt x="0" y="428371"/>
                    <a:pt x="428371" y="0"/>
                    <a:pt x="956945" y="0"/>
                  </a:cubicBezTo>
                  <a:lnTo>
                    <a:pt x="12450149" y="0"/>
                  </a:lnTo>
                  <a:cubicBezTo>
                    <a:pt x="12978597" y="0"/>
                    <a:pt x="13407095" y="428371"/>
                    <a:pt x="13407095" y="956945"/>
                  </a:cubicBezTo>
                  <a:close/>
                </a:path>
              </a:pathLst>
            </a:custGeom>
            <a:solidFill>
              <a:srgbClr val="75C4FF"/>
            </a:solidFill>
          </p:spPr>
        </p:sp>
      </p:grpSp>
      <p:pic>
        <p:nvPicPr>
          <p:cNvPr id="6" name="Picture 6"/>
          <p:cNvPicPr>
            <a:picLocks noChangeAspect="1"/>
          </p:cNvPicPr>
          <p:nvPr/>
        </p:nvPicPr>
        <p:blipFill>
          <a:blip r:embed="rId2"/>
          <a:srcRect/>
          <a:stretch>
            <a:fillRect/>
          </a:stretch>
        </p:blipFill>
        <p:spPr>
          <a:xfrm rot="10081898">
            <a:off x="1368294" y="8685858"/>
            <a:ext cx="1777174" cy="1426182"/>
          </a:xfrm>
          <a:prstGeom prst="rect">
            <a:avLst/>
          </a:prstGeom>
        </p:spPr>
      </p:pic>
      <p:pic>
        <p:nvPicPr>
          <p:cNvPr id="7" name="Picture 7"/>
          <p:cNvPicPr>
            <a:picLocks noChangeAspect="1"/>
          </p:cNvPicPr>
          <p:nvPr/>
        </p:nvPicPr>
        <p:blipFill>
          <a:blip r:embed="rId3"/>
          <a:srcRect/>
          <a:stretch>
            <a:fillRect/>
          </a:stretch>
        </p:blipFill>
        <p:spPr>
          <a:xfrm>
            <a:off x="15736823" y="9260769"/>
            <a:ext cx="1522477" cy="1520574"/>
          </a:xfrm>
          <a:prstGeom prst="rect">
            <a:avLst/>
          </a:prstGeom>
        </p:spPr>
      </p:pic>
      <p:pic>
        <p:nvPicPr>
          <p:cNvPr id="8" name="Picture 8"/>
          <p:cNvPicPr>
            <a:picLocks noChangeAspect="1"/>
          </p:cNvPicPr>
          <p:nvPr/>
        </p:nvPicPr>
        <p:blipFill>
          <a:blip r:embed="rId4"/>
          <a:srcRect/>
          <a:stretch>
            <a:fillRect/>
          </a:stretch>
        </p:blipFill>
        <p:spPr>
          <a:xfrm>
            <a:off x="17625303" y="8517091"/>
            <a:ext cx="1325394" cy="1244214"/>
          </a:xfrm>
          <a:prstGeom prst="rect">
            <a:avLst/>
          </a:prstGeom>
        </p:spPr>
      </p:pic>
      <p:pic>
        <p:nvPicPr>
          <p:cNvPr id="9" name="Picture 9"/>
          <p:cNvPicPr>
            <a:picLocks noChangeAspect="1"/>
          </p:cNvPicPr>
          <p:nvPr/>
        </p:nvPicPr>
        <p:blipFill>
          <a:blip r:embed="rId5"/>
          <a:srcRect/>
          <a:stretch>
            <a:fillRect/>
          </a:stretch>
        </p:blipFill>
        <p:spPr>
          <a:xfrm>
            <a:off x="-609600" y="5372100"/>
            <a:ext cx="1474549" cy="1526053"/>
          </a:xfrm>
          <a:prstGeom prst="rect">
            <a:avLst/>
          </a:prstGeom>
        </p:spPr>
      </p:pic>
      <p:sp>
        <p:nvSpPr>
          <p:cNvPr id="11" name="TextBox 11"/>
          <p:cNvSpPr txBox="1"/>
          <p:nvPr/>
        </p:nvSpPr>
        <p:spPr>
          <a:xfrm>
            <a:off x="3274027" y="1600200"/>
            <a:ext cx="11739946" cy="933450"/>
          </a:xfrm>
          <a:prstGeom prst="rect">
            <a:avLst/>
          </a:prstGeom>
        </p:spPr>
        <p:txBody>
          <a:bodyPr lIns="0" tIns="0" rIns="0" bIns="0" rtlCol="0" anchor="t">
            <a:spAutoFit/>
          </a:bodyPr>
          <a:lstStyle/>
          <a:p>
            <a:pPr marL="0" lvl="0" indent="0" algn="ctr">
              <a:lnSpc>
                <a:spcPts val="6999"/>
              </a:lnSpc>
              <a:spcBef>
                <a:spcPct val="0"/>
              </a:spcBef>
            </a:pPr>
            <a:r>
              <a:rPr lang="en-US" sz="6400" b="1" u="none" dirty="0" smtClean="0">
                <a:solidFill>
                  <a:srgbClr val="001A47"/>
                </a:solidFill>
                <a:latin typeface="Arial" panose="020B0604020202020204" pitchFamily="34" charset="0"/>
                <a:cs typeface="Arial" panose="020B0604020202020204" pitchFamily="34" charset="0"/>
              </a:rPr>
              <a:t>VẬN DỤNG</a:t>
            </a:r>
            <a:endParaRPr lang="en-US" sz="6400" b="1" u="none" dirty="0">
              <a:solidFill>
                <a:srgbClr val="001A47"/>
              </a:solidFill>
              <a:latin typeface="Arial" panose="020B0604020202020204" pitchFamily="34" charset="0"/>
              <a:cs typeface="Arial" panose="020B0604020202020204" pitchFamily="34" charset="0"/>
            </a:endParaRPr>
          </a:p>
        </p:txBody>
      </p:sp>
      <p:sp>
        <p:nvSpPr>
          <p:cNvPr id="12" name="Rectangle 11"/>
          <p:cNvSpPr/>
          <p:nvPr/>
        </p:nvSpPr>
        <p:spPr>
          <a:xfrm>
            <a:off x="762000" y="3173144"/>
            <a:ext cx="16992600" cy="1200329"/>
          </a:xfrm>
          <a:prstGeom prst="rect">
            <a:avLst/>
          </a:prstGeom>
        </p:spPr>
        <p:txBody>
          <a:bodyPr wrap="square">
            <a:spAutoFit/>
          </a:bodyPr>
          <a:lstStyle/>
          <a:p>
            <a:pPr algn="just">
              <a:lnSpc>
                <a:spcPct val="150000"/>
              </a:lnSpc>
              <a:tabLst>
                <a:tab pos="3778250" algn="l"/>
              </a:tabLst>
            </a:pPr>
            <a:r>
              <a:rPr lang="vi-VN" sz="4800" b="1" i="1" dirty="0" smtClean="0">
                <a:solidFill>
                  <a:srgbClr val="000000"/>
                </a:solidFill>
                <a:ea typeface="Times New Roman" panose="02020603050405020304" pitchFamily="18" charset="0"/>
                <a:cs typeface="Times New Roman" panose="02020603050405020304" pitchFamily="18" charset="0"/>
              </a:rPr>
              <a:t>Hãy </a:t>
            </a:r>
            <a:r>
              <a:rPr lang="vi-VN" sz="4800" b="1" i="1" dirty="0">
                <a:solidFill>
                  <a:srgbClr val="000000"/>
                </a:solidFill>
                <a:ea typeface="Times New Roman" panose="02020603050405020304" pitchFamily="18" charset="0"/>
                <a:cs typeface="Times New Roman" panose="02020603050405020304" pitchFamily="18" charset="0"/>
              </a:rPr>
              <a:t>thuyết minh thuật lại lễ khai giảng năm lớp 6 của em</a:t>
            </a:r>
            <a:r>
              <a:rPr lang="vi-VN" sz="4800" b="1" i="1" dirty="0" smtClean="0">
                <a:solidFill>
                  <a:srgbClr val="000000"/>
                </a:solidFill>
                <a:ea typeface="Times New Roman" panose="02020603050405020304" pitchFamily="18" charset="0"/>
                <a:cs typeface="Times New Roman" panose="02020603050405020304" pitchFamily="18" charset="0"/>
              </a:rPr>
              <a:t>.</a:t>
            </a:r>
            <a:endParaRPr lang="vi-VN" sz="4800" b="1" i="1" dirty="0">
              <a:solidFill>
                <a:srgbClr val="000000"/>
              </a:solidFill>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18749" t="10000" r="13750" b="16250"/>
          <a:stretch/>
        </p:blipFill>
        <p:spPr>
          <a:xfrm>
            <a:off x="5448300" y="4510236"/>
            <a:ext cx="7391400" cy="5748094"/>
          </a:xfrm>
          <a:prstGeom prst="rect">
            <a:avLst/>
          </a:prstGeom>
        </p:spPr>
      </p:pic>
    </p:spTree>
    <p:extLst>
      <p:ext uri="{BB962C8B-B14F-4D97-AF65-F5344CB8AC3E}">
        <p14:creationId xmlns:p14="http://schemas.microsoft.com/office/powerpoint/2010/main" val="4081338745"/>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46DBE"/>
        </a:solidFill>
        <a:effectLst/>
      </p:bgPr>
    </p:bg>
    <p:spTree>
      <p:nvGrpSpPr>
        <p:cNvPr id="1" name=""/>
        <p:cNvGrpSpPr/>
        <p:nvPr/>
      </p:nvGrpSpPr>
      <p:grpSpPr>
        <a:xfrm>
          <a:off x="0" y="0"/>
          <a:ext cx="0" cy="0"/>
          <a:chOff x="0" y="0"/>
          <a:chExt cx="0" cy="0"/>
        </a:xfrm>
      </p:grpSpPr>
      <p:grpSp>
        <p:nvGrpSpPr>
          <p:cNvPr id="2" name="Group 2"/>
          <p:cNvGrpSpPr/>
          <p:nvPr/>
        </p:nvGrpSpPr>
        <p:grpSpPr>
          <a:xfrm>
            <a:off x="116867" y="5952179"/>
            <a:ext cx="323850" cy="3238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solidFill>
                <a:srgbClr val="000000"/>
              </a:solidFill>
            </a:ln>
          </p:spPr>
        </p:sp>
      </p:grpSp>
      <p:grpSp>
        <p:nvGrpSpPr>
          <p:cNvPr id="4" name="Group 4"/>
          <p:cNvGrpSpPr/>
          <p:nvPr/>
        </p:nvGrpSpPr>
        <p:grpSpPr>
          <a:xfrm>
            <a:off x="5317258" y="6145468"/>
            <a:ext cx="323850" cy="323850"/>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solidFill>
                <a:srgbClr val="000000"/>
              </a:solidFill>
            </a:ln>
          </p:spPr>
        </p:sp>
      </p:grpSp>
      <p:grpSp>
        <p:nvGrpSpPr>
          <p:cNvPr id="6" name="Group 6"/>
          <p:cNvGrpSpPr/>
          <p:nvPr/>
        </p:nvGrpSpPr>
        <p:grpSpPr>
          <a:xfrm>
            <a:off x="9605817" y="6525130"/>
            <a:ext cx="323850" cy="32385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solidFill>
                <a:srgbClr val="000000"/>
              </a:solidFill>
            </a:ln>
          </p:spPr>
        </p:sp>
      </p:grpSp>
      <p:sp>
        <p:nvSpPr>
          <p:cNvPr id="8" name="AutoShape 8"/>
          <p:cNvSpPr/>
          <p:nvPr/>
        </p:nvSpPr>
        <p:spPr>
          <a:xfrm>
            <a:off x="1687677" y="2127499"/>
            <a:ext cx="14938079" cy="7057329"/>
          </a:xfrm>
          <a:prstGeom prst="rect">
            <a:avLst/>
          </a:prstGeom>
          <a:solidFill>
            <a:srgbClr val="75C4FF"/>
          </a:solidFill>
        </p:spPr>
      </p:sp>
      <p:grpSp>
        <p:nvGrpSpPr>
          <p:cNvPr id="9" name="Group 9"/>
          <p:cNvGrpSpPr/>
          <p:nvPr/>
        </p:nvGrpSpPr>
        <p:grpSpPr>
          <a:xfrm>
            <a:off x="17777875" y="6385096"/>
            <a:ext cx="323850" cy="32385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solidFill>
                <a:srgbClr val="000000"/>
              </a:solidFill>
            </a:ln>
          </p:spPr>
        </p:sp>
      </p:grpSp>
      <p:grpSp>
        <p:nvGrpSpPr>
          <p:cNvPr id="11" name="Group 11"/>
          <p:cNvGrpSpPr/>
          <p:nvPr/>
        </p:nvGrpSpPr>
        <p:grpSpPr>
          <a:xfrm>
            <a:off x="4069775" y="1102171"/>
            <a:ext cx="10148451" cy="2050655"/>
            <a:chOff x="0" y="0"/>
            <a:chExt cx="9471615" cy="1913890"/>
          </a:xfrm>
        </p:grpSpPr>
        <p:sp>
          <p:nvSpPr>
            <p:cNvPr id="12" name="Freeform 12"/>
            <p:cNvSpPr/>
            <p:nvPr/>
          </p:nvSpPr>
          <p:spPr>
            <a:xfrm>
              <a:off x="0" y="0"/>
              <a:ext cx="9471615" cy="1913890"/>
            </a:xfrm>
            <a:custGeom>
              <a:avLst/>
              <a:gdLst/>
              <a:ahLst/>
              <a:cxnLst/>
              <a:rect l="l" t="t" r="r" b="b"/>
              <a:pathLst>
                <a:path w="9471615" h="1913890">
                  <a:moveTo>
                    <a:pt x="9471615" y="956945"/>
                  </a:moveTo>
                  <a:lnTo>
                    <a:pt x="9471615" y="956945"/>
                  </a:lnTo>
                  <a:cubicBezTo>
                    <a:pt x="9471615" y="1485392"/>
                    <a:pt x="9043244" y="1913890"/>
                    <a:pt x="8514670" y="1913890"/>
                  </a:cubicBezTo>
                  <a:lnTo>
                    <a:pt x="956945" y="1913890"/>
                  </a:lnTo>
                  <a:cubicBezTo>
                    <a:pt x="428371" y="1913890"/>
                    <a:pt x="0" y="1485392"/>
                    <a:pt x="0" y="956945"/>
                  </a:cubicBezTo>
                  <a:lnTo>
                    <a:pt x="0" y="956945"/>
                  </a:lnTo>
                  <a:cubicBezTo>
                    <a:pt x="0" y="428371"/>
                    <a:pt x="428371" y="0"/>
                    <a:pt x="956945" y="0"/>
                  </a:cubicBezTo>
                  <a:lnTo>
                    <a:pt x="8514669" y="0"/>
                  </a:lnTo>
                  <a:cubicBezTo>
                    <a:pt x="9043117" y="0"/>
                    <a:pt x="9471615" y="428371"/>
                    <a:pt x="9471615" y="956945"/>
                  </a:cubicBezTo>
                  <a:close/>
                </a:path>
              </a:pathLst>
            </a:custGeom>
            <a:solidFill>
              <a:srgbClr val="B9E1FF"/>
            </a:solidFill>
          </p:spPr>
        </p:sp>
      </p:grpSp>
      <p:sp>
        <p:nvSpPr>
          <p:cNvPr id="13" name="TextBox 13"/>
          <p:cNvSpPr txBox="1"/>
          <p:nvPr/>
        </p:nvSpPr>
        <p:spPr>
          <a:xfrm>
            <a:off x="4798027" y="1727449"/>
            <a:ext cx="8691946" cy="897682"/>
          </a:xfrm>
          <a:prstGeom prst="rect">
            <a:avLst/>
          </a:prstGeom>
        </p:spPr>
        <p:txBody>
          <a:bodyPr lIns="0" tIns="0" rIns="0" bIns="0" rtlCol="0" anchor="t">
            <a:spAutoFit/>
          </a:bodyPr>
          <a:lstStyle/>
          <a:p>
            <a:pPr marL="0" lvl="0" indent="0" algn="ctr">
              <a:lnSpc>
                <a:spcPts val="6999"/>
              </a:lnSpc>
              <a:spcBef>
                <a:spcPct val="0"/>
              </a:spcBef>
            </a:pPr>
            <a:r>
              <a:rPr lang="en-US" sz="6400" b="1" dirty="0" smtClean="0">
                <a:solidFill>
                  <a:srgbClr val="001A47"/>
                </a:solidFill>
                <a:latin typeface="Arial" panose="020B0604020202020204" pitchFamily="34" charset="0"/>
                <a:cs typeface="Arial" panose="020B0604020202020204" pitchFamily="34" charset="0"/>
              </a:rPr>
              <a:t>HƯỚNG DẪN VỀ NHÀ</a:t>
            </a:r>
            <a:endParaRPr lang="en-US" sz="6400" b="1" dirty="0">
              <a:solidFill>
                <a:srgbClr val="001A47"/>
              </a:solidFill>
              <a:latin typeface="Arial" panose="020B0604020202020204" pitchFamily="34" charset="0"/>
              <a:cs typeface="Arial" panose="020B0604020202020204" pitchFamily="34" charset="0"/>
            </a:endParaRPr>
          </a:p>
        </p:txBody>
      </p:sp>
      <p:pic>
        <p:nvPicPr>
          <p:cNvPr id="15" name="Picture 15"/>
          <p:cNvPicPr>
            <a:picLocks noChangeAspect="1"/>
          </p:cNvPicPr>
          <p:nvPr/>
        </p:nvPicPr>
        <p:blipFill>
          <a:blip r:embed="rId2"/>
          <a:srcRect/>
          <a:stretch>
            <a:fillRect/>
          </a:stretch>
        </p:blipFill>
        <p:spPr>
          <a:xfrm>
            <a:off x="116867" y="1745077"/>
            <a:ext cx="1178075" cy="1219223"/>
          </a:xfrm>
          <a:prstGeom prst="rect">
            <a:avLst/>
          </a:prstGeom>
        </p:spPr>
      </p:pic>
      <p:pic>
        <p:nvPicPr>
          <p:cNvPr id="16" name="Picture 16"/>
          <p:cNvPicPr>
            <a:picLocks noChangeAspect="1"/>
          </p:cNvPicPr>
          <p:nvPr/>
        </p:nvPicPr>
        <p:blipFill>
          <a:blip r:embed="rId3"/>
          <a:srcRect/>
          <a:stretch>
            <a:fillRect/>
          </a:stretch>
        </p:blipFill>
        <p:spPr>
          <a:xfrm rot="413534">
            <a:off x="16458585" y="965408"/>
            <a:ext cx="1820340" cy="2406093"/>
          </a:xfrm>
          <a:prstGeom prst="rect">
            <a:avLst/>
          </a:prstGeom>
        </p:spPr>
      </p:pic>
      <p:pic>
        <p:nvPicPr>
          <p:cNvPr id="17" name="Picture 17"/>
          <p:cNvPicPr>
            <a:picLocks noChangeAspect="1"/>
          </p:cNvPicPr>
          <p:nvPr/>
        </p:nvPicPr>
        <p:blipFill>
          <a:blip r:embed="rId4"/>
          <a:srcRect/>
          <a:stretch>
            <a:fillRect/>
          </a:stretch>
        </p:blipFill>
        <p:spPr>
          <a:xfrm>
            <a:off x="16134184" y="3628586"/>
            <a:ext cx="1364678" cy="1245268"/>
          </a:xfrm>
          <a:prstGeom prst="rect">
            <a:avLst/>
          </a:prstGeom>
        </p:spPr>
      </p:pic>
      <p:pic>
        <p:nvPicPr>
          <p:cNvPr id="18" name="Picture 18"/>
          <p:cNvPicPr>
            <a:picLocks noChangeAspect="1"/>
          </p:cNvPicPr>
          <p:nvPr/>
        </p:nvPicPr>
        <p:blipFill>
          <a:blip r:embed="rId5"/>
          <a:srcRect/>
          <a:stretch>
            <a:fillRect/>
          </a:stretch>
        </p:blipFill>
        <p:spPr>
          <a:xfrm>
            <a:off x="16631945" y="7397775"/>
            <a:ext cx="1961512" cy="1841369"/>
          </a:xfrm>
          <a:prstGeom prst="rect">
            <a:avLst/>
          </a:prstGeom>
        </p:spPr>
      </p:pic>
      <p:pic>
        <p:nvPicPr>
          <p:cNvPr id="19" name="Picture 19"/>
          <p:cNvPicPr>
            <a:picLocks noChangeAspect="1"/>
          </p:cNvPicPr>
          <p:nvPr/>
        </p:nvPicPr>
        <p:blipFill>
          <a:blip r:embed="rId6"/>
          <a:srcRect/>
          <a:stretch>
            <a:fillRect/>
          </a:stretch>
        </p:blipFill>
        <p:spPr>
          <a:xfrm rot="938449">
            <a:off x="1047656" y="5704693"/>
            <a:ext cx="904929" cy="849502"/>
          </a:xfrm>
          <a:prstGeom prst="rect">
            <a:avLst/>
          </a:prstGeom>
        </p:spPr>
      </p:pic>
      <p:pic>
        <p:nvPicPr>
          <p:cNvPr id="20" name="Picture 20"/>
          <p:cNvPicPr>
            <a:picLocks noChangeAspect="1"/>
          </p:cNvPicPr>
          <p:nvPr/>
        </p:nvPicPr>
        <p:blipFill>
          <a:blip r:embed="rId7"/>
          <a:srcRect/>
          <a:stretch>
            <a:fillRect/>
          </a:stretch>
        </p:blipFill>
        <p:spPr>
          <a:xfrm rot="-1788174">
            <a:off x="-391969" y="6776056"/>
            <a:ext cx="1478155" cy="1258279"/>
          </a:xfrm>
          <a:prstGeom prst="rect">
            <a:avLst/>
          </a:prstGeom>
        </p:spPr>
      </p:pic>
      <p:pic>
        <p:nvPicPr>
          <p:cNvPr id="21" name="Picture 21"/>
          <p:cNvPicPr>
            <a:picLocks noChangeAspect="1"/>
          </p:cNvPicPr>
          <p:nvPr/>
        </p:nvPicPr>
        <p:blipFill>
          <a:blip r:embed="rId7"/>
          <a:srcRect/>
          <a:stretch>
            <a:fillRect/>
          </a:stretch>
        </p:blipFill>
        <p:spPr>
          <a:xfrm rot="2912490">
            <a:off x="16278621" y="6035606"/>
            <a:ext cx="962804" cy="819587"/>
          </a:xfrm>
          <a:prstGeom prst="rect">
            <a:avLst/>
          </a:prstGeom>
        </p:spPr>
      </p:pic>
      <p:pic>
        <p:nvPicPr>
          <p:cNvPr id="22" name="Picture 22"/>
          <p:cNvPicPr>
            <a:picLocks noChangeAspect="1"/>
          </p:cNvPicPr>
          <p:nvPr/>
        </p:nvPicPr>
        <p:blipFill>
          <a:blip r:embed="rId8"/>
          <a:srcRect/>
          <a:stretch>
            <a:fillRect/>
          </a:stretch>
        </p:blipFill>
        <p:spPr>
          <a:xfrm rot="-1324590">
            <a:off x="-353134" y="8675540"/>
            <a:ext cx="2197543" cy="1524545"/>
          </a:xfrm>
          <a:prstGeom prst="rect">
            <a:avLst/>
          </a:prstGeom>
        </p:spPr>
      </p:pic>
      <p:sp>
        <p:nvSpPr>
          <p:cNvPr id="14" name="Rectangle 13"/>
          <p:cNvSpPr/>
          <p:nvPr/>
        </p:nvSpPr>
        <p:spPr>
          <a:xfrm>
            <a:off x="2504438" y="3324667"/>
            <a:ext cx="13304555" cy="4939814"/>
          </a:xfrm>
          <a:prstGeom prst="rect">
            <a:avLst/>
          </a:prstGeom>
        </p:spPr>
        <p:txBody>
          <a:bodyPr wrap="square">
            <a:spAutoFit/>
          </a:bodyPr>
          <a:lstStyle/>
          <a:p>
            <a:pPr marL="571500" indent="-571500" algn="just">
              <a:lnSpc>
                <a:spcPct val="150000"/>
              </a:lnSpc>
              <a:buFont typeface="Wingdings" panose="05000000000000000000" pitchFamily="2" charset="2"/>
              <a:buChar char="ü"/>
              <a:tabLst>
                <a:tab pos="3778250" algn="l"/>
              </a:tabLst>
            </a:pPr>
            <a:r>
              <a:rPr lang="en-US" sz="42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Về nhà: </a:t>
            </a:r>
            <a:r>
              <a:rPr lang="vi-VN" sz="4200" dirty="0" smtClean="0">
                <a:solidFill>
                  <a:srgbClr val="000000"/>
                </a:solidFill>
                <a:ea typeface="Times New Roman" panose="02020603050405020304" pitchFamily="18" charset="0"/>
                <a:cs typeface="Times New Roman" panose="02020603050405020304" pitchFamily="18" charset="0"/>
              </a:rPr>
              <a:t>Em </a:t>
            </a:r>
            <a:r>
              <a:rPr lang="vi-VN" sz="4200" dirty="0">
                <a:solidFill>
                  <a:srgbClr val="000000"/>
                </a:solidFill>
                <a:ea typeface="Times New Roman" panose="02020603050405020304" pitchFamily="18" charset="0"/>
                <a:cs typeface="Times New Roman" panose="02020603050405020304" pitchFamily="18" charset="0"/>
              </a:rPr>
              <a:t>hãy làm 1 video clip thuyết minh thuật lại một sự kiện hoặc lễ hội mà em yêu thích đảm bảo đầy đủ yêu cầu đặc điểm của kiểu bài. </a:t>
            </a:r>
            <a:endParaRPr lang="en-US" sz="4200" dirty="0" smtClean="0">
              <a:solidFill>
                <a:srgbClr val="000000"/>
              </a:solidFill>
              <a:ea typeface="Times New Roman" panose="02020603050405020304" pitchFamily="18" charset="0"/>
              <a:cs typeface="Times New Roman" panose="02020603050405020304" pitchFamily="18" charset="0"/>
            </a:endParaRPr>
          </a:p>
          <a:p>
            <a:pPr marL="571500" indent="-571500" algn="just">
              <a:lnSpc>
                <a:spcPct val="150000"/>
              </a:lnSpc>
              <a:buFont typeface="Wingdings" panose="05000000000000000000" pitchFamily="2" charset="2"/>
              <a:buChar char="ü"/>
              <a:tabLst>
                <a:tab pos="3778250" algn="l"/>
              </a:tabLst>
            </a:pPr>
            <a:r>
              <a:rPr lang="en-US" sz="42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Chuẩn</a:t>
            </a:r>
            <a:r>
              <a:rPr lang="en-US" sz="42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bị bài mới: </a:t>
            </a:r>
            <a:r>
              <a:rPr lang="en-US" sz="42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Tóm</a:t>
            </a:r>
            <a:r>
              <a:rPr lang="en-US" sz="42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tắt</a:t>
            </a:r>
            <a:r>
              <a:rPr lang="en-US" sz="42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nội</a:t>
            </a:r>
            <a:r>
              <a:rPr lang="en-US" sz="42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dung </a:t>
            </a:r>
            <a:r>
              <a:rPr lang="en-US" sz="42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trình</a:t>
            </a:r>
            <a:r>
              <a:rPr lang="en-US" sz="42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bày</a:t>
            </a:r>
            <a:r>
              <a:rPr lang="en-US" sz="42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của người khác</a:t>
            </a:r>
            <a:endParaRPr lang="vi-VN" sz="4200" i="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2" name="Group 2"/>
          <p:cNvGrpSpPr/>
          <p:nvPr/>
        </p:nvGrpSpPr>
        <p:grpSpPr>
          <a:xfrm>
            <a:off x="866775" y="-3133725"/>
            <a:ext cx="16554450" cy="165544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F5FB"/>
            </a:solidFill>
          </p:spPr>
        </p:sp>
      </p:grpSp>
      <p:pic>
        <p:nvPicPr>
          <p:cNvPr id="4" name="Picture 4"/>
          <p:cNvPicPr>
            <a:picLocks noChangeAspect="1"/>
          </p:cNvPicPr>
          <p:nvPr/>
        </p:nvPicPr>
        <p:blipFill>
          <a:blip r:embed="rId2"/>
          <a:srcRect/>
          <a:stretch>
            <a:fillRect/>
          </a:stretch>
        </p:blipFill>
        <p:spPr>
          <a:xfrm rot="802546">
            <a:off x="424221" y="2854610"/>
            <a:ext cx="1208958" cy="1289555"/>
          </a:xfrm>
          <a:prstGeom prst="rect">
            <a:avLst/>
          </a:prstGeom>
        </p:spPr>
      </p:pic>
      <p:pic>
        <p:nvPicPr>
          <p:cNvPr id="5" name="Picture 5"/>
          <p:cNvPicPr>
            <a:picLocks noChangeAspect="1"/>
          </p:cNvPicPr>
          <p:nvPr/>
        </p:nvPicPr>
        <p:blipFill>
          <a:blip r:embed="rId3"/>
          <a:srcRect/>
          <a:stretch>
            <a:fillRect/>
          </a:stretch>
        </p:blipFill>
        <p:spPr>
          <a:xfrm rot="-1445491">
            <a:off x="1516509" y="-67644"/>
            <a:ext cx="1826839" cy="3573279"/>
          </a:xfrm>
          <a:prstGeom prst="rect">
            <a:avLst/>
          </a:prstGeom>
        </p:spPr>
      </p:pic>
      <p:pic>
        <p:nvPicPr>
          <p:cNvPr id="6" name="Picture 6"/>
          <p:cNvPicPr>
            <a:picLocks noChangeAspect="1"/>
          </p:cNvPicPr>
          <p:nvPr/>
        </p:nvPicPr>
        <p:blipFill>
          <a:blip r:embed="rId4"/>
          <a:srcRect/>
          <a:stretch>
            <a:fillRect/>
          </a:stretch>
        </p:blipFill>
        <p:spPr>
          <a:xfrm>
            <a:off x="2429929" y="1276891"/>
            <a:ext cx="1011971" cy="884209"/>
          </a:xfrm>
          <a:prstGeom prst="rect">
            <a:avLst/>
          </a:prstGeom>
        </p:spPr>
      </p:pic>
      <p:pic>
        <p:nvPicPr>
          <p:cNvPr id="7" name="Picture 7"/>
          <p:cNvPicPr>
            <a:picLocks noChangeAspect="1"/>
          </p:cNvPicPr>
          <p:nvPr/>
        </p:nvPicPr>
        <p:blipFill>
          <a:blip r:embed="rId5"/>
          <a:srcRect/>
          <a:stretch>
            <a:fillRect/>
          </a:stretch>
        </p:blipFill>
        <p:spPr>
          <a:xfrm>
            <a:off x="13655934" y="7089922"/>
            <a:ext cx="6306403" cy="6892244"/>
          </a:xfrm>
          <a:prstGeom prst="rect">
            <a:avLst/>
          </a:prstGeom>
        </p:spPr>
      </p:pic>
      <p:pic>
        <p:nvPicPr>
          <p:cNvPr id="8" name="Picture 8"/>
          <p:cNvPicPr>
            <a:picLocks noChangeAspect="1"/>
          </p:cNvPicPr>
          <p:nvPr/>
        </p:nvPicPr>
        <p:blipFill>
          <a:blip r:embed="rId6"/>
          <a:srcRect/>
          <a:stretch>
            <a:fillRect/>
          </a:stretch>
        </p:blipFill>
        <p:spPr>
          <a:xfrm>
            <a:off x="16913199" y="5463492"/>
            <a:ext cx="1120115" cy="1118715"/>
          </a:xfrm>
          <a:prstGeom prst="rect">
            <a:avLst/>
          </a:prstGeom>
        </p:spPr>
      </p:pic>
      <p:sp>
        <p:nvSpPr>
          <p:cNvPr id="9" name="TextBox 9"/>
          <p:cNvSpPr txBox="1"/>
          <p:nvPr/>
        </p:nvSpPr>
        <p:spPr>
          <a:xfrm>
            <a:off x="2341260" y="3264452"/>
            <a:ext cx="13922914" cy="3127651"/>
          </a:xfrm>
          <a:prstGeom prst="rect">
            <a:avLst/>
          </a:prstGeom>
        </p:spPr>
        <p:txBody>
          <a:bodyPr wrap="square" lIns="0" tIns="0" rIns="0" bIns="0" rtlCol="0" anchor="t">
            <a:spAutoFit/>
          </a:bodyPr>
          <a:lstStyle/>
          <a:p>
            <a:pPr marL="0" lvl="0" indent="0" algn="ctr">
              <a:lnSpc>
                <a:spcPts val="12999"/>
              </a:lnSpc>
              <a:spcBef>
                <a:spcPct val="0"/>
              </a:spcBef>
            </a:pPr>
            <a:r>
              <a:rPr lang="en-US" sz="7200" b="1" dirty="0" smtClean="0">
                <a:solidFill>
                  <a:srgbClr val="001A47"/>
                </a:solidFill>
                <a:latin typeface="Arial" panose="020B0604020202020204" pitchFamily="34" charset="0"/>
                <a:cs typeface="Arial" panose="020B0604020202020204" pitchFamily="34" charset="0"/>
              </a:rPr>
              <a:t>CẢM ƠN CÁC EM ĐÃ </a:t>
            </a:r>
          </a:p>
          <a:p>
            <a:pPr marL="0" lvl="0" indent="0" algn="ctr">
              <a:lnSpc>
                <a:spcPts val="12999"/>
              </a:lnSpc>
              <a:spcBef>
                <a:spcPct val="0"/>
              </a:spcBef>
            </a:pPr>
            <a:r>
              <a:rPr lang="en-US" sz="7200" b="1" dirty="0" smtClean="0">
                <a:solidFill>
                  <a:srgbClr val="001A47"/>
                </a:solidFill>
                <a:latin typeface="Arial" panose="020B0604020202020204" pitchFamily="34" charset="0"/>
                <a:cs typeface="Arial" panose="020B0604020202020204" pitchFamily="34" charset="0"/>
              </a:rPr>
              <a:t>LẮNG NGHE BÀI GIẢNG!</a:t>
            </a:r>
            <a:endParaRPr lang="en-US" sz="7200" b="1" u="none" dirty="0">
              <a:solidFill>
                <a:srgbClr val="001A4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6907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2000250"/>
          </a:xfrm>
          <a:prstGeom prst="rect">
            <a:avLst/>
          </a:prstGeom>
          <a:solidFill>
            <a:srgbClr val="B9E1FF"/>
          </a:solidFill>
        </p:spPr>
      </p:sp>
      <p:grpSp>
        <p:nvGrpSpPr>
          <p:cNvPr id="3" name="Group 3"/>
          <p:cNvGrpSpPr/>
          <p:nvPr/>
        </p:nvGrpSpPr>
        <p:grpSpPr>
          <a:xfrm>
            <a:off x="1961421" y="974922"/>
            <a:ext cx="14365158" cy="2050655"/>
            <a:chOff x="0" y="0"/>
            <a:chExt cx="13407095" cy="1913890"/>
          </a:xfrm>
        </p:grpSpPr>
        <p:sp>
          <p:nvSpPr>
            <p:cNvPr id="4" name="Freeform 4"/>
            <p:cNvSpPr/>
            <p:nvPr/>
          </p:nvSpPr>
          <p:spPr>
            <a:xfrm>
              <a:off x="0" y="0"/>
              <a:ext cx="13407095" cy="1913890"/>
            </a:xfrm>
            <a:custGeom>
              <a:avLst/>
              <a:gdLst/>
              <a:ahLst/>
              <a:cxnLst/>
              <a:rect l="l" t="t" r="r" b="b"/>
              <a:pathLst>
                <a:path w="13407095" h="1913890">
                  <a:moveTo>
                    <a:pt x="13407095" y="956945"/>
                  </a:moveTo>
                  <a:lnTo>
                    <a:pt x="13407095" y="956945"/>
                  </a:lnTo>
                  <a:cubicBezTo>
                    <a:pt x="13407095" y="1485392"/>
                    <a:pt x="12978724" y="1913890"/>
                    <a:pt x="12450149" y="1913890"/>
                  </a:cubicBezTo>
                  <a:lnTo>
                    <a:pt x="956945" y="1913890"/>
                  </a:lnTo>
                  <a:cubicBezTo>
                    <a:pt x="428371" y="1913890"/>
                    <a:pt x="0" y="1485392"/>
                    <a:pt x="0" y="956945"/>
                  </a:cubicBezTo>
                  <a:lnTo>
                    <a:pt x="0" y="956945"/>
                  </a:lnTo>
                  <a:cubicBezTo>
                    <a:pt x="0" y="428371"/>
                    <a:pt x="428371" y="0"/>
                    <a:pt x="956945" y="0"/>
                  </a:cubicBezTo>
                  <a:lnTo>
                    <a:pt x="12450149" y="0"/>
                  </a:lnTo>
                  <a:cubicBezTo>
                    <a:pt x="12978597" y="0"/>
                    <a:pt x="13407095" y="428371"/>
                    <a:pt x="13407095" y="956945"/>
                  </a:cubicBezTo>
                  <a:close/>
                </a:path>
              </a:pathLst>
            </a:custGeom>
            <a:solidFill>
              <a:srgbClr val="75C4FF"/>
            </a:solidFill>
          </p:spPr>
        </p:sp>
      </p:grpSp>
      <p:pic>
        <p:nvPicPr>
          <p:cNvPr id="6" name="Picture 6"/>
          <p:cNvPicPr>
            <a:picLocks noChangeAspect="1"/>
          </p:cNvPicPr>
          <p:nvPr/>
        </p:nvPicPr>
        <p:blipFill>
          <a:blip r:embed="rId2"/>
          <a:srcRect/>
          <a:stretch>
            <a:fillRect/>
          </a:stretch>
        </p:blipFill>
        <p:spPr>
          <a:xfrm rot="10081898">
            <a:off x="1368294" y="8685858"/>
            <a:ext cx="1777174" cy="1426182"/>
          </a:xfrm>
          <a:prstGeom prst="rect">
            <a:avLst/>
          </a:prstGeom>
        </p:spPr>
      </p:pic>
      <p:pic>
        <p:nvPicPr>
          <p:cNvPr id="7" name="Picture 7"/>
          <p:cNvPicPr>
            <a:picLocks noChangeAspect="1"/>
          </p:cNvPicPr>
          <p:nvPr/>
        </p:nvPicPr>
        <p:blipFill>
          <a:blip r:embed="rId3"/>
          <a:srcRect/>
          <a:stretch>
            <a:fillRect/>
          </a:stretch>
        </p:blipFill>
        <p:spPr>
          <a:xfrm>
            <a:off x="15736823" y="9260769"/>
            <a:ext cx="1522477" cy="1520574"/>
          </a:xfrm>
          <a:prstGeom prst="rect">
            <a:avLst/>
          </a:prstGeom>
        </p:spPr>
      </p:pic>
      <p:pic>
        <p:nvPicPr>
          <p:cNvPr id="8" name="Picture 8"/>
          <p:cNvPicPr>
            <a:picLocks noChangeAspect="1"/>
          </p:cNvPicPr>
          <p:nvPr/>
        </p:nvPicPr>
        <p:blipFill>
          <a:blip r:embed="rId4"/>
          <a:srcRect/>
          <a:stretch>
            <a:fillRect/>
          </a:stretch>
        </p:blipFill>
        <p:spPr>
          <a:xfrm>
            <a:off x="17625303" y="8517091"/>
            <a:ext cx="1325394" cy="1244214"/>
          </a:xfrm>
          <a:prstGeom prst="rect">
            <a:avLst/>
          </a:prstGeom>
        </p:spPr>
      </p:pic>
      <p:pic>
        <p:nvPicPr>
          <p:cNvPr id="9" name="Picture 9"/>
          <p:cNvPicPr>
            <a:picLocks noChangeAspect="1"/>
          </p:cNvPicPr>
          <p:nvPr/>
        </p:nvPicPr>
        <p:blipFill>
          <a:blip r:embed="rId5"/>
          <a:srcRect/>
          <a:stretch>
            <a:fillRect/>
          </a:stretch>
        </p:blipFill>
        <p:spPr>
          <a:xfrm>
            <a:off x="-609600" y="5372100"/>
            <a:ext cx="1474549" cy="1526053"/>
          </a:xfrm>
          <a:prstGeom prst="rect">
            <a:avLst/>
          </a:prstGeom>
        </p:spPr>
      </p:pic>
      <p:sp>
        <p:nvSpPr>
          <p:cNvPr id="11" name="TextBox 11"/>
          <p:cNvSpPr txBox="1"/>
          <p:nvPr/>
        </p:nvSpPr>
        <p:spPr>
          <a:xfrm>
            <a:off x="3274027" y="1600200"/>
            <a:ext cx="11739946" cy="933450"/>
          </a:xfrm>
          <a:prstGeom prst="rect">
            <a:avLst/>
          </a:prstGeom>
        </p:spPr>
        <p:txBody>
          <a:bodyPr lIns="0" tIns="0" rIns="0" bIns="0" rtlCol="0" anchor="t">
            <a:spAutoFit/>
          </a:bodyPr>
          <a:lstStyle/>
          <a:p>
            <a:pPr marL="0" lvl="0" indent="0" algn="ctr">
              <a:lnSpc>
                <a:spcPts val="6999"/>
              </a:lnSpc>
              <a:spcBef>
                <a:spcPct val="0"/>
              </a:spcBef>
            </a:pPr>
            <a:r>
              <a:rPr lang="en-US" sz="6400" b="1" u="none" dirty="0" smtClean="0">
                <a:solidFill>
                  <a:srgbClr val="001A47"/>
                </a:solidFill>
                <a:latin typeface="Arial" panose="020B0604020202020204" pitchFamily="34" charset="0"/>
                <a:cs typeface="Arial" panose="020B0604020202020204" pitchFamily="34" charset="0"/>
              </a:rPr>
              <a:t>KHỞI ĐỘNG</a:t>
            </a:r>
            <a:endParaRPr lang="en-US" sz="6400" b="1" u="none" dirty="0">
              <a:solidFill>
                <a:srgbClr val="001A47"/>
              </a:solidFill>
              <a:latin typeface="Arial" panose="020B0604020202020204" pitchFamily="34" charset="0"/>
              <a:cs typeface="Arial" panose="020B0604020202020204" pitchFamily="34" charset="0"/>
            </a:endParaRPr>
          </a:p>
        </p:txBody>
      </p:sp>
      <p:sp>
        <p:nvSpPr>
          <p:cNvPr id="12" name="Rectangle 11"/>
          <p:cNvSpPr/>
          <p:nvPr/>
        </p:nvSpPr>
        <p:spPr>
          <a:xfrm>
            <a:off x="1219200" y="3158928"/>
            <a:ext cx="16154400" cy="2308324"/>
          </a:xfrm>
          <a:prstGeom prst="rect">
            <a:avLst/>
          </a:prstGeom>
        </p:spPr>
        <p:txBody>
          <a:bodyPr wrap="square">
            <a:spAutoFit/>
          </a:bodyPr>
          <a:lstStyle/>
          <a:p>
            <a:pPr algn="just">
              <a:lnSpc>
                <a:spcPct val="150000"/>
              </a:lnSpc>
              <a:tabLst>
                <a:tab pos="3778250" algn="l"/>
              </a:tabLst>
            </a:pPr>
            <a:r>
              <a:rPr lang="en-US" sz="4800" b="1" i="1" dirty="0">
                <a:solidFill>
                  <a:srgbClr val="000000"/>
                </a:solidFill>
                <a:ea typeface="Times New Roman" panose="02020603050405020304" pitchFamily="18" charset="0"/>
                <a:cs typeface="Times New Roman" panose="02020603050405020304" pitchFamily="18" charset="0"/>
              </a:rPr>
              <a:t>  </a:t>
            </a:r>
            <a:r>
              <a:rPr lang="en-US" sz="4800" b="1" i="1" dirty="0" smtClean="0">
                <a:solidFill>
                  <a:srgbClr val="000000"/>
                </a:solidFill>
                <a:ea typeface="Times New Roman" panose="02020603050405020304" pitchFamily="18" charset="0"/>
                <a:cs typeface="Times New Roman" panose="02020603050405020304" pitchFamily="18" charset="0"/>
              </a:rPr>
              <a:t>   </a:t>
            </a:r>
            <a:r>
              <a:rPr lang="vi-VN" sz="4800" b="1" i="1" dirty="0" smtClean="0">
                <a:solidFill>
                  <a:srgbClr val="000000"/>
                </a:solidFill>
                <a:ea typeface="Times New Roman" panose="02020603050405020304" pitchFamily="18" charset="0"/>
                <a:cs typeface="Times New Roman" panose="02020603050405020304" pitchFamily="18" charset="0"/>
              </a:rPr>
              <a:t>Em </a:t>
            </a:r>
            <a:r>
              <a:rPr lang="vi-VN" sz="4800" b="1" i="1" dirty="0">
                <a:solidFill>
                  <a:srgbClr val="000000"/>
                </a:solidFill>
                <a:ea typeface="Times New Roman" panose="02020603050405020304" pitchFamily="18" charset="0"/>
                <a:cs typeface="Times New Roman" panose="02020603050405020304" pitchFamily="18" charset="0"/>
              </a:rPr>
              <a:t>đã từng tham gia một sự kiện nào được tổ chức </a:t>
            </a:r>
            <a:r>
              <a:rPr lang="vi-VN" sz="4800" b="1" i="1" dirty="0" smtClean="0">
                <a:solidFill>
                  <a:srgbClr val="000000"/>
                </a:solidFill>
                <a:ea typeface="Times New Roman" panose="02020603050405020304" pitchFamily="18" charset="0"/>
                <a:cs typeface="Times New Roman" panose="02020603050405020304" pitchFamily="18" charset="0"/>
              </a:rPr>
              <a:t>tro</a:t>
            </a:r>
            <a:r>
              <a:rPr lang="en-US" sz="48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n</a:t>
            </a:r>
            <a:r>
              <a:rPr lang="vi-VN" sz="4800" b="1" i="1" dirty="0" smtClean="0">
                <a:solidFill>
                  <a:srgbClr val="000000"/>
                </a:solidFill>
                <a:ea typeface="Times New Roman" panose="02020603050405020304" pitchFamily="18" charset="0"/>
                <a:cs typeface="Times New Roman" panose="02020603050405020304" pitchFamily="18" charset="0"/>
              </a:rPr>
              <a:t>g </a:t>
            </a:r>
            <a:r>
              <a:rPr lang="vi-VN" sz="4800" b="1" i="1" dirty="0">
                <a:solidFill>
                  <a:srgbClr val="000000"/>
                </a:solidFill>
                <a:ea typeface="Times New Roman" panose="02020603050405020304" pitchFamily="18" charset="0"/>
                <a:cs typeface="Times New Roman" panose="02020603050405020304" pitchFamily="18" charset="0"/>
              </a:rPr>
              <a:t>thời gian gần đây không? Đó là sự kiện gì?</a:t>
            </a:r>
            <a:endParaRPr lang="en-US" sz="4800" b="1" dirty="0">
              <a:effectLst/>
              <a:ea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t="40438" b="23974"/>
          <a:stretch/>
        </p:blipFill>
        <p:spPr>
          <a:xfrm>
            <a:off x="2873681" y="5937424"/>
            <a:ext cx="12540638" cy="34279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2" name="Group 2"/>
          <p:cNvGrpSpPr/>
          <p:nvPr/>
        </p:nvGrpSpPr>
        <p:grpSpPr>
          <a:xfrm>
            <a:off x="-3927399" y="1604611"/>
            <a:ext cx="20525574" cy="7077778"/>
            <a:chOff x="0" y="0"/>
            <a:chExt cx="5295307" cy="1913890"/>
          </a:xfrm>
        </p:grpSpPr>
        <p:sp>
          <p:nvSpPr>
            <p:cNvPr id="3" name="Freeform 3"/>
            <p:cNvSpPr/>
            <p:nvPr/>
          </p:nvSpPr>
          <p:spPr>
            <a:xfrm>
              <a:off x="0" y="0"/>
              <a:ext cx="5295307" cy="1913890"/>
            </a:xfrm>
            <a:custGeom>
              <a:avLst/>
              <a:gdLst/>
              <a:ahLst/>
              <a:cxnLst/>
              <a:rect l="l" t="t" r="r" b="b"/>
              <a:pathLst>
                <a:path w="5295307" h="1913890">
                  <a:moveTo>
                    <a:pt x="5295307" y="956945"/>
                  </a:moveTo>
                  <a:lnTo>
                    <a:pt x="5295307" y="956945"/>
                  </a:lnTo>
                  <a:cubicBezTo>
                    <a:pt x="5295307" y="1485392"/>
                    <a:pt x="4866936" y="1913890"/>
                    <a:pt x="4338362" y="1913890"/>
                  </a:cubicBezTo>
                  <a:lnTo>
                    <a:pt x="956945" y="1913890"/>
                  </a:lnTo>
                  <a:cubicBezTo>
                    <a:pt x="428371" y="1913890"/>
                    <a:pt x="0" y="1485392"/>
                    <a:pt x="0" y="956945"/>
                  </a:cubicBezTo>
                  <a:lnTo>
                    <a:pt x="0" y="956945"/>
                  </a:lnTo>
                  <a:cubicBezTo>
                    <a:pt x="0" y="428371"/>
                    <a:pt x="428371" y="0"/>
                    <a:pt x="956945" y="0"/>
                  </a:cubicBezTo>
                  <a:lnTo>
                    <a:pt x="4338362" y="0"/>
                  </a:lnTo>
                  <a:cubicBezTo>
                    <a:pt x="4866809" y="0"/>
                    <a:pt x="5295307" y="428371"/>
                    <a:pt x="5295307" y="956945"/>
                  </a:cubicBezTo>
                  <a:close/>
                </a:path>
              </a:pathLst>
            </a:custGeom>
            <a:solidFill>
              <a:srgbClr val="EFF5FB"/>
            </a:solidFill>
          </p:spPr>
        </p:sp>
      </p:grpSp>
      <p:pic>
        <p:nvPicPr>
          <p:cNvPr id="4" name="Picture 4"/>
          <p:cNvPicPr>
            <a:picLocks noChangeAspect="1"/>
          </p:cNvPicPr>
          <p:nvPr/>
        </p:nvPicPr>
        <p:blipFill>
          <a:blip r:embed="rId2"/>
          <a:srcRect/>
          <a:stretch>
            <a:fillRect/>
          </a:stretch>
        </p:blipFill>
        <p:spPr>
          <a:xfrm rot="1315084">
            <a:off x="3585018" y="8106030"/>
            <a:ext cx="1522050" cy="1968020"/>
          </a:xfrm>
          <a:prstGeom prst="rect">
            <a:avLst/>
          </a:prstGeom>
        </p:spPr>
      </p:pic>
      <p:pic>
        <p:nvPicPr>
          <p:cNvPr id="6" name="Picture 6"/>
          <p:cNvPicPr>
            <a:picLocks noChangeAspect="1"/>
          </p:cNvPicPr>
          <p:nvPr/>
        </p:nvPicPr>
        <p:blipFill>
          <a:blip r:embed="rId3"/>
          <a:srcRect t="28916" r="39112"/>
          <a:stretch>
            <a:fillRect/>
          </a:stretch>
        </p:blipFill>
        <p:spPr>
          <a:xfrm>
            <a:off x="216479" y="-2378128"/>
            <a:ext cx="2768578" cy="3406828"/>
          </a:xfrm>
          <a:prstGeom prst="rect">
            <a:avLst/>
          </a:prstGeom>
        </p:spPr>
      </p:pic>
      <p:pic>
        <p:nvPicPr>
          <p:cNvPr id="7" name="Picture 7"/>
          <p:cNvPicPr>
            <a:picLocks noChangeAspect="1"/>
          </p:cNvPicPr>
          <p:nvPr/>
        </p:nvPicPr>
        <p:blipFill>
          <a:blip r:embed="rId4"/>
          <a:srcRect/>
          <a:stretch>
            <a:fillRect/>
          </a:stretch>
        </p:blipFill>
        <p:spPr>
          <a:xfrm rot="-1130426">
            <a:off x="16403372" y="556963"/>
            <a:ext cx="1088566" cy="2129225"/>
          </a:xfrm>
          <a:prstGeom prst="rect">
            <a:avLst/>
          </a:prstGeom>
        </p:spPr>
      </p:pic>
      <p:pic>
        <p:nvPicPr>
          <p:cNvPr id="8" name="Picture 8"/>
          <p:cNvPicPr>
            <a:picLocks noChangeAspect="1"/>
          </p:cNvPicPr>
          <p:nvPr/>
        </p:nvPicPr>
        <p:blipFill>
          <a:blip r:embed="rId5"/>
          <a:srcRect/>
          <a:stretch>
            <a:fillRect/>
          </a:stretch>
        </p:blipFill>
        <p:spPr>
          <a:xfrm rot="587051">
            <a:off x="17071129" y="3966175"/>
            <a:ext cx="1843746" cy="1610973"/>
          </a:xfrm>
          <a:prstGeom prst="rect">
            <a:avLst/>
          </a:prstGeom>
        </p:spPr>
      </p:pic>
      <p:pic>
        <p:nvPicPr>
          <p:cNvPr id="9" name="Picture 9"/>
          <p:cNvPicPr>
            <a:picLocks noChangeAspect="1"/>
          </p:cNvPicPr>
          <p:nvPr/>
        </p:nvPicPr>
        <p:blipFill>
          <a:blip r:embed="rId6"/>
          <a:srcRect/>
          <a:stretch>
            <a:fillRect/>
          </a:stretch>
        </p:blipFill>
        <p:spPr>
          <a:xfrm>
            <a:off x="4169344" y="436493"/>
            <a:ext cx="592948" cy="592207"/>
          </a:xfrm>
          <a:prstGeom prst="rect">
            <a:avLst/>
          </a:prstGeom>
        </p:spPr>
      </p:pic>
      <p:pic>
        <p:nvPicPr>
          <p:cNvPr id="10" name="Picture 10"/>
          <p:cNvPicPr>
            <a:picLocks noChangeAspect="1"/>
          </p:cNvPicPr>
          <p:nvPr/>
        </p:nvPicPr>
        <p:blipFill>
          <a:blip r:embed="rId6"/>
          <a:srcRect/>
          <a:stretch>
            <a:fillRect/>
          </a:stretch>
        </p:blipFill>
        <p:spPr>
          <a:xfrm>
            <a:off x="17550196" y="7797883"/>
            <a:ext cx="885613" cy="884506"/>
          </a:xfrm>
          <a:prstGeom prst="rect">
            <a:avLst/>
          </a:prstGeom>
        </p:spPr>
      </p:pic>
      <p:pic>
        <p:nvPicPr>
          <p:cNvPr id="11" name="Picture 11"/>
          <p:cNvPicPr>
            <a:picLocks noChangeAspect="1"/>
          </p:cNvPicPr>
          <p:nvPr/>
        </p:nvPicPr>
        <p:blipFill>
          <a:blip r:embed="rId6"/>
          <a:srcRect/>
          <a:stretch>
            <a:fillRect/>
          </a:stretch>
        </p:blipFill>
        <p:spPr>
          <a:xfrm>
            <a:off x="14986371" y="1895175"/>
            <a:ext cx="885613" cy="884506"/>
          </a:xfrm>
          <a:prstGeom prst="rect">
            <a:avLst/>
          </a:prstGeom>
        </p:spPr>
      </p:pic>
      <p:pic>
        <p:nvPicPr>
          <p:cNvPr id="13" name="Picture 13"/>
          <p:cNvPicPr>
            <a:picLocks noChangeAspect="1"/>
          </p:cNvPicPr>
          <p:nvPr/>
        </p:nvPicPr>
        <p:blipFill>
          <a:blip r:embed="rId7"/>
          <a:srcRect/>
          <a:stretch>
            <a:fillRect/>
          </a:stretch>
        </p:blipFill>
        <p:spPr>
          <a:xfrm>
            <a:off x="9117180" y="9300758"/>
            <a:ext cx="2281495" cy="2141753"/>
          </a:xfrm>
          <a:prstGeom prst="rect">
            <a:avLst/>
          </a:prstGeom>
        </p:spPr>
      </p:pic>
      <p:pic>
        <p:nvPicPr>
          <p:cNvPr id="14" name="Picture 14"/>
          <p:cNvPicPr>
            <a:picLocks noChangeAspect="1"/>
          </p:cNvPicPr>
          <p:nvPr/>
        </p:nvPicPr>
        <p:blipFill>
          <a:blip r:embed="rId8"/>
          <a:srcRect/>
          <a:stretch>
            <a:fillRect/>
          </a:stretch>
        </p:blipFill>
        <p:spPr>
          <a:xfrm rot="2262000">
            <a:off x="12637896" y="-957086"/>
            <a:ext cx="1668304" cy="1779524"/>
          </a:xfrm>
          <a:prstGeom prst="rect">
            <a:avLst/>
          </a:prstGeom>
        </p:spPr>
      </p:pic>
      <p:pic>
        <p:nvPicPr>
          <p:cNvPr id="15" name="Picture 15"/>
          <p:cNvPicPr>
            <a:picLocks noChangeAspect="1"/>
          </p:cNvPicPr>
          <p:nvPr/>
        </p:nvPicPr>
        <p:blipFill>
          <a:blip r:embed="rId8"/>
          <a:srcRect/>
          <a:stretch>
            <a:fillRect/>
          </a:stretch>
        </p:blipFill>
        <p:spPr>
          <a:xfrm rot="-1107679">
            <a:off x="15293583" y="7723977"/>
            <a:ext cx="1668304" cy="1779524"/>
          </a:xfrm>
          <a:prstGeom prst="rect">
            <a:avLst/>
          </a:prstGeom>
        </p:spPr>
      </p:pic>
      <p:pic>
        <p:nvPicPr>
          <p:cNvPr id="16" name="Picture 16"/>
          <p:cNvPicPr>
            <a:picLocks noChangeAspect="1"/>
          </p:cNvPicPr>
          <p:nvPr/>
        </p:nvPicPr>
        <p:blipFill>
          <a:blip r:embed="rId9"/>
          <a:srcRect/>
          <a:stretch>
            <a:fillRect/>
          </a:stretch>
        </p:blipFill>
        <p:spPr>
          <a:xfrm>
            <a:off x="8834309" y="-67324"/>
            <a:ext cx="876990" cy="907622"/>
          </a:xfrm>
          <a:prstGeom prst="rect">
            <a:avLst/>
          </a:prstGeom>
        </p:spPr>
      </p:pic>
      <p:pic>
        <p:nvPicPr>
          <p:cNvPr id="17" name="Picture 17"/>
          <p:cNvPicPr>
            <a:picLocks noChangeAspect="1"/>
          </p:cNvPicPr>
          <p:nvPr/>
        </p:nvPicPr>
        <p:blipFill>
          <a:blip r:embed="rId9"/>
          <a:srcRect/>
          <a:stretch>
            <a:fillRect/>
          </a:stretch>
        </p:blipFill>
        <p:spPr>
          <a:xfrm rot="-4375006">
            <a:off x="12804440" y="9020961"/>
            <a:ext cx="876990" cy="907622"/>
          </a:xfrm>
          <a:prstGeom prst="rect">
            <a:avLst/>
          </a:prstGeom>
        </p:spPr>
      </p:pic>
      <p:pic>
        <p:nvPicPr>
          <p:cNvPr id="18" name="Picture 18"/>
          <p:cNvPicPr>
            <a:picLocks noChangeAspect="1"/>
          </p:cNvPicPr>
          <p:nvPr/>
        </p:nvPicPr>
        <p:blipFill>
          <a:blip r:embed="rId10"/>
          <a:srcRect/>
          <a:stretch>
            <a:fillRect/>
          </a:stretch>
        </p:blipFill>
        <p:spPr>
          <a:xfrm>
            <a:off x="5979255" y="-478759"/>
            <a:ext cx="1387513" cy="1833989"/>
          </a:xfrm>
          <a:prstGeom prst="rect">
            <a:avLst/>
          </a:prstGeom>
        </p:spPr>
      </p:pic>
      <p:pic>
        <p:nvPicPr>
          <p:cNvPr id="19" name="Picture 19"/>
          <p:cNvPicPr>
            <a:picLocks noChangeAspect="1"/>
          </p:cNvPicPr>
          <p:nvPr/>
        </p:nvPicPr>
        <p:blipFill>
          <a:blip r:embed="rId11"/>
          <a:srcRect/>
          <a:stretch>
            <a:fillRect/>
          </a:stretch>
        </p:blipFill>
        <p:spPr>
          <a:xfrm>
            <a:off x="10716336" y="732597"/>
            <a:ext cx="1364678" cy="1245268"/>
          </a:xfrm>
          <a:prstGeom prst="rect">
            <a:avLst/>
          </a:prstGeom>
        </p:spPr>
      </p:pic>
      <p:pic>
        <p:nvPicPr>
          <p:cNvPr id="20" name="Picture 20"/>
          <p:cNvPicPr>
            <a:picLocks noChangeAspect="1"/>
          </p:cNvPicPr>
          <p:nvPr/>
        </p:nvPicPr>
        <p:blipFill>
          <a:blip r:embed="rId12"/>
          <a:srcRect/>
          <a:stretch>
            <a:fillRect/>
          </a:stretch>
        </p:blipFill>
        <p:spPr>
          <a:xfrm>
            <a:off x="6673011" y="9474772"/>
            <a:ext cx="982864" cy="896863"/>
          </a:xfrm>
          <a:prstGeom prst="rect">
            <a:avLst/>
          </a:prstGeom>
        </p:spPr>
      </p:pic>
      <p:sp>
        <p:nvSpPr>
          <p:cNvPr id="21" name="TextBox 21"/>
          <p:cNvSpPr txBox="1"/>
          <p:nvPr/>
        </p:nvSpPr>
        <p:spPr>
          <a:xfrm>
            <a:off x="216479" y="4238830"/>
            <a:ext cx="15479931" cy="3168496"/>
          </a:xfrm>
          <a:prstGeom prst="rect">
            <a:avLst/>
          </a:prstGeom>
        </p:spPr>
        <p:txBody>
          <a:bodyPr wrap="square" lIns="0" tIns="0" rIns="0" bIns="0" rtlCol="0" anchor="t">
            <a:spAutoFit/>
          </a:bodyPr>
          <a:lstStyle/>
          <a:p>
            <a:pPr marL="0" lvl="0" indent="0" algn="ctr">
              <a:lnSpc>
                <a:spcPts val="12999"/>
              </a:lnSpc>
              <a:spcBef>
                <a:spcPct val="0"/>
              </a:spcBef>
            </a:pPr>
            <a:r>
              <a:rPr lang="en-US" sz="8600" b="1" u="none" dirty="0" smtClean="0">
                <a:solidFill>
                  <a:srgbClr val="001A47"/>
                </a:solidFill>
                <a:latin typeface="Arial" panose="020B0604020202020204" pitchFamily="34" charset="0"/>
                <a:cs typeface="Arial" panose="020B0604020202020204" pitchFamily="34" charset="0"/>
              </a:rPr>
              <a:t>VIẾT VĂN BẢN THUYẾT MINH THUẬT LẠI MỘT SỰ KIỆN</a:t>
            </a:r>
            <a:endParaRPr lang="en-US" sz="8600" b="1" u="none" dirty="0">
              <a:solidFill>
                <a:srgbClr val="001A47"/>
              </a:solidFill>
              <a:latin typeface="Arial" panose="020B0604020202020204" pitchFamily="34" charset="0"/>
              <a:cs typeface="Arial" panose="020B0604020202020204" pitchFamily="34" charset="0"/>
            </a:endParaRPr>
          </a:p>
        </p:txBody>
      </p:sp>
      <p:sp>
        <p:nvSpPr>
          <p:cNvPr id="22" name="TextBox 21"/>
          <p:cNvSpPr txBox="1"/>
          <p:nvPr/>
        </p:nvSpPr>
        <p:spPr>
          <a:xfrm>
            <a:off x="6427820" y="2552748"/>
            <a:ext cx="3057247" cy="1200329"/>
          </a:xfrm>
          <a:prstGeom prst="rect">
            <a:avLst/>
          </a:prstGeom>
          <a:noFill/>
        </p:spPr>
        <p:txBody>
          <a:bodyPr wrap="none" rtlCol="0">
            <a:spAutoFit/>
          </a:bodyPr>
          <a:lstStyle/>
          <a:p>
            <a:r>
              <a:rPr lang="en-US" sz="7200" dirty="0" smtClean="0">
                <a:latin typeface="Arial" panose="020B0604020202020204" pitchFamily="34" charset="0"/>
                <a:cs typeface="Arial" panose="020B0604020202020204" pitchFamily="34" charset="0"/>
              </a:rPr>
              <a:t>BÀI 10</a:t>
            </a:r>
            <a:endParaRPr lang="en-US" sz="7200" dirty="0">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2548585">
            <a:off x="14814559" y="112779"/>
            <a:ext cx="1847061" cy="2441412"/>
          </a:xfrm>
          <a:prstGeom prst="rect">
            <a:avLst/>
          </a:prstGeom>
        </p:spPr>
      </p:pic>
      <p:pic>
        <p:nvPicPr>
          <p:cNvPr id="6" name="Picture 6"/>
          <p:cNvPicPr>
            <a:picLocks noChangeAspect="1"/>
          </p:cNvPicPr>
          <p:nvPr/>
        </p:nvPicPr>
        <p:blipFill>
          <a:blip r:embed="rId3"/>
          <a:srcRect/>
          <a:stretch>
            <a:fillRect/>
          </a:stretch>
        </p:blipFill>
        <p:spPr>
          <a:xfrm>
            <a:off x="16751087" y="228600"/>
            <a:ext cx="984967" cy="860615"/>
          </a:xfrm>
          <a:prstGeom prst="rect">
            <a:avLst/>
          </a:prstGeom>
        </p:spPr>
      </p:pic>
      <p:sp>
        <p:nvSpPr>
          <p:cNvPr id="9" name="TextBox 9"/>
          <p:cNvSpPr txBox="1"/>
          <p:nvPr/>
        </p:nvSpPr>
        <p:spPr>
          <a:xfrm>
            <a:off x="685800" y="980824"/>
            <a:ext cx="6579392" cy="705321"/>
          </a:xfrm>
          <a:prstGeom prst="rect">
            <a:avLst/>
          </a:prstGeom>
        </p:spPr>
        <p:txBody>
          <a:bodyPr lIns="0" tIns="0" rIns="0" bIns="0" rtlCol="0" anchor="t">
            <a:spAutoFit/>
          </a:bodyPr>
          <a:lstStyle/>
          <a:p>
            <a:pPr algn="ctr">
              <a:lnSpc>
                <a:spcPts val="5460"/>
              </a:lnSpc>
            </a:pPr>
            <a:r>
              <a:rPr lang="en-US" sz="5600" b="1" dirty="0" smtClean="0">
                <a:solidFill>
                  <a:srgbClr val="001A47"/>
                </a:solidFill>
                <a:latin typeface="Arial" panose="020B0604020202020204" pitchFamily="34" charset="0"/>
                <a:cs typeface="Arial" panose="020B0604020202020204" pitchFamily="34" charset="0"/>
              </a:rPr>
              <a:t>I. </a:t>
            </a:r>
            <a:r>
              <a:rPr lang="en-US" sz="5600" b="1" dirty="0" err="1" smtClean="0">
                <a:solidFill>
                  <a:srgbClr val="001A47"/>
                </a:solidFill>
                <a:latin typeface="Arial" panose="020B0604020202020204" pitchFamily="34" charset="0"/>
                <a:cs typeface="Arial" panose="020B0604020202020204" pitchFamily="34" charset="0"/>
              </a:rPr>
              <a:t>Tìm</a:t>
            </a:r>
            <a:r>
              <a:rPr lang="en-US" sz="5600" b="1" dirty="0" smtClean="0">
                <a:solidFill>
                  <a:srgbClr val="001A47"/>
                </a:solidFill>
                <a:latin typeface="Arial" panose="020B0604020202020204" pitchFamily="34" charset="0"/>
                <a:cs typeface="Arial" panose="020B0604020202020204" pitchFamily="34" charset="0"/>
              </a:rPr>
              <a:t> hiểu </a:t>
            </a:r>
            <a:r>
              <a:rPr lang="en-US" sz="5600" b="1" dirty="0" err="1" smtClean="0">
                <a:solidFill>
                  <a:srgbClr val="001A47"/>
                </a:solidFill>
                <a:latin typeface="Arial" panose="020B0604020202020204" pitchFamily="34" charset="0"/>
                <a:cs typeface="Arial" panose="020B0604020202020204" pitchFamily="34" charset="0"/>
              </a:rPr>
              <a:t>chung</a:t>
            </a:r>
            <a:endParaRPr lang="en-US" sz="5600" b="1" dirty="0">
              <a:solidFill>
                <a:srgbClr val="001A47"/>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4"/>
          <a:srcRect/>
          <a:stretch>
            <a:fillRect/>
          </a:stretch>
        </p:blipFill>
        <p:spPr>
          <a:xfrm>
            <a:off x="17628204" y="7902087"/>
            <a:ext cx="851382" cy="850318"/>
          </a:xfrm>
          <a:prstGeom prst="rect">
            <a:avLst/>
          </a:prstGeom>
        </p:spPr>
      </p:pic>
      <p:pic>
        <p:nvPicPr>
          <p:cNvPr id="11" name="Picture 11"/>
          <p:cNvPicPr>
            <a:picLocks noChangeAspect="1"/>
          </p:cNvPicPr>
          <p:nvPr/>
        </p:nvPicPr>
        <p:blipFill>
          <a:blip r:embed="rId5"/>
          <a:srcRect/>
          <a:stretch>
            <a:fillRect/>
          </a:stretch>
        </p:blipFill>
        <p:spPr>
          <a:xfrm rot="-671308">
            <a:off x="15724119" y="9329110"/>
            <a:ext cx="1884790" cy="1307573"/>
          </a:xfrm>
          <a:prstGeom prst="rect">
            <a:avLst/>
          </a:prstGeom>
        </p:spPr>
      </p:pic>
      <p:sp>
        <p:nvSpPr>
          <p:cNvPr id="12" name="TextBox 11"/>
          <p:cNvSpPr txBox="1"/>
          <p:nvPr/>
        </p:nvSpPr>
        <p:spPr>
          <a:xfrm>
            <a:off x="6324600" y="2324100"/>
            <a:ext cx="5943600" cy="830997"/>
          </a:xfrm>
          <a:prstGeom prst="rect">
            <a:avLst/>
          </a:prstGeom>
          <a:noFill/>
        </p:spPr>
        <p:txBody>
          <a:bodyPr wrap="square" rtlCol="0">
            <a:spAutoFit/>
          </a:bodyPr>
          <a:lstStyle/>
          <a:p>
            <a:r>
              <a:rPr lang="en-US" sz="4800" b="1" dirty="0" smtClean="0">
                <a:solidFill>
                  <a:srgbClr val="FF0000"/>
                </a:solidFill>
                <a:latin typeface="Arial" panose="020B0604020202020204" pitchFamily="34" charset="0"/>
                <a:cs typeface="Arial" panose="020B0604020202020204" pitchFamily="34" charset="0"/>
              </a:rPr>
              <a:t>THẢO LUẬN NHÓM</a:t>
            </a:r>
            <a:endParaRPr lang="en-US" sz="4800" b="1" dirty="0">
              <a:solidFill>
                <a:srgbClr val="FF0000"/>
              </a:solidFill>
              <a:latin typeface="Arial" panose="020B0604020202020204" pitchFamily="34" charset="0"/>
              <a:cs typeface="Arial" panose="020B0604020202020204" pitchFamily="34" charset="0"/>
            </a:endParaRPr>
          </a:p>
        </p:txBody>
      </p:sp>
      <p:sp>
        <p:nvSpPr>
          <p:cNvPr id="13" name="Rectangle 12"/>
          <p:cNvSpPr/>
          <p:nvPr/>
        </p:nvSpPr>
        <p:spPr>
          <a:xfrm>
            <a:off x="2362200" y="3263743"/>
            <a:ext cx="14097000" cy="4939814"/>
          </a:xfrm>
          <a:prstGeom prst="rect">
            <a:avLst/>
          </a:prstGeom>
        </p:spPr>
        <p:txBody>
          <a:bodyPr wrap="square">
            <a:spAutoFit/>
          </a:bodyPr>
          <a:lstStyle/>
          <a:p>
            <a:pPr algn="just">
              <a:lnSpc>
                <a:spcPct val="150000"/>
              </a:lnSpc>
            </a:pPr>
            <a:r>
              <a:rPr lang="en-US" sz="4500" b="1" i="1" kern="100" dirty="0" smtClean="0">
                <a:solidFill>
                  <a:srgbClr val="000000"/>
                </a:solidFill>
                <a:latin typeface="Arial" panose="020B0604020202020204" pitchFamily="34" charset="0"/>
                <a:ea typeface="SimSun" panose="02010600030101010101" pitchFamily="2" charset="-122"/>
                <a:cs typeface="Arial" panose="020B0604020202020204" pitchFamily="34" charset="0"/>
              </a:rPr>
              <a:t>D</a:t>
            </a:r>
            <a:r>
              <a:rPr lang="vi-VN" sz="4500" b="1" i="1" kern="100" dirty="0" smtClean="0">
                <a:solidFill>
                  <a:srgbClr val="000000"/>
                </a:solidFill>
                <a:ea typeface="SimSun" panose="02010600030101010101" pitchFamily="2" charset="-122"/>
                <a:cs typeface="Times New Roman" panose="02020603050405020304" pitchFamily="18" charset="0"/>
              </a:rPr>
              <a:t>ựa vào SGK, hãy cho biết: </a:t>
            </a:r>
            <a:endParaRPr lang="en-US" sz="4500" b="1" i="1" dirty="0" smtClean="0">
              <a:ea typeface="Times New Roman" panose="02020603050405020304" pitchFamily="18" charset="0"/>
              <a:cs typeface="Times New Roman" panose="02020603050405020304" pitchFamily="18" charset="0"/>
            </a:endParaRPr>
          </a:p>
          <a:p>
            <a:pPr marL="1028700" lvl="1" indent="-571500" algn="just">
              <a:lnSpc>
                <a:spcPct val="150000"/>
              </a:lnSpc>
              <a:buFont typeface="Wingdings" panose="05000000000000000000" pitchFamily="2" charset="2"/>
              <a:buChar char="§"/>
            </a:pPr>
            <a:r>
              <a:rPr lang="vi-VN" sz="4200" kern="100" dirty="0" smtClean="0">
                <a:solidFill>
                  <a:srgbClr val="000000"/>
                </a:solidFill>
                <a:ea typeface="SimSun" panose="02010600030101010101" pitchFamily="2" charset="-122"/>
                <a:cs typeface="Times New Roman" panose="02020603050405020304" pitchFamily="18" charset="0"/>
              </a:rPr>
              <a:t>Kiểu bài thuyết minh thuật lại một sự kiện là dạng bài như thế nào?</a:t>
            </a:r>
            <a:endParaRPr lang="en-US" sz="4200" dirty="0" smtClean="0">
              <a:ea typeface="Times New Roman" panose="02020603050405020304" pitchFamily="18" charset="0"/>
              <a:cs typeface="Times New Roman" panose="02020603050405020304" pitchFamily="18" charset="0"/>
            </a:endParaRPr>
          </a:p>
          <a:p>
            <a:pPr marL="1028700" lvl="1" indent="-571500" algn="just">
              <a:lnSpc>
                <a:spcPct val="150000"/>
              </a:lnSpc>
              <a:buFont typeface="Wingdings" panose="05000000000000000000" pitchFamily="2" charset="2"/>
              <a:buChar char="§"/>
            </a:pPr>
            <a:r>
              <a:rPr lang="vi-VN" sz="4200" dirty="0" smtClean="0">
                <a:solidFill>
                  <a:srgbClr val="000000"/>
                </a:solidFill>
                <a:ea typeface="Times New Roman" panose="02020603050405020304" pitchFamily="18" charset="0"/>
                <a:cs typeface="Times New Roman" panose="02020603050405020304" pitchFamily="18" charset="0"/>
              </a:rPr>
              <a:t>Từ đó, em hãy rút ra những yêu cầu cần đạt với </a:t>
            </a:r>
            <a:r>
              <a:rPr lang="nl-NL" sz="4200" dirty="0" smtClean="0">
                <a:solidFill>
                  <a:srgbClr val="000000"/>
                </a:solidFill>
                <a:ea typeface="Times New Roman" panose="02020603050405020304" pitchFamily="18" charset="0"/>
                <a:cs typeface="Times New Roman" panose="02020603050405020304" pitchFamily="18" charset="0"/>
              </a:rPr>
              <a:t>kiểu </a:t>
            </a:r>
            <a:r>
              <a:rPr lang="vi-VN" sz="4200" kern="100" dirty="0" smtClean="0">
                <a:solidFill>
                  <a:srgbClr val="000000"/>
                </a:solidFill>
                <a:ea typeface="SimSun" panose="02010600030101010101" pitchFamily="2" charset="-122"/>
                <a:cs typeface="Times New Roman" panose="02020603050405020304" pitchFamily="18" charset="0"/>
              </a:rPr>
              <a:t>bài thuyết minh thuật lại một sự kiện?</a:t>
            </a:r>
            <a:endParaRPr lang="en-US" sz="4200" dirty="0">
              <a:effectLst/>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2548585">
            <a:off x="14814559" y="112779"/>
            <a:ext cx="1847061" cy="2441412"/>
          </a:xfrm>
          <a:prstGeom prst="rect">
            <a:avLst/>
          </a:prstGeom>
        </p:spPr>
      </p:pic>
      <p:pic>
        <p:nvPicPr>
          <p:cNvPr id="6" name="Picture 6"/>
          <p:cNvPicPr>
            <a:picLocks noChangeAspect="1"/>
          </p:cNvPicPr>
          <p:nvPr/>
        </p:nvPicPr>
        <p:blipFill>
          <a:blip r:embed="rId3"/>
          <a:srcRect/>
          <a:stretch>
            <a:fillRect/>
          </a:stretch>
        </p:blipFill>
        <p:spPr>
          <a:xfrm>
            <a:off x="16751087" y="228600"/>
            <a:ext cx="984967" cy="860615"/>
          </a:xfrm>
          <a:prstGeom prst="rect">
            <a:avLst/>
          </a:prstGeom>
        </p:spPr>
      </p:pic>
      <p:sp>
        <p:nvSpPr>
          <p:cNvPr id="9" name="TextBox 9"/>
          <p:cNvSpPr txBox="1"/>
          <p:nvPr/>
        </p:nvSpPr>
        <p:spPr>
          <a:xfrm>
            <a:off x="685800" y="980824"/>
            <a:ext cx="6579392" cy="705321"/>
          </a:xfrm>
          <a:prstGeom prst="rect">
            <a:avLst/>
          </a:prstGeom>
        </p:spPr>
        <p:txBody>
          <a:bodyPr lIns="0" tIns="0" rIns="0" bIns="0" rtlCol="0" anchor="t">
            <a:spAutoFit/>
          </a:bodyPr>
          <a:lstStyle/>
          <a:p>
            <a:pPr algn="ctr">
              <a:lnSpc>
                <a:spcPts val="5460"/>
              </a:lnSpc>
            </a:pPr>
            <a:r>
              <a:rPr lang="en-US" sz="5600" b="1" dirty="0" smtClean="0">
                <a:solidFill>
                  <a:srgbClr val="001A47"/>
                </a:solidFill>
                <a:latin typeface="Arial" panose="020B0604020202020204" pitchFamily="34" charset="0"/>
                <a:cs typeface="Arial" panose="020B0604020202020204" pitchFamily="34" charset="0"/>
              </a:rPr>
              <a:t>I. </a:t>
            </a:r>
            <a:r>
              <a:rPr lang="en-US" sz="5600" b="1" dirty="0" err="1" smtClean="0">
                <a:solidFill>
                  <a:srgbClr val="001A47"/>
                </a:solidFill>
                <a:latin typeface="Arial" panose="020B0604020202020204" pitchFamily="34" charset="0"/>
                <a:cs typeface="Arial" panose="020B0604020202020204" pitchFamily="34" charset="0"/>
              </a:rPr>
              <a:t>Tìm</a:t>
            </a:r>
            <a:r>
              <a:rPr lang="en-US" sz="5600" b="1" dirty="0" smtClean="0">
                <a:solidFill>
                  <a:srgbClr val="001A47"/>
                </a:solidFill>
                <a:latin typeface="Arial" panose="020B0604020202020204" pitchFamily="34" charset="0"/>
                <a:cs typeface="Arial" panose="020B0604020202020204" pitchFamily="34" charset="0"/>
              </a:rPr>
              <a:t> hiểu </a:t>
            </a:r>
            <a:r>
              <a:rPr lang="en-US" sz="5600" b="1" dirty="0" err="1" smtClean="0">
                <a:solidFill>
                  <a:srgbClr val="001A47"/>
                </a:solidFill>
                <a:latin typeface="Arial" panose="020B0604020202020204" pitchFamily="34" charset="0"/>
                <a:cs typeface="Arial" panose="020B0604020202020204" pitchFamily="34" charset="0"/>
              </a:rPr>
              <a:t>chung</a:t>
            </a:r>
            <a:endParaRPr lang="en-US" sz="5600" b="1" dirty="0">
              <a:solidFill>
                <a:srgbClr val="001A47"/>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4"/>
          <a:srcRect/>
          <a:stretch>
            <a:fillRect/>
          </a:stretch>
        </p:blipFill>
        <p:spPr>
          <a:xfrm>
            <a:off x="17628204" y="7902087"/>
            <a:ext cx="851382" cy="850318"/>
          </a:xfrm>
          <a:prstGeom prst="rect">
            <a:avLst/>
          </a:prstGeom>
        </p:spPr>
      </p:pic>
      <p:pic>
        <p:nvPicPr>
          <p:cNvPr id="11" name="Picture 11"/>
          <p:cNvPicPr>
            <a:picLocks noChangeAspect="1"/>
          </p:cNvPicPr>
          <p:nvPr/>
        </p:nvPicPr>
        <p:blipFill>
          <a:blip r:embed="rId5"/>
          <a:srcRect/>
          <a:stretch>
            <a:fillRect/>
          </a:stretch>
        </p:blipFill>
        <p:spPr>
          <a:xfrm rot="-671308">
            <a:off x="15724119" y="9329110"/>
            <a:ext cx="1884790" cy="1307573"/>
          </a:xfrm>
          <a:prstGeom prst="rect">
            <a:avLst/>
          </a:prstGeom>
        </p:spPr>
      </p:pic>
      <p:sp>
        <p:nvSpPr>
          <p:cNvPr id="2" name="TextBox 1"/>
          <p:cNvSpPr txBox="1"/>
          <p:nvPr/>
        </p:nvSpPr>
        <p:spPr>
          <a:xfrm>
            <a:off x="1676400" y="2026475"/>
            <a:ext cx="4038600" cy="830997"/>
          </a:xfrm>
          <a:prstGeom prst="rect">
            <a:avLst/>
          </a:prstGeom>
          <a:noFill/>
        </p:spPr>
        <p:txBody>
          <a:bodyPr wrap="square" rtlCol="0">
            <a:spAutoFit/>
          </a:bodyPr>
          <a:lstStyle/>
          <a:p>
            <a:r>
              <a:rPr lang="en-US" sz="4800" b="1" i="1" dirty="0" smtClean="0">
                <a:latin typeface="Arial" panose="020B0604020202020204" pitchFamily="34" charset="0"/>
                <a:cs typeface="Arial" panose="020B0604020202020204" pitchFamily="34" charset="0"/>
              </a:rPr>
              <a:t>1. </a:t>
            </a:r>
            <a:r>
              <a:rPr lang="en-US" sz="4800" b="1" i="1" dirty="0" err="1" smtClean="0">
                <a:latin typeface="Arial" panose="020B0604020202020204" pitchFamily="34" charset="0"/>
                <a:cs typeface="Arial" panose="020B0604020202020204" pitchFamily="34" charset="0"/>
              </a:rPr>
              <a:t>Khái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niệm</a:t>
            </a:r>
            <a:endParaRPr lang="en-US" sz="4800" b="1" i="1" dirty="0">
              <a:latin typeface="Arial" panose="020B0604020202020204" pitchFamily="34" charset="0"/>
              <a:cs typeface="Arial" panose="020B0604020202020204" pitchFamily="34" charset="0"/>
            </a:endParaRPr>
          </a:p>
        </p:txBody>
      </p:sp>
      <p:sp>
        <p:nvSpPr>
          <p:cNvPr id="3" name="Rectangle 2"/>
          <p:cNvSpPr/>
          <p:nvPr/>
        </p:nvSpPr>
        <p:spPr>
          <a:xfrm>
            <a:off x="1905000" y="2884801"/>
            <a:ext cx="15011400" cy="4835491"/>
          </a:xfrm>
          <a:prstGeom prst="rect">
            <a:avLst/>
          </a:prstGeom>
        </p:spPr>
        <p:txBody>
          <a:bodyPr wrap="square">
            <a:spAutoFit/>
          </a:bodyPr>
          <a:lstStyle/>
          <a:p>
            <a:pPr marL="571500" indent="-571500" algn="just">
              <a:lnSpc>
                <a:spcPct val="150000"/>
              </a:lnSpc>
              <a:buFontTx/>
              <a:buChar char="-"/>
            </a:pPr>
            <a:r>
              <a:rPr lang="vi-VN" sz="4200" dirty="0" smtClean="0">
                <a:solidFill>
                  <a:srgbClr val="000000"/>
                </a:solidFill>
                <a:ea typeface="Times New Roman" panose="02020603050405020304" pitchFamily="18" charset="0"/>
                <a:cs typeface="Times New Roman" panose="02020603050405020304" pitchFamily="18" charset="0"/>
              </a:rPr>
              <a:t>Thuyết </a:t>
            </a:r>
            <a:r>
              <a:rPr lang="vi-VN" sz="4200" dirty="0">
                <a:solidFill>
                  <a:srgbClr val="000000"/>
                </a:solidFill>
                <a:ea typeface="Times New Roman" panose="02020603050405020304" pitchFamily="18" charset="0"/>
                <a:cs typeface="Times New Roman" panose="02020603050405020304" pitchFamily="18" charset="0"/>
              </a:rPr>
              <a:t>minh thuật lại một sự kiện là kiểu bài người viết dùng lời văn và một số phương tiện giao tiếp phi ngôn ngữ để thuật lại một sự kiện theo đúng diễn biến trong thực tế nhằm giúp người đọc, người nghe nắm được diễn biến của sự kiện và những thông tin liên quan đến sự kiện ấy</a:t>
            </a:r>
            <a:r>
              <a:rPr lang="vi-VN" sz="4200" dirty="0" smtClean="0">
                <a:solidFill>
                  <a:srgbClr val="000000"/>
                </a:solidFill>
                <a:ea typeface="Times New Roman" panose="02020603050405020304" pitchFamily="18" charset="0"/>
                <a:cs typeface="Times New Roman" panose="02020603050405020304" pitchFamily="18" charset="0"/>
              </a:rPr>
              <a:t>.</a:t>
            </a:r>
            <a:endParaRPr lang="en-US" sz="4200" dirty="0" smtClean="0">
              <a:solidFill>
                <a:srgbClr val="0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39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2548585">
            <a:off x="14814559" y="112779"/>
            <a:ext cx="1847061" cy="2441412"/>
          </a:xfrm>
          <a:prstGeom prst="rect">
            <a:avLst/>
          </a:prstGeom>
        </p:spPr>
      </p:pic>
      <p:pic>
        <p:nvPicPr>
          <p:cNvPr id="6" name="Picture 6"/>
          <p:cNvPicPr>
            <a:picLocks noChangeAspect="1"/>
          </p:cNvPicPr>
          <p:nvPr/>
        </p:nvPicPr>
        <p:blipFill>
          <a:blip r:embed="rId3"/>
          <a:srcRect/>
          <a:stretch>
            <a:fillRect/>
          </a:stretch>
        </p:blipFill>
        <p:spPr>
          <a:xfrm>
            <a:off x="16751087" y="228600"/>
            <a:ext cx="984967" cy="860615"/>
          </a:xfrm>
          <a:prstGeom prst="rect">
            <a:avLst/>
          </a:prstGeom>
        </p:spPr>
      </p:pic>
      <p:sp>
        <p:nvSpPr>
          <p:cNvPr id="9" name="TextBox 9"/>
          <p:cNvSpPr txBox="1"/>
          <p:nvPr/>
        </p:nvSpPr>
        <p:spPr>
          <a:xfrm>
            <a:off x="685800" y="980824"/>
            <a:ext cx="6579392" cy="705321"/>
          </a:xfrm>
          <a:prstGeom prst="rect">
            <a:avLst/>
          </a:prstGeom>
        </p:spPr>
        <p:txBody>
          <a:bodyPr lIns="0" tIns="0" rIns="0" bIns="0" rtlCol="0" anchor="t">
            <a:spAutoFit/>
          </a:bodyPr>
          <a:lstStyle/>
          <a:p>
            <a:pPr algn="ctr">
              <a:lnSpc>
                <a:spcPts val="5460"/>
              </a:lnSpc>
            </a:pPr>
            <a:r>
              <a:rPr lang="en-US" sz="5600" b="1" dirty="0" smtClean="0">
                <a:solidFill>
                  <a:srgbClr val="001A47"/>
                </a:solidFill>
                <a:latin typeface="Arial" panose="020B0604020202020204" pitchFamily="34" charset="0"/>
                <a:cs typeface="Arial" panose="020B0604020202020204" pitchFamily="34" charset="0"/>
              </a:rPr>
              <a:t>I. </a:t>
            </a:r>
            <a:r>
              <a:rPr lang="en-US" sz="5600" b="1" dirty="0" err="1" smtClean="0">
                <a:solidFill>
                  <a:srgbClr val="001A47"/>
                </a:solidFill>
                <a:latin typeface="Arial" panose="020B0604020202020204" pitchFamily="34" charset="0"/>
                <a:cs typeface="Arial" panose="020B0604020202020204" pitchFamily="34" charset="0"/>
              </a:rPr>
              <a:t>Tìm</a:t>
            </a:r>
            <a:r>
              <a:rPr lang="en-US" sz="5600" b="1" dirty="0" smtClean="0">
                <a:solidFill>
                  <a:srgbClr val="001A47"/>
                </a:solidFill>
                <a:latin typeface="Arial" panose="020B0604020202020204" pitchFamily="34" charset="0"/>
                <a:cs typeface="Arial" panose="020B0604020202020204" pitchFamily="34" charset="0"/>
              </a:rPr>
              <a:t> hiểu </a:t>
            </a:r>
            <a:r>
              <a:rPr lang="en-US" sz="5600" b="1" dirty="0" err="1" smtClean="0">
                <a:solidFill>
                  <a:srgbClr val="001A47"/>
                </a:solidFill>
                <a:latin typeface="Arial" panose="020B0604020202020204" pitchFamily="34" charset="0"/>
                <a:cs typeface="Arial" panose="020B0604020202020204" pitchFamily="34" charset="0"/>
              </a:rPr>
              <a:t>chung</a:t>
            </a:r>
            <a:endParaRPr lang="en-US" sz="5600" b="1" dirty="0">
              <a:solidFill>
                <a:srgbClr val="001A47"/>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4"/>
          <a:srcRect/>
          <a:stretch>
            <a:fillRect/>
          </a:stretch>
        </p:blipFill>
        <p:spPr>
          <a:xfrm>
            <a:off x="17628204" y="7902087"/>
            <a:ext cx="851382" cy="850318"/>
          </a:xfrm>
          <a:prstGeom prst="rect">
            <a:avLst/>
          </a:prstGeom>
        </p:spPr>
      </p:pic>
      <p:pic>
        <p:nvPicPr>
          <p:cNvPr id="11" name="Picture 11"/>
          <p:cNvPicPr>
            <a:picLocks noChangeAspect="1"/>
          </p:cNvPicPr>
          <p:nvPr/>
        </p:nvPicPr>
        <p:blipFill>
          <a:blip r:embed="rId5"/>
          <a:srcRect/>
          <a:stretch>
            <a:fillRect/>
          </a:stretch>
        </p:blipFill>
        <p:spPr>
          <a:xfrm rot="-671308">
            <a:off x="15724119" y="9329110"/>
            <a:ext cx="1884790" cy="1307573"/>
          </a:xfrm>
          <a:prstGeom prst="rect">
            <a:avLst/>
          </a:prstGeom>
        </p:spPr>
      </p:pic>
      <p:sp>
        <p:nvSpPr>
          <p:cNvPr id="2" name="TextBox 1"/>
          <p:cNvSpPr txBox="1"/>
          <p:nvPr/>
        </p:nvSpPr>
        <p:spPr>
          <a:xfrm>
            <a:off x="1676400" y="2026475"/>
            <a:ext cx="4038600" cy="830997"/>
          </a:xfrm>
          <a:prstGeom prst="rect">
            <a:avLst/>
          </a:prstGeom>
          <a:noFill/>
        </p:spPr>
        <p:txBody>
          <a:bodyPr wrap="square" rtlCol="0">
            <a:spAutoFit/>
          </a:bodyPr>
          <a:lstStyle/>
          <a:p>
            <a:r>
              <a:rPr lang="en-US" sz="4800" b="1" i="1" dirty="0" smtClean="0">
                <a:latin typeface="Arial" panose="020B0604020202020204" pitchFamily="34" charset="0"/>
                <a:cs typeface="Arial" panose="020B0604020202020204" pitchFamily="34" charset="0"/>
              </a:rPr>
              <a:t>2. </a:t>
            </a:r>
            <a:r>
              <a:rPr lang="en-US" sz="4800" b="1" i="1" dirty="0" err="1" smtClean="0">
                <a:latin typeface="Arial" panose="020B0604020202020204" pitchFamily="34" charset="0"/>
                <a:cs typeface="Arial" panose="020B0604020202020204" pitchFamily="34" charset="0"/>
              </a:rPr>
              <a:t>Yêu</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cầu</a:t>
            </a:r>
            <a:endParaRPr lang="en-US" sz="4800" b="1" i="1" dirty="0">
              <a:latin typeface="Arial" panose="020B0604020202020204" pitchFamily="34" charset="0"/>
              <a:cs typeface="Arial" panose="020B0604020202020204" pitchFamily="34" charset="0"/>
            </a:endParaRPr>
          </a:p>
        </p:txBody>
      </p:sp>
      <p:sp>
        <p:nvSpPr>
          <p:cNvPr id="3" name="Rectangle 2"/>
          <p:cNvSpPr/>
          <p:nvPr/>
        </p:nvSpPr>
        <p:spPr>
          <a:xfrm>
            <a:off x="1677537" y="2819990"/>
            <a:ext cx="15621000" cy="5909310"/>
          </a:xfrm>
          <a:prstGeom prst="rect">
            <a:avLst/>
          </a:prstGeom>
        </p:spPr>
        <p:txBody>
          <a:bodyPr wrap="square">
            <a:spAutoFit/>
          </a:bodyPr>
          <a:lstStyle/>
          <a:p>
            <a:pPr marL="571500" indent="-571500" algn="just">
              <a:lnSpc>
                <a:spcPct val="150000"/>
              </a:lnSpc>
              <a:buFontTx/>
              <a:buChar char="-"/>
            </a:pPr>
            <a:r>
              <a:rPr lang="vi-VN" sz="4200" dirty="0" smtClean="0">
                <a:solidFill>
                  <a:srgbClr val="000000"/>
                </a:solidFill>
                <a:ea typeface="Times New Roman" panose="02020603050405020304" pitchFamily="18" charset="0"/>
                <a:cs typeface="Times New Roman" panose="02020603050405020304" pitchFamily="18" charset="0"/>
              </a:rPr>
              <a:t>Giới </a:t>
            </a:r>
            <a:r>
              <a:rPr lang="vi-VN" sz="4200" dirty="0">
                <a:solidFill>
                  <a:srgbClr val="000000"/>
                </a:solidFill>
                <a:ea typeface="Times New Roman" panose="02020603050405020304" pitchFamily="18" charset="0"/>
                <a:cs typeface="Times New Roman" panose="02020603050405020304" pitchFamily="18" charset="0"/>
              </a:rPr>
              <a:t>thiệu được sự kiện, thời gian và địa điểm diễn ra sự kiện.</a:t>
            </a:r>
          </a:p>
          <a:p>
            <a:pPr marL="571500" indent="-571500" algn="just">
              <a:lnSpc>
                <a:spcPct val="150000"/>
              </a:lnSpc>
              <a:buFontTx/>
              <a:buChar char="-"/>
            </a:pPr>
            <a:r>
              <a:rPr lang="vi-VN" sz="4200" dirty="0" smtClean="0">
                <a:solidFill>
                  <a:srgbClr val="000000"/>
                </a:solidFill>
                <a:ea typeface="Times New Roman" panose="02020603050405020304" pitchFamily="18" charset="0"/>
                <a:cs typeface="Times New Roman" panose="02020603050405020304" pitchFamily="18" charset="0"/>
              </a:rPr>
              <a:t>Thuật </a:t>
            </a:r>
            <a:r>
              <a:rPr lang="vi-VN" sz="4200" dirty="0">
                <a:solidFill>
                  <a:srgbClr val="000000"/>
                </a:solidFill>
                <a:ea typeface="Times New Roman" panose="02020603050405020304" pitchFamily="18" charset="0"/>
                <a:cs typeface="Times New Roman" panose="02020603050405020304" pitchFamily="18" charset="0"/>
              </a:rPr>
              <a:t>lại đủ các hoạt động chính của sự kiện theo một trình tự hợp lí.</a:t>
            </a:r>
          </a:p>
          <a:p>
            <a:pPr marL="571500" indent="-571500" algn="just">
              <a:lnSpc>
                <a:spcPct val="150000"/>
              </a:lnSpc>
              <a:buFontTx/>
              <a:buChar char="-"/>
            </a:pPr>
            <a:r>
              <a:rPr lang="vi-VN" sz="4200" dirty="0" smtClean="0">
                <a:solidFill>
                  <a:srgbClr val="000000"/>
                </a:solidFill>
                <a:ea typeface="Times New Roman" panose="02020603050405020304" pitchFamily="18" charset="0"/>
                <a:cs typeface="Times New Roman" panose="02020603050405020304" pitchFamily="18" charset="0"/>
              </a:rPr>
              <a:t>Sử </a:t>
            </a:r>
            <a:r>
              <a:rPr lang="vi-VN" sz="4200" dirty="0">
                <a:solidFill>
                  <a:srgbClr val="000000"/>
                </a:solidFill>
                <a:ea typeface="Times New Roman" panose="02020603050405020304" pitchFamily="18" charset="0"/>
                <a:cs typeface="Times New Roman" panose="02020603050405020304" pitchFamily="18" charset="0"/>
              </a:rPr>
              <a:t>dụng thông tin chính xác, tin cậy trong khi thuật lại sự kiện.</a:t>
            </a:r>
          </a:p>
          <a:p>
            <a:pPr marL="571500" indent="-571500" algn="just">
              <a:lnSpc>
                <a:spcPct val="150000"/>
              </a:lnSpc>
              <a:buFontTx/>
              <a:buChar char="-"/>
            </a:pPr>
            <a:r>
              <a:rPr lang="vi-VN" sz="4200" dirty="0" smtClean="0">
                <a:solidFill>
                  <a:srgbClr val="000000"/>
                </a:solidFill>
                <a:ea typeface="Times New Roman" panose="02020603050405020304" pitchFamily="18" charset="0"/>
                <a:cs typeface="Times New Roman" panose="02020603050405020304" pitchFamily="18" charset="0"/>
              </a:rPr>
              <a:t>Đưa </a:t>
            </a:r>
            <a:r>
              <a:rPr lang="vi-VN" sz="4200" dirty="0">
                <a:solidFill>
                  <a:srgbClr val="000000"/>
                </a:solidFill>
                <a:ea typeface="Times New Roman" panose="02020603050405020304" pitchFamily="18" charset="0"/>
                <a:cs typeface="Times New Roman" panose="02020603050405020304" pitchFamily="18" charset="0"/>
              </a:rPr>
              <a:t>ra được nhận xét, đánh giá, hoặc cảm nhận của người viết về sự kiện.</a:t>
            </a:r>
          </a:p>
        </p:txBody>
      </p:sp>
    </p:spTree>
    <p:extLst>
      <p:ext uri="{BB962C8B-B14F-4D97-AF65-F5344CB8AC3E}">
        <p14:creationId xmlns:p14="http://schemas.microsoft.com/office/powerpoint/2010/main" val="17333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2548585">
            <a:off x="14814559" y="112779"/>
            <a:ext cx="1847061" cy="2441412"/>
          </a:xfrm>
          <a:prstGeom prst="rect">
            <a:avLst/>
          </a:prstGeom>
        </p:spPr>
      </p:pic>
      <p:pic>
        <p:nvPicPr>
          <p:cNvPr id="6" name="Picture 6"/>
          <p:cNvPicPr>
            <a:picLocks noChangeAspect="1"/>
          </p:cNvPicPr>
          <p:nvPr/>
        </p:nvPicPr>
        <p:blipFill>
          <a:blip r:embed="rId3"/>
          <a:srcRect/>
          <a:stretch>
            <a:fillRect/>
          </a:stretch>
        </p:blipFill>
        <p:spPr>
          <a:xfrm>
            <a:off x="16751087" y="228600"/>
            <a:ext cx="984967" cy="860615"/>
          </a:xfrm>
          <a:prstGeom prst="rect">
            <a:avLst/>
          </a:prstGeom>
        </p:spPr>
      </p:pic>
      <p:sp>
        <p:nvSpPr>
          <p:cNvPr id="9" name="TextBox 9"/>
          <p:cNvSpPr txBox="1"/>
          <p:nvPr/>
        </p:nvSpPr>
        <p:spPr>
          <a:xfrm>
            <a:off x="533400" y="573231"/>
            <a:ext cx="6579392" cy="705321"/>
          </a:xfrm>
          <a:prstGeom prst="rect">
            <a:avLst/>
          </a:prstGeom>
        </p:spPr>
        <p:txBody>
          <a:bodyPr lIns="0" tIns="0" rIns="0" bIns="0" rtlCol="0" anchor="t">
            <a:spAutoFit/>
          </a:bodyPr>
          <a:lstStyle/>
          <a:p>
            <a:pPr algn="ctr">
              <a:lnSpc>
                <a:spcPts val="5460"/>
              </a:lnSpc>
            </a:pPr>
            <a:r>
              <a:rPr lang="en-US" sz="5600" b="1" dirty="0" smtClean="0">
                <a:solidFill>
                  <a:srgbClr val="001A47"/>
                </a:solidFill>
                <a:latin typeface="Arial" panose="020B0604020202020204" pitchFamily="34" charset="0"/>
                <a:cs typeface="Arial" panose="020B0604020202020204" pitchFamily="34" charset="0"/>
              </a:rPr>
              <a:t>I. </a:t>
            </a:r>
            <a:r>
              <a:rPr lang="en-US" sz="5600" b="1" dirty="0" err="1" smtClean="0">
                <a:solidFill>
                  <a:srgbClr val="001A47"/>
                </a:solidFill>
                <a:latin typeface="Arial" panose="020B0604020202020204" pitchFamily="34" charset="0"/>
                <a:cs typeface="Arial" panose="020B0604020202020204" pitchFamily="34" charset="0"/>
              </a:rPr>
              <a:t>Tìm</a:t>
            </a:r>
            <a:r>
              <a:rPr lang="en-US" sz="5600" b="1" dirty="0" smtClean="0">
                <a:solidFill>
                  <a:srgbClr val="001A47"/>
                </a:solidFill>
                <a:latin typeface="Arial" panose="020B0604020202020204" pitchFamily="34" charset="0"/>
                <a:cs typeface="Arial" panose="020B0604020202020204" pitchFamily="34" charset="0"/>
              </a:rPr>
              <a:t> hiểu </a:t>
            </a:r>
            <a:r>
              <a:rPr lang="en-US" sz="5600" b="1" dirty="0" err="1" smtClean="0">
                <a:solidFill>
                  <a:srgbClr val="001A47"/>
                </a:solidFill>
                <a:latin typeface="Arial" panose="020B0604020202020204" pitchFamily="34" charset="0"/>
                <a:cs typeface="Arial" panose="020B0604020202020204" pitchFamily="34" charset="0"/>
              </a:rPr>
              <a:t>chung</a:t>
            </a:r>
            <a:endParaRPr lang="en-US" sz="5600" b="1" dirty="0">
              <a:solidFill>
                <a:srgbClr val="001A47"/>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4"/>
          <a:srcRect/>
          <a:stretch>
            <a:fillRect/>
          </a:stretch>
        </p:blipFill>
        <p:spPr>
          <a:xfrm>
            <a:off x="17602046" y="7387734"/>
            <a:ext cx="851382" cy="850318"/>
          </a:xfrm>
          <a:prstGeom prst="rect">
            <a:avLst/>
          </a:prstGeom>
        </p:spPr>
      </p:pic>
      <p:pic>
        <p:nvPicPr>
          <p:cNvPr id="11" name="Picture 11"/>
          <p:cNvPicPr>
            <a:picLocks noChangeAspect="1"/>
          </p:cNvPicPr>
          <p:nvPr/>
        </p:nvPicPr>
        <p:blipFill>
          <a:blip r:embed="rId5"/>
          <a:srcRect/>
          <a:stretch>
            <a:fillRect/>
          </a:stretch>
        </p:blipFill>
        <p:spPr>
          <a:xfrm rot="-671308">
            <a:off x="16485848" y="9276333"/>
            <a:ext cx="1884790" cy="1307573"/>
          </a:xfrm>
          <a:prstGeom prst="rect">
            <a:avLst/>
          </a:prstGeom>
        </p:spPr>
      </p:pic>
      <p:sp>
        <p:nvSpPr>
          <p:cNvPr id="2" name="TextBox 1"/>
          <p:cNvSpPr txBox="1"/>
          <p:nvPr/>
        </p:nvSpPr>
        <p:spPr>
          <a:xfrm>
            <a:off x="1677537" y="1583914"/>
            <a:ext cx="4038600" cy="830997"/>
          </a:xfrm>
          <a:prstGeom prst="rect">
            <a:avLst/>
          </a:prstGeom>
          <a:noFill/>
        </p:spPr>
        <p:txBody>
          <a:bodyPr wrap="square" rtlCol="0">
            <a:spAutoFit/>
          </a:bodyPr>
          <a:lstStyle/>
          <a:p>
            <a:r>
              <a:rPr lang="en-US" sz="4800" b="1" i="1" dirty="0" smtClean="0">
                <a:latin typeface="Arial" panose="020B0604020202020204" pitchFamily="34" charset="0"/>
                <a:cs typeface="Arial" panose="020B0604020202020204" pitchFamily="34" charset="0"/>
              </a:rPr>
              <a:t>2. </a:t>
            </a:r>
            <a:r>
              <a:rPr lang="en-US" sz="4800" b="1" i="1" dirty="0" err="1" smtClean="0">
                <a:latin typeface="Arial" panose="020B0604020202020204" pitchFamily="34" charset="0"/>
                <a:cs typeface="Arial" panose="020B0604020202020204" pitchFamily="34" charset="0"/>
              </a:rPr>
              <a:t>Yêu</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cầu</a:t>
            </a:r>
            <a:endParaRPr lang="en-US" sz="4800" b="1" i="1" dirty="0">
              <a:latin typeface="Arial" panose="020B0604020202020204" pitchFamily="34" charset="0"/>
              <a:cs typeface="Arial" panose="020B0604020202020204" pitchFamily="34" charset="0"/>
            </a:endParaRPr>
          </a:p>
        </p:txBody>
      </p:sp>
      <p:sp>
        <p:nvSpPr>
          <p:cNvPr id="3" name="Rectangle 2"/>
          <p:cNvSpPr/>
          <p:nvPr/>
        </p:nvSpPr>
        <p:spPr>
          <a:xfrm>
            <a:off x="1677537" y="2345133"/>
            <a:ext cx="7009263" cy="1061829"/>
          </a:xfrm>
          <a:prstGeom prst="rect">
            <a:avLst/>
          </a:prstGeom>
        </p:spPr>
        <p:txBody>
          <a:bodyPr wrap="square">
            <a:spAutoFit/>
          </a:bodyPr>
          <a:lstStyle/>
          <a:p>
            <a:pPr marL="571500" indent="-571500" algn="just">
              <a:lnSpc>
                <a:spcPct val="150000"/>
              </a:lnSpc>
              <a:buFontTx/>
              <a:buChar char="-"/>
            </a:pPr>
            <a:r>
              <a:rPr lang="vi-VN" sz="4200" dirty="0" smtClean="0">
                <a:solidFill>
                  <a:srgbClr val="000000"/>
                </a:solidFill>
                <a:ea typeface="Times New Roman" panose="02020603050405020304" pitchFamily="18" charset="0"/>
                <a:cs typeface="Times New Roman" panose="02020603050405020304" pitchFamily="18" charset="0"/>
              </a:rPr>
              <a:t>Bài </a:t>
            </a:r>
            <a:r>
              <a:rPr lang="vi-VN" sz="4200" dirty="0">
                <a:solidFill>
                  <a:srgbClr val="000000"/>
                </a:solidFill>
                <a:ea typeface="Times New Roman" panose="02020603050405020304" pitchFamily="18" charset="0"/>
                <a:cs typeface="Times New Roman" panose="02020603050405020304" pitchFamily="18" charset="0"/>
              </a:rPr>
              <a:t>văn đảm bảo bố cục:</a:t>
            </a:r>
          </a:p>
        </p:txBody>
      </p:sp>
      <p:sp>
        <p:nvSpPr>
          <p:cNvPr id="4" name="Rounded Rectangle 3"/>
          <p:cNvSpPr/>
          <p:nvPr/>
        </p:nvSpPr>
        <p:spPr>
          <a:xfrm>
            <a:off x="2425487" y="3735731"/>
            <a:ext cx="14325600" cy="1752600"/>
          </a:xfrm>
          <a:prstGeom prst="roundRect">
            <a:avLst/>
          </a:prstGeom>
          <a:solidFill>
            <a:schemeClr val="accent6">
              <a:lumMod val="20000"/>
              <a:lumOff val="8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4200" b="1" dirty="0">
                <a:solidFill>
                  <a:schemeClr val="tx1"/>
                </a:solidFill>
              </a:rPr>
              <a:t>Mở bài: </a:t>
            </a:r>
            <a:r>
              <a:rPr lang="vi-VN" sz="4200" dirty="0">
                <a:solidFill>
                  <a:schemeClr val="tx1"/>
                </a:solidFill>
              </a:rPr>
              <a:t>giới thiệu sự kiện cần thuyết minh thuật lại.</a:t>
            </a:r>
            <a:endParaRPr lang="en-US" sz="4200" dirty="0">
              <a:solidFill>
                <a:schemeClr val="tx1"/>
              </a:solidFill>
            </a:endParaRPr>
          </a:p>
        </p:txBody>
      </p:sp>
      <p:sp>
        <p:nvSpPr>
          <p:cNvPr id="12" name="Rounded Rectangle 11"/>
          <p:cNvSpPr/>
          <p:nvPr/>
        </p:nvSpPr>
        <p:spPr>
          <a:xfrm>
            <a:off x="2425487" y="5793693"/>
            <a:ext cx="14325600" cy="1752600"/>
          </a:xfrm>
          <a:prstGeom prst="roundRect">
            <a:avLst/>
          </a:prstGeom>
          <a:solidFill>
            <a:schemeClr val="accent6">
              <a:lumMod val="20000"/>
              <a:lumOff val="8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4200" b="1" dirty="0" smtClean="0">
                <a:solidFill>
                  <a:schemeClr val="tx1"/>
                </a:solidFill>
              </a:rPr>
              <a:t>Thân </a:t>
            </a:r>
            <a:r>
              <a:rPr lang="vi-VN" sz="4200" b="1" dirty="0">
                <a:solidFill>
                  <a:schemeClr val="tx1"/>
                </a:solidFill>
              </a:rPr>
              <a:t>bài: </a:t>
            </a:r>
            <a:r>
              <a:rPr lang="vi-VN" sz="4200" dirty="0">
                <a:solidFill>
                  <a:schemeClr val="tx1"/>
                </a:solidFill>
              </a:rPr>
              <a:t>thuyết minh, thuật lại sự kiện theo một trình tự hợp lí.</a:t>
            </a:r>
            <a:endParaRPr lang="en-US" sz="4200" dirty="0">
              <a:solidFill>
                <a:schemeClr val="tx1"/>
              </a:solidFill>
            </a:endParaRPr>
          </a:p>
        </p:txBody>
      </p:sp>
      <p:sp>
        <p:nvSpPr>
          <p:cNvPr id="13" name="Rounded Rectangle 12"/>
          <p:cNvSpPr/>
          <p:nvPr/>
        </p:nvSpPr>
        <p:spPr>
          <a:xfrm>
            <a:off x="2425487" y="7812893"/>
            <a:ext cx="14325600" cy="1752600"/>
          </a:xfrm>
          <a:prstGeom prst="roundRect">
            <a:avLst/>
          </a:prstGeom>
          <a:solidFill>
            <a:schemeClr val="accent6">
              <a:lumMod val="20000"/>
              <a:lumOff val="8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4200" b="1" dirty="0" smtClean="0">
                <a:solidFill>
                  <a:schemeClr val="tx1"/>
                </a:solidFill>
              </a:rPr>
              <a:t>Kết </a:t>
            </a:r>
            <a:r>
              <a:rPr lang="vi-VN" sz="4200" b="1" dirty="0">
                <a:solidFill>
                  <a:schemeClr val="tx1"/>
                </a:solidFill>
              </a:rPr>
              <a:t>bài: </a:t>
            </a:r>
            <a:r>
              <a:rPr lang="vi-VN" sz="4200" dirty="0">
                <a:solidFill>
                  <a:schemeClr val="tx1"/>
                </a:solidFill>
              </a:rPr>
              <a:t>bài phát biểu cảm nhận hoặc đánh giá về sự kiện.</a:t>
            </a:r>
            <a:endParaRPr lang="en-US" sz="4200" dirty="0">
              <a:solidFill>
                <a:schemeClr val="tx1"/>
              </a:solidFill>
            </a:endParaRPr>
          </a:p>
        </p:txBody>
      </p:sp>
      <p:cxnSp>
        <p:nvCxnSpPr>
          <p:cNvPr id="8" name="Straight Connector 7"/>
          <p:cNvCxnSpPr/>
          <p:nvPr/>
        </p:nvCxnSpPr>
        <p:spPr>
          <a:xfrm>
            <a:off x="1524000" y="4610100"/>
            <a:ext cx="0" cy="4079093"/>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cxnSp>
        <p:nvCxnSpPr>
          <p:cNvPr id="16" name="Straight Arrow Connector 15"/>
          <p:cNvCxnSpPr>
            <a:endCxn id="4" idx="1"/>
          </p:cNvCxnSpPr>
          <p:nvPr/>
        </p:nvCxnSpPr>
        <p:spPr>
          <a:xfrm>
            <a:off x="1524000" y="4611542"/>
            <a:ext cx="901487" cy="489"/>
          </a:xfrm>
          <a:prstGeom prst="straightConnector1">
            <a:avLst/>
          </a:prstGeom>
          <a:ln>
            <a:solidFill>
              <a:schemeClr val="tx2">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a:endCxn id="12" idx="1"/>
          </p:cNvCxnSpPr>
          <p:nvPr/>
        </p:nvCxnSpPr>
        <p:spPr>
          <a:xfrm>
            <a:off x="1524000" y="6667500"/>
            <a:ext cx="901487" cy="2493"/>
          </a:xfrm>
          <a:prstGeom prst="straightConnector1">
            <a:avLst/>
          </a:prstGeom>
          <a:ln>
            <a:solidFill>
              <a:schemeClr val="tx2">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a:endCxn id="13" idx="1"/>
          </p:cNvCxnSpPr>
          <p:nvPr/>
        </p:nvCxnSpPr>
        <p:spPr>
          <a:xfrm>
            <a:off x="1524000" y="8689193"/>
            <a:ext cx="901487" cy="0"/>
          </a:xfrm>
          <a:prstGeom prst="straightConnector1">
            <a:avLst/>
          </a:prstGeom>
          <a:ln>
            <a:solidFill>
              <a:schemeClr val="tx2">
                <a:lumMod val="50000"/>
              </a:schemeClr>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5928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horizontal)">
                                      <p:cBhvr>
                                        <p:cTn id="33" dur="500"/>
                                        <p:tgtEl>
                                          <p:spTgt spid="23"/>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4" name="TextBox 4"/>
          <p:cNvSpPr txBox="1"/>
          <p:nvPr/>
        </p:nvSpPr>
        <p:spPr>
          <a:xfrm>
            <a:off x="1219200" y="723900"/>
            <a:ext cx="6110626" cy="836704"/>
          </a:xfrm>
          <a:prstGeom prst="rect">
            <a:avLst/>
          </a:prstGeom>
        </p:spPr>
        <p:txBody>
          <a:bodyPr lIns="0" tIns="0" rIns="0" bIns="0" rtlCol="0" anchor="t">
            <a:spAutoFit/>
          </a:bodyPr>
          <a:lstStyle/>
          <a:p>
            <a:pPr marL="0" lvl="0" indent="0">
              <a:lnSpc>
                <a:spcPts val="6999"/>
              </a:lnSpc>
              <a:spcBef>
                <a:spcPct val="0"/>
              </a:spcBef>
            </a:pPr>
            <a:r>
              <a:rPr lang="en-US" sz="5600" b="1" dirty="0" smtClean="0">
                <a:solidFill>
                  <a:srgbClr val="001A47"/>
                </a:solidFill>
                <a:latin typeface="Arial" panose="020B0604020202020204" pitchFamily="34" charset="0"/>
                <a:cs typeface="Arial" panose="020B0604020202020204" pitchFamily="34" charset="0"/>
              </a:rPr>
              <a:t>II. </a:t>
            </a:r>
            <a:r>
              <a:rPr lang="en-US" sz="5600" b="1" dirty="0" err="1" smtClean="0">
                <a:solidFill>
                  <a:srgbClr val="001A47"/>
                </a:solidFill>
                <a:latin typeface="Arial" panose="020B0604020202020204" pitchFamily="34" charset="0"/>
                <a:cs typeface="Arial" panose="020B0604020202020204" pitchFamily="34" charset="0"/>
              </a:rPr>
              <a:t>Phân</a:t>
            </a:r>
            <a:r>
              <a:rPr lang="en-US" sz="5600" b="1" dirty="0" smtClean="0">
                <a:solidFill>
                  <a:srgbClr val="001A47"/>
                </a:solidFill>
                <a:latin typeface="Arial" panose="020B0604020202020204" pitchFamily="34" charset="0"/>
                <a:cs typeface="Arial" panose="020B0604020202020204" pitchFamily="34" charset="0"/>
              </a:rPr>
              <a:t> </a:t>
            </a:r>
            <a:r>
              <a:rPr lang="en-US" sz="5600" b="1" dirty="0" err="1" smtClean="0">
                <a:solidFill>
                  <a:srgbClr val="001A47"/>
                </a:solidFill>
                <a:latin typeface="Arial" panose="020B0604020202020204" pitchFamily="34" charset="0"/>
                <a:cs typeface="Arial" panose="020B0604020202020204" pitchFamily="34" charset="0"/>
              </a:rPr>
              <a:t>tích</a:t>
            </a:r>
            <a:r>
              <a:rPr lang="en-US" sz="5600" b="1" dirty="0" smtClean="0">
                <a:solidFill>
                  <a:srgbClr val="001A47"/>
                </a:solidFill>
                <a:latin typeface="Arial" panose="020B0604020202020204" pitchFamily="34" charset="0"/>
                <a:cs typeface="Arial" panose="020B0604020202020204" pitchFamily="34" charset="0"/>
              </a:rPr>
              <a:t> </a:t>
            </a:r>
            <a:r>
              <a:rPr lang="en-US" sz="5600" b="1" dirty="0" err="1" smtClean="0">
                <a:solidFill>
                  <a:srgbClr val="001A47"/>
                </a:solidFill>
                <a:latin typeface="Arial" panose="020B0604020202020204" pitchFamily="34" charset="0"/>
                <a:cs typeface="Arial" panose="020B0604020202020204" pitchFamily="34" charset="0"/>
              </a:rPr>
              <a:t>ví</a:t>
            </a:r>
            <a:r>
              <a:rPr lang="en-US" sz="5600" b="1" dirty="0" smtClean="0">
                <a:solidFill>
                  <a:srgbClr val="001A47"/>
                </a:solidFill>
                <a:latin typeface="Arial" panose="020B0604020202020204" pitchFamily="34" charset="0"/>
                <a:cs typeface="Arial" panose="020B0604020202020204" pitchFamily="34" charset="0"/>
              </a:rPr>
              <a:t> </a:t>
            </a:r>
            <a:r>
              <a:rPr lang="en-US" sz="5600" b="1" dirty="0" err="1" smtClean="0">
                <a:solidFill>
                  <a:srgbClr val="001A47"/>
                </a:solidFill>
                <a:latin typeface="Arial" panose="020B0604020202020204" pitchFamily="34" charset="0"/>
                <a:cs typeface="Arial" panose="020B0604020202020204" pitchFamily="34" charset="0"/>
              </a:rPr>
              <a:t>dụ</a:t>
            </a:r>
            <a:endParaRPr lang="en-US" sz="5600" b="1" u="none" dirty="0">
              <a:solidFill>
                <a:srgbClr val="001A47"/>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a:srcRect/>
          <a:stretch>
            <a:fillRect/>
          </a:stretch>
        </p:blipFill>
        <p:spPr>
          <a:xfrm>
            <a:off x="16844781" y="-163570"/>
            <a:ext cx="1351893" cy="1399113"/>
          </a:xfrm>
          <a:prstGeom prst="rect">
            <a:avLst/>
          </a:prstGeom>
        </p:spPr>
      </p:pic>
      <p:pic>
        <p:nvPicPr>
          <p:cNvPr id="7" name="Picture 7"/>
          <p:cNvPicPr>
            <a:picLocks noChangeAspect="1"/>
          </p:cNvPicPr>
          <p:nvPr/>
        </p:nvPicPr>
        <p:blipFill>
          <a:blip r:embed="rId3"/>
          <a:srcRect/>
          <a:stretch>
            <a:fillRect/>
          </a:stretch>
        </p:blipFill>
        <p:spPr>
          <a:xfrm>
            <a:off x="13335000" y="-1714500"/>
            <a:ext cx="3304247" cy="3101861"/>
          </a:xfrm>
          <a:prstGeom prst="rect">
            <a:avLst/>
          </a:prstGeom>
        </p:spPr>
      </p:pic>
      <p:pic>
        <p:nvPicPr>
          <p:cNvPr id="8" name="Picture 8"/>
          <p:cNvPicPr>
            <a:picLocks noChangeAspect="1"/>
          </p:cNvPicPr>
          <p:nvPr/>
        </p:nvPicPr>
        <p:blipFill>
          <a:blip r:embed="rId4"/>
          <a:srcRect/>
          <a:stretch>
            <a:fillRect/>
          </a:stretch>
        </p:blipFill>
        <p:spPr>
          <a:xfrm rot="894174">
            <a:off x="17381660" y="7615180"/>
            <a:ext cx="1320748" cy="1124287"/>
          </a:xfrm>
          <a:prstGeom prst="rect">
            <a:avLst/>
          </a:prstGeom>
        </p:spPr>
      </p:pic>
      <p:pic>
        <p:nvPicPr>
          <p:cNvPr id="9" name="Picture 9"/>
          <p:cNvPicPr>
            <a:picLocks noChangeAspect="1"/>
          </p:cNvPicPr>
          <p:nvPr/>
        </p:nvPicPr>
        <p:blipFill>
          <a:blip r:embed="rId5"/>
          <a:srcRect/>
          <a:stretch>
            <a:fillRect/>
          </a:stretch>
        </p:blipFill>
        <p:spPr>
          <a:xfrm rot="274299">
            <a:off x="14924041" y="8622057"/>
            <a:ext cx="2500202" cy="2520780"/>
          </a:xfrm>
          <a:prstGeom prst="rect">
            <a:avLst/>
          </a:prstGeom>
        </p:spPr>
      </p:pic>
      <p:sp>
        <p:nvSpPr>
          <p:cNvPr id="25" name="Rectangle 24"/>
          <p:cNvSpPr/>
          <p:nvPr/>
        </p:nvSpPr>
        <p:spPr>
          <a:xfrm>
            <a:off x="3505199" y="2516169"/>
            <a:ext cx="11993989" cy="1081002"/>
          </a:xfrm>
          <a:prstGeom prst="rect">
            <a:avLst/>
          </a:prstGeom>
        </p:spPr>
        <p:txBody>
          <a:bodyPr wrap="none">
            <a:spAutoFit/>
          </a:bodyPr>
          <a:lstStyle/>
          <a:p>
            <a:pPr algn="just">
              <a:lnSpc>
                <a:spcPct val="150000"/>
              </a:lnSpc>
            </a:pPr>
            <a:r>
              <a:rPr lang="en-US" sz="4800" b="1" i="1" kern="100" dirty="0">
                <a:solidFill>
                  <a:srgbClr val="000000"/>
                </a:solidFill>
                <a:latin typeface="Arial" panose="020B0604020202020204" pitchFamily="34" charset="0"/>
                <a:ea typeface="SimSun" panose="02010600030101010101" pitchFamily="2" charset="-122"/>
                <a:cs typeface="Arial" panose="020B0604020202020204" pitchFamily="34" charset="0"/>
              </a:rPr>
              <a:t>Đ</a:t>
            </a:r>
            <a:r>
              <a:rPr lang="vi-VN" sz="4800" b="1" i="1" kern="100" dirty="0" smtClean="0">
                <a:solidFill>
                  <a:srgbClr val="000000"/>
                </a:solidFill>
                <a:ea typeface="SimSun" panose="02010600030101010101" pitchFamily="2" charset="-122"/>
                <a:cs typeface="Times New Roman" panose="02020603050405020304" pitchFamily="18" charset="0"/>
              </a:rPr>
              <a:t>ọc </a:t>
            </a:r>
            <a:r>
              <a:rPr lang="vi-VN" sz="4800" b="1" i="1" kern="100" dirty="0">
                <a:solidFill>
                  <a:srgbClr val="000000"/>
                </a:solidFill>
                <a:ea typeface="SimSun" panose="02010600030101010101" pitchFamily="2" charset="-122"/>
                <a:cs typeface="Times New Roman" panose="02020603050405020304" pitchFamily="18" charset="0"/>
              </a:rPr>
              <a:t>bài mẫu (SGK – trang </a:t>
            </a:r>
            <a:r>
              <a:rPr lang="vi-VN" sz="4800" b="1" i="1" kern="100" dirty="0" smtClean="0">
                <a:solidFill>
                  <a:srgbClr val="000000"/>
                </a:solidFill>
                <a:ea typeface="SimSun" panose="02010600030101010101" pitchFamily="2" charset="-122"/>
                <a:cs typeface="Times New Roman" panose="02020603050405020304" pitchFamily="18" charset="0"/>
              </a:rPr>
              <a:t>9</a:t>
            </a:r>
            <a:r>
              <a:rPr lang="en-US" sz="4800" b="1" i="1" kern="100" dirty="0" smtClean="0">
                <a:solidFill>
                  <a:srgbClr val="000000"/>
                </a:solidFill>
                <a:latin typeface="Arial" panose="020B0604020202020204" pitchFamily="34" charset="0"/>
                <a:ea typeface="SimSun" panose="02010600030101010101" pitchFamily="2" charset="-122"/>
                <a:cs typeface="Arial" panose="020B0604020202020204" pitchFamily="34" charset="0"/>
              </a:rPr>
              <a:t>2</a:t>
            </a:r>
            <a:r>
              <a:rPr lang="vi-VN" sz="4800" b="1" i="1" kern="100" dirty="0" smtClean="0">
                <a:solidFill>
                  <a:srgbClr val="000000"/>
                </a:solidFill>
                <a:ea typeface="SimSun" panose="02010600030101010101" pitchFamily="2" charset="-122"/>
                <a:cs typeface="Times New Roman" panose="02020603050405020304" pitchFamily="18" charset="0"/>
              </a:rPr>
              <a:t>) </a:t>
            </a:r>
            <a:r>
              <a:rPr lang="vi-VN" sz="4800" b="1" i="1" kern="100" dirty="0">
                <a:solidFill>
                  <a:srgbClr val="000000"/>
                </a:solidFill>
                <a:ea typeface="SimSun" panose="02010600030101010101" pitchFamily="2" charset="-122"/>
                <a:cs typeface="Times New Roman" panose="02020603050405020304" pitchFamily="18" charset="0"/>
              </a:rPr>
              <a:t>và trả lời: </a:t>
            </a:r>
            <a:endParaRPr lang="en-US" sz="4800" b="1" i="1" dirty="0">
              <a:effectLst/>
              <a:ea typeface="Times New Roman" panose="02020603050405020304" pitchFamily="18" charset="0"/>
              <a:cs typeface="Times New Roman" panose="02020603050405020304" pitchFamily="18" charset="0"/>
            </a:endParaRPr>
          </a:p>
        </p:txBody>
      </p:sp>
      <p:sp>
        <p:nvSpPr>
          <p:cNvPr id="26" name="TextBox 25"/>
          <p:cNvSpPr txBox="1"/>
          <p:nvPr/>
        </p:nvSpPr>
        <p:spPr>
          <a:xfrm>
            <a:off x="7444794" y="1790700"/>
            <a:ext cx="4114800" cy="830997"/>
          </a:xfrm>
          <a:prstGeom prst="rect">
            <a:avLst/>
          </a:prstGeom>
          <a:noFill/>
        </p:spPr>
        <p:txBody>
          <a:bodyPr wrap="square" rtlCol="0">
            <a:spAutoFit/>
          </a:bodyPr>
          <a:lstStyle/>
          <a:p>
            <a:pPr algn="ctr"/>
            <a:r>
              <a:rPr lang="en-US" sz="4800" b="1" dirty="0" smtClean="0">
                <a:solidFill>
                  <a:srgbClr val="FF0000"/>
                </a:solidFill>
                <a:latin typeface="Arial" panose="020B0604020202020204" pitchFamily="34" charset="0"/>
                <a:cs typeface="Arial" panose="020B0604020202020204" pitchFamily="34" charset="0"/>
              </a:rPr>
              <a:t>THẢO LUẬN</a:t>
            </a:r>
            <a:endParaRPr lang="en-US" sz="4800" b="1" dirty="0">
              <a:solidFill>
                <a:srgbClr val="FF0000"/>
              </a:solidFill>
              <a:latin typeface="Arial" panose="020B0604020202020204" pitchFamily="34" charset="0"/>
              <a:cs typeface="Arial" panose="020B0604020202020204" pitchFamily="34" charset="0"/>
            </a:endParaRPr>
          </a:p>
        </p:txBody>
      </p:sp>
      <p:sp>
        <p:nvSpPr>
          <p:cNvPr id="27" name="Rectangle 26"/>
          <p:cNvSpPr/>
          <p:nvPr/>
        </p:nvSpPr>
        <p:spPr>
          <a:xfrm>
            <a:off x="1371601" y="3683871"/>
            <a:ext cx="15887698" cy="5355312"/>
          </a:xfrm>
          <a:prstGeom prst="rect">
            <a:avLst/>
          </a:prstGeom>
        </p:spPr>
        <p:txBody>
          <a:bodyPr wrap="square">
            <a:spAutoFit/>
          </a:bodyPr>
          <a:lstStyle/>
          <a:p>
            <a:pPr marL="571500" indent="-571500" algn="just">
              <a:lnSpc>
                <a:spcPct val="150000"/>
              </a:lnSpc>
              <a:buFont typeface="Wingdings" panose="05000000000000000000" pitchFamily="2" charset="2"/>
              <a:buChar char="Ø"/>
              <a:tabLst>
                <a:tab pos="185420" algn="l"/>
              </a:tabLst>
            </a:pPr>
            <a:r>
              <a:rPr lang="vi-VN" sz="3800" dirty="0">
                <a:solidFill>
                  <a:srgbClr val="000000"/>
                </a:solidFill>
                <a:ea typeface="Times New Roman" panose="02020603050405020304" pitchFamily="18" charset="0"/>
                <a:cs typeface="Times New Roman" panose="02020603050405020304" pitchFamily="18" charset="0"/>
              </a:rPr>
              <a:t>Các thông tin về tên sự kiện, thời gian và địa điểm được giới thiệu như thế nào trong bài viết?</a:t>
            </a:r>
            <a:endParaRPr lang="en-US" sz="3800" dirty="0">
              <a:ea typeface="Times New Roman" panose="02020603050405020304" pitchFamily="18" charset="0"/>
              <a:cs typeface="Times New Roman" panose="02020603050405020304" pitchFamily="18" charset="0"/>
            </a:endParaRPr>
          </a:p>
          <a:p>
            <a:pPr marL="571500" indent="-571500" algn="just">
              <a:lnSpc>
                <a:spcPct val="150000"/>
              </a:lnSpc>
              <a:buFont typeface="Wingdings" panose="05000000000000000000" pitchFamily="2" charset="2"/>
              <a:buChar char="Ø"/>
              <a:tabLst>
                <a:tab pos="194945" algn="l"/>
              </a:tabLst>
            </a:pPr>
            <a:r>
              <a:rPr lang="vi-VN" sz="3800" dirty="0" smtClean="0">
                <a:solidFill>
                  <a:srgbClr val="000000"/>
                </a:solidFill>
                <a:ea typeface="Times New Roman" panose="02020603050405020304" pitchFamily="18" charset="0"/>
                <a:cs typeface="Times New Roman" panose="02020603050405020304" pitchFamily="18" charset="0"/>
              </a:rPr>
              <a:t>Người </a:t>
            </a:r>
            <a:r>
              <a:rPr lang="vi-VN" sz="3800" dirty="0">
                <a:solidFill>
                  <a:srgbClr val="000000"/>
                </a:solidFill>
                <a:ea typeface="Times New Roman" panose="02020603050405020304" pitchFamily="18" charset="0"/>
                <a:cs typeface="Times New Roman" panose="02020603050405020304" pitchFamily="18" charset="0"/>
              </a:rPr>
              <a:t>viết đã thuật lại những hoạt động nào của sự kiện? Nhận xét về cách sắp xếp các hoạt động cúa sự kiện.</a:t>
            </a:r>
            <a:endParaRPr lang="en-US" sz="3800" dirty="0">
              <a:ea typeface="Times New Roman" panose="02020603050405020304" pitchFamily="18" charset="0"/>
              <a:cs typeface="Times New Roman" panose="02020603050405020304" pitchFamily="18" charset="0"/>
            </a:endParaRPr>
          </a:p>
          <a:p>
            <a:pPr marL="571500" indent="-571500" algn="just">
              <a:lnSpc>
                <a:spcPct val="150000"/>
              </a:lnSpc>
              <a:buFont typeface="Wingdings" panose="05000000000000000000" pitchFamily="2" charset="2"/>
              <a:buChar char="Ø"/>
              <a:tabLst>
                <a:tab pos="194945" algn="l"/>
              </a:tabLst>
            </a:pPr>
            <a:r>
              <a:rPr lang="vi-VN" sz="3800" dirty="0" smtClean="0">
                <a:solidFill>
                  <a:srgbClr val="000000"/>
                </a:solidFill>
                <a:ea typeface="Times New Roman" panose="02020603050405020304" pitchFamily="18" charset="0"/>
                <a:cs typeface="Times New Roman" panose="02020603050405020304" pitchFamily="18" charset="0"/>
              </a:rPr>
              <a:t>Khi </a:t>
            </a:r>
            <a:r>
              <a:rPr lang="vi-VN" sz="3800" dirty="0">
                <a:solidFill>
                  <a:srgbClr val="000000"/>
                </a:solidFill>
                <a:ea typeface="Times New Roman" panose="02020603050405020304" pitchFamily="18" charset="0"/>
                <a:cs typeface="Times New Roman" panose="02020603050405020304" pitchFamily="18" charset="0"/>
              </a:rPr>
              <a:t>thuật lại sự kiện, người viết đã đưa ra những thông tin cụ thể </a:t>
            </a:r>
            <a:r>
              <a:rPr lang="vi-VN" sz="3800" dirty="0" smtClean="0">
                <a:solidFill>
                  <a:srgbClr val="000000"/>
                </a:solidFill>
                <a:ea typeface="Times New Roman" panose="02020603050405020304" pitchFamily="18" charset="0"/>
                <a:cs typeface="Times New Roman" panose="02020603050405020304" pitchFamily="18" charset="0"/>
              </a:rPr>
              <a:t>nào?</a:t>
            </a:r>
            <a:r>
              <a:rPr lang="en-US" sz="3800" dirty="0" smtClean="0">
                <a:solidFill>
                  <a:srgbClr val="000000"/>
                </a:solidFill>
                <a:ea typeface="Times New Roman" panose="02020603050405020304" pitchFamily="18" charset="0"/>
                <a:cs typeface="Times New Roman" panose="02020603050405020304" pitchFamily="18" charset="0"/>
              </a:rPr>
              <a:t> </a:t>
            </a:r>
            <a:r>
              <a:rPr lang="vi-VN" sz="3800" dirty="0" smtClean="0">
                <a:solidFill>
                  <a:srgbClr val="000000"/>
                </a:solidFill>
                <a:ea typeface="Times New Roman" panose="02020603050405020304" pitchFamily="18" charset="0"/>
                <a:cs typeface="Times New Roman" panose="02020603050405020304" pitchFamily="18" charset="0"/>
              </a:rPr>
              <a:t>Người </a:t>
            </a:r>
            <a:r>
              <a:rPr lang="vi-VN" sz="3800" dirty="0">
                <a:solidFill>
                  <a:srgbClr val="000000"/>
                </a:solidFill>
                <a:ea typeface="Times New Roman" panose="02020603050405020304" pitchFamily="18" charset="0"/>
                <a:cs typeface="Times New Roman" panose="02020603050405020304" pitchFamily="18" charset="0"/>
              </a:rPr>
              <a:t>viết nêu cảm nhận hoặc nhận xét, đánh giá gì về sự kiện?</a:t>
            </a:r>
            <a:endParaRPr lang="en-US" sz="3800" dirty="0">
              <a:effectLst/>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randombar(horizont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4" name="TextBox 4"/>
          <p:cNvSpPr txBox="1"/>
          <p:nvPr/>
        </p:nvSpPr>
        <p:spPr>
          <a:xfrm>
            <a:off x="1219200" y="723900"/>
            <a:ext cx="6110626" cy="836704"/>
          </a:xfrm>
          <a:prstGeom prst="rect">
            <a:avLst/>
          </a:prstGeom>
        </p:spPr>
        <p:txBody>
          <a:bodyPr lIns="0" tIns="0" rIns="0" bIns="0" rtlCol="0" anchor="t">
            <a:spAutoFit/>
          </a:bodyPr>
          <a:lstStyle/>
          <a:p>
            <a:pPr marL="0" lvl="0" indent="0">
              <a:lnSpc>
                <a:spcPts val="6999"/>
              </a:lnSpc>
              <a:spcBef>
                <a:spcPct val="0"/>
              </a:spcBef>
            </a:pPr>
            <a:r>
              <a:rPr lang="en-US" sz="5600" b="1" dirty="0" smtClean="0">
                <a:solidFill>
                  <a:srgbClr val="001A47"/>
                </a:solidFill>
                <a:latin typeface="Arial" panose="020B0604020202020204" pitchFamily="34" charset="0"/>
                <a:cs typeface="Arial" panose="020B0604020202020204" pitchFamily="34" charset="0"/>
              </a:rPr>
              <a:t>II. </a:t>
            </a:r>
            <a:r>
              <a:rPr lang="en-US" sz="5600" b="1" dirty="0" err="1" smtClean="0">
                <a:solidFill>
                  <a:srgbClr val="001A47"/>
                </a:solidFill>
                <a:latin typeface="Arial" panose="020B0604020202020204" pitchFamily="34" charset="0"/>
                <a:cs typeface="Arial" panose="020B0604020202020204" pitchFamily="34" charset="0"/>
              </a:rPr>
              <a:t>Phân</a:t>
            </a:r>
            <a:r>
              <a:rPr lang="en-US" sz="5600" b="1" dirty="0" smtClean="0">
                <a:solidFill>
                  <a:srgbClr val="001A47"/>
                </a:solidFill>
                <a:latin typeface="Arial" panose="020B0604020202020204" pitchFamily="34" charset="0"/>
                <a:cs typeface="Arial" panose="020B0604020202020204" pitchFamily="34" charset="0"/>
              </a:rPr>
              <a:t> </a:t>
            </a:r>
            <a:r>
              <a:rPr lang="en-US" sz="5600" b="1" dirty="0" err="1" smtClean="0">
                <a:solidFill>
                  <a:srgbClr val="001A47"/>
                </a:solidFill>
                <a:latin typeface="Arial" panose="020B0604020202020204" pitchFamily="34" charset="0"/>
                <a:cs typeface="Arial" panose="020B0604020202020204" pitchFamily="34" charset="0"/>
              </a:rPr>
              <a:t>tích</a:t>
            </a:r>
            <a:r>
              <a:rPr lang="en-US" sz="5600" b="1" dirty="0" smtClean="0">
                <a:solidFill>
                  <a:srgbClr val="001A47"/>
                </a:solidFill>
                <a:latin typeface="Arial" panose="020B0604020202020204" pitchFamily="34" charset="0"/>
                <a:cs typeface="Arial" panose="020B0604020202020204" pitchFamily="34" charset="0"/>
              </a:rPr>
              <a:t> </a:t>
            </a:r>
            <a:r>
              <a:rPr lang="en-US" sz="5600" b="1" dirty="0" err="1" smtClean="0">
                <a:solidFill>
                  <a:srgbClr val="001A47"/>
                </a:solidFill>
                <a:latin typeface="Arial" panose="020B0604020202020204" pitchFamily="34" charset="0"/>
                <a:cs typeface="Arial" panose="020B0604020202020204" pitchFamily="34" charset="0"/>
              </a:rPr>
              <a:t>ví</a:t>
            </a:r>
            <a:r>
              <a:rPr lang="en-US" sz="5600" b="1" dirty="0" smtClean="0">
                <a:solidFill>
                  <a:srgbClr val="001A47"/>
                </a:solidFill>
                <a:latin typeface="Arial" panose="020B0604020202020204" pitchFamily="34" charset="0"/>
                <a:cs typeface="Arial" panose="020B0604020202020204" pitchFamily="34" charset="0"/>
              </a:rPr>
              <a:t> </a:t>
            </a:r>
            <a:r>
              <a:rPr lang="en-US" sz="5600" b="1" dirty="0" err="1" smtClean="0">
                <a:solidFill>
                  <a:srgbClr val="001A47"/>
                </a:solidFill>
                <a:latin typeface="Arial" panose="020B0604020202020204" pitchFamily="34" charset="0"/>
                <a:cs typeface="Arial" panose="020B0604020202020204" pitchFamily="34" charset="0"/>
              </a:rPr>
              <a:t>dụ</a:t>
            </a:r>
            <a:endParaRPr lang="en-US" sz="5600" b="1" u="none" dirty="0">
              <a:solidFill>
                <a:srgbClr val="001A47"/>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a:srcRect/>
          <a:stretch>
            <a:fillRect/>
          </a:stretch>
        </p:blipFill>
        <p:spPr>
          <a:xfrm>
            <a:off x="16844781" y="-163570"/>
            <a:ext cx="1351893" cy="1399113"/>
          </a:xfrm>
          <a:prstGeom prst="rect">
            <a:avLst/>
          </a:prstGeom>
        </p:spPr>
      </p:pic>
      <p:pic>
        <p:nvPicPr>
          <p:cNvPr id="7" name="Picture 7"/>
          <p:cNvPicPr>
            <a:picLocks noChangeAspect="1"/>
          </p:cNvPicPr>
          <p:nvPr/>
        </p:nvPicPr>
        <p:blipFill>
          <a:blip r:embed="rId3"/>
          <a:srcRect/>
          <a:stretch>
            <a:fillRect/>
          </a:stretch>
        </p:blipFill>
        <p:spPr>
          <a:xfrm>
            <a:off x="13335000" y="-1714500"/>
            <a:ext cx="3304247" cy="3101861"/>
          </a:xfrm>
          <a:prstGeom prst="rect">
            <a:avLst/>
          </a:prstGeom>
        </p:spPr>
      </p:pic>
      <p:pic>
        <p:nvPicPr>
          <p:cNvPr id="8" name="Picture 8"/>
          <p:cNvPicPr>
            <a:picLocks noChangeAspect="1"/>
          </p:cNvPicPr>
          <p:nvPr/>
        </p:nvPicPr>
        <p:blipFill>
          <a:blip r:embed="rId4"/>
          <a:srcRect/>
          <a:stretch>
            <a:fillRect/>
          </a:stretch>
        </p:blipFill>
        <p:spPr>
          <a:xfrm rot="894174">
            <a:off x="17381660" y="7615180"/>
            <a:ext cx="1320748" cy="1124287"/>
          </a:xfrm>
          <a:prstGeom prst="rect">
            <a:avLst/>
          </a:prstGeom>
        </p:spPr>
      </p:pic>
      <p:pic>
        <p:nvPicPr>
          <p:cNvPr id="9" name="Picture 9"/>
          <p:cNvPicPr>
            <a:picLocks noChangeAspect="1"/>
          </p:cNvPicPr>
          <p:nvPr/>
        </p:nvPicPr>
        <p:blipFill>
          <a:blip r:embed="rId5"/>
          <a:srcRect/>
          <a:stretch>
            <a:fillRect/>
          </a:stretch>
        </p:blipFill>
        <p:spPr>
          <a:xfrm rot="274299">
            <a:off x="15516215" y="8744331"/>
            <a:ext cx="2500202" cy="2520780"/>
          </a:xfrm>
          <a:prstGeom prst="rect">
            <a:avLst/>
          </a:prstGeom>
        </p:spPr>
      </p:pic>
      <p:sp>
        <p:nvSpPr>
          <p:cNvPr id="2" name="Rectangle 1"/>
          <p:cNvSpPr/>
          <p:nvPr/>
        </p:nvSpPr>
        <p:spPr>
          <a:xfrm>
            <a:off x="1676400" y="1560604"/>
            <a:ext cx="14762361" cy="7986802"/>
          </a:xfrm>
          <a:prstGeom prst="rect">
            <a:avLst/>
          </a:prstGeom>
        </p:spPr>
        <p:txBody>
          <a:bodyPr wrap="square">
            <a:spAutoFit/>
          </a:bodyPr>
          <a:lstStyle/>
          <a:p>
            <a:pPr marL="571500" indent="-571500" algn="just">
              <a:lnSpc>
                <a:spcPct val="150000"/>
              </a:lnSpc>
              <a:buFontTx/>
              <a:buChar char="-"/>
              <a:tabLst>
                <a:tab pos="312420" algn="l"/>
              </a:tabLst>
            </a:pPr>
            <a:r>
              <a:rPr lang="vi-VN" sz="3800" b="1" dirty="0" smtClean="0">
                <a:solidFill>
                  <a:srgbClr val="000000"/>
                </a:solidFill>
                <a:ea typeface="Times New Roman" panose="02020603050405020304" pitchFamily="18" charset="0"/>
                <a:cs typeface="Times New Roman" panose="02020603050405020304" pitchFamily="18" charset="0"/>
              </a:rPr>
              <a:t>Tên </a:t>
            </a:r>
            <a:r>
              <a:rPr lang="vi-VN" sz="3800" b="1" dirty="0">
                <a:solidFill>
                  <a:srgbClr val="000000"/>
                </a:solidFill>
                <a:ea typeface="Times New Roman" panose="02020603050405020304" pitchFamily="18" charset="0"/>
                <a:cs typeface="Times New Roman" panose="02020603050405020304" pitchFamily="18" charset="0"/>
              </a:rPr>
              <a:t>sự kiện: </a:t>
            </a:r>
            <a:r>
              <a:rPr lang="vi-VN" sz="3800" dirty="0">
                <a:solidFill>
                  <a:srgbClr val="000000"/>
                </a:solidFill>
                <a:ea typeface="Times New Roman" panose="02020603050405020304" pitchFamily="18" charset="0"/>
                <a:cs typeface="Times New Roman" panose="02020603050405020304" pitchFamily="18" charset="0"/>
              </a:rPr>
              <a:t>Hội khỏe Phù Đổng của trường </a:t>
            </a:r>
            <a:r>
              <a:rPr lang="vi-VN" sz="3800" dirty="0" smtClean="0">
                <a:solidFill>
                  <a:srgbClr val="000000"/>
                </a:solidFill>
                <a:ea typeface="Times New Roman" panose="02020603050405020304" pitchFamily="18" charset="0"/>
                <a:cs typeface="Times New Roman" panose="02020603050405020304" pitchFamily="18" charset="0"/>
              </a:rPr>
              <a:t>em</a:t>
            </a:r>
            <a:endParaRPr lang="en-US" sz="3800" dirty="0" smtClean="0">
              <a:ea typeface="Times New Roman" panose="02020603050405020304" pitchFamily="18" charset="0"/>
              <a:cs typeface="Times New Roman" panose="02020603050405020304" pitchFamily="18" charset="0"/>
            </a:endParaRPr>
          </a:p>
          <a:p>
            <a:pPr marL="571500" indent="-571500" algn="just">
              <a:lnSpc>
                <a:spcPct val="150000"/>
              </a:lnSpc>
              <a:buFontTx/>
              <a:buChar char="-"/>
              <a:tabLst>
                <a:tab pos="312420" algn="l"/>
              </a:tabLst>
            </a:pPr>
            <a:r>
              <a:rPr lang="vi-VN" sz="3800" b="1" dirty="0" smtClean="0">
                <a:solidFill>
                  <a:srgbClr val="000000"/>
                </a:solidFill>
                <a:ea typeface="Times New Roman" panose="02020603050405020304" pitchFamily="18" charset="0"/>
                <a:cs typeface="Times New Roman" panose="02020603050405020304" pitchFamily="18" charset="0"/>
              </a:rPr>
              <a:t>Thời </a:t>
            </a:r>
            <a:r>
              <a:rPr lang="vi-VN" sz="3800" b="1" dirty="0">
                <a:solidFill>
                  <a:srgbClr val="000000"/>
                </a:solidFill>
                <a:ea typeface="Times New Roman" panose="02020603050405020304" pitchFamily="18" charset="0"/>
                <a:cs typeface="Times New Roman" panose="02020603050405020304" pitchFamily="18" charset="0"/>
              </a:rPr>
              <a:t>gian, địa </a:t>
            </a:r>
            <a:r>
              <a:rPr lang="vi-VN" sz="3800" b="1" dirty="0" smtClean="0">
                <a:solidFill>
                  <a:srgbClr val="000000"/>
                </a:solidFill>
                <a:ea typeface="Times New Roman" panose="02020603050405020304" pitchFamily="18" charset="0"/>
                <a:cs typeface="Times New Roman" panose="02020603050405020304" pitchFamily="18" charset="0"/>
              </a:rPr>
              <a:t>điểm</a:t>
            </a:r>
            <a:r>
              <a:rPr lang="en-US" sz="3800" b="1" dirty="0" smtClean="0">
                <a:solidFill>
                  <a:srgbClr val="000000"/>
                </a:solidFill>
                <a:ea typeface="Times New Roman" panose="02020603050405020304" pitchFamily="18" charset="0"/>
                <a:cs typeface="Times New Roman" panose="02020603050405020304" pitchFamily="18" charset="0"/>
              </a:rPr>
              <a:t>:</a:t>
            </a:r>
            <a:r>
              <a:rPr lang="vi-VN" sz="3800" b="1" dirty="0" smtClean="0">
                <a:solidFill>
                  <a:srgbClr val="000000"/>
                </a:solidFill>
                <a:ea typeface="Times New Roman" panose="02020603050405020304" pitchFamily="18" charset="0"/>
                <a:cs typeface="Times New Roman" panose="02020603050405020304" pitchFamily="18" charset="0"/>
              </a:rPr>
              <a:t> </a:t>
            </a:r>
            <a:r>
              <a:rPr lang="vi-VN" sz="3800" dirty="0">
                <a:solidFill>
                  <a:srgbClr val="000000"/>
                </a:solidFill>
                <a:ea typeface="Times New Roman" panose="02020603050405020304" pitchFamily="18" charset="0"/>
                <a:cs typeface="Times New Roman" panose="02020603050405020304" pitchFamily="18" charset="0"/>
              </a:rPr>
              <a:t>được nêu cụ thể trong bài viết.</a:t>
            </a:r>
            <a:endParaRPr lang="en-US" sz="3800" dirty="0">
              <a:ea typeface="Times New Roman" panose="02020603050405020304" pitchFamily="18" charset="0"/>
              <a:cs typeface="Times New Roman" panose="02020603050405020304" pitchFamily="18" charset="0"/>
            </a:endParaRPr>
          </a:p>
          <a:p>
            <a:pPr marL="571500" indent="-571500" algn="just">
              <a:lnSpc>
                <a:spcPct val="150000"/>
              </a:lnSpc>
              <a:buFontTx/>
              <a:buChar char="-"/>
              <a:tabLst>
                <a:tab pos="312420" algn="l"/>
              </a:tabLst>
            </a:pPr>
            <a:r>
              <a:rPr lang="vi-VN" sz="3800" b="1" dirty="0" smtClean="0">
                <a:solidFill>
                  <a:srgbClr val="000000"/>
                </a:solidFill>
                <a:ea typeface="Times New Roman" panose="02020603050405020304" pitchFamily="18" charset="0"/>
                <a:cs typeface="Times New Roman" panose="02020603050405020304" pitchFamily="18" charset="0"/>
              </a:rPr>
              <a:t>Các </a:t>
            </a:r>
            <a:r>
              <a:rPr lang="vi-VN" sz="3800" b="1" dirty="0">
                <a:solidFill>
                  <a:srgbClr val="000000"/>
                </a:solidFill>
                <a:ea typeface="Times New Roman" panose="02020603050405020304" pitchFamily="18" charset="0"/>
                <a:cs typeface="Times New Roman" panose="02020603050405020304" pitchFamily="18" charset="0"/>
              </a:rPr>
              <a:t>hoạt động của sự kiện được trình bày theo thứ tự thời gian: </a:t>
            </a:r>
            <a:r>
              <a:rPr lang="vi-VN" sz="3800" dirty="0">
                <a:solidFill>
                  <a:srgbClr val="000000"/>
                </a:solidFill>
                <a:ea typeface="Times New Roman" panose="02020603050405020304" pitchFamily="18" charset="0"/>
                <a:cs typeface="Times New Roman" panose="02020603050405020304" pitchFamily="18" charset="0"/>
              </a:rPr>
              <a:t>phần nghi thức, lời khai mạc, lễ rước đuốc</a:t>
            </a:r>
            <a:r>
              <a:rPr lang="vi-VN" sz="3800" dirty="0" smtClean="0">
                <a:solidFill>
                  <a:srgbClr val="000000"/>
                </a:solidFill>
                <a:ea typeface="Times New Roman" panose="02020603050405020304" pitchFamily="18" charset="0"/>
                <a:cs typeface="Times New Roman" panose="02020603050405020304" pitchFamily="18" charset="0"/>
              </a:rPr>
              <a:t>.</a:t>
            </a:r>
            <a:endParaRPr lang="en-US" sz="3800" dirty="0" smtClean="0">
              <a:solidFill>
                <a:srgbClr val="000000"/>
              </a:solidFill>
              <a:ea typeface="Times New Roman" panose="02020603050405020304" pitchFamily="18" charset="0"/>
              <a:cs typeface="Times New Roman" panose="02020603050405020304" pitchFamily="18" charset="0"/>
            </a:endParaRPr>
          </a:p>
          <a:p>
            <a:pPr marL="571500" indent="-571500" algn="just">
              <a:lnSpc>
                <a:spcPct val="150000"/>
              </a:lnSpc>
              <a:buFontTx/>
              <a:buChar char="-"/>
              <a:tabLst>
                <a:tab pos="312420" algn="l"/>
              </a:tabLst>
            </a:pPr>
            <a:r>
              <a:rPr lang="en-US" sz="3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Khi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thuật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lại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tác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giả</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đã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lên các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thông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tin cụ thể thời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gian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địa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gắn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với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diễn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kiện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cung</a:t>
            </a:r>
            <a:r>
              <a:rPr lang="en-US" sz="3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số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liệu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cụ thể chính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xác</a:t>
            </a:r>
            <a:r>
              <a:rPr lang="en-US" sz="3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50000"/>
              </a:lnSpc>
              <a:buFontTx/>
              <a:buChar char="-"/>
              <a:tabLst>
                <a:tab pos="312420" algn="l"/>
              </a:tabLst>
            </a:pPr>
            <a:r>
              <a:rPr lang="vi-VN" sz="3800" b="1" dirty="0" smtClean="0">
                <a:solidFill>
                  <a:srgbClr val="000000"/>
                </a:solidFill>
                <a:ea typeface="Times New Roman" panose="02020603050405020304" pitchFamily="18" charset="0"/>
                <a:cs typeface="Arial" panose="020B0604020202020204" pitchFamily="34" charset="0"/>
              </a:rPr>
              <a:t>Người </a:t>
            </a:r>
            <a:r>
              <a:rPr lang="vi-VN" sz="3800" b="1" dirty="0">
                <a:solidFill>
                  <a:srgbClr val="000000"/>
                </a:solidFill>
                <a:ea typeface="Times New Roman" panose="02020603050405020304" pitchFamily="18" charset="0"/>
                <a:cs typeface="Arial" panose="020B0604020202020204" pitchFamily="34" charset="0"/>
              </a:rPr>
              <a:t>viết nêu cảm nhận, đánh giá về sự kiện qua các cụm từ: </a:t>
            </a:r>
            <a:r>
              <a:rPr lang="vi-VN" sz="3800" dirty="0">
                <a:solidFill>
                  <a:srgbClr val="000000"/>
                </a:solidFill>
                <a:ea typeface="Times New Roman" panose="02020603050405020304" pitchFamily="18" charset="0"/>
                <a:cs typeface="Arial" panose="020B0604020202020204" pitchFamily="34" charset="0"/>
              </a:rPr>
              <a:t>Lễ hội… thật vui vẻ, tưng bừng, mãi in sâu trong tâm trí em.</a:t>
            </a:r>
            <a:endParaRPr lang="en-US" sz="3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7629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1040</Words>
  <Application>Microsoft Office PowerPoint</Application>
  <PresentationFormat>Custom</PresentationFormat>
  <Paragraphs>86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Times New Roman</vt:lpstr>
      <vt:lpstr>SimSun</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13</cp:revision>
  <dcterms:created xsi:type="dcterms:W3CDTF">2006-08-16T00:00:00Z</dcterms:created>
  <dcterms:modified xsi:type="dcterms:W3CDTF">2025-03-03T11:19:35Z</dcterms:modified>
  <dc:identifier>DAEt-d3kjac</dc:identifier>
</cp:coreProperties>
</file>