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2" r:id="rId2"/>
    <p:sldId id="260" r:id="rId3"/>
    <p:sldId id="256" r:id="rId4"/>
    <p:sldId id="262" r:id="rId5"/>
    <p:sldId id="264" r:id="rId6"/>
    <p:sldId id="266" r:id="rId7"/>
    <p:sldId id="274" r:id="rId8"/>
    <p:sldId id="275" r:id="rId9"/>
    <p:sldId id="258" r:id="rId10"/>
    <p:sldId id="268" r:id="rId11"/>
    <p:sldId id="273" r:id="rId12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.VnTime" panose="020B7200000000000000" pitchFamily="34" charset="0"/>
      <p:regular r:id="rId17"/>
      <p:bold r:id="rId18"/>
      <p:italic r:id="rId19"/>
      <p:boldItalic r:id="rId20"/>
    </p:embeddedFont>
    <p:embeddedFont>
      <p:font typeface="SimSun" panose="02010600030101010101" pitchFamily="2" charset="-122"/>
      <p:regular r:id="rId21"/>
    </p:embeddedFont>
    <p:embeddedFont>
      <p:font typeface="MS Mincho" panose="02020609040205080304" pitchFamily="49" charset="-128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3ED0F3-9FCC-4DBD-AC0A-FC3EA264CED5}" type="doc">
      <dgm:prSet loTypeId="urn:microsoft.com/office/officeart/2005/8/layout/chevronAccent+Icon" loCatId="process" qsTypeId="urn:microsoft.com/office/officeart/2005/8/quickstyle/simple1" qsCatId="simple" csTypeId="urn:microsoft.com/office/officeart/2005/8/colors/colorful5" csCatId="colorful" phldr="1"/>
      <dgm:spPr/>
    </dgm:pt>
    <dgm:pt modelId="{90380938-4E97-4F0A-804B-C1F057954074}">
      <dgm:prSet phldrT="[Text]"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>
            <a:lnSpc>
              <a:spcPct val="150000"/>
            </a:lnSpc>
            <a:buClrTx/>
            <a:buSzTx/>
            <a:buFontTx/>
            <a:buNone/>
          </a:pPr>
          <a:r>
            <a:rPr kumimoji="0" lang="en-US" sz="3200" b="0" i="0" u="none" strike="noStrike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Để </a:t>
          </a:r>
          <a:r>
            <a:rPr kumimoji="0" lang="en-US" sz="3200" b="0" i="0" u="none" strike="noStrike" cap="none" spc="0" normalizeH="0" baseline="0" noProof="0" dirty="0" err="1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trình</a:t>
          </a:r>
          <a:r>
            <a:rPr kumimoji="0" lang="en-US" sz="3200" b="0" i="0" u="none" strike="noStrike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3200" b="0" i="0" u="none" strike="noStrike" cap="none" spc="0" normalizeH="0" baseline="0" noProof="0" dirty="0" err="1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bày</a:t>
          </a:r>
          <a:r>
            <a:rPr kumimoji="0" lang="en-US" sz="3200" b="0" i="0" u="none" strike="noStrike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tốt, </a:t>
          </a:r>
          <a:r>
            <a:rPr kumimoji="0" lang="en-US" sz="3200" b="0" i="0" u="none" strike="noStrike" cap="none" spc="0" normalizeH="0" baseline="0" noProof="0" dirty="0" err="1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em</a:t>
          </a:r>
          <a:r>
            <a:rPr kumimoji="0" lang="en-US" sz="3200" b="0" i="0" u="none" strike="noStrike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3200" b="0" i="0" u="none" strike="noStrike" cap="none" spc="0" normalizeH="0" baseline="0" noProof="0" dirty="0" err="1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hãy</a:t>
          </a:r>
          <a:r>
            <a:rPr kumimoji="0" lang="en-US" sz="3200" b="0" i="0" u="none" strike="noStrike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3200" b="0" i="0" u="none" strike="noStrike" cap="none" spc="0" normalizeH="0" baseline="0" noProof="0" dirty="0" err="1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luyện</a:t>
          </a:r>
          <a:r>
            <a:rPr kumimoji="0" lang="en-US" sz="3200" b="0" i="0" u="none" strike="noStrike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3200" b="0" i="0" u="none" strike="noStrike" cap="none" spc="0" normalizeH="0" baseline="0" noProof="0" dirty="0" err="1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tập</a:t>
          </a:r>
          <a:r>
            <a:rPr kumimoji="0" lang="en-US" sz="3200" b="0" i="0" u="none" strike="noStrike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3200" b="0" i="0" u="none" strike="noStrike" cap="none" spc="0" normalizeH="0" baseline="0" noProof="0" dirty="0" err="1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trước</a:t>
          </a:r>
          <a:r>
            <a:rPr kumimoji="0" lang="en-US" sz="3200" b="0" i="0" u="none" strike="noStrike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3200" b="0" i="1" u="none" strike="noStrike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(</a:t>
          </a:r>
          <a:r>
            <a:rPr kumimoji="0" lang="en-US" sz="3200" b="0" i="1" u="none" strike="noStrike" cap="none" spc="0" normalizeH="0" baseline="0" noProof="0" dirty="0" err="1" smtClean="0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trình</a:t>
          </a:r>
          <a:r>
            <a:rPr kumimoji="0" lang="en-US" sz="3200" b="0" i="1" u="none" strike="noStrike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3200" b="0" i="1" u="none" strike="noStrike" cap="none" spc="0" normalizeH="0" baseline="0" noProof="0" dirty="0" err="1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bày</a:t>
          </a:r>
          <a:r>
            <a:rPr kumimoji="0" lang="en-US" sz="3200" b="0" i="1" u="none" strike="noStrike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một mình hoặc </a:t>
          </a:r>
          <a:r>
            <a:rPr kumimoji="0" lang="en-US" sz="3200" b="0" i="1" u="none" strike="noStrike" cap="none" spc="0" normalizeH="0" baseline="0" noProof="0" dirty="0" err="1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trước</a:t>
          </a:r>
          <a:r>
            <a:rPr kumimoji="0" lang="en-US" sz="3200" b="0" i="1" u="none" strike="noStrike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bạn </a:t>
          </a:r>
          <a:r>
            <a:rPr kumimoji="0" lang="en-US" sz="3200" b="0" i="1" u="none" strike="noStrike" cap="none" spc="0" normalizeH="0" baseline="0" noProof="0" dirty="0" err="1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bè</a:t>
          </a:r>
          <a:r>
            <a:rPr kumimoji="0" lang="en-US" sz="3200" b="0" i="1" u="none" strike="noStrike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, người </a:t>
          </a:r>
          <a:r>
            <a:rPr kumimoji="0" lang="en-US" sz="3200" b="0" i="1" u="none" strike="noStrike" cap="none" spc="0" normalizeH="0" baseline="0" noProof="0" dirty="0" err="1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thân</a:t>
          </a:r>
          <a:r>
            <a:rPr kumimoji="0" lang="en-US" sz="3200" b="0" i="1" u="none" strike="noStrike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)</a:t>
          </a:r>
          <a:endParaRPr lang="en-US" sz="32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8F6DE7-1502-4354-8E5C-14C9291818E0}" type="parTrans" cxnId="{C0EA5CD2-D108-41B8-B247-38C40532095E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138B60-D8C9-4CE1-8D89-CC00ECFD82AA}" type="sibTrans" cxnId="{C0EA5CD2-D108-41B8-B247-38C40532095E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844417-2176-44D1-9D79-3E5B80171FA7}">
      <dgm:prSet phldrT="[Text]" custT="1"/>
      <dgm:spPr/>
      <dgm:t>
        <a:bodyPr/>
        <a:lstStyle/>
        <a:p>
          <a:pPr>
            <a:lnSpc>
              <a:spcPct val="150000"/>
            </a:lnSpc>
            <a:buClrTx/>
            <a:buSzTx/>
            <a:buFontTx/>
            <a:buNone/>
          </a:pPr>
          <a:r>
            <a:rPr kumimoji="0" lang="en-US" sz="3200" b="1" i="0" u="none" strike="noStrike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Cách nói: </a:t>
          </a:r>
          <a:endParaRPr kumimoji="0" lang="en-US" sz="3200" b="1" i="0" u="none" strike="noStrike" cap="none" spc="0" normalizeH="0" baseline="0" noProof="0" dirty="0" smtClean="0">
            <a:ln/>
            <a:effectLst/>
            <a:uLnTx/>
            <a:uFillTx/>
            <a:latin typeface="Arial" panose="020B0604020202020204" pitchFamily="34" charset="0"/>
            <a:ea typeface="MS Mincho"/>
            <a:cs typeface="Arial" panose="020B0604020202020204" pitchFamily="34" charset="0"/>
          </a:endParaRPr>
        </a:p>
        <a:p>
          <a:pPr>
            <a:lnSpc>
              <a:spcPct val="150000"/>
            </a:lnSpc>
            <a:buClrTx/>
            <a:buSzTx/>
            <a:buFontTx/>
            <a:buNone/>
          </a:pPr>
          <a:r>
            <a:rPr kumimoji="0" lang="en-US" sz="3200" b="0" i="0" u="none" strike="noStrike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Tự </a:t>
          </a:r>
          <a:r>
            <a:rPr kumimoji="0" lang="en-US" sz="3200" b="0" i="0" u="none" strike="noStrike" cap="none" spc="0" normalizeH="0" baseline="0" noProof="0" dirty="0" err="1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nhiên</a:t>
          </a:r>
          <a:r>
            <a:rPr kumimoji="0" lang="en-US" sz="3200" b="0" i="0" u="none" strike="noStrike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, gần </a:t>
          </a:r>
          <a:r>
            <a:rPr kumimoji="0" lang="en-US" sz="3200" b="0" i="0" u="none" strike="noStrike" cap="none" spc="0" normalizeH="0" baseline="0" noProof="0" dirty="0" err="1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gũi</a:t>
          </a:r>
          <a:r>
            <a:rPr kumimoji="0" lang="en-US" sz="3200" b="0" i="0" u="none" strike="noStrike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, chia </a:t>
          </a:r>
          <a:r>
            <a:rPr kumimoji="0" lang="en-US" sz="3200" b="0" i="0" u="none" strike="noStrike" cap="none" spc="0" normalizeH="0" baseline="0" noProof="0" dirty="0" err="1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sẻ</a:t>
          </a:r>
          <a:r>
            <a:rPr kumimoji="0" lang="en-US" sz="3200" b="0" i="0" u="none" strike="noStrike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, </a:t>
          </a:r>
          <a:r>
            <a:rPr kumimoji="0" lang="en-US" sz="3200" b="0" i="0" u="none" strike="noStrike" cap="none" spc="0" normalizeH="0" baseline="0" noProof="0" dirty="0" err="1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giãi</a:t>
          </a:r>
          <a:r>
            <a:rPr kumimoji="0" lang="en-US" sz="3200" b="0" i="0" u="none" strike="noStrike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3200" b="0" i="0" u="none" strike="noStrike" cap="none" spc="0" normalizeH="0" baseline="0" noProof="0" dirty="0" err="1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bày</a:t>
          </a:r>
          <a:r>
            <a:rPr kumimoji="0" lang="en-US" sz="3200" b="0" i="0" u="none" strike="noStrike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.</a:t>
          </a:r>
          <a:endParaRPr lang="en-U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B4161A-0455-48D9-A439-9C80DB183263}" type="parTrans" cxnId="{49629170-D2DD-45E7-8D61-39220C998E8A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90AD88-CBC8-42CC-859E-77B1F207BFC3}" type="sibTrans" cxnId="{49629170-D2DD-45E7-8D61-39220C998E8A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460041-8EA3-46E2-8FA7-8B4BAF5E12AF}" type="pres">
      <dgm:prSet presAssocID="{9E3ED0F3-9FCC-4DBD-AC0A-FC3EA264CED5}" presName="Name0" presStyleCnt="0">
        <dgm:presLayoutVars>
          <dgm:dir/>
          <dgm:resizeHandles val="exact"/>
        </dgm:presLayoutVars>
      </dgm:prSet>
      <dgm:spPr/>
    </dgm:pt>
    <dgm:pt modelId="{03EF7489-0C6D-4103-B51C-203F1DB7DFAA}" type="pres">
      <dgm:prSet presAssocID="{90380938-4E97-4F0A-804B-C1F057954074}" presName="composite" presStyleCnt="0"/>
      <dgm:spPr/>
    </dgm:pt>
    <dgm:pt modelId="{028DE5E7-5075-4A24-9FDA-DF632BAF64AB}" type="pres">
      <dgm:prSet presAssocID="{90380938-4E97-4F0A-804B-C1F057954074}" presName="bgChev" presStyleLbl="node1" presStyleIdx="0" presStyleCnt="2"/>
      <dgm:spPr>
        <a:solidFill>
          <a:schemeClr val="accent6">
            <a:lumMod val="5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745709C0-EA98-4089-9170-4574D531F863}" type="pres">
      <dgm:prSet presAssocID="{90380938-4E97-4F0A-804B-C1F057954074}" presName="txNode" presStyleLbl="fgAcc1" presStyleIdx="0" presStyleCnt="2" custScaleX="127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91CC01-72F4-4065-8F18-C03AE16D3D7D}" type="pres">
      <dgm:prSet presAssocID="{DA138B60-D8C9-4CE1-8D89-CC00ECFD82AA}" presName="compositeSpace" presStyleCnt="0"/>
      <dgm:spPr/>
    </dgm:pt>
    <dgm:pt modelId="{C1322E45-D400-4514-BBD3-4B4E78994A82}" type="pres">
      <dgm:prSet presAssocID="{ED844417-2176-44D1-9D79-3E5B80171FA7}" presName="composite" presStyleCnt="0"/>
      <dgm:spPr/>
    </dgm:pt>
    <dgm:pt modelId="{44716BCA-21A1-4986-8F00-DD747643CD6D}" type="pres">
      <dgm:prSet presAssocID="{ED844417-2176-44D1-9D79-3E5B80171FA7}" presName="bgChev" presStyleLbl="node1" presStyleIdx="1" presStyleCnt="2"/>
      <dgm:spPr/>
    </dgm:pt>
    <dgm:pt modelId="{5139CD67-EE32-463E-8551-634986B63649}" type="pres">
      <dgm:prSet presAssocID="{ED844417-2176-44D1-9D79-3E5B80171FA7}" presName="txNode" presStyleLbl="fgAcc1" presStyleIdx="1" presStyleCnt="2" custScaleX="1408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F07ED8-2619-4FB6-B0DF-C90AA01E8606}" type="presOf" srcId="{90380938-4E97-4F0A-804B-C1F057954074}" destId="{745709C0-EA98-4089-9170-4574D531F863}" srcOrd="0" destOrd="0" presId="urn:microsoft.com/office/officeart/2005/8/layout/chevronAccent+Icon"/>
    <dgm:cxn modelId="{C0EA5CD2-D108-41B8-B247-38C40532095E}" srcId="{9E3ED0F3-9FCC-4DBD-AC0A-FC3EA264CED5}" destId="{90380938-4E97-4F0A-804B-C1F057954074}" srcOrd="0" destOrd="0" parTransId="{7D8F6DE7-1502-4354-8E5C-14C9291818E0}" sibTransId="{DA138B60-D8C9-4CE1-8D89-CC00ECFD82AA}"/>
    <dgm:cxn modelId="{7EA0AF72-0EAD-4888-8A30-B7FB09E621B2}" type="presOf" srcId="{ED844417-2176-44D1-9D79-3E5B80171FA7}" destId="{5139CD67-EE32-463E-8551-634986B63649}" srcOrd="0" destOrd="0" presId="urn:microsoft.com/office/officeart/2005/8/layout/chevronAccent+Icon"/>
    <dgm:cxn modelId="{270A34CC-EE01-4DCB-BE62-A79FD68CD357}" type="presOf" srcId="{9E3ED0F3-9FCC-4DBD-AC0A-FC3EA264CED5}" destId="{B9460041-8EA3-46E2-8FA7-8B4BAF5E12AF}" srcOrd="0" destOrd="0" presId="urn:microsoft.com/office/officeart/2005/8/layout/chevronAccent+Icon"/>
    <dgm:cxn modelId="{49629170-D2DD-45E7-8D61-39220C998E8A}" srcId="{9E3ED0F3-9FCC-4DBD-AC0A-FC3EA264CED5}" destId="{ED844417-2176-44D1-9D79-3E5B80171FA7}" srcOrd="1" destOrd="0" parTransId="{7EB4161A-0455-48D9-A439-9C80DB183263}" sibTransId="{EF90AD88-CBC8-42CC-859E-77B1F207BFC3}"/>
    <dgm:cxn modelId="{DF5393F6-D6A5-4053-A7EE-4BC09F967A34}" type="presParOf" srcId="{B9460041-8EA3-46E2-8FA7-8B4BAF5E12AF}" destId="{03EF7489-0C6D-4103-B51C-203F1DB7DFAA}" srcOrd="0" destOrd="0" presId="urn:microsoft.com/office/officeart/2005/8/layout/chevronAccent+Icon"/>
    <dgm:cxn modelId="{480729BD-3498-4B80-A6CF-149C805090A0}" type="presParOf" srcId="{03EF7489-0C6D-4103-B51C-203F1DB7DFAA}" destId="{028DE5E7-5075-4A24-9FDA-DF632BAF64AB}" srcOrd="0" destOrd="0" presId="urn:microsoft.com/office/officeart/2005/8/layout/chevronAccent+Icon"/>
    <dgm:cxn modelId="{D34EB25F-97B4-4F81-9FDC-D543618CBCF8}" type="presParOf" srcId="{03EF7489-0C6D-4103-B51C-203F1DB7DFAA}" destId="{745709C0-EA98-4089-9170-4574D531F863}" srcOrd="1" destOrd="0" presId="urn:microsoft.com/office/officeart/2005/8/layout/chevronAccent+Icon"/>
    <dgm:cxn modelId="{19558936-19B1-460E-BDDD-76941925E4D5}" type="presParOf" srcId="{B9460041-8EA3-46E2-8FA7-8B4BAF5E12AF}" destId="{5F91CC01-72F4-4065-8F18-C03AE16D3D7D}" srcOrd="1" destOrd="0" presId="urn:microsoft.com/office/officeart/2005/8/layout/chevronAccent+Icon"/>
    <dgm:cxn modelId="{C1BF701D-6E64-4426-A753-F3B07495714B}" type="presParOf" srcId="{B9460041-8EA3-46E2-8FA7-8B4BAF5E12AF}" destId="{C1322E45-D400-4514-BBD3-4B4E78994A82}" srcOrd="2" destOrd="0" presId="urn:microsoft.com/office/officeart/2005/8/layout/chevronAccent+Icon"/>
    <dgm:cxn modelId="{1E011EC3-59EB-4BC7-8F01-6B04A4BCCF20}" type="presParOf" srcId="{C1322E45-D400-4514-BBD3-4B4E78994A82}" destId="{44716BCA-21A1-4986-8F00-DD747643CD6D}" srcOrd="0" destOrd="0" presId="urn:microsoft.com/office/officeart/2005/8/layout/chevronAccent+Icon"/>
    <dgm:cxn modelId="{5F500FF1-C5A8-4272-8AAB-C49796388E48}" type="presParOf" srcId="{C1322E45-D400-4514-BBD3-4B4E78994A82}" destId="{5139CD67-EE32-463E-8551-634986B63649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04.svg"/><Relationship Id="rId7" Type="http://schemas.openxmlformats.org/officeDocument/2006/relationships/image" Target="../media/image39.svg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102.svg"/><Relationship Id="rId5" Type="http://schemas.openxmlformats.org/officeDocument/2006/relationships/image" Target="../media/image83.svg"/><Relationship Id="rId10" Type="http://schemas.openxmlformats.org/officeDocument/2006/relationships/image" Target="../media/image4.png"/><Relationship Id="rId9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04.svg"/><Relationship Id="rId3" Type="http://schemas.openxmlformats.org/officeDocument/2006/relationships/image" Target="../media/image100.svg"/><Relationship Id="rId7" Type="http://schemas.openxmlformats.org/officeDocument/2006/relationships/image" Target="../media/image39.svg"/><Relationship Id="rId12" Type="http://schemas.openxmlformats.org/officeDocument/2006/relationships/image" Target="../media/image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102.svg"/><Relationship Id="rId5" Type="http://schemas.openxmlformats.org/officeDocument/2006/relationships/image" Target="../media/image83.svg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1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04.svg"/><Relationship Id="rId7" Type="http://schemas.openxmlformats.org/officeDocument/2006/relationships/image" Target="../media/image39.svg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102.svg"/><Relationship Id="rId5" Type="http://schemas.openxmlformats.org/officeDocument/2006/relationships/image" Target="../media/image83.svg"/><Relationship Id="rId10" Type="http://schemas.openxmlformats.org/officeDocument/2006/relationships/image" Target="../media/image4.png"/><Relationship Id="rId9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47.svg"/><Relationship Id="rId7" Type="http://schemas.openxmlformats.org/officeDocument/2006/relationships/image" Target="../media/image45.svg"/><Relationship Id="rId12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6.svg"/><Relationship Id="rId5" Type="http://schemas.openxmlformats.org/officeDocument/2006/relationships/image" Target="../media/image43.svg"/><Relationship Id="rId15" Type="http://schemas.openxmlformats.org/officeDocument/2006/relationships/image" Target="../media/image49.svg"/><Relationship Id="rId10" Type="http://schemas.openxmlformats.org/officeDocument/2006/relationships/image" Target="../media/image9.png"/><Relationship Id="rId9" Type="http://schemas.openxmlformats.org/officeDocument/2006/relationships/image" Target="../media/image10.sv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3.png"/><Relationship Id="rId17" Type="http://schemas.openxmlformats.org/officeDocument/2006/relationships/image" Target="../media/image16.svg"/><Relationship Id="rId2" Type="http://schemas.openxmlformats.org/officeDocument/2006/relationships/image" Target="../media/image12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8.png"/><Relationship Id="rId4" Type="http://schemas.openxmlformats.org/officeDocument/2006/relationships/image" Target="../media/image13.png"/><Relationship Id="rId9" Type="http://schemas.openxmlformats.org/officeDocument/2006/relationships/image" Target="../media/image8.sv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8.svg"/><Relationship Id="rId3" Type="http://schemas.openxmlformats.org/officeDocument/2006/relationships/image" Target="../media/image57.svg"/><Relationship Id="rId7" Type="http://schemas.openxmlformats.org/officeDocument/2006/relationships/image" Target="../media/image59.svg"/><Relationship Id="rId12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55.svg"/><Relationship Id="rId5" Type="http://schemas.openxmlformats.org/officeDocument/2006/relationships/image" Target="../media/image10.svg"/><Relationship Id="rId10" Type="http://schemas.openxmlformats.org/officeDocument/2006/relationships/image" Target="../media/image21.png"/><Relationship Id="rId4" Type="http://schemas.openxmlformats.org/officeDocument/2006/relationships/image" Target="../media/image8.png"/><Relationship Id="rId9" Type="http://schemas.openxmlformats.org/officeDocument/2006/relationships/image" Target="../media/image6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75.svg"/><Relationship Id="rId7" Type="http://schemas.openxmlformats.org/officeDocument/2006/relationships/image" Target="../media/image12.svg"/><Relationship Id="rId12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55.svg"/><Relationship Id="rId5" Type="http://schemas.openxmlformats.org/officeDocument/2006/relationships/image" Target="../media/image73.svg"/><Relationship Id="rId10" Type="http://schemas.openxmlformats.org/officeDocument/2006/relationships/image" Target="../media/image21.png"/><Relationship Id="rId9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diagramData" Target="../diagrams/data1.xml"/><Relationship Id="rId7" Type="http://schemas.openxmlformats.org/officeDocument/2006/relationships/image" Target="../media/image8.png"/><Relationship Id="rId12" Type="http://schemas.openxmlformats.org/officeDocument/2006/relationships/image" Target="../media/image88.svg"/><Relationship Id="rId17" Type="http://schemas.microsoft.com/office/2007/relationships/diagramDrawing" Target="../diagrams/drawing1.xml"/><Relationship Id="rId2" Type="http://schemas.openxmlformats.org/officeDocument/2006/relationships/image" Target="../media/image25.png"/><Relationship Id="rId16" Type="http://schemas.openxmlformats.org/officeDocument/2006/relationships/diagramColors" Target="../diagrams/colors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5" Type="http://schemas.openxmlformats.org/officeDocument/2006/relationships/diagramQuickStyle" Target="../diagrams/quickStyle1.xml"/><Relationship Id="rId10" Type="http://schemas.openxmlformats.org/officeDocument/2006/relationships/image" Target="../media/image26.svg"/><Relationship Id="rId4" Type="http://schemas.openxmlformats.org/officeDocument/2006/relationships/image" Target="../media/image86.svg"/><Relationship Id="rId9" Type="http://schemas.openxmlformats.org/officeDocument/2006/relationships/image" Target="../media/image9.png"/><Relationship Id="rId1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2.png"/><Relationship Id="rId18" Type="http://schemas.openxmlformats.org/officeDocument/2006/relationships/image" Target="../media/image106.svg"/><Relationship Id="rId7" Type="http://schemas.openxmlformats.org/officeDocument/2006/relationships/image" Target="../media/image8.png"/><Relationship Id="rId12" Type="http://schemas.openxmlformats.org/officeDocument/2006/relationships/image" Target="../media/image88.svg"/><Relationship Id="rId17" Type="http://schemas.openxmlformats.org/officeDocument/2006/relationships/image" Target="../media/image28.png"/><Relationship Id="rId2" Type="http://schemas.openxmlformats.org/officeDocument/2006/relationships/image" Target="../media/image22.png"/><Relationship Id="rId16" Type="http://schemas.openxmlformats.org/officeDocument/2006/relationships/image" Target="../media/image4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11" Type="http://schemas.openxmlformats.org/officeDocument/2006/relationships/image" Target="../media/image26.png"/><Relationship Id="rId15" Type="http://schemas.openxmlformats.org/officeDocument/2006/relationships/image" Target="../media/image27.png"/><Relationship Id="rId10" Type="http://schemas.openxmlformats.org/officeDocument/2006/relationships/image" Target="../media/image26.svg"/><Relationship Id="rId9" Type="http://schemas.openxmlformats.org/officeDocument/2006/relationships/image" Target="../media/image9.png"/><Relationship Id="rId14" Type="http://schemas.openxmlformats.org/officeDocument/2006/relationships/image" Target="../media/image3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7" Type="http://schemas.openxmlformats.org/officeDocument/2006/relationships/image" Target="../media/image8.png"/><Relationship Id="rId12" Type="http://schemas.openxmlformats.org/officeDocument/2006/relationships/image" Target="../media/image88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11" Type="http://schemas.openxmlformats.org/officeDocument/2006/relationships/image" Target="../media/image26.png"/><Relationship Id="rId10" Type="http://schemas.openxmlformats.org/officeDocument/2006/relationships/image" Target="../media/image26.sv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7" Type="http://schemas.openxmlformats.org/officeDocument/2006/relationships/image" Target="../media/image98.svg"/><Relationship Id="rId2" Type="http://schemas.openxmlformats.org/officeDocument/2006/relationships/image" Target="../media/image8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15" Type="http://schemas.openxmlformats.org/officeDocument/2006/relationships/image" Target="../media/image69.svg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111360" y="611000"/>
            <a:ext cx="2222720" cy="243919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-498204" y="5731372"/>
            <a:ext cx="4335858" cy="508469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3237921" y="8260152"/>
            <a:ext cx="3550715" cy="81666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>
            <a:off x="15289272" y="5461292"/>
            <a:ext cx="2998728" cy="513800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772077">
            <a:off x="16449541" y="312849"/>
            <a:ext cx="1548904" cy="98742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438400" y="2612698"/>
            <a:ext cx="13623748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FF78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 </a:t>
            </a:r>
            <a:endParaRPr lang="en-US" sz="7200" b="1" dirty="0">
              <a:solidFill>
                <a:srgbClr val="FF78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54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526787">
            <a:off x="2334489" y="2670480"/>
            <a:ext cx="1805887" cy="192627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14386328" y="2901418"/>
            <a:ext cx="1805887" cy="1926279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667000" y="2695777"/>
            <a:ext cx="12812542" cy="5941386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7847">
                <a:alpha val="29804"/>
              </a:srgbClr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111360" y="611000"/>
            <a:ext cx="2222720" cy="243919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-498204" y="5731372"/>
            <a:ext cx="4335858" cy="508469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3237921" y="7621964"/>
            <a:ext cx="3550715" cy="81666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>
            <a:off x="15289272" y="5461292"/>
            <a:ext cx="2998728" cy="513800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772077">
            <a:off x="15898310" y="1699504"/>
            <a:ext cx="1548904" cy="987426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3237433" y="1015023"/>
            <a:ext cx="11813133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6400" b="1" dirty="0" smtClean="0">
                <a:solidFill>
                  <a:srgbClr val="FF78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400" b="1" dirty="0">
              <a:solidFill>
                <a:srgbClr val="FF78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01BDD76-5CBA-41D8-9B89-DF88B7CFD3C2}"/>
              </a:ext>
            </a:extLst>
          </p:cNvPr>
          <p:cNvSpPr txBox="1"/>
          <p:nvPr/>
        </p:nvSpPr>
        <p:spPr>
          <a:xfrm>
            <a:off x="3431201" y="3895098"/>
            <a:ext cx="11425596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vi-VN" sz="42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vi-VN" sz="42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2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luyện</a:t>
            </a:r>
            <a:r>
              <a:rPr lang="vi-VN" sz="42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2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nói</a:t>
            </a:r>
            <a:r>
              <a:rPr lang="vi-VN" sz="42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thêm ở </a:t>
            </a:r>
            <a:r>
              <a:rPr lang="vi-VN" sz="42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vi-VN" sz="42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2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vi-VN" sz="42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2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nhiều</a:t>
            </a:r>
            <a:r>
              <a:rPr lang="vi-VN" sz="42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2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dạng</a:t>
            </a:r>
            <a:r>
              <a:rPr lang="vi-VN" sz="42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2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</a:t>
            </a:r>
            <a:endParaRPr lang="vi-VN" sz="4200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pt-BR" sz="42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 bị bài mới: </a:t>
            </a:r>
            <a:r>
              <a:rPr lang="vi-VN" sz="42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Ôn tập</a:t>
            </a:r>
            <a:endParaRPr lang="vi-VN" sz="4200" b="1" i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111360" y="611000"/>
            <a:ext cx="2222720" cy="243919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-498204" y="5731372"/>
            <a:ext cx="4335858" cy="508469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3237921" y="8260152"/>
            <a:ext cx="3550715" cy="81666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>
            <a:off x="15289272" y="5461292"/>
            <a:ext cx="2998728" cy="513800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772077">
            <a:off x="16449541" y="312849"/>
            <a:ext cx="1548904" cy="98742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438400" y="2612698"/>
            <a:ext cx="13623748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FF78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</a:t>
            </a:r>
          </a:p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FF78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 NGHE BÀI GIẢNG!</a:t>
            </a:r>
            <a:endParaRPr lang="en-US" sz="7200" b="1" dirty="0">
              <a:solidFill>
                <a:srgbClr val="FF78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99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6457674" y="647700"/>
            <a:ext cx="5211158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400" b="1" dirty="0" smtClean="0">
                <a:solidFill>
                  <a:srgbClr val="E84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6400" b="1" dirty="0">
              <a:solidFill>
                <a:srgbClr val="E84B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620201" flipH="1">
            <a:off x="-2113698" y="6235567"/>
            <a:ext cx="5841431" cy="604546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6776577" flipH="1">
            <a:off x="14388387" y="-2057400"/>
            <a:ext cx="5192177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16984476" y="1272517"/>
            <a:ext cx="1749789" cy="192020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-578285" y="8985792"/>
            <a:ext cx="3290169" cy="7567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066800" y="377095"/>
            <a:ext cx="1371600" cy="19131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86036" y="1874769"/>
            <a:ext cx="1059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thành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khảo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85589E3D-82DE-4C7F-9623-05D2A6BCC6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719893"/>
              </p:ext>
            </p:extLst>
          </p:nvPr>
        </p:nvGraphicFramePr>
        <p:xfrm>
          <a:off x="1289839" y="3430147"/>
          <a:ext cx="15546827" cy="5377146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5410200">
                  <a:extLst>
                    <a:ext uri="{9D8B030D-6E8A-4147-A177-3AD203B41FA5}">
                      <a16:colId xmlns:a16="http://schemas.microsoft.com/office/drawing/2014/main" xmlns="" val="176238167"/>
                    </a:ext>
                  </a:extLst>
                </a:gridCol>
                <a:gridCol w="4953202">
                  <a:extLst>
                    <a:ext uri="{9D8B030D-6E8A-4147-A177-3AD203B41FA5}">
                      <a16:colId xmlns:a16="http://schemas.microsoft.com/office/drawing/2014/main" xmlns="" val="889143686"/>
                    </a:ext>
                  </a:extLst>
                </a:gridCol>
                <a:gridCol w="5183425">
                  <a:extLst>
                    <a:ext uri="{9D8B030D-6E8A-4147-A177-3AD203B41FA5}">
                      <a16:colId xmlns:a16="http://schemas.microsoft.com/office/drawing/2014/main" xmlns="" val="1931061420"/>
                    </a:ext>
                  </a:extLst>
                </a:gridCol>
              </a:tblGrid>
              <a:tr h="26262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3778250" algn="l"/>
                        </a:tabLst>
                      </a:pPr>
                      <a:r>
                        <a:rPr lang="vi-VN" sz="2800" dirty="0">
                          <a:effectLst/>
                        </a:rPr>
                        <a:t>K – Điều đã biết</a:t>
                      </a:r>
                      <a:endParaRPr lang="en-US" sz="28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tabLst>
                          <a:tab pos="3778250" algn="l"/>
                        </a:tabLst>
                      </a:pPr>
                      <a:r>
                        <a:rPr lang="vi-VN" sz="2800" dirty="0">
                          <a:effectLst/>
                        </a:rPr>
                        <a:t>(Liệt kê các yêu cầu cần có của một bài kể về trải nghiệm)</a:t>
                      </a:r>
                      <a:endParaRPr lang="en-US" sz="28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3778250" algn="l"/>
                        </a:tabLst>
                      </a:pPr>
                      <a:r>
                        <a:rPr lang="vi-VN" sz="2800" dirty="0">
                          <a:effectLst/>
                        </a:rPr>
                        <a:t>W – Điều muốn biết</a:t>
                      </a:r>
                      <a:endParaRPr lang="en-US" sz="28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tabLst>
                          <a:tab pos="3778250" algn="l"/>
                        </a:tabLst>
                      </a:pPr>
                      <a:r>
                        <a:rPr lang="vi-VN" sz="2800" dirty="0">
                          <a:effectLst/>
                        </a:rPr>
                        <a:t>(Những điều em muốn biết về cách kể một trải nghiệm đáng nhớ đối với bản thân)</a:t>
                      </a:r>
                      <a:endParaRPr lang="en-US" sz="28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3778250" algn="l"/>
                        </a:tabLst>
                      </a:pPr>
                      <a:r>
                        <a:rPr lang="vi-VN" sz="2800" dirty="0">
                          <a:effectLst/>
                        </a:rPr>
                        <a:t>L – Điều học được</a:t>
                      </a:r>
                      <a:endParaRPr lang="en-US" sz="28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tabLst>
                          <a:tab pos="3778250" algn="l"/>
                        </a:tabLst>
                      </a:pPr>
                      <a:r>
                        <a:rPr lang="vi-VN" sz="2800" dirty="0">
                          <a:effectLst/>
                        </a:rPr>
                        <a:t>(Điều em học được khi làm bài kể về một trải nghiệm của bản thân)</a:t>
                      </a:r>
                      <a:endParaRPr lang="en-US" sz="28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40295662"/>
                  </a:ext>
                </a:extLst>
              </a:tr>
              <a:tr h="27508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3778250" algn="l"/>
                        </a:tabLst>
                      </a:pPr>
                      <a:r>
                        <a:rPr lang="vi-VN" sz="20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tabLst>
                          <a:tab pos="3778250" algn="l"/>
                        </a:tabLst>
                      </a:pPr>
                      <a:r>
                        <a:rPr lang="vi-VN" sz="2000" dirty="0">
                          <a:effectLst/>
                        </a:rPr>
                        <a:t>……………………………</a:t>
                      </a:r>
                      <a:endParaRPr lang="en-US" sz="18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tabLst>
                          <a:tab pos="3778250" algn="l"/>
                        </a:tabLst>
                      </a:pPr>
                      <a:r>
                        <a:rPr lang="vi-VN" sz="2000" dirty="0">
                          <a:effectLst/>
                        </a:rPr>
                        <a:t>……………………………</a:t>
                      </a:r>
                      <a:endParaRPr lang="en-US" sz="18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tabLst>
                          <a:tab pos="3778250" algn="l"/>
                        </a:tabLst>
                      </a:pPr>
                      <a:r>
                        <a:rPr lang="vi-VN" sz="2000" dirty="0">
                          <a:effectLst/>
                        </a:rPr>
                        <a:t>……………………………</a:t>
                      </a:r>
                      <a:endParaRPr lang="en-US" sz="18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tabLst>
                          <a:tab pos="3778250" algn="l"/>
                        </a:tabLst>
                      </a:pPr>
                      <a:r>
                        <a:rPr lang="vi-VN" sz="20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3778250" algn="l"/>
                        </a:tabLst>
                      </a:pPr>
                      <a:r>
                        <a:rPr lang="vi-VN" sz="20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tabLst>
                          <a:tab pos="3778250" algn="l"/>
                        </a:tabLst>
                      </a:pPr>
                      <a:r>
                        <a:rPr lang="vi-VN" sz="2000" dirty="0">
                          <a:effectLst/>
                        </a:rPr>
                        <a:t>…………………………..</a:t>
                      </a:r>
                      <a:endParaRPr lang="en-US" sz="18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tabLst>
                          <a:tab pos="3778250" algn="l"/>
                        </a:tabLst>
                      </a:pPr>
                      <a:r>
                        <a:rPr lang="vi-VN" sz="2000" dirty="0">
                          <a:effectLst/>
                        </a:rPr>
                        <a:t>…………………………….</a:t>
                      </a:r>
                      <a:endParaRPr lang="en-US" sz="18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tabLst>
                          <a:tab pos="3778250" algn="l"/>
                        </a:tabLst>
                      </a:pPr>
                      <a:r>
                        <a:rPr lang="vi-VN" sz="2000" dirty="0">
                          <a:effectLst/>
                        </a:rPr>
                        <a:t>…………………………….</a:t>
                      </a:r>
                      <a:endParaRPr lang="en-US" sz="18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3778250" algn="l"/>
                        </a:tabLst>
                      </a:pPr>
                      <a:r>
                        <a:rPr lang="vi-VN" sz="20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tabLst>
                          <a:tab pos="3778250" algn="l"/>
                        </a:tabLst>
                      </a:pPr>
                      <a:r>
                        <a:rPr lang="vi-VN" sz="2000" dirty="0">
                          <a:effectLst/>
                        </a:rPr>
                        <a:t>…………………………….</a:t>
                      </a:r>
                      <a:endParaRPr lang="en-US" sz="18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tabLst>
                          <a:tab pos="3778250" algn="l"/>
                        </a:tabLst>
                      </a:pPr>
                      <a:r>
                        <a:rPr lang="vi-VN" sz="2000" dirty="0">
                          <a:effectLst/>
                        </a:rPr>
                        <a:t>…………………………….</a:t>
                      </a:r>
                      <a:endParaRPr lang="en-US" sz="18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tabLst>
                          <a:tab pos="3778250" algn="l"/>
                        </a:tabLst>
                      </a:pPr>
                      <a:r>
                        <a:rPr lang="vi-VN" sz="2000" dirty="0">
                          <a:effectLst/>
                        </a:rPr>
                        <a:t>…………………………….</a:t>
                      </a:r>
                      <a:endParaRPr lang="en-US" sz="18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66092156"/>
                  </a:ext>
                </a:extLst>
              </a:tr>
            </a:tbl>
          </a:graphicData>
        </a:graphic>
      </p:graphicFrame>
      <p:pic>
        <p:nvPicPr>
          <p:cNvPr id="12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4478000" y="6773712"/>
            <a:ext cx="3962400" cy="3508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-738625" y="6019047"/>
            <a:ext cx="5048136" cy="522446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304800" y="6286500"/>
            <a:ext cx="3747200" cy="388860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2601338" flipH="1">
            <a:off x="13893769" y="6288128"/>
            <a:ext cx="5192177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209372" y="6666138"/>
            <a:ext cx="3414053" cy="352418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5400000">
            <a:off x="17017323" y="-138166"/>
            <a:ext cx="2072473" cy="227431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2322657" y="8953500"/>
            <a:ext cx="2841833" cy="653622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826009" y="3048157"/>
            <a:ext cx="16623281" cy="3033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374"/>
              </a:lnSpc>
            </a:pPr>
            <a:r>
              <a:rPr lang="en-US" sz="8600" b="1" dirty="0" smtClean="0">
                <a:solidFill>
                  <a:srgbClr val="E84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 LẠI MỘT TRẢI NGHIỆM ĐÁNG NHỚ ĐỐI VỚI BẢN THÂN</a:t>
            </a:r>
            <a:endParaRPr lang="en-US" sz="8600" b="1" dirty="0">
              <a:solidFill>
                <a:srgbClr val="E84B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419537" y="491923"/>
            <a:ext cx="1365906" cy="215953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6038992" y="2374702"/>
            <a:ext cx="853083" cy="1259164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7842250" y="1743879"/>
            <a:ext cx="2590800" cy="9361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323"/>
              </a:lnSpc>
            </a:pPr>
            <a:r>
              <a:rPr lang="en-US" sz="7200" dirty="0">
                <a:solidFill>
                  <a:srgbClr val="F848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smtClean="0">
                <a:solidFill>
                  <a:srgbClr val="F848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9</a:t>
            </a:r>
            <a:endParaRPr lang="en-US" sz="7200" dirty="0">
              <a:solidFill>
                <a:srgbClr val="F848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246082" y="6819900"/>
            <a:ext cx="2736030" cy="336647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505002" y="2037797"/>
            <a:ext cx="1360924" cy="14934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2877800" y="9486900"/>
            <a:ext cx="1775444" cy="40835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-610918" y="7211387"/>
            <a:ext cx="3020108" cy="336971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715504" y="7698711"/>
            <a:ext cx="939921" cy="148604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2470003">
            <a:off x="16179322" y="1243571"/>
            <a:ext cx="1172890" cy="747718"/>
          </a:xfrm>
          <a:prstGeom prst="rect">
            <a:avLst/>
          </a:prstGeom>
        </p:spPr>
      </p:pic>
      <p:sp>
        <p:nvSpPr>
          <p:cNvPr id="13" name="TextBox 10"/>
          <p:cNvSpPr txBox="1"/>
          <p:nvPr/>
        </p:nvSpPr>
        <p:spPr>
          <a:xfrm>
            <a:off x="2057400" y="949961"/>
            <a:ext cx="6705600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5600" b="1" i="1" dirty="0" smtClean="0">
                <a:solidFill>
                  <a:srgbClr val="E84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5600" b="1" i="1" dirty="0" err="1" smtClean="0">
                <a:solidFill>
                  <a:srgbClr val="E84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5600" b="1" i="1" dirty="0" smtClean="0">
                <a:solidFill>
                  <a:srgbClr val="E84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bị bài nói</a:t>
            </a:r>
            <a:endParaRPr lang="en-US" sz="5600" b="1" i="1" dirty="0">
              <a:solidFill>
                <a:srgbClr val="E84B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05778" y="2030404"/>
            <a:ext cx="1478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50000"/>
              </a:lnSpc>
              <a:buFontTx/>
              <a:buChar char="-"/>
            </a:pP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định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người nghe, mục đích, không gian và thơi gian </a:t>
            </a:r>
            <a:r>
              <a:rPr lang="vi-VN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xmlns="" id="{BAB64A0E-6EEC-4CFD-B631-B37EE2E1721A}"/>
              </a:ext>
            </a:extLst>
          </p:cNvPr>
          <p:cNvSpPr/>
          <p:nvPr/>
        </p:nvSpPr>
        <p:spPr>
          <a:xfrm>
            <a:off x="2907922" y="4296888"/>
            <a:ext cx="13003944" cy="5295333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Bài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nói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nhằm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mục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đích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gì?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endParaRPr lang="en-US" sz="3200" dirty="0" smtClean="0">
              <a:solidFill>
                <a:prstClr val="black"/>
              </a:solidFill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Người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nghe là ai?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chọn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gian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thực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hiện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nói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trình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bày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)?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dự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định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trình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bày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bao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nhiêu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phút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4824087" y="6172200"/>
            <a:ext cx="3463913" cy="4114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8991600" y="9086920"/>
            <a:ext cx="2435943" cy="5602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970126" y="1028700"/>
            <a:ext cx="1822483" cy="199998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04800" y="8343900"/>
            <a:ext cx="939921" cy="148604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028700" y="1467737"/>
            <a:ext cx="925133" cy="873095"/>
          </a:xfrm>
          <a:prstGeom prst="rect">
            <a:avLst/>
          </a:prstGeom>
        </p:spPr>
      </p:pic>
      <p:sp>
        <p:nvSpPr>
          <p:cNvPr id="13" name="TextBox 10"/>
          <p:cNvSpPr txBox="1"/>
          <p:nvPr/>
        </p:nvSpPr>
        <p:spPr>
          <a:xfrm>
            <a:off x="2057400" y="949961"/>
            <a:ext cx="8991600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5600" b="1" i="1" dirty="0" smtClean="0">
                <a:solidFill>
                  <a:srgbClr val="E84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5600" b="1" i="1" dirty="0" err="1" smtClean="0">
                <a:solidFill>
                  <a:srgbClr val="E84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5600" b="1" i="1" dirty="0" smtClean="0">
                <a:solidFill>
                  <a:srgbClr val="E84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ý, </a:t>
            </a:r>
            <a:r>
              <a:rPr lang="en-US" sz="5600" b="1" i="1" dirty="0" err="1" smtClean="0">
                <a:solidFill>
                  <a:srgbClr val="E84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5600" b="1" i="1" dirty="0" smtClean="0">
                <a:solidFill>
                  <a:srgbClr val="E84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i="1" dirty="0" err="1" smtClean="0">
                <a:solidFill>
                  <a:srgbClr val="E84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dàn</a:t>
            </a:r>
            <a:r>
              <a:rPr lang="en-US" sz="5600" b="1" i="1" dirty="0" smtClean="0">
                <a:solidFill>
                  <a:srgbClr val="E84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  <a:endParaRPr lang="en-US" sz="5600" b="1" i="1" dirty="0">
              <a:solidFill>
                <a:srgbClr val="E84B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57400" y="1799793"/>
            <a:ext cx="14529179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319405" algn="l"/>
              </a:tabLst>
            </a:pPr>
            <a:r>
              <a:rPr lang="vi-VN" sz="42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Đọc </a:t>
            </a:r>
            <a:r>
              <a:rPr lang="vi-VN" sz="4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lại bài văn đã viết.</a:t>
            </a:r>
            <a:endParaRPr lang="en-US" sz="4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319405" algn="l"/>
              </a:tabLst>
            </a:pPr>
            <a:r>
              <a:rPr lang="vi-VN" sz="42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Xác </a:t>
            </a:r>
            <a:r>
              <a:rPr lang="vi-VN" sz="4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định các ý sẽ nói.</a:t>
            </a:r>
            <a:endParaRPr lang="en-US" sz="4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313690" algn="l"/>
              </a:tabLst>
            </a:pPr>
            <a:r>
              <a:rPr lang="vi-VN" sz="42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Liệt </a:t>
            </a:r>
            <a:r>
              <a:rPr lang="vi-VN" sz="4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kê các ý sẽ trình bày bằng cách gạch đầu dòng, diễn đạt bằng những từ/ cụm từ ngắn gọn trên những mảnh giấy ghi chép nhỏ (dạng giấy ghi chú).</a:t>
            </a:r>
            <a:endParaRPr lang="en-US" sz="4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H="1">
            <a:off x="14706600" y="6258840"/>
            <a:ext cx="3581400" cy="402815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1875278">
            <a:off x="929393" y="276741"/>
            <a:ext cx="1249239" cy="7963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flipH="1">
            <a:off x="17433419" y="1904285"/>
            <a:ext cx="1709162" cy="187562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-758171" y="7732560"/>
            <a:ext cx="2312183" cy="53180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070203" y="8648700"/>
            <a:ext cx="721883" cy="1141317"/>
          </a:xfrm>
          <a:prstGeom prst="rect">
            <a:avLst/>
          </a:prstGeom>
        </p:spPr>
      </p:pic>
      <p:sp>
        <p:nvSpPr>
          <p:cNvPr id="13" name="TextBox 10"/>
          <p:cNvSpPr txBox="1"/>
          <p:nvPr/>
        </p:nvSpPr>
        <p:spPr>
          <a:xfrm>
            <a:off x="2057400" y="949961"/>
            <a:ext cx="8991600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5600" b="1" i="1" dirty="0" smtClean="0">
                <a:solidFill>
                  <a:srgbClr val="E84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5600" b="1" i="1" dirty="0" err="1" smtClean="0">
                <a:solidFill>
                  <a:srgbClr val="E84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5600" b="1" i="1" dirty="0" smtClean="0">
                <a:solidFill>
                  <a:srgbClr val="E84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i="1" dirty="0" err="1" smtClean="0">
                <a:solidFill>
                  <a:srgbClr val="E84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5600" b="1" i="1" dirty="0" smtClean="0">
                <a:solidFill>
                  <a:srgbClr val="E84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i="1" dirty="0" err="1" smtClean="0">
                <a:solidFill>
                  <a:srgbClr val="E84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5600" b="1" i="1" dirty="0" smtClean="0">
                <a:solidFill>
                  <a:srgbClr val="E84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i="1" dirty="0" err="1" smtClean="0">
                <a:solidFill>
                  <a:srgbClr val="E84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5600" b="1" i="1" dirty="0" smtClean="0">
                <a:solidFill>
                  <a:srgbClr val="E84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i="1" dirty="0" err="1" smtClean="0">
                <a:solidFill>
                  <a:srgbClr val="E84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endParaRPr lang="en-US" sz="5600" b="1" i="1" dirty="0">
              <a:solidFill>
                <a:srgbClr val="E84B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xmlns="" id="{591735D1-ECEF-4CE9-A182-BF5EE9B6F4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5681111"/>
              </p:ext>
            </p:extLst>
          </p:nvPr>
        </p:nvGraphicFramePr>
        <p:xfrm>
          <a:off x="1581308" y="1488269"/>
          <a:ext cx="15716092" cy="6244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1875278">
            <a:off x="929393" y="276741"/>
            <a:ext cx="1249239" cy="7963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flipH="1">
            <a:off x="17433419" y="1904285"/>
            <a:ext cx="1709162" cy="187562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-758171" y="7732560"/>
            <a:ext cx="2312183" cy="53180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070203" y="8648700"/>
            <a:ext cx="721883" cy="1141317"/>
          </a:xfrm>
          <a:prstGeom prst="rect">
            <a:avLst/>
          </a:prstGeom>
        </p:spPr>
      </p:pic>
      <p:sp>
        <p:nvSpPr>
          <p:cNvPr id="13" name="TextBox 10"/>
          <p:cNvSpPr txBox="1"/>
          <p:nvPr/>
        </p:nvSpPr>
        <p:spPr>
          <a:xfrm>
            <a:off x="2057400" y="949961"/>
            <a:ext cx="8991600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5600" b="1" i="1" dirty="0" smtClean="0">
                <a:solidFill>
                  <a:srgbClr val="E84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5600" b="1" i="1" dirty="0" err="1" smtClean="0">
                <a:solidFill>
                  <a:srgbClr val="E84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5600" b="1" i="1" dirty="0" smtClean="0">
                <a:solidFill>
                  <a:srgbClr val="E84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đổi, đánh giá</a:t>
            </a:r>
            <a:endParaRPr lang="en-US" sz="5600" b="1" i="1" dirty="0">
              <a:solidFill>
                <a:srgbClr val="E84B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3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3097561" y="5456113"/>
            <a:ext cx="4335858" cy="508469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D0AF515-A082-40B2-A1A5-105DA64AE233}"/>
              </a:ext>
            </a:extLst>
          </p:cNvPr>
          <p:cNvSpPr txBox="1"/>
          <p:nvPr/>
        </p:nvSpPr>
        <p:spPr>
          <a:xfrm>
            <a:off x="2819400" y="2247900"/>
            <a:ext cx="12877800" cy="2171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ctr">
              <a:lnSpc>
                <a:spcPct val="150000"/>
              </a:lnSpc>
            </a:pPr>
            <a:r>
              <a:rPr lang="vi-VN" sz="4800" b="1" i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en-US" sz="48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ả</a:t>
            </a:r>
            <a:r>
              <a:rPr lang="vi-VN" sz="4800" b="1" i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 </a:t>
            </a:r>
            <a:r>
              <a:rPr lang="vi-VN" sz="4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kiểm kĩ năng kể lại một trải nghiệm đáng nhớ đối với bản thân</a:t>
            </a:r>
            <a:endParaRPr lang="en-US" sz="4800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9" name="Picture 3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8050272" y="5295900"/>
            <a:ext cx="2998728" cy="5138008"/>
          </a:xfrm>
          <a:prstGeom prst="rect">
            <a:avLst/>
          </a:prstGeom>
        </p:spPr>
      </p:pic>
      <p:pic>
        <p:nvPicPr>
          <p:cNvPr id="20" name="Picture 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 flipH="1">
            <a:off x="1426594" y="5381117"/>
            <a:ext cx="4059806" cy="488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31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1875278">
            <a:off x="205235" y="190227"/>
            <a:ext cx="1249239" cy="7963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flipH="1">
            <a:off x="17433419" y="1252907"/>
            <a:ext cx="1709162" cy="187562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-1066807" y="7962900"/>
            <a:ext cx="2312183" cy="53180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7448003" y="9007681"/>
            <a:ext cx="721883" cy="1141317"/>
          </a:xfrm>
          <a:prstGeom prst="rect">
            <a:avLst/>
          </a:prstGeom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xmlns="" id="{5C27D4F3-38EF-4765-B3B9-B73F396CCE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082863"/>
              </p:ext>
            </p:extLst>
          </p:nvPr>
        </p:nvGraphicFramePr>
        <p:xfrm>
          <a:off x="1416359" y="800100"/>
          <a:ext cx="15806081" cy="8778240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13351656">
                  <a:extLst>
                    <a:ext uri="{9D8B030D-6E8A-4147-A177-3AD203B41FA5}">
                      <a16:colId xmlns:a16="http://schemas.microsoft.com/office/drawing/2014/main" xmlns="" val="2189020360"/>
                    </a:ext>
                  </a:extLst>
                </a:gridCol>
                <a:gridCol w="2454425">
                  <a:extLst>
                    <a:ext uri="{9D8B030D-6E8A-4147-A177-3AD203B41FA5}">
                      <a16:colId xmlns:a16="http://schemas.microsoft.com/office/drawing/2014/main" xmlns="" val="29840506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NỘI DUNG KIỂM TRA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ĐẠT/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CHƯA ĐẠT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26768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Câu</a:t>
                      </a:r>
                      <a:r>
                        <a:rPr lang="en-US" sz="2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chuyện có đủ 3 phần: </a:t>
                      </a:r>
                      <a:r>
                        <a:rPr lang="en-US" sz="28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giới</a:t>
                      </a:r>
                      <a:r>
                        <a:rPr lang="en-US" sz="2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thiệu</a:t>
                      </a:r>
                      <a:r>
                        <a:rPr lang="en-US" sz="2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nội</a:t>
                      </a:r>
                      <a:r>
                        <a:rPr lang="en-US" sz="2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dung </a:t>
                      </a:r>
                      <a:r>
                        <a:rPr lang="en-US" sz="28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2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thúc</a:t>
                      </a:r>
                      <a:r>
                        <a:rPr lang="en-US" sz="2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138314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SzPts val="1400"/>
                        <a:buFontTx/>
                        <a:buNone/>
                      </a:pP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Câu</a:t>
                      </a:r>
                      <a:r>
                        <a:rPr lang="en-US" sz="2800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chuyện kể về </a:t>
                      </a:r>
                      <a:r>
                        <a:rPr lang="en-US" sz="2800" baseline="0" dirty="0" err="1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trải</a:t>
                      </a:r>
                      <a:r>
                        <a:rPr lang="en-US" sz="2800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nghiệm</a:t>
                      </a:r>
                      <a:r>
                        <a:rPr lang="en-US" sz="2800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của người nói.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721630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Câu</a:t>
                      </a:r>
                      <a:r>
                        <a:rPr lang="en-US" sz="2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chuyện </a:t>
                      </a:r>
                      <a:r>
                        <a:rPr lang="en-US" sz="28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giới</a:t>
                      </a:r>
                      <a:r>
                        <a:rPr lang="en-US" sz="2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thiệu</a:t>
                      </a:r>
                      <a:r>
                        <a:rPr lang="en-US" sz="2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rõ</a:t>
                      </a:r>
                      <a:r>
                        <a:rPr lang="en-US" sz="2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ràng</a:t>
                      </a:r>
                      <a:r>
                        <a:rPr lang="en-US" sz="2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về (các) </a:t>
                      </a:r>
                      <a:r>
                        <a:rPr lang="en-US" sz="28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nhân</a:t>
                      </a:r>
                      <a:r>
                        <a:rPr lang="en-US" sz="2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r>
                        <a:rPr lang="en-US" sz="2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2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gian</a:t>
                      </a:r>
                      <a:r>
                        <a:rPr lang="en-US" sz="2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thời </a:t>
                      </a:r>
                      <a:r>
                        <a:rPr lang="en-US" sz="28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gian</a:t>
                      </a:r>
                      <a:r>
                        <a:rPr lang="en-US" sz="2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xảy</a:t>
                      </a:r>
                      <a:r>
                        <a:rPr lang="en-US" sz="2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ra.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23714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Câu</a:t>
                      </a:r>
                      <a:r>
                        <a:rPr lang="en-US" sz="2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chuyện </a:t>
                      </a:r>
                      <a:r>
                        <a:rPr lang="en-US" sz="28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kể </a:t>
                      </a:r>
                      <a:r>
                        <a:rPr lang="en-US" sz="28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theo</a:t>
                      </a:r>
                      <a:r>
                        <a:rPr lang="en-US" sz="2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ngồi thứ nhất.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629291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sự</a:t>
                      </a:r>
                      <a:r>
                        <a:rPr lang="en-US" sz="2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việc </a:t>
                      </a:r>
                      <a:r>
                        <a:rPr lang="en-US" sz="28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kể </a:t>
                      </a:r>
                      <a:r>
                        <a:rPr lang="en-US" sz="28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theo</a:t>
                      </a:r>
                      <a:r>
                        <a:rPr lang="en-US" sz="2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trình</a:t>
                      </a:r>
                      <a:r>
                        <a:rPr lang="en-US" sz="2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tự hợp </a:t>
                      </a:r>
                      <a:r>
                        <a:rPr lang="en-US" sz="28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lí</a:t>
                      </a:r>
                      <a:r>
                        <a:rPr lang="en-US" sz="2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629392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2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hợp kể với </a:t>
                      </a:r>
                      <a:r>
                        <a:rPr lang="en-US" sz="28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miêu</a:t>
                      </a:r>
                      <a:r>
                        <a:rPr lang="en-US" sz="2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tả</a:t>
                      </a:r>
                      <a:r>
                        <a:rPr lang="en-US" sz="2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biểu</a:t>
                      </a:r>
                      <a:r>
                        <a:rPr lang="en-US" sz="2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cảm</a:t>
                      </a:r>
                      <a:r>
                        <a:rPr lang="en-US" sz="2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357009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Trình</a:t>
                      </a:r>
                      <a:r>
                        <a:rPr lang="en-US" sz="2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bày</a:t>
                      </a:r>
                      <a:r>
                        <a:rPr lang="en-US" sz="2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suy</a:t>
                      </a:r>
                      <a:r>
                        <a:rPr lang="en-US" sz="2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nghĩ, bài học </a:t>
                      </a:r>
                      <a:r>
                        <a:rPr lang="en-US" sz="28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rút</a:t>
                      </a:r>
                      <a:r>
                        <a:rPr lang="en-US" sz="2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</a:t>
                      </a:r>
                      <a:r>
                        <a:rPr lang="en-US" sz="2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từ câu chuyện.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222803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8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Giọng</a:t>
                      </a:r>
                      <a:r>
                        <a:rPr lang="en-US" sz="2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kể to, </a:t>
                      </a:r>
                      <a:r>
                        <a:rPr lang="en-US" sz="28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mạch</a:t>
                      </a:r>
                      <a:r>
                        <a:rPr lang="en-US" sz="2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lạc</a:t>
                      </a:r>
                      <a:r>
                        <a:rPr lang="en-US" sz="2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thể </a:t>
                      </a:r>
                      <a:r>
                        <a:rPr lang="en-US" sz="28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hiện</a:t>
                      </a:r>
                      <a:r>
                        <a:rPr lang="en-US" sz="2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cảm</a:t>
                      </a:r>
                      <a:r>
                        <a:rPr lang="en-US" sz="2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xúc</a:t>
                      </a:r>
                      <a:r>
                        <a:rPr lang="en-US" sz="2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phù</a:t>
                      </a:r>
                      <a:r>
                        <a:rPr lang="en-US" sz="2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hợp với </a:t>
                      </a:r>
                      <a:r>
                        <a:rPr lang="en-US" sz="28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nội</a:t>
                      </a:r>
                      <a:r>
                        <a:rPr lang="en-US" sz="2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dung câu chuyện.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777931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 nói tự tin, </a:t>
                      </a:r>
                      <a:r>
                        <a:rPr lang="en-US" sz="28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nhìn</a:t>
                      </a:r>
                      <a:r>
                        <a:rPr lang="en-US" sz="2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vào người nghe khi kể , </a:t>
                      </a:r>
                      <a:r>
                        <a:rPr lang="en-US" sz="28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nét</a:t>
                      </a:r>
                      <a:r>
                        <a:rPr lang="en-US" sz="2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mặt</a:t>
                      </a:r>
                      <a:r>
                        <a:rPr lang="en-US" sz="2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cử</a:t>
                      </a:r>
                      <a:r>
                        <a:rPr lang="en-US" sz="2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chỉ hợp </a:t>
                      </a:r>
                      <a:r>
                        <a:rPr lang="en-US" sz="28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lí</a:t>
                      </a:r>
                      <a:r>
                        <a:rPr lang="en-US" sz="2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969357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8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Sử</a:t>
                      </a:r>
                      <a:r>
                        <a:rPr lang="en-US" sz="2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dụng</a:t>
                      </a:r>
                      <a:r>
                        <a:rPr lang="en-US" sz="2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ảnh, </a:t>
                      </a:r>
                      <a:r>
                        <a:rPr lang="en-US" sz="28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âm</a:t>
                      </a:r>
                      <a:r>
                        <a:rPr lang="en-US" sz="2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nhạc</a:t>
                      </a:r>
                      <a:r>
                        <a:rPr lang="en-US" sz="2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đoạn</a:t>
                      </a:r>
                      <a:r>
                        <a:rPr lang="en-US" sz="2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phim</a:t>
                      </a:r>
                      <a:r>
                        <a:rPr lang="en-US" sz="2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đồ </a:t>
                      </a:r>
                      <a:r>
                        <a:rPr lang="en-US" sz="28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r>
                        <a:rPr lang="en-US" sz="2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,…khi kể.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529632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518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4724400" y="1111156"/>
            <a:ext cx="9910156" cy="1251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55"/>
              </a:lnSpc>
            </a:pPr>
            <a:r>
              <a:rPr lang="en-US" sz="6400" b="1" spc="456" dirty="0" smtClean="0">
                <a:solidFill>
                  <a:srgbClr val="E84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6400" b="1" spc="456" dirty="0">
              <a:solidFill>
                <a:srgbClr val="E84B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0923" y="-108459"/>
            <a:ext cx="2072473" cy="2274319"/>
          </a:xfrm>
          <a:prstGeom prst="rect">
            <a:avLst/>
          </a:prstGeom>
        </p:spPr>
      </p:pic>
      <p:pic>
        <p:nvPicPr>
          <p:cNvPr id="7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flipH="1">
            <a:off x="14038482" y="5238976"/>
            <a:ext cx="4249518" cy="5048024"/>
          </a:xfrm>
          <a:prstGeom prst="rect">
            <a:avLst/>
          </a:prstGeom>
        </p:spPr>
      </p:pic>
      <p:pic>
        <p:nvPicPr>
          <p:cNvPr id="8" name="Picture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flipH="1">
            <a:off x="637290" y="5451817"/>
            <a:ext cx="2865945" cy="48351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F0FF4C-03F7-4F0D-B4E3-72E170FCCA6E}"/>
              </a:ext>
            </a:extLst>
          </p:cNvPr>
          <p:cNvSpPr txBox="1"/>
          <p:nvPr/>
        </p:nvSpPr>
        <p:spPr>
          <a:xfrm>
            <a:off x="3299474" y="2628900"/>
            <a:ext cx="12760007" cy="3279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vi-VN" sz="4800" b="1" i="1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Thực hành nói và quay video.</a:t>
            </a:r>
          </a:p>
          <a:p>
            <a:pPr marL="685800" indent="-6858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vi-VN" sz="4800" b="1" i="1" kern="1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Các nhóm góp ý và chỉnh sửa bài nói cho bạn trong nhóm.</a:t>
            </a:r>
            <a:endParaRPr lang="vi-VN" sz="4800" b="1" i="1" kern="1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502</Words>
  <Application>Microsoft Office PowerPoint</Application>
  <PresentationFormat>Custom</PresentationFormat>
  <Paragraphs>69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Calibri</vt:lpstr>
      <vt:lpstr>Wingdings</vt:lpstr>
      <vt:lpstr>.VnTime</vt:lpstr>
      <vt:lpstr>Arial</vt:lpstr>
      <vt:lpstr>Times New Roman</vt:lpstr>
      <vt:lpstr>SimSun</vt:lpstr>
      <vt:lpstr>MS Mincho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12</cp:revision>
  <dcterms:created xsi:type="dcterms:W3CDTF">2006-08-16T00:00:00Z</dcterms:created>
  <dcterms:modified xsi:type="dcterms:W3CDTF">2025-03-03T11:27:26Z</dcterms:modified>
  <dc:identifier>DAEt-d3kjac</dc:identifier>
</cp:coreProperties>
</file>