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  <p:sldMasterId id="2147483699" r:id="rId5"/>
  </p:sldMasterIdLst>
  <p:notesMasterIdLst>
    <p:notesMasterId r:id="rId26"/>
  </p:notesMasterIdLst>
  <p:sldIdLst>
    <p:sldId id="2007577996" r:id="rId6"/>
    <p:sldId id="260" r:id="rId7"/>
    <p:sldId id="2007579331" r:id="rId8"/>
    <p:sldId id="263" r:id="rId9"/>
    <p:sldId id="2007579323" r:id="rId10"/>
    <p:sldId id="2007579159" r:id="rId11"/>
    <p:sldId id="2007579368" r:id="rId12"/>
    <p:sldId id="2007579181" r:id="rId13"/>
    <p:sldId id="2007579328" r:id="rId14"/>
    <p:sldId id="2007579397" r:id="rId15"/>
    <p:sldId id="2007579402" r:id="rId16"/>
    <p:sldId id="2007579403" r:id="rId17"/>
    <p:sldId id="2007579392" r:id="rId18"/>
    <p:sldId id="2007579401" r:id="rId19"/>
    <p:sldId id="2007579327" r:id="rId20"/>
    <p:sldId id="2007579370" r:id="rId21"/>
    <p:sldId id="2007579330" r:id="rId22"/>
    <p:sldId id="2007579404" r:id="rId23"/>
    <p:sldId id="2007579197" r:id="rId24"/>
    <p:sldId id="20075792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09F6-DF14-4251-A41D-2E0C277B2B43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C76F1-A132-44FD-97C8-C0912B0E1CE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348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86199F-0D36-5F96-74E1-3BDFD331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6A578FF-1238-7714-E08C-30C4806F4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3C7E02A-DFA7-E59D-0618-955A2B720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E7BE13-6EBD-6FE5-D4DB-C87A7970F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36850-0C09-4272-AC40-171D643C355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4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1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C76F1-A132-44FD-97C8-C0912B0E1CE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349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46AFC3-97C4-DDFF-3CBB-92EBE93BA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7F88579-72FC-1464-D2BE-F2E1543AD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E3CE03-A1F7-C0FD-95EF-F1A9A1012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F0B3B4-7376-4FF8-321E-FF332EADE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B0FED-2BF2-427E-AA5D-24C3CAACD6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4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4C29C-680D-BEB1-33A2-59554CCE9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0BDD9-4311-F6B5-2656-F2677EA40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761071-2761-9C58-EC97-E2D74056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79E717-BDFC-F73B-33FB-33DEE28F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5D230D-428E-1B7E-0702-702BC6E8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55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8C79D-C0D7-5FB9-D36A-4DA14858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F1B86E-6E15-E218-CE38-59666934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F34D0C-C847-29F6-4A44-2DD26A95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971A47-3382-5A07-C9CF-A3D9DDD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7686BA-4A11-BFF5-2594-ED2FA940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82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BF75B5-6411-60AF-CCC7-D3899938F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9B6118-D700-49EE-4216-D4E68B9E4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06ABA-359A-F38D-628E-74EEA172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37338-2E2D-7C4B-ADC4-3E4B197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7A4FC-EC74-32F5-22F1-DF19C6C4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3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EA21E-1DA0-4884-7D8F-70BF0ED4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1003AB-D21C-D295-C53A-2569DF9D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13F8E-DE5A-8239-C240-66CF3A5B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0F55A6-AB9A-7B81-DA43-D5E0DC64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FCD51-9FDD-465A-D129-14CABB90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28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2" indent="0">
              <a:buNone/>
              <a:defRPr sz="1867"/>
            </a:lvl2pPr>
            <a:lvl3pPr marL="609585" indent="0">
              <a:buNone/>
              <a:defRPr sz="1600"/>
            </a:lvl3pPr>
            <a:lvl4pPr marL="914377" indent="0">
              <a:buNone/>
              <a:defRPr sz="1333"/>
            </a:lvl4pPr>
            <a:lvl5pPr marL="1219170" indent="0">
              <a:buNone/>
              <a:defRPr sz="1333"/>
            </a:lvl5pPr>
            <a:lvl6pPr marL="1523962" indent="0">
              <a:buNone/>
              <a:defRPr sz="1333"/>
            </a:lvl6pPr>
            <a:lvl7pPr marL="1828754" indent="0">
              <a:buNone/>
              <a:defRPr sz="1333"/>
            </a:lvl7pPr>
            <a:lvl8pPr marL="2133547" indent="0">
              <a:buNone/>
              <a:defRPr sz="1333"/>
            </a:lvl8pPr>
            <a:lvl9pPr marL="2438339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4" name="Google Shape;3924;p34"/>
          <p:cNvGrpSpPr/>
          <p:nvPr/>
        </p:nvGrpSpPr>
        <p:grpSpPr>
          <a:xfrm>
            <a:off x="-514613" y="-153803"/>
            <a:ext cx="12801796" cy="7178681"/>
            <a:chOff x="-385960" y="-115353"/>
            <a:chExt cx="9601347" cy="5384011"/>
          </a:xfrm>
        </p:grpSpPr>
        <p:grpSp>
          <p:nvGrpSpPr>
            <p:cNvPr id="3925" name="Google Shape;3925;p34"/>
            <p:cNvGrpSpPr/>
            <p:nvPr/>
          </p:nvGrpSpPr>
          <p:grpSpPr>
            <a:xfrm rot="10800000" flipH="1">
              <a:off x="-148671" y="-115353"/>
              <a:ext cx="669658" cy="654854"/>
              <a:chOff x="6920359" y="1788354"/>
              <a:chExt cx="3297184" cy="3224292"/>
            </a:xfrm>
          </p:grpSpPr>
          <p:sp>
            <p:nvSpPr>
              <p:cNvPr id="3926" name="Google Shape;3926;p34"/>
              <p:cNvSpPr/>
              <p:nvPr/>
            </p:nvSpPr>
            <p:spPr>
              <a:xfrm>
                <a:off x="9497739" y="2014764"/>
                <a:ext cx="719804" cy="535563"/>
              </a:xfrm>
              <a:custGeom>
                <a:avLst/>
                <a:gdLst/>
                <a:ahLst/>
                <a:cxnLst/>
                <a:rect l="l" t="t" r="r" b="b"/>
                <a:pathLst>
                  <a:path w="1531497" h="1139495" extrusionOk="0">
                    <a:moveTo>
                      <a:pt x="671430" y="1046384"/>
                    </a:moveTo>
                    <a:cubicBezTo>
                      <a:pt x="1005305" y="945698"/>
                      <a:pt x="1535838" y="673663"/>
                      <a:pt x="1531470" y="332382"/>
                    </a:cubicBezTo>
                    <a:cubicBezTo>
                      <a:pt x="1530053" y="221573"/>
                      <a:pt x="1472060" y="87884"/>
                      <a:pt x="1366138" y="30295"/>
                    </a:cubicBezTo>
                    <a:cubicBezTo>
                      <a:pt x="1271237" y="-21278"/>
                      <a:pt x="1155828" y="-1985"/>
                      <a:pt x="1023701" y="50484"/>
                    </a:cubicBezTo>
                    <a:cubicBezTo>
                      <a:pt x="533055" y="245406"/>
                      <a:pt x="-113379" y="868527"/>
                      <a:pt x="17013" y="1073717"/>
                    </a:cubicBezTo>
                    <a:cubicBezTo>
                      <a:pt x="107662" y="1216373"/>
                      <a:pt x="530481" y="1088874"/>
                      <a:pt x="671401" y="10463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34"/>
              <p:cNvSpPr/>
              <p:nvPr/>
            </p:nvSpPr>
            <p:spPr>
              <a:xfrm>
                <a:off x="6920359" y="2190697"/>
                <a:ext cx="3096838" cy="2821949"/>
              </a:xfrm>
              <a:custGeom>
                <a:avLst/>
                <a:gdLst/>
                <a:ahLst/>
                <a:cxnLst/>
                <a:rect l="l" t="t" r="r" b="b"/>
                <a:pathLst>
                  <a:path w="6589018" h="6004146" extrusionOk="0">
                    <a:moveTo>
                      <a:pt x="8552" y="6004146"/>
                    </a:moveTo>
                    <a:cubicBezTo>
                      <a:pt x="6874" y="6004146"/>
                      <a:pt x="5197" y="6003655"/>
                      <a:pt x="3722" y="6002642"/>
                    </a:cubicBezTo>
                    <a:cubicBezTo>
                      <a:pt x="-183" y="5999981"/>
                      <a:pt x="-1167" y="5994659"/>
                      <a:pt x="1494" y="5990755"/>
                    </a:cubicBezTo>
                    <a:cubicBezTo>
                      <a:pt x="1141756" y="4325166"/>
                      <a:pt x="2515584" y="2862135"/>
                      <a:pt x="4084796" y="1642302"/>
                    </a:cubicBezTo>
                    <a:cubicBezTo>
                      <a:pt x="4867030" y="1034222"/>
                      <a:pt x="5705320" y="482024"/>
                      <a:pt x="6576324" y="1068"/>
                    </a:cubicBezTo>
                    <a:cubicBezTo>
                      <a:pt x="6580431" y="-1217"/>
                      <a:pt x="6585667" y="287"/>
                      <a:pt x="6587951" y="4423"/>
                    </a:cubicBezTo>
                    <a:cubicBezTo>
                      <a:pt x="6590236" y="8559"/>
                      <a:pt x="6588732" y="13765"/>
                      <a:pt x="6584596" y="16051"/>
                    </a:cubicBezTo>
                    <a:cubicBezTo>
                      <a:pt x="5714345" y="496602"/>
                      <a:pt x="4876836" y="1048279"/>
                      <a:pt x="4095295" y="1655810"/>
                    </a:cubicBezTo>
                    <a:cubicBezTo>
                      <a:pt x="2527472" y="2874544"/>
                      <a:pt x="1154859" y="4336302"/>
                      <a:pt x="15610" y="6000415"/>
                    </a:cubicBezTo>
                    <a:cubicBezTo>
                      <a:pt x="13961" y="6002845"/>
                      <a:pt x="11271" y="6004146"/>
                      <a:pt x="8552" y="60041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9882117" y="2267980"/>
                <a:ext cx="72206" cy="35342"/>
              </a:xfrm>
              <a:custGeom>
                <a:avLst/>
                <a:gdLst/>
                <a:ahLst/>
                <a:cxnLst/>
                <a:rect l="l" t="t" r="r" b="b"/>
                <a:pathLst>
                  <a:path w="153629" h="75195" extrusionOk="0">
                    <a:moveTo>
                      <a:pt x="145077" y="75196"/>
                    </a:moveTo>
                    <a:cubicBezTo>
                      <a:pt x="143949" y="75196"/>
                      <a:pt x="142821" y="74964"/>
                      <a:pt x="141721" y="74501"/>
                    </a:cubicBezTo>
                    <a:lnTo>
                      <a:pt x="5227" y="16421"/>
                    </a:lnTo>
                    <a:cubicBezTo>
                      <a:pt x="859" y="14570"/>
                      <a:pt x="-1165" y="9537"/>
                      <a:pt x="685" y="5198"/>
                    </a:cubicBezTo>
                    <a:cubicBezTo>
                      <a:pt x="2537" y="860"/>
                      <a:pt x="7599" y="-1165"/>
                      <a:pt x="11909" y="686"/>
                    </a:cubicBezTo>
                    <a:lnTo>
                      <a:pt x="148403" y="58766"/>
                    </a:lnTo>
                    <a:cubicBezTo>
                      <a:pt x="152771" y="60618"/>
                      <a:pt x="154795" y="65651"/>
                      <a:pt x="152944" y="69989"/>
                    </a:cubicBezTo>
                    <a:cubicBezTo>
                      <a:pt x="151556" y="73229"/>
                      <a:pt x="148403" y="75196"/>
                      <a:pt x="145077" y="751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9755129" y="2339154"/>
                <a:ext cx="109258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32463" h="125478" extrusionOk="0">
                    <a:moveTo>
                      <a:pt x="223903" y="125449"/>
                    </a:moveTo>
                    <a:cubicBezTo>
                      <a:pt x="222601" y="125449"/>
                      <a:pt x="221300" y="125160"/>
                      <a:pt x="220056" y="124553"/>
                    </a:cubicBezTo>
                    <a:lnTo>
                      <a:pt x="4713" y="16202"/>
                    </a:lnTo>
                    <a:cubicBezTo>
                      <a:pt x="490" y="14090"/>
                      <a:pt x="-1216" y="8941"/>
                      <a:pt x="924" y="4719"/>
                    </a:cubicBezTo>
                    <a:cubicBezTo>
                      <a:pt x="3035" y="467"/>
                      <a:pt x="8184" y="-1211"/>
                      <a:pt x="12407" y="929"/>
                    </a:cubicBezTo>
                    <a:lnTo>
                      <a:pt x="227750" y="109281"/>
                    </a:lnTo>
                    <a:cubicBezTo>
                      <a:pt x="231973" y="111392"/>
                      <a:pt x="233679" y="116541"/>
                      <a:pt x="231539" y="120764"/>
                    </a:cubicBezTo>
                    <a:cubicBezTo>
                      <a:pt x="230035" y="123743"/>
                      <a:pt x="227027" y="125478"/>
                      <a:pt x="223903" y="125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9648573" y="2406195"/>
                <a:ext cx="117750" cy="72622"/>
              </a:xfrm>
              <a:custGeom>
                <a:avLst/>
                <a:gdLst/>
                <a:ahLst/>
                <a:cxnLst/>
                <a:rect l="l" t="t" r="r" b="b"/>
                <a:pathLst>
                  <a:path w="250531" h="154514" extrusionOk="0">
                    <a:moveTo>
                      <a:pt x="241976" y="154515"/>
                    </a:moveTo>
                    <a:cubicBezTo>
                      <a:pt x="240501" y="154515"/>
                      <a:pt x="238997" y="154139"/>
                      <a:pt x="237638" y="153329"/>
                    </a:cubicBezTo>
                    <a:lnTo>
                      <a:pt x="4217" y="15937"/>
                    </a:lnTo>
                    <a:cubicBezTo>
                      <a:pt x="167" y="13537"/>
                      <a:pt x="-1221" y="8301"/>
                      <a:pt x="1179" y="4223"/>
                    </a:cubicBezTo>
                    <a:cubicBezTo>
                      <a:pt x="3580" y="145"/>
                      <a:pt x="8844" y="-1215"/>
                      <a:pt x="12894" y="1186"/>
                    </a:cubicBezTo>
                    <a:lnTo>
                      <a:pt x="246315" y="138577"/>
                    </a:lnTo>
                    <a:cubicBezTo>
                      <a:pt x="250364" y="140978"/>
                      <a:pt x="251752" y="146213"/>
                      <a:pt x="249351" y="150292"/>
                    </a:cubicBezTo>
                    <a:cubicBezTo>
                      <a:pt x="247761" y="153011"/>
                      <a:pt x="244898" y="154515"/>
                      <a:pt x="241976" y="154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9810969" y="2162578"/>
                <a:ext cx="71951" cy="148789"/>
              </a:xfrm>
              <a:custGeom>
                <a:avLst/>
                <a:gdLst/>
                <a:ahLst/>
                <a:cxnLst/>
                <a:rect l="l" t="t" r="r" b="b"/>
                <a:pathLst>
                  <a:path w="153088" h="316572" extrusionOk="0">
                    <a:moveTo>
                      <a:pt x="8572" y="316572"/>
                    </a:moveTo>
                    <a:cubicBezTo>
                      <a:pt x="7386" y="316572"/>
                      <a:pt x="6171" y="316341"/>
                      <a:pt x="5014" y="315791"/>
                    </a:cubicBezTo>
                    <a:cubicBezTo>
                      <a:pt x="704" y="313853"/>
                      <a:pt x="-1176" y="308763"/>
                      <a:pt x="762" y="304453"/>
                    </a:cubicBezTo>
                    <a:lnTo>
                      <a:pt x="136736" y="5027"/>
                    </a:lnTo>
                    <a:cubicBezTo>
                      <a:pt x="138703" y="717"/>
                      <a:pt x="143765" y="-1192"/>
                      <a:pt x="148074" y="775"/>
                    </a:cubicBezTo>
                    <a:cubicBezTo>
                      <a:pt x="152384" y="2713"/>
                      <a:pt x="154265" y="7803"/>
                      <a:pt x="152327" y="12113"/>
                    </a:cubicBezTo>
                    <a:lnTo>
                      <a:pt x="16353" y="311540"/>
                    </a:lnTo>
                    <a:cubicBezTo>
                      <a:pt x="14907" y="314692"/>
                      <a:pt x="11811" y="316572"/>
                      <a:pt x="8572" y="3165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34"/>
              <p:cNvSpPr/>
              <p:nvPr/>
            </p:nvSpPr>
            <p:spPr>
              <a:xfrm>
                <a:off x="9048509" y="2687819"/>
                <a:ext cx="958242" cy="461887"/>
              </a:xfrm>
              <a:custGeom>
                <a:avLst/>
                <a:gdLst/>
                <a:ahLst/>
                <a:cxnLst/>
                <a:rect l="l" t="t" r="r" b="b"/>
                <a:pathLst>
                  <a:path w="2038813" h="982738" extrusionOk="0">
                    <a:moveTo>
                      <a:pt x="1189344" y="26271"/>
                    </a:moveTo>
                    <a:cubicBezTo>
                      <a:pt x="1350078" y="-1265"/>
                      <a:pt x="1517898" y="-16653"/>
                      <a:pt x="1676548" y="29076"/>
                    </a:cubicBezTo>
                    <a:cubicBezTo>
                      <a:pt x="1835200" y="74806"/>
                      <a:pt x="1983871" y="192905"/>
                      <a:pt x="2026564" y="353609"/>
                    </a:cubicBezTo>
                    <a:cubicBezTo>
                      <a:pt x="2075851" y="539102"/>
                      <a:pt x="1970566" y="735731"/>
                      <a:pt x="1815357" y="840293"/>
                    </a:cubicBezTo>
                    <a:cubicBezTo>
                      <a:pt x="1660119" y="944855"/>
                      <a:pt x="1465544" y="973751"/>
                      <a:pt x="1276841" y="980779"/>
                    </a:cubicBezTo>
                    <a:cubicBezTo>
                      <a:pt x="1034772" y="989804"/>
                      <a:pt x="47347" y="983325"/>
                      <a:pt x="1270" y="602187"/>
                    </a:cubicBezTo>
                    <a:cubicBezTo>
                      <a:pt x="-40121" y="259778"/>
                      <a:pt x="942213" y="68587"/>
                      <a:pt x="1189344" y="262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34"/>
              <p:cNvSpPr/>
              <p:nvPr/>
            </p:nvSpPr>
            <p:spPr>
              <a:xfrm>
                <a:off x="9461199" y="2886798"/>
                <a:ext cx="110929" cy="87282"/>
              </a:xfrm>
              <a:custGeom>
                <a:avLst/>
                <a:gdLst/>
                <a:ahLst/>
                <a:cxnLst/>
                <a:rect l="l" t="t" r="r" b="b"/>
                <a:pathLst>
                  <a:path w="236019" h="185707" extrusionOk="0">
                    <a:moveTo>
                      <a:pt x="227445" y="185707"/>
                    </a:moveTo>
                    <a:cubicBezTo>
                      <a:pt x="225623" y="185707"/>
                      <a:pt x="223772" y="185129"/>
                      <a:pt x="222239" y="183914"/>
                    </a:cubicBezTo>
                    <a:lnTo>
                      <a:pt x="3338" y="15342"/>
                    </a:lnTo>
                    <a:cubicBezTo>
                      <a:pt x="-393" y="12450"/>
                      <a:pt x="-1116" y="7099"/>
                      <a:pt x="1776" y="3338"/>
                    </a:cubicBezTo>
                    <a:cubicBezTo>
                      <a:pt x="4669" y="-393"/>
                      <a:pt x="10049" y="-1116"/>
                      <a:pt x="13780" y="1776"/>
                    </a:cubicBezTo>
                    <a:lnTo>
                      <a:pt x="232681" y="170349"/>
                    </a:lnTo>
                    <a:cubicBezTo>
                      <a:pt x="236412" y="173241"/>
                      <a:pt x="237135" y="178592"/>
                      <a:pt x="234243" y="182352"/>
                    </a:cubicBezTo>
                    <a:cubicBezTo>
                      <a:pt x="232565" y="184550"/>
                      <a:pt x="230020" y="185678"/>
                      <a:pt x="227445" y="185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9335629" y="2891663"/>
                <a:ext cx="102435" cy="111069"/>
              </a:xfrm>
              <a:custGeom>
                <a:avLst/>
                <a:gdLst/>
                <a:ahLst/>
                <a:cxnLst/>
                <a:rect l="l" t="t" r="r" b="b"/>
                <a:pathLst>
                  <a:path w="217947" h="236317" extrusionOk="0">
                    <a:moveTo>
                      <a:pt x="209400" y="236317"/>
                    </a:moveTo>
                    <a:cubicBezTo>
                      <a:pt x="207086" y="236317"/>
                      <a:pt x="204772" y="235391"/>
                      <a:pt x="203094" y="233540"/>
                    </a:cubicBezTo>
                    <a:lnTo>
                      <a:pt x="2242" y="14321"/>
                    </a:lnTo>
                    <a:cubicBezTo>
                      <a:pt x="-939" y="10850"/>
                      <a:pt x="-708" y="5413"/>
                      <a:pt x="2763" y="2231"/>
                    </a:cubicBezTo>
                    <a:cubicBezTo>
                      <a:pt x="6234" y="-922"/>
                      <a:pt x="11672" y="-719"/>
                      <a:pt x="14853" y="2752"/>
                    </a:cubicBezTo>
                    <a:lnTo>
                      <a:pt x="215705" y="221970"/>
                    </a:lnTo>
                    <a:cubicBezTo>
                      <a:pt x="218887" y="225441"/>
                      <a:pt x="218655" y="230879"/>
                      <a:pt x="215185" y="234061"/>
                    </a:cubicBezTo>
                    <a:cubicBezTo>
                      <a:pt x="213536" y="235565"/>
                      <a:pt x="211482" y="236317"/>
                      <a:pt x="209400" y="2363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9184042" y="2906184"/>
                <a:ext cx="121091" cy="125053"/>
              </a:xfrm>
              <a:custGeom>
                <a:avLst/>
                <a:gdLst/>
                <a:ahLst/>
                <a:cxnLst/>
                <a:rect l="l" t="t" r="r" b="b"/>
                <a:pathLst>
                  <a:path w="257640" h="266070" extrusionOk="0">
                    <a:moveTo>
                      <a:pt x="249103" y="266070"/>
                    </a:moveTo>
                    <a:cubicBezTo>
                      <a:pt x="246876" y="266070"/>
                      <a:pt x="244620" y="265203"/>
                      <a:pt x="242942" y="263467"/>
                    </a:cubicBezTo>
                    <a:lnTo>
                      <a:pt x="2406" y="14485"/>
                    </a:lnTo>
                    <a:cubicBezTo>
                      <a:pt x="-892" y="11101"/>
                      <a:pt x="-776" y="5663"/>
                      <a:pt x="2608" y="2395"/>
                    </a:cubicBezTo>
                    <a:cubicBezTo>
                      <a:pt x="6050" y="-874"/>
                      <a:pt x="11459" y="-787"/>
                      <a:pt x="14699" y="2597"/>
                    </a:cubicBezTo>
                    <a:lnTo>
                      <a:pt x="255235" y="251579"/>
                    </a:lnTo>
                    <a:cubicBezTo>
                      <a:pt x="258532" y="254992"/>
                      <a:pt x="258417" y="260401"/>
                      <a:pt x="255032" y="263670"/>
                    </a:cubicBezTo>
                    <a:cubicBezTo>
                      <a:pt x="253355" y="265261"/>
                      <a:pt x="251214" y="266070"/>
                      <a:pt x="249074" y="2660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8930008" y="1788354"/>
                <a:ext cx="483368" cy="908289"/>
              </a:xfrm>
              <a:custGeom>
                <a:avLst/>
                <a:gdLst/>
                <a:ahLst/>
                <a:cxnLst/>
                <a:rect l="l" t="t" r="r" b="b"/>
                <a:pathLst>
                  <a:path w="1028443" h="1932529" extrusionOk="0">
                    <a:moveTo>
                      <a:pt x="292136" y="1909122"/>
                    </a:moveTo>
                    <a:cubicBezTo>
                      <a:pt x="303329" y="1903771"/>
                      <a:pt x="314928" y="1897437"/>
                      <a:pt x="326961" y="1890119"/>
                    </a:cubicBezTo>
                    <a:cubicBezTo>
                      <a:pt x="512106" y="1777284"/>
                      <a:pt x="651783" y="1597316"/>
                      <a:pt x="748825" y="1414282"/>
                    </a:cubicBezTo>
                    <a:cubicBezTo>
                      <a:pt x="893534" y="1141379"/>
                      <a:pt x="1039082" y="833362"/>
                      <a:pt x="1027830" y="533617"/>
                    </a:cubicBezTo>
                    <a:cubicBezTo>
                      <a:pt x="1017504" y="258690"/>
                      <a:pt x="795104" y="-102461"/>
                      <a:pt x="442919" y="27207"/>
                    </a:cubicBezTo>
                    <a:cubicBezTo>
                      <a:pt x="125560" y="144062"/>
                      <a:pt x="59756" y="682955"/>
                      <a:pt x="29414" y="932342"/>
                    </a:cubicBezTo>
                    <a:cubicBezTo>
                      <a:pt x="7403" y="1113235"/>
                      <a:pt x="-97796" y="2095598"/>
                      <a:pt x="292107" y="19090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8833526" y="1965658"/>
                <a:ext cx="862705" cy="1011261"/>
              </a:xfrm>
              <a:custGeom>
                <a:avLst/>
                <a:gdLst/>
                <a:ahLst/>
                <a:cxnLst/>
                <a:rect l="l" t="t" r="r" b="b"/>
                <a:pathLst>
                  <a:path w="1835543" h="2151619" extrusionOk="0">
                    <a:moveTo>
                      <a:pt x="8561" y="2151619"/>
                    </a:moveTo>
                    <a:cubicBezTo>
                      <a:pt x="5900" y="2151619"/>
                      <a:pt x="3355" y="2150376"/>
                      <a:pt x="1706" y="2148177"/>
                    </a:cubicBezTo>
                    <a:cubicBezTo>
                      <a:pt x="-376" y="2145372"/>
                      <a:pt x="-579" y="2141611"/>
                      <a:pt x="1243" y="2138632"/>
                    </a:cubicBezTo>
                    <a:cubicBezTo>
                      <a:pt x="558387" y="1214928"/>
                      <a:pt x="770664" y="19073"/>
                      <a:pt x="772747" y="7099"/>
                    </a:cubicBezTo>
                    <a:cubicBezTo>
                      <a:pt x="773557" y="2442"/>
                      <a:pt x="777895" y="-682"/>
                      <a:pt x="782639" y="128"/>
                    </a:cubicBezTo>
                    <a:cubicBezTo>
                      <a:pt x="787296" y="938"/>
                      <a:pt x="790420" y="5363"/>
                      <a:pt x="789581" y="10020"/>
                    </a:cubicBezTo>
                    <a:cubicBezTo>
                      <a:pt x="787527" y="21937"/>
                      <a:pt x="577449" y="1205701"/>
                      <a:pt x="26523" y="2129723"/>
                    </a:cubicBezTo>
                    <a:cubicBezTo>
                      <a:pt x="179939" y="2091890"/>
                      <a:pt x="1172050" y="1859395"/>
                      <a:pt x="1828694" y="1994443"/>
                    </a:cubicBezTo>
                    <a:cubicBezTo>
                      <a:pt x="1833322" y="1995398"/>
                      <a:pt x="1836301" y="1999910"/>
                      <a:pt x="1835375" y="2004538"/>
                    </a:cubicBezTo>
                    <a:cubicBezTo>
                      <a:pt x="1834421" y="2009195"/>
                      <a:pt x="1829851" y="2012145"/>
                      <a:pt x="1825252" y="2011191"/>
                    </a:cubicBezTo>
                    <a:cubicBezTo>
                      <a:pt x="1119320" y="1865990"/>
                      <a:pt x="21693" y="2148467"/>
                      <a:pt x="10702" y="2151330"/>
                    </a:cubicBezTo>
                    <a:cubicBezTo>
                      <a:pt x="9979" y="2151504"/>
                      <a:pt x="9256" y="2151619"/>
                      <a:pt x="8532" y="2151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34"/>
              <p:cNvSpPr/>
              <p:nvPr/>
            </p:nvSpPr>
            <p:spPr>
              <a:xfrm>
                <a:off x="9108130" y="2036390"/>
                <a:ext cx="63983" cy="88844"/>
              </a:xfrm>
              <a:custGeom>
                <a:avLst/>
                <a:gdLst/>
                <a:ahLst/>
                <a:cxnLst/>
                <a:rect l="l" t="t" r="r" b="b"/>
                <a:pathLst>
                  <a:path w="136133" h="189030" extrusionOk="0">
                    <a:moveTo>
                      <a:pt x="127579" y="189002"/>
                    </a:moveTo>
                    <a:cubicBezTo>
                      <a:pt x="124860" y="189002"/>
                      <a:pt x="122199" y="187700"/>
                      <a:pt x="120550" y="185329"/>
                    </a:cubicBezTo>
                    <a:lnTo>
                      <a:pt x="1526" y="13430"/>
                    </a:lnTo>
                    <a:cubicBezTo>
                      <a:pt x="-1164" y="9554"/>
                      <a:pt x="-210" y="4203"/>
                      <a:pt x="3695" y="1513"/>
                    </a:cubicBezTo>
                    <a:cubicBezTo>
                      <a:pt x="7513" y="-1148"/>
                      <a:pt x="12893" y="-222"/>
                      <a:pt x="15583" y="3683"/>
                    </a:cubicBezTo>
                    <a:lnTo>
                      <a:pt x="134608" y="175581"/>
                    </a:lnTo>
                    <a:cubicBezTo>
                      <a:pt x="137298" y="179457"/>
                      <a:pt x="136343" y="184808"/>
                      <a:pt x="132438" y="187498"/>
                    </a:cubicBezTo>
                    <a:cubicBezTo>
                      <a:pt x="130963" y="188539"/>
                      <a:pt x="129257" y="189031"/>
                      <a:pt x="127579" y="1890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4"/>
              <p:cNvSpPr/>
              <p:nvPr/>
            </p:nvSpPr>
            <p:spPr>
              <a:xfrm>
                <a:off x="9021431" y="2168677"/>
                <a:ext cx="104724" cy="124239"/>
              </a:xfrm>
              <a:custGeom>
                <a:avLst/>
                <a:gdLst/>
                <a:ahLst/>
                <a:cxnLst/>
                <a:rect l="l" t="t" r="r" b="b"/>
                <a:pathLst>
                  <a:path w="222816" h="264339" extrusionOk="0">
                    <a:moveTo>
                      <a:pt x="214254" y="264339"/>
                    </a:moveTo>
                    <a:cubicBezTo>
                      <a:pt x="211448" y="264339"/>
                      <a:pt x="208701" y="262951"/>
                      <a:pt x="207052" y="260405"/>
                    </a:cubicBezTo>
                    <a:cubicBezTo>
                      <a:pt x="201527" y="252567"/>
                      <a:pt x="81490" y="108870"/>
                      <a:pt x="2006" y="14055"/>
                    </a:cubicBezTo>
                    <a:cubicBezTo>
                      <a:pt x="-1031" y="10440"/>
                      <a:pt x="-568" y="5031"/>
                      <a:pt x="3047" y="1994"/>
                    </a:cubicBezTo>
                    <a:cubicBezTo>
                      <a:pt x="6663" y="-1043"/>
                      <a:pt x="12072" y="-551"/>
                      <a:pt x="15109" y="3064"/>
                    </a:cubicBezTo>
                    <a:cubicBezTo>
                      <a:pt x="48835" y="43269"/>
                      <a:pt x="217175" y="244179"/>
                      <a:pt x="221543" y="251294"/>
                    </a:cubicBezTo>
                    <a:cubicBezTo>
                      <a:pt x="224030" y="255315"/>
                      <a:pt x="222758" y="260579"/>
                      <a:pt x="218737" y="263067"/>
                    </a:cubicBezTo>
                    <a:cubicBezTo>
                      <a:pt x="217320" y="263934"/>
                      <a:pt x="215787" y="264339"/>
                      <a:pt x="214254" y="264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8966098" y="2348130"/>
                <a:ext cx="102603" cy="126117"/>
              </a:xfrm>
              <a:custGeom>
                <a:avLst/>
                <a:gdLst/>
                <a:ahLst/>
                <a:cxnLst/>
                <a:rect l="l" t="t" r="r" b="b"/>
                <a:pathLst>
                  <a:path w="218305" h="268333" extrusionOk="0">
                    <a:moveTo>
                      <a:pt x="209752" y="268333"/>
                    </a:moveTo>
                    <a:cubicBezTo>
                      <a:pt x="207236" y="268333"/>
                      <a:pt x="204777" y="267234"/>
                      <a:pt x="203070" y="265123"/>
                    </a:cubicBezTo>
                    <a:lnTo>
                      <a:pt x="1872" y="13913"/>
                    </a:lnTo>
                    <a:cubicBezTo>
                      <a:pt x="-1079" y="10240"/>
                      <a:pt x="-471" y="4831"/>
                      <a:pt x="3202" y="1881"/>
                    </a:cubicBezTo>
                    <a:cubicBezTo>
                      <a:pt x="6876" y="-1070"/>
                      <a:pt x="12255" y="-491"/>
                      <a:pt x="15235" y="3211"/>
                    </a:cubicBezTo>
                    <a:lnTo>
                      <a:pt x="216433" y="254420"/>
                    </a:lnTo>
                    <a:cubicBezTo>
                      <a:pt x="219384" y="258094"/>
                      <a:pt x="218777" y="263503"/>
                      <a:pt x="215103" y="266453"/>
                    </a:cubicBezTo>
                    <a:cubicBezTo>
                      <a:pt x="213541" y="267726"/>
                      <a:pt x="211632" y="268333"/>
                      <a:pt x="209752" y="268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9146608" y="2135433"/>
                <a:ext cx="129233" cy="75302"/>
              </a:xfrm>
              <a:custGeom>
                <a:avLst/>
                <a:gdLst/>
                <a:ahLst/>
                <a:cxnLst/>
                <a:rect l="l" t="t" r="r" b="b"/>
                <a:pathLst>
                  <a:path w="274963" h="160217" extrusionOk="0">
                    <a:moveTo>
                      <a:pt x="8565" y="160217"/>
                    </a:moveTo>
                    <a:cubicBezTo>
                      <a:pt x="5557" y="160217"/>
                      <a:pt x="2635" y="158626"/>
                      <a:pt x="1073" y="155821"/>
                    </a:cubicBezTo>
                    <a:cubicBezTo>
                      <a:pt x="-1211" y="151684"/>
                      <a:pt x="264" y="146478"/>
                      <a:pt x="4429" y="144193"/>
                    </a:cubicBezTo>
                    <a:lnTo>
                      <a:pt x="262262" y="1075"/>
                    </a:lnTo>
                    <a:cubicBezTo>
                      <a:pt x="266340" y="-1211"/>
                      <a:pt x="271575" y="265"/>
                      <a:pt x="273890" y="4401"/>
                    </a:cubicBezTo>
                    <a:cubicBezTo>
                      <a:pt x="276175" y="8537"/>
                      <a:pt x="274700" y="13743"/>
                      <a:pt x="270534" y="16029"/>
                    </a:cubicBezTo>
                    <a:lnTo>
                      <a:pt x="12701" y="159147"/>
                    </a:lnTo>
                    <a:cubicBezTo>
                      <a:pt x="11400" y="159870"/>
                      <a:pt x="9982" y="160217"/>
                      <a:pt x="8565" y="160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9410839" y="2784412"/>
                <a:ext cx="116236" cy="107941"/>
              </a:xfrm>
              <a:custGeom>
                <a:avLst/>
                <a:gdLst/>
                <a:ahLst/>
                <a:cxnLst/>
                <a:rect l="l" t="t" r="r" b="b"/>
                <a:pathLst>
                  <a:path w="247310" h="229661" extrusionOk="0">
                    <a:moveTo>
                      <a:pt x="8548" y="229661"/>
                    </a:moveTo>
                    <a:cubicBezTo>
                      <a:pt x="6755" y="229661"/>
                      <a:pt x="4961" y="229112"/>
                      <a:pt x="3429" y="227955"/>
                    </a:cubicBezTo>
                    <a:cubicBezTo>
                      <a:pt x="-361" y="225120"/>
                      <a:pt x="-1113" y="219769"/>
                      <a:pt x="1693" y="215980"/>
                    </a:cubicBezTo>
                    <a:cubicBezTo>
                      <a:pt x="21130" y="190092"/>
                      <a:pt x="224411" y="9806"/>
                      <a:pt x="233060" y="2170"/>
                    </a:cubicBezTo>
                    <a:cubicBezTo>
                      <a:pt x="236618" y="-983"/>
                      <a:pt x="241998" y="-665"/>
                      <a:pt x="245150" y="2893"/>
                    </a:cubicBezTo>
                    <a:cubicBezTo>
                      <a:pt x="248303" y="6422"/>
                      <a:pt x="247956" y="11831"/>
                      <a:pt x="244427" y="14984"/>
                    </a:cubicBezTo>
                    <a:cubicBezTo>
                      <a:pt x="171653" y="79485"/>
                      <a:pt x="30097" y="206637"/>
                      <a:pt x="15403" y="226248"/>
                    </a:cubicBezTo>
                    <a:cubicBezTo>
                      <a:pt x="13725" y="228504"/>
                      <a:pt x="11151" y="229661"/>
                      <a:pt x="8548" y="2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8407817" y="3346112"/>
                <a:ext cx="1012916" cy="540215"/>
              </a:xfrm>
              <a:custGeom>
                <a:avLst/>
                <a:gdLst/>
                <a:ahLst/>
                <a:cxnLst/>
                <a:rect l="l" t="t" r="r" b="b"/>
                <a:pathLst>
                  <a:path w="2155141" h="1149393" extrusionOk="0">
                    <a:moveTo>
                      <a:pt x="1279404" y="4862"/>
                    </a:moveTo>
                    <a:cubicBezTo>
                      <a:pt x="1450059" y="12672"/>
                      <a:pt x="1627626" y="36072"/>
                      <a:pt x="1792669" y="127213"/>
                    </a:cubicBezTo>
                    <a:cubicBezTo>
                      <a:pt x="1957713" y="218354"/>
                      <a:pt x="2108814" y="389905"/>
                      <a:pt x="2146271" y="584307"/>
                    </a:cubicBezTo>
                    <a:cubicBezTo>
                      <a:pt x="2189514" y="808674"/>
                      <a:pt x="2069361" y="1008022"/>
                      <a:pt x="1900905" y="1089734"/>
                    </a:cubicBezTo>
                    <a:cubicBezTo>
                      <a:pt x="1732448" y="1171445"/>
                      <a:pt x="1526043" y="1156954"/>
                      <a:pt x="1326869" y="1118861"/>
                    </a:cubicBezTo>
                    <a:cubicBezTo>
                      <a:pt x="1071379" y="1069978"/>
                      <a:pt x="31225" y="821112"/>
                      <a:pt x="536" y="373563"/>
                    </a:cubicBezTo>
                    <a:cubicBezTo>
                      <a:pt x="-27029" y="-28517"/>
                      <a:pt x="1017030" y="-7113"/>
                      <a:pt x="1279404" y="48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4"/>
              <p:cNvSpPr/>
              <p:nvPr/>
            </p:nvSpPr>
            <p:spPr>
              <a:xfrm>
                <a:off x="8202920" y="3498857"/>
                <a:ext cx="974265" cy="138887"/>
              </a:xfrm>
              <a:custGeom>
                <a:avLst/>
                <a:gdLst/>
                <a:ahLst/>
                <a:cxnLst/>
                <a:rect l="l" t="t" r="r" b="b"/>
                <a:pathLst>
                  <a:path w="2072905" h="295505" extrusionOk="0">
                    <a:moveTo>
                      <a:pt x="2064370" y="295476"/>
                    </a:moveTo>
                    <a:cubicBezTo>
                      <a:pt x="2063444" y="295476"/>
                      <a:pt x="2062519" y="295332"/>
                      <a:pt x="2061593" y="295013"/>
                    </a:cubicBezTo>
                    <a:cubicBezTo>
                      <a:pt x="943227" y="-89249"/>
                      <a:pt x="18974" y="36457"/>
                      <a:pt x="9776" y="37788"/>
                    </a:cubicBezTo>
                    <a:cubicBezTo>
                      <a:pt x="5292" y="38366"/>
                      <a:pt x="751" y="35185"/>
                      <a:pt x="86" y="30528"/>
                    </a:cubicBezTo>
                    <a:cubicBezTo>
                      <a:pt x="-579" y="25871"/>
                      <a:pt x="2689" y="21503"/>
                      <a:pt x="7346" y="20838"/>
                    </a:cubicBezTo>
                    <a:cubicBezTo>
                      <a:pt x="16544" y="19536"/>
                      <a:pt x="944673" y="-106892"/>
                      <a:pt x="2067118" y="278845"/>
                    </a:cubicBezTo>
                    <a:cubicBezTo>
                      <a:pt x="2071601" y="280378"/>
                      <a:pt x="2073973" y="285237"/>
                      <a:pt x="2072440" y="289720"/>
                    </a:cubicBezTo>
                    <a:cubicBezTo>
                      <a:pt x="2071225" y="293278"/>
                      <a:pt x="2067899" y="295505"/>
                      <a:pt x="2064341" y="295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4"/>
              <p:cNvSpPr/>
              <p:nvPr/>
            </p:nvSpPr>
            <p:spPr>
              <a:xfrm>
                <a:off x="8993168" y="3520542"/>
                <a:ext cx="87613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186410" h="325950" extrusionOk="0">
                    <a:moveTo>
                      <a:pt x="177910" y="325922"/>
                    </a:moveTo>
                    <a:cubicBezTo>
                      <a:pt x="175538" y="325922"/>
                      <a:pt x="173166" y="324938"/>
                      <a:pt x="171459" y="323001"/>
                    </a:cubicBezTo>
                    <a:lnTo>
                      <a:pt x="2135" y="129640"/>
                    </a:lnTo>
                    <a:cubicBezTo>
                      <a:pt x="631" y="127905"/>
                      <a:pt x="-150" y="125648"/>
                      <a:pt x="24" y="123393"/>
                    </a:cubicBezTo>
                    <a:cubicBezTo>
                      <a:pt x="197" y="121107"/>
                      <a:pt x="1267" y="118967"/>
                      <a:pt x="3003" y="117521"/>
                    </a:cubicBezTo>
                    <a:lnTo>
                      <a:pt x="138283" y="2054"/>
                    </a:lnTo>
                    <a:cubicBezTo>
                      <a:pt x="141869" y="-1012"/>
                      <a:pt x="147278" y="-607"/>
                      <a:pt x="150344" y="3009"/>
                    </a:cubicBezTo>
                    <a:cubicBezTo>
                      <a:pt x="153410" y="6595"/>
                      <a:pt x="152977" y="12004"/>
                      <a:pt x="149390" y="15070"/>
                    </a:cubicBezTo>
                    <a:lnTo>
                      <a:pt x="20705" y="124925"/>
                    </a:lnTo>
                    <a:lnTo>
                      <a:pt x="184302" y="311778"/>
                    </a:lnTo>
                    <a:cubicBezTo>
                      <a:pt x="187397" y="315336"/>
                      <a:pt x="187049" y="320744"/>
                      <a:pt x="183492" y="323839"/>
                    </a:cubicBezTo>
                    <a:cubicBezTo>
                      <a:pt x="181872" y="325256"/>
                      <a:pt x="179876" y="325951"/>
                      <a:pt x="177852" y="32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8821256" y="3538721"/>
                <a:ext cx="97133" cy="152871"/>
              </a:xfrm>
              <a:custGeom>
                <a:avLst/>
                <a:gdLst/>
                <a:ahLst/>
                <a:cxnLst/>
                <a:rect l="l" t="t" r="r" b="b"/>
                <a:pathLst>
                  <a:path w="206667" h="325257" extrusionOk="0">
                    <a:moveTo>
                      <a:pt x="198105" y="325257"/>
                    </a:moveTo>
                    <a:cubicBezTo>
                      <a:pt x="195241" y="325257"/>
                      <a:pt x="192435" y="323811"/>
                      <a:pt x="190816" y="321179"/>
                    </a:cubicBezTo>
                    <a:lnTo>
                      <a:pt x="1273" y="13046"/>
                    </a:lnTo>
                    <a:cubicBezTo>
                      <a:pt x="-1214" y="9025"/>
                      <a:pt x="59" y="3761"/>
                      <a:pt x="4079" y="1274"/>
                    </a:cubicBezTo>
                    <a:cubicBezTo>
                      <a:pt x="8042" y="-1214"/>
                      <a:pt x="13335" y="59"/>
                      <a:pt x="15852" y="4079"/>
                    </a:cubicBezTo>
                    <a:lnTo>
                      <a:pt x="205394" y="312212"/>
                    </a:lnTo>
                    <a:cubicBezTo>
                      <a:pt x="207881" y="316232"/>
                      <a:pt x="206608" y="321497"/>
                      <a:pt x="202588" y="323984"/>
                    </a:cubicBezTo>
                    <a:cubicBezTo>
                      <a:pt x="201200" y="324852"/>
                      <a:pt x="199638" y="325257"/>
                      <a:pt x="198105" y="32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8632312" y="3512729"/>
                <a:ext cx="101142" cy="164205"/>
              </a:xfrm>
              <a:custGeom>
                <a:avLst/>
                <a:gdLst/>
                <a:ahLst/>
                <a:cxnLst/>
                <a:rect l="l" t="t" r="r" b="b"/>
                <a:pathLst>
                  <a:path w="215196" h="349372" extrusionOk="0">
                    <a:moveTo>
                      <a:pt x="206607" y="349343"/>
                    </a:moveTo>
                    <a:cubicBezTo>
                      <a:pt x="203686" y="349343"/>
                      <a:pt x="200851" y="347868"/>
                      <a:pt x="199260" y="345178"/>
                    </a:cubicBezTo>
                    <a:lnTo>
                      <a:pt x="1214" y="12951"/>
                    </a:lnTo>
                    <a:cubicBezTo>
                      <a:pt x="-1216" y="8902"/>
                      <a:pt x="115" y="3638"/>
                      <a:pt x="4193" y="1208"/>
                    </a:cubicBezTo>
                    <a:cubicBezTo>
                      <a:pt x="8214" y="-1193"/>
                      <a:pt x="13478" y="80"/>
                      <a:pt x="15937" y="4187"/>
                    </a:cubicBezTo>
                    <a:lnTo>
                      <a:pt x="213983" y="336414"/>
                    </a:lnTo>
                    <a:cubicBezTo>
                      <a:pt x="216412" y="340463"/>
                      <a:pt x="215082" y="345728"/>
                      <a:pt x="211004" y="348157"/>
                    </a:cubicBezTo>
                    <a:cubicBezTo>
                      <a:pt x="209644" y="348967"/>
                      <a:pt x="208140" y="349372"/>
                      <a:pt x="206636" y="349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8765242" y="3431847"/>
                <a:ext cx="132530" cy="101935"/>
              </a:xfrm>
              <a:custGeom>
                <a:avLst/>
                <a:gdLst/>
                <a:ahLst/>
                <a:cxnLst/>
                <a:rect l="l" t="t" r="r" b="b"/>
                <a:pathLst>
                  <a:path w="281978" h="216883" extrusionOk="0">
                    <a:moveTo>
                      <a:pt x="8544" y="216883"/>
                    </a:moveTo>
                    <a:cubicBezTo>
                      <a:pt x="5941" y="216883"/>
                      <a:pt x="3395" y="215726"/>
                      <a:pt x="1718" y="213470"/>
                    </a:cubicBezTo>
                    <a:cubicBezTo>
                      <a:pt x="-1117" y="209710"/>
                      <a:pt x="-365" y="204330"/>
                      <a:pt x="3395" y="201496"/>
                    </a:cubicBezTo>
                    <a:lnTo>
                      <a:pt x="268286" y="1714"/>
                    </a:lnTo>
                    <a:cubicBezTo>
                      <a:pt x="272017" y="-1092"/>
                      <a:pt x="277426" y="-398"/>
                      <a:pt x="280261" y="3392"/>
                    </a:cubicBezTo>
                    <a:cubicBezTo>
                      <a:pt x="283095" y="7152"/>
                      <a:pt x="282343" y="12532"/>
                      <a:pt x="278583" y="15366"/>
                    </a:cubicBezTo>
                    <a:lnTo>
                      <a:pt x="13692" y="215148"/>
                    </a:lnTo>
                    <a:cubicBezTo>
                      <a:pt x="12159" y="216305"/>
                      <a:pt x="10337" y="216883"/>
                      <a:pt x="8544" y="216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8201120" y="2266056"/>
                <a:ext cx="469223" cy="972937"/>
              </a:xfrm>
              <a:custGeom>
                <a:avLst/>
                <a:gdLst/>
                <a:ahLst/>
                <a:cxnLst/>
                <a:rect l="l" t="t" r="r" b="b"/>
                <a:pathLst>
                  <a:path w="998346" h="2070078" extrusionOk="0">
                    <a:moveTo>
                      <a:pt x="402807" y="2040015"/>
                    </a:moveTo>
                    <a:cubicBezTo>
                      <a:pt x="413740" y="2033710"/>
                      <a:pt x="424963" y="2026392"/>
                      <a:pt x="436504" y="2017946"/>
                    </a:cubicBezTo>
                    <a:cubicBezTo>
                      <a:pt x="614042" y="1888104"/>
                      <a:pt x="735410" y="1689624"/>
                      <a:pt x="812031" y="1490276"/>
                    </a:cubicBezTo>
                    <a:cubicBezTo>
                      <a:pt x="926311" y="1193019"/>
                      <a:pt x="1036803" y="858565"/>
                      <a:pt x="985375" y="541524"/>
                    </a:cubicBezTo>
                    <a:cubicBezTo>
                      <a:pt x="938199" y="250746"/>
                      <a:pt x="659107" y="-119633"/>
                      <a:pt x="310161" y="37369"/>
                    </a:cubicBezTo>
                    <a:cubicBezTo>
                      <a:pt x="-4306" y="178839"/>
                      <a:pt x="-1298" y="753569"/>
                      <a:pt x="235" y="1019530"/>
                    </a:cubicBezTo>
                    <a:cubicBezTo>
                      <a:pt x="1334" y="1212456"/>
                      <a:pt x="22160" y="2259321"/>
                      <a:pt x="402807" y="20400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8276950" y="2436006"/>
                <a:ext cx="112604" cy="1009405"/>
              </a:xfrm>
              <a:custGeom>
                <a:avLst/>
                <a:gdLst/>
                <a:ahLst/>
                <a:cxnLst/>
                <a:rect l="l" t="t" r="r" b="b"/>
                <a:pathLst>
                  <a:path w="239584" h="2147670" extrusionOk="0">
                    <a:moveTo>
                      <a:pt x="8551" y="2147670"/>
                    </a:moveTo>
                    <a:cubicBezTo>
                      <a:pt x="7742" y="2147670"/>
                      <a:pt x="6903" y="2147555"/>
                      <a:pt x="6064" y="2147294"/>
                    </a:cubicBezTo>
                    <a:cubicBezTo>
                      <a:pt x="1552" y="2145935"/>
                      <a:pt x="-994" y="2141133"/>
                      <a:pt x="366" y="2136621"/>
                    </a:cubicBezTo>
                    <a:cubicBezTo>
                      <a:pt x="275583" y="1229115"/>
                      <a:pt x="217618" y="21112"/>
                      <a:pt x="217010" y="9021"/>
                    </a:cubicBezTo>
                    <a:cubicBezTo>
                      <a:pt x="216750" y="4307"/>
                      <a:pt x="220395" y="286"/>
                      <a:pt x="225109" y="26"/>
                    </a:cubicBezTo>
                    <a:cubicBezTo>
                      <a:pt x="230345" y="-350"/>
                      <a:pt x="233845" y="3439"/>
                      <a:pt x="234076" y="8154"/>
                    </a:cubicBezTo>
                    <a:cubicBezTo>
                      <a:pt x="234683" y="20273"/>
                      <a:pt x="292850" y="1231197"/>
                      <a:pt x="16737" y="2141596"/>
                    </a:cubicBezTo>
                    <a:cubicBezTo>
                      <a:pt x="15609" y="2145299"/>
                      <a:pt x="12225" y="2147670"/>
                      <a:pt x="8551" y="21476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8305745" y="2561644"/>
                <a:ext cx="81311" cy="137899"/>
              </a:xfrm>
              <a:custGeom>
                <a:avLst/>
                <a:gdLst/>
                <a:ahLst/>
                <a:cxnLst/>
                <a:rect l="l" t="t" r="r" b="b"/>
                <a:pathLst>
                  <a:path w="173003" h="293403" extrusionOk="0">
                    <a:moveTo>
                      <a:pt x="164468" y="293403"/>
                    </a:moveTo>
                    <a:cubicBezTo>
                      <a:pt x="161489" y="293403"/>
                      <a:pt x="158597" y="291842"/>
                      <a:pt x="157006" y="289036"/>
                    </a:cubicBezTo>
                    <a:lnTo>
                      <a:pt x="1102" y="12778"/>
                    </a:lnTo>
                    <a:cubicBezTo>
                      <a:pt x="-1212" y="8671"/>
                      <a:pt x="235" y="3435"/>
                      <a:pt x="4342" y="1121"/>
                    </a:cubicBezTo>
                    <a:cubicBezTo>
                      <a:pt x="8420" y="-1222"/>
                      <a:pt x="13656" y="225"/>
                      <a:pt x="15999" y="4361"/>
                    </a:cubicBezTo>
                    <a:lnTo>
                      <a:pt x="171902" y="280619"/>
                    </a:lnTo>
                    <a:cubicBezTo>
                      <a:pt x="174215" y="284726"/>
                      <a:pt x="172769" y="289961"/>
                      <a:pt x="168662" y="292276"/>
                    </a:cubicBezTo>
                    <a:cubicBezTo>
                      <a:pt x="167331" y="293027"/>
                      <a:pt x="165885" y="293375"/>
                      <a:pt x="164439" y="293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8272204" y="2799098"/>
                <a:ext cx="103731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20704" h="284893" extrusionOk="0">
                    <a:moveTo>
                      <a:pt x="212138" y="284893"/>
                    </a:moveTo>
                    <a:cubicBezTo>
                      <a:pt x="209563" y="284893"/>
                      <a:pt x="207018" y="283736"/>
                      <a:pt x="205311" y="281509"/>
                    </a:cubicBezTo>
                    <a:lnTo>
                      <a:pt x="1741" y="13755"/>
                    </a:lnTo>
                    <a:cubicBezTo>
                      <a:pt x="-1123" y="9995"/>
                      <a:pt x="-371" y="4615"/>
                      <a:pt x="3389" y="1751"/>
                    </a:cubicBezTo>
                    <a:cubicBezTo>
                      <a:pt x="7178" y="-1112"/>
                      <a:pt x="12529" y="-389"/>
                      <a:pt x="15393" y="3371"/>
                    </a:cubicBezTo>
                    <a:lnTo>
                      <a:pt x="218964" y="271125"/>
                    </a:lnTo>
                    <a:cubicBezTo>
                      <a:pt x="221827" y="274885"/>
                      <a:pt x="221075" y="280265"/>
                      <a:pt x="217315" y="283129"/>
                    </a:cubicBezTo>
                    <a:cubicBezTo>
                      <a:pt x="215753" y="284315"/>
                      <a:pt x="213931" y="284864"/>
                      <a:pt x="212138" y="284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8282575" y="3049363"/>
                <a:ext cx="67981" cy="86279"/>
              </a:xfrm>
              <a:custGeom>
                <a:avLst/>
                <a:gdLst/>
                <a:ahLst/>
                <a:cxnLst/>
                <a:rect l="l" t="t" r="r" b="b"/>
                <a:pathLst>
                  <a:path w="144640" h="183572" extrusionOk="0">
                    <a:moveTo>
                      <a:pt x="136079" y="183572"/>
                    </a:moveTo>
                    <a:cubicBezTo>
                      <a:pt x="134285" y="183572"/>
                      <a:pt x="132492" y="183023"/>
                      <a:pt x="130959" y="181866"/>
                    </a:cubicBezTo>
                    <a:cubicBezTo>
                      <a:pt x="116497" y="171019"/>
                      <a:pt x="20670" y="39789"/>
                      <a:pt x="1637" y="13583"/>
                    </a:cubicBezTo>
                    <a:cubicBezTo>
                      <a:pt x="-1139" y="9765"/>
                      <a:pt x="-301" y="4414"/>
                      <a:pt x="3517" y="1637"/>
                    </a:cubicBezTo>
                    <a:cubicBezTo>
                      <a:pt x="7336" y="-1139"/>
                      <a:pt x="12686" y="-300"/>
                      <a:pt x="15463" y="3517"/>
                    </a:cubicBezTo>
                    <a:cubicBezTo>
                      <a:pt x="58966" y="63304"/>
                      <a:pt x="131566" y="160867"/>
                      <a:pt x="141227" y="168156"/>
                    </a:cubicBezTo>
                    <a:cubicBezTo>
                      <a:pt x="144987" y="170990"/>
                      <a:pt x="145768" y="176370"/>
                      <a:pt x="142934" y="180131"/>
                    </a:cubicBezTo>
                    <a:cubicBezTo>
                      <a:pt x="141256" y="182358"/>
                      <a:pt x="138682" y="183544"/>
                      <a:pt x="136079" y="1835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8379591" y="2658795"/>
                <a:ext cx="134892" cy="127253"/>
              </a:xfrm>
              <a:custGeom>
                <a:avLst/>
                <a:gdLst/>
                <a:ahLst/>
                <a:cxnLst/>
                <a:rect l="l" t="t" r="r" b="b"/>
                <a:pathLst>
                  <a:path w="287004" h="270751" extrusionOk="0">
                    <a:moveTo>
                      <a:pt x="8570" y="270752"/>
                    </a:moveTo>
                    <a:cubicBezTo>
                      <a:pt x="6285" y="270752"/>
                      <a:pt x="4028" y="269855"/>
                      <a:pt x="2322" y="268062"/>
                    </a:cubicBezTo>
                    <a:cubicBezTo>
                      <a:pt x="-918" y="264620"/>
                      <a:pt x="-744" y="259211"/>
                      <a:pt x="2698" y="255971"/>
                    </a:cubicBezTo>
                    <a:lnTo>
                      <a:pt x="272592" y="2332"/>
                    </a:lnTo>
                    <a:cubicBezTo>
                      <a:pt x="276034" y="-907"/>
                      <a:pt x="281443" y="-763"/>
                      <a:pt x="284683" y="2708"/>
                    </a:cubicBezTo>
                    <a:cubicBezTo>
                      <a:pt x="287922" y="6150"/>
                      <a:pt x="287749" y="11559"/>
                      <a:pt x="284307" y="14799"/>
                    </a:cubicBezTo>
                    <a:lnTo>
                      <a:pt x="14412" y="268438"/>
                    </a:lnTo>
                    <a:cubicBezTo>
                      <a:pt x="12764" y="270000"/>
                      <a:pt x="10652" y="270752"/>
                      <a:pt x="8541" y="270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7654059" y="3990077"/>
                <a:ext cx="1110582" cy="656622"/>
              </a:xfrm>
              <a:custGeom>
                <a:avLst/>
                <a:gdLst/>
                <a:ahLst/>
                <a:cxnLst/>
                <a:rect l="l" t="t" r="r" b="b"/>
                <a:pathLst>
                  <a:path w="2362940" h="1397069" extrusionOk="0">
                    <a:moveTo>
                      <a:pt x="28347" y="419842"/>
                    </a:moveTo>
                    <a:cubicBezTo>
                      <a:pt x="54668" y="366303"/>
                      <a:pt x="103666" y="282307"/>
                      <a:pt x="189832" y="204471"/>
                    </a:cubicBezTo>
                    <a:cubicBezTo>
                      <a:pt x="189832" y="204471"/>
                      <a:pt x="304749" y="100661"/>
                      <a:pt x="476011" y="47179"/>
                    </a:cubicBezTo>
                    <a:cubicBezTo>
                      <a:pt x="855067" y="-71180"/>
                      <a:pt x="2203643" y="7148"/>
                      <a:pt x="2349076" y="583931"/>
                    </a:cubicBezTo>
                    <a:cubicBezTo>
                      <a:pt x="2383322" y="719761"/>
                      <a:pt x="2344361" y="857441"/>
                      <a:pt x="2336175" y="884804"/>
                    </a:cubicBezTo>
                    <a:cubicBezTo>
                      <a:pt x="2252468" y="1164938"/>
                      <a:pt x="1985234" y="1297441"/>
                      <a:pt x="1938290" y="1320725"/>
                    </a:cubicBezTo>
                    <a:cubicBezTo>
                      <a:pt x="1572829" y="1501937"/>
                      <a:pt x="1176823" y="1329489"/>
                      <a:pt x="711312" y="1126757"/>
                    </a:cubicBezTo>
                    <a:cubicBezTo>
                      <a:pt x="457210" y="1016092"/>
                      <a:pt x="608" y="817265"/>
                      <a:pt x="1" y="540284"/>
                    </a:cubicBezTo>
                    <a:cubicBezTo>
                      <a:pt x="-115" y="490621"/>
                      <a:pt x="14463" y="449114"/>
                      <a:pt x="28318" y="4198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7569542" y="4168431"/>
                <a:ext cx="1027335" cy="209639"/>
              </a:xfrm>
              <a:custGeom>
                <a:avLst/>
                <a:gdLst/>
                <a:ahLst/>
                <a:cxnLst/>
                <a:rect l="l" t="t" r="r" b="b"/>
                <a:pathLst>
                  <a:path w="2185820" h="446041" extrusionOk="0">
                    <a:moveTo>
                      <a:pt x="2177247" y="446042"/>
                    </a:moveTo>
                    <a:cubicBezTo>
                      <a:pt x="2176091" y="446042"/>
                      <a:pt x="2174905" y="445811"/>
                      <a:pt x="2173748" y="445319"/>
                    </a:cubicBezTo>
                    <a:cubicBezTo>
                      <a:pt x="1021945" y="-68930"/>
                      <a:pt x="19421" y="23108"/>
                      <a:pt x="9385" y="24062"/>
                    </a:cubicBezTo>
                    <a:cubicBezTo>
                      <a:pt x="4930" y="24670"/>
                      <a:pt x="505" y="21112"/>
                      <a:pt x="42" y="16397"/>
                    </a:cubicBezTo>
                    <a:cubicBezTo>
                      <a:pt x="-421" y="11711"/>
                      <a:pt x="2992" y="7517"/>
                      <a:pt x="7707" y="7026"/>
                    </a:cubicBezTo>
                    <a:cubicBezTo>
                      <a:pt x="17802" y="6071"/>
                      <a:pt x="1024519" y="-86487"/>
                      <a:pt x="2180747" y="429670"/>
                    </a:cubicBezTo>
                    <a:cubicBezTo>
                      <a:pt x="2185057" y="431608"/>
                      <a:pt x="2186995" y="436670"/>
                      <a:pt x="2185086" y="440980"/>
                    </a:cubicBezTo>
                    <a:cubicBezTo>
                      <a:pt x="2183669" y="444162"/>
                      <a:pt x="2180545" y="446042"/>
                      <a:pt x="2177276" y="446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8385777" y="4293235"/>
                <a:ext cx="53778" cy="95052"/>
              </a:xfrm>
              <a:custGeom>
                <a:avLst/>
                <a:gdLst/>
                <a:ahLst/>
                <a:cxnLst/>
                <a:rect l="l" t="t" r="r" b="b"/>
                <a:pathLst>
                  <a:path w="114421" h="202239" extrusionOk="0">
                    <a:moveTo>
                      <a:pt x="105864" y="202240"/>
                    </a:moveTo>
                    <a:cubicBezTo>
                      <a:pt x="102884" y="202240"/>
                      <a:pt x="99992" y="200678"/>
                      <a:pt x="98401" y="197872"/>
                    </a:cubicBezTo>
                    <a:cubicBezTo>
                      <a:pt x="53510" y="117925"/>
                      <a:pt x="0" y="20189"/>
                      <a:pt x="0" y="8562"/>
                    </a:cubicBezTo>
                    <a:cubicBezTo>
                      <a:pt x="0" y="3818"/>
                      <a:pt x="3818" y="0"/>
                      <a:pt x="8562" y="0"/>
                    </a:cubicBezTo>
                    <a:cubicBezTo>
                      <a:pt x="13305" y="0"/>
                      <a:pt x="16747" y="3471"/>
                      <a:pt x="17094" y="7896"/>
                    </a:cubicBezTo>
                    <a:cubicBezTo>
                      <a:pt x="20131" y="20739"/>
                      <a:pt x="77633" y="125879"/>
                      <a:pt x="113326" y="189484"/>
                    </a:cubicBezTo>
                    <a:cubicBezTo>
                      <a:pt x="115640" y="193620"/>
                      <a:pt x="114165" y="198827"/>
                      <a:pt x="110058" y="201141"/>
                    </a:cubicBezTo>
                    <a:cubicBezTo>
                      <a:pt x="108727" y="201893"/>
                      <a:pt x="107281" y="202240"/>
                      <a:pt x="105864" y="202240"/>
                    </a:cubicBezTo>
                    <a:close/>
                    <a:moveTo>
                      <a:pt x="17123" y="8562"/>
                    </a:moveTo>
                    <a:lnTo>
                      <a:pt x="17297" y="8562"/>
                    </a:lnTo>
                    <a:lnTo>
                      <a:pt x="17123" y="85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8136972" y="4222016"/>
                <a:ext cx="106126" cy="224118"/>
              </a:xfrm>
              <a:custGeom>
                <a:avLst/>
                <a:gdLst/>
                <a:ahLst/>
                <a:cxnLst/>
                <a:rect l="l" t="t" r="r" b="b"/>
                <a:pathLst>
                  <a:path w="225800" h="476847" extrusionOk="0">
                    <a:moveTo>
                      <a:pt x="217217" y="476818"/>
                    </a:moveTo>
                    <a:cubicBezTo>
                      <a:pt x="213977" y="476818"/>
                      <a:pt x="210853" y="474938"/>
                      <a:pt x="209436" y="471814"/>
                    </a:cubicBezTo>
                    <a:lnTo>
                      <a:pt x="775" y="12088"/>
                    </a:lnTo>
                    <a:cubicBezTo>
                      <a:pt x="-1192" y="7778"/>
                      <a:pt x="717" y="2716"/>
                      <a:pt x="5027" y="750"/>
                    </a:cubicBezTo>
                    <a:cubicBezTo>
                      <a:pt x="9365" y="-1159"/>
                      <a:pt x="14427" y="692"/>
                      <a:pt x="16365" y="5002"/>
                    </a:cubicBezTo>
                    <a:lnTo>
                      <a:pt x="225026" y="464728"/>
                    </a:lnTo>
                    <a:cubicBezTo>
                      <a:pt x="226993" y="469038"/>
                      <a:pt x="225084" y="474099"/>
                      <a:pt x="220774" y="476066"/>
                    </a:cubicBezTo>
                    <a:cubicBezTo>
                      <a:pt x="219618" y="476587"/>
                      <a:pt x="218432" y="476847"/>
                      <a:pt x="217217" y="476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7882173" y="4181029"/>
                <a:ext cx="98634" cy="221627"/>
              </a:xfrm>
              <a:custGeom>
                <a:avLst/>
                <a:gdLst/>
                <a:ahLst/>
                <a:cxnLst/>
                <a:rect l="l" t="t" r="r" b="b"/>
                <a:pathLst>
                  <a:path w="209859" h="471547" extrusionOk="0">
                    <a:moveTo>
                      <a:pt x="201277" y="471519"/>
                    </a:moveTo>
                    <a:cubicBezTo>
                      <a:pt x="197951" y="471519"/>
                      <a:pt x="194769" y="469552"/>
                      <a:pt x="193410" y="466312"/>
                    </a:cubicBezTo>
                    <a:lnTo>
                      <a:pt x="686" y="11908"/>
                    </a:lnTo>
                    <a:cubicBezTo>
                      <a:pt x="-1165" y="7570"/>
                      <a:pt x="859" y="2537"/>
                      <a:pt x="5227" y="686"/>
                    </a:cubicBezTo>
                    <a:cubicBezTo>
                      <a:pt x="9565" y="-1166"/>
                      <a:pt x="14598" y="859"/>
                      <a:pt x="16449" y="5227"/>
                    </a:cubicBezTo>
                    <a:lnTo>
                      <a:pt x="209173" y="459631"/>
                    </a:lnTo>
                    <a:cubicBezTo>
                      <a:pt x="211025" y="463969"/>
                      <a:pt x="209000" y="469002"/>
                      <a:pt x="204632" y="470853"/>
                    </a:cubicBezTo>
                    <a:cubicBezTo>
                      <a:pt x="203533" y="471316"/>
                      <a:pt x="202405" y="471548"/>
                      <a:pt x="201277" y="4715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8272551" y="4171610"/>
                <a:ext cx="158041" cy="90138"/>
              </a:xfrm>
              <a:custGeom>
                <a:avLst/>
                <a:gdLst/>
                <a:ahLst/>
                <a:cxnLst/>
                <a:rect l="l" t="t" r="r" b="b"/>
                <a:pathLst>
                  <a:path w="336257" h="191782" extrusionOk="0">
                    <a:moveTo>
                      <a:pt x="8552" y="191782"/>
                    </a:moveTo>
                    <a:cubicBezTo>
                      <a:pt x="5515" y="191782"/>
                      <a:pt x="2594" y="190191"/>
                      <a:pt x="1061" y="187328"/>
                    </a:cubicBezTo>
                    <a:cubicBezTo>
                      <a:pt x="-1224" y="183191"/>
                      <a:pt x="309" y="177985"/>
                      <a:pt x="4445" y="175700"/>
                    </a:cubicBezTo>
                    <a:lnTo>
                      <a:pt x="323569" y="1054"/>
                    </a:lnTo>
                    <a:cubicBezTo>
                      <a:pt x="327676" y="-1202"/>
                      <a:pt x="332911" y="273"/>
                      <a:pt x="335197" y="4438"/>
                    </a:cubicBezTo>
                    <a:cubicBezTo>
                      <a:pt x="337482" y="8574"/>
                      <a:pt x="335949" y="13781"/>
                      <a:pt x="331812" y="16066"/>
                    </a:cubicBezTo>
                    <a:lnTo>
                      <a:pt x="12688" y="190712"/>
                    </a:lnTo>
                    <a:cubicBezTo>
                      <a:pt x="11387" y="191435"/>
                      <a:pt x="9969" y="191753"/>
                      <a:pt x="8581" y="191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7364461" y="2899064"/>
                <a:ext cx="601560" cy="1138464"/>
              </a:xfrm>
              <a:custGeom>
                <a:avLst/>
                <a:gdLst/>
                <a:ahLst/>
                <a:cxnLst/>
                <a:rect l="l" t="t" r="r" b="b"/>
                <a:pathLst>
                  <a:path w="1279915" h="2422264" extrusionOk="0">
                    <a:moveTo>
                      <a:pt x="376176" y="2373245"/>
                    </a:moveTo>
                    <a:cubicBezTo>
                      <a:pt x="390175" y="2364481"/>
                      <a:pt x="404638" y="2354474"/>
                      <a:pt x="419649" y="2343164"/>
                    </a:cubicBezTo>
                    <a:cubicBezTo>
                      <a:pt x="650583" y="2168981"/>
                      <a:pt x="823204" y="1922978"/>
                      <a:pt x="942228" y="1681950"/>
                    </a:cubicBezTo>
                    <a:cubicBezTo>
                      <a:pt x="1119680" y="1322592"/>
                      <a:pt x="1297595" y="920686"/>
                      <a:pt x="1278505" y="560778"/>
                    </a:cubicBezTo>
                    <a:cubicBezTo>
                      <a:pt x="1261005" y="230663"/>
                      <a:pt x="975405" y="-160281"/>
                      <a:pt x="534740" y="68396"/>
                    </a:cubicBezTo>
                    <a:cubicBezTo>
                      <a:pt x="137664" y="274454"/>
                      <a:pt x="63791" y="939082"/>
                      <a:pt x="29776" y="1246636"/>
                    </a:cubicBezTo>
                    <a:cubicBezTo>
                      <a:pt x="5103" y="1469702"/>
                      <a:pt x="-110971" y="2678254"/>
                      <a:pt x="376176" y="2373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7396594" y="3077332"/>
                <a:ext cx="314657" cy="1301249"/>
              </a:xfrm>
              <a:custGeom>
                <a:avLst/>
                <a:gdLst/>
                <a:ahLst/>
                <a:cxnLst/>
                <a:rect l="l" t="t" r="r" b="b"/>
                <a:pathLst>
                  <a:path w="669482" h="2768614" extrusionOk="0">
                    <a:moveTo>
                      <a:pt x="8556" y="2768615"/>
                    </a:moveTo>
                    <a:cubicBezTo>
                      <a:pt x="8238" y="2768615"/>
                      <a:pt x="7949" y="2768615"/>
                      <a:pt x="7631" y="2768557"/>
                    </a:cubicBezTo>
                    <a:cubicBezTo>
                      <a:pt x="2945" y="2768066"/>
                      <a:pt x="-468" y="2763843"/>
                      <a:pt x="52" y="2759128"/>
                    </a:cubicBezTo>
                    <a:cubicBezTo>
                      <a:pt x="88735" y="1932032"/>
                      <a:pt x="647065" y="25328"/>
                      <a:pt x="652705" y="6151"/>
                    </a:cubicBezTo>
                    <a:cubicBezTo>
                      <a:pt x="654036" y="1610"/>
                      <a:pt x="658837" y="-964"/>
                      <a:pt x="663320" y="337"/>
                    </a:cubicBezTo>
                    <a:cubicBezTo>
                      <a:pt x="667861" y="1668"/>
                      <a:pt x="670465" y="6412"/>
                      <a:pt x="669134" y="10953"/>
                    </a:cubicBezTo>
                    <a:cubicBezTo>
                      <a:pt x="663523" y="30101"/>
                      <a:pt x="105627" y="1935358"/>
                      <a:pt x="17089" y="2760950"/>
                    </a:cubicBezTo>
                    <a:cubicBezTo>
                      <a:pt x="16626" y="2765318"/>
                      <a:pt x="12924" y="2768586"/>
                      <a:pt x="8585" y="27685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7583712" y="3130811"/>
                <a:ext cx="77143" cy="129577"/>
              </a:xfrm>
              <a:custGeom>
                <a:avLst/>
                <a:gdLst/>
                <a:ahLst/>
                <a:cxnLst/>
                <a:rect l="l" t="t" r="r" b="b"/>
                <a:pathLst>
                  <a:path w="164135" h="275695" extrusionOk="0">
                    <a:moveTo>
                      <a:pt x="155582" y="275696"/>
                    </a:moveTo>
                    <a:cubicBezTo>
                      <a:pt x="154686" y="275696"/>
                      <a:pt x="153789" y="275551"/>
                      <a:pt x="152863" y="275262"/>
                    </a:cubicBezTo>
                    <a:cubicBezTo>
                      <a:pt x="148872" y="273931"/>
                      <a:pt x="144360" y="272427"/>
                      <a:pt x="1068" y="12714"/>
                    </a:cubicBezTo>
                    <a:cubicBezTo>
                      <a:pt x="-1217" y="8578"/>
                      <a:pt x="287" y="3371"/>
                      <a:pt x="4423" y="1086"/>
                    </a:cubicBezTo>
                    <a:cubicBezTo>
                      <a:pt x="8501" y="-1227"/>
                      <a:pt x="13766" y="276"/>
                      <a:pt x="16051" y="4442"/>
                    </a:cubicBezTo>
                    <a:cubicBezTo>
                      <a:pt x="69532" y="101368"/>
                      <a:pt x="151707" y="248420"/>
                      <a:pt x="161194" y="260655"/>
                    </a:cubicBezTo>
                    <a:cubicBezTo>
                      <a:pt x="163710" y="262853"/>
                      <a:pt x="164809" y="266440"/>
                      <a:pt x="163710" y="269824"/>
                    </a:cubicBezTo>
                    <a:cubicBezTo>
                      <a:pt x="162495" y="273411"/>
                      <a:pt x="159169" y="275667"/>
                      <a:pt x="155582" y="275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7470514" y="3326257"/>
                <a:ext cx="126579" cy="163530"/>
              </a:xfrm>
              <a:custGeom>
                <a:avLst/>
                <a:gdLst/>
                <a:ahLst/>
                <a:cxnLst/>
                <a:rect l="l" t="t" r="r" b="b"/>
                <a:pathLst>
                  <a:path w="269318" h="347937" extrusionOk="0">
                    <a:moveTo>
                      <a:pt x="260770" y="347937"/>
                    </a:moveTo>
                    <a:cubicBezTo>
                      <a:pt x="258196" y="347937"/>
                      <a:pt x="255651" y="346780"/>
                      <a:pt x="253973" y="344553"/>
                    </a:cubicBezTo>
                    <a:lnTo>
                      <a:pt x="1751" y="13743"/>
                    </a:lnTo>
                    <a:cubicBezTo>
                      <a:pt x="-1112" y="10012"/>
                      <a:pt x="-389" y="4604"/>
                      <a:pt x="3371" y="1769"/>
                    </a:cubicBezTo>
                    <a:cubicBezTo>
                      <a:pt x="7073" y="-1095"/>
                      <a:pt x="12453" y="-430"/>
                      <a:pt x="15346" y="3389"/>
                    </a:cubicBezTo>
                    <a:lnTo>
                      <a:pt x="267568" y="334198"/>
                    </a:lnTo>
                    <a:cubicBezTo>
                      <a:pt x="270431" y="337930"/>
                      <a:pt x="269708" y="343338"/>
                      <a:pt x="265948" y="346173"/>
                    </a:cubicBezTo>
                    <a:cubicBezTo>
                      <a:pt x="264415" y="347359"/>
                      <a:pt x="262593" y="347937"/>
                      <a:pt x="260770" y="34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7417845" y="3591074"/>
                <a:ext cx="113861" cy="157622"/>
              </a:xfrm>
              <a:custGeom>
                <a:avLst/>
                <a:gdLst/>
                <a:ahLst/>
                <a:cxnLst/>
                <a:rect l="l" t="t" r="r" b="b"/>
                <a:pathLst>
                  <a:path w="242257" h="335365" extrusionOk="0">
                    <a:moveTo>
                      <a:pt x="233688" y="335366"/>
                    </a:moveTo>
                    <a:cubicBezTo>
                      <a:pt x="231027" y="335366"/>
                      <a:pt x="228366" y="334122"/>
                      <a:pt x="226689" y="331750"/>
                    </a:cubicBezTo>
                    <a:lnTo>
                      <a:pt x="1569" y="13523"/>
                    </a:lnTo>
                    <a:cubicBezTo>
                      <a:pt x="-1150" y="9647"/>
                      <a:pt x="-253" y="4325"/>
                      <a:pt x="3623" y="1577"/>
                    </a:cubicBezTo>
                    <a:cubicBezTo>
                      <a:pt x="7470" y="-1142"/>
                      <a:pt x="12821" y="-274"/>
                      <a:pt x="15569" y="3631"/>
                    </a:cubicBezTo>
                    <a:lnTo>
                      <a:pt x="240688" y="321858"/>
                    </a:lnTo>
                    <a:cubicBezTo>
                      <a:pt x="243407" y="325734"/>
                      <a:pt x="242510" y="331056"/>
                      <a:pt x="238634" y="333804"/>
                    </a:cubicBezTo>
                    <a:cubicBezTo>
                      <a:pt x="237130" y="334874"/>
                      <a:pt x="235395" y="335366"/>
                      <a:pt x="233688" y="335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7624586" y="3246522"/>
                <a:ext cx="190646" cy="123932"/>
              </a:xfrm>
              <a:custGeom>
                <a:avLst/>
                <a:gdLst/>
                <a:ahLst/>
                <a:cxnLst/>
                <a:rect l="l" t="t" r="r" b="b"/>
                <a:pathLst>
                  <a:path w="405630" h="263686" extrusionOk="0">
                    <a:moveTo>
                      <a:pt x="8573" y="263687"/>
                    </a:moveTo>
                    <a:cubicBezTo>
                      <a:pt x="5738" y="263687"/>
                      <a:pt x="2961" y="262269"/>
                      <a:pt x="1342" y="259695"/>
                    </a:cubicBezTo>
                    <a:cubicBezTo>
                      <a:pt x="-1204" y="255703"/>
                      <a:pt x="-18" y="250410"/>
                      <a:pt x="3974" y="247894"/>
                    </a:cubicBezTo>
                    <a:lnTo>
                      <a:pt x="392488" y="1342"/>
                    </a:lnTo>
                    <a:cubicBezTo>
                      <a:pt x="396450" y="-1204"/>
                      <a:pt x="401772" y="-18"/>
                      <a:pt x="404289" y="3974"/>
                    </a:cubicBezTo>
                    <a:cubicBezTo>
                      <a:pt x="406834" y="7965"/>
                      <a:pt x="405648" y="13258"/>
                      <a:pt x="401657" y="15775"/>
                    </a:cubicBezTo>
                    <a:lnTo>
                      <a:pt x="13143" y="262327"/>
                    </a:lnTo>
                    <a:cubicBezTo>
                      <a:pt x="11726" y="263224"/>
                      <a:pt x="10135" y="263658"/>
                      <a:pt x="8573" y="26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7" name="Google Shape;3967;p34"/>
            <p:cNvGrpSpPr/>
            <p:nvPr/>
          </p:nvGrpSpPr>
          <p:grpSpPr>
            <a:xfrm flipH="1">
              <a:off x="8545729" y="4563297"/>
              <a:ext cx="669658" cy="654854"/>
              <a:chOff x="6920359" y="1788354"/>
              <a:chExt cx="3297184" cy="3224292"/>
            </a:xfrm>
          </p:grpSpPr>
          <p:sp>
            <p:nvSpPr>
              <p:cNvPr id="3968" name="Google Shape;3968;p34"/>
              <p:cNvSpPr/>
              <p:nvPr/>
            </p:nvSpPr>
            <p:spPr>
              <a:xfrm>
                <a:off x="9497739" y="2014764"/>
                <a:ext cx="719804" cy="535563"/>
              </a:xfrm>
              <a:custGeom>
                <a:avLst/>
                <a:gdLst/>
                <a:ahLst/>
                <a:cxnLst/>
                <a:rect l="l" t="t" r="r" b="b"/>
                <a:pathLst>
                  <a:path w="1531497" h="1139495" extrusionOk="0">
                    <a:moveTo>
                      <a:pt x="671430" y="1046384"/>
                    </a:moveTo>
                    <a:cubicBezTo>
                      <a:pt x="1005305" y="945698"/>
                      <a:pt x="1535838" y="673663"/>
                      <a:pt x="1531470" y="332382"/>
                    </a:cubicBezTo>
                    <a:cubicBezTo>
                      <a:pt x="1530053" y="221573"/>
                      <a:pt x="1472060" y="87884"/>
                      <a:pt x="1366138" y="30295"/>
                    </a:cubicBezTo>
                    <a:cubicBezTo>
                      <a:pt x="1271237" y="-21278"/>
                      <a:pt x="1155828" y="-1985"/>
                      <a:pt x="1023701" y="50484"/>
                    </a:cubicBezTo>
                    <a:cubicBezTo>
                      <a:pt x="533055" y="245406"/>
                      <a:pt x="-113379" y="868527"/>
                      <a:pt x="17013" y="1073717"/>
                    </a:cubicBezTo>
                    <a:cubicBezTo>
                      <a:pt x="107662" y="1216373"/>
                      <a:pt x="530481" y="1088874"/>
                      <a:pt x="671401" y="10463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6920359" y="2190697"/>
                <a:ext cx="3096838" cy="2821949"/>
              </a:xfrm>
              <a:custGeom>
                <a:avLst/>
                <a:gdLst/>
                <a:ahLst/>
                <a:cxnLst/>
                <a:rect l="l" t="t" r="r" b="b"/>
                <a:pathLst>
                  <a:path w="6589018" h="6004146" extrusionOk="0">
                    <a:moveTo>
                      <a:pt x="8552" y="6004146"/>
                    </a:moveTo>
                    <a:cubicBezTo>
                      <a:pt x="6874" y="6004146"/>
                      <a:pt x="5197" y="6003655"/>
                      <a:pt x="3722" y="6002642"/>
                    </a:cubicBezTo>
                    <a:cubicBezTo>
                      <a:pt x="-183" y="5999981"/>
                      <a:pt x="-1167" y="5994659"/>
                      <a:pt x="1494" y="5990755"/>
                    </a:cubicBezTo>
                    <a:cubicBezTo>
                      <a:pt x="1141756" y="4325166"/>
                      <a:pt x="2515584" y="2862135"/>
                      <a:pt x="4084796" y="1642302"/>
                    </a:cubicBezTo>
                    <a:cubicBezTo>
                      <a:pt x="4867030" y="1034222"/>
                      <a:pt x="5705320" y="482024"/>
                      <a:pt x="6576324" y="1068"/>
                    </a:cubicBezTo>
                    <a:cubicBezTo>
                      <a:pt x="6580431" y="-1217"/>
                      <a:pt x="6585667" y="287"/>
                      <a:pt x="6587951" y="4423"/>
                    </a:cubicBezTo>
                    <a:cubicBezTo>
                      <a:pt x="6590236" y="8559"/>
                      <a:pt x="6588732" y="13765"/>
                      <a:pt x="6584596" y="16051"/>
                    </a:cubicBezTo>
                    <a:cubicBezTo>
                      <a:pt x="5714345" y="496602"/>
                      <a:pt x="4876836" y="1048279"/>
                      <a:pt x="4095295" y="1655810"/>
                    </a:cubicBezTo>
                    <a:cubicBezTo>
                      <a:pt x="2527472" y="2874544"/>
                      <a:pt x="1154859" y="4336302"/>
                      <a:pt x="15610" y="6000415"/>
                    </a:cubicBezTo>
                    <a:cubicBezTo>
                      <a:pt x="13961" y="6002845"/>
                      <a:pt x="11271" y="6004146"/>
                      <a:pt x="8552" y="60041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9882117" y="2267980"/>
                <a:ext cx="72206" cy="35342"/>
              </a:xfrm>
              <a:custGeom>
                <a:avLst/>
                <a:gdLst/>
                <a:ahLst/>
                <a:cxnLst/>
                <a:rect l="l" t="t" r="r" b="b"/>
                <a:pathLst>
                  <a:path w="153629" h="75195" extrusionOk="0">
                    <a:moveTo>
                      <a:pt x="145077" y="75196"/>
                    </a:moveTo>
                    <a:cubicBezTo>
                      <a:pt x="143949" y="75196"/>
                      <a:pt x="142821" y="74964"/>
                      <a:pt x="141721" y="74501"/>
                    </a:cubicBezTo>
                    <a:lnTo>
                      <a:pt x="5227" y="16421"/>
                    </a:lnTo>
                    <a:cubicBezTo>
                      <a:pt x="859" y="14570"/>
                      <a:pt x="-1165" y="9537"/>
                      <a:pt x="685" y="5198"/>
                    </a:cubicBezTo>
                    <a:cubicBezTo>
                      <a:pt x="2537" y="860"/>
                      <a:pt x="7599" y="-1165"/>
                      <a:pt x="11909" y="686"/>
                    </a:cubicBezTo>
                    <a:lnTo>
                      <a:pt x="148403" y="58766"/>
                    </a:lnTo>
                    <a:cubicBezTo>
                      <a:pt x="152771" y="60618"/>
                      <a:pt x="154795" y="65651"/>
                      <a:pt x="152944" y="69989"/>
                    </a:cubicBezTo>
                    <a:cubicBezTo>
                      <a:pt x="151556" y="73229"/>
                      <a:pt x="148403" y="75196"/>
                      <a:pt x="145077" y="751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9755129" y="2339154"/>
                <a:ext cx="109258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32463" h="125478" extrusionOk="0">
                    <a:moveTo>
                      <a:pt x="223903" y="125449"/>
                    </a:moveTo>
                    <a:cubicBezTo>
                      <a:pt x="222601" y="125449"/>
                      <a:pt x="221300" y="125160"/>
                      <a:pt x="220056" y="124553"/>
                    </a:cubicBezTo>
                    <a:lnTo>
                      <a:pt x="4713" y="16202"/>
                    </a:lnTo>
                    <a:cubicBezTo>
                      <a:pt x="490" y="14090"/>
                      <a:pt x="-1216" y="8941"/>
                      <a:pt x="924" y="4719"/>
                    </a:cubicBezTo>
                    <a:cubicBezTo>
                      <a:pt x="3035" y="467"/>
                      <a:pt x="8184" y="-1211"/>
                      <a:pt x="12407" y="929"/>
                    </a:cubicBezTo>
                    <a:lnTo>
                      <a:pt x="227750" y="109281"/>
                    </a:lnTo>
                    <a:cubicBezTo>
                      <a:pt x="231973" y="111392"/>
                      <a:pt x="233679" y="116541"/>
                      <a:pt x="231539" y="120764"/>
                    </a:cubicBezTo>
                    <a:cubicBezTo>
                      <a:pt x="230035" y="123743"/>
                      <a:pt x="227027" y="125478"/>
                      <a:pt x="223903" y="125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9648573" y="2406195"/>
                <a:ext cx="117750" cy="72622"/>
              </a:xfrm>
              <a:custGeom>
                <a:avLst/>
                <a:gdLst/>
                <a:ahLst/>
                <a:cxnLst/>
                <a:rect l="l" t="t" r="r" b="b"/>
                <a:pathLst>
                  <a:path w="250531" h="154514" extrusionOk="0">
                    <a:moveTo>
                      <a:pt x="241976" y="154515"/>
                    </a:moveTo>
                    <a:cubicBezTo>
                      <a:pt x="240501" y="154515"/>
                      <a:pt x="238997" y="154139"/>
                      <a:pt x="237638" y="153329"/>
                    </a:cubicBezTo>
                    <a:lnTo>
                      <a:pt x="4217" y="15937"/>
                    </a:lnTo>
                    <a:cubicBezTo>
                      <a:pt x="167" y="13537"/>
                      <a:pt x="-1221" y="8301"/>
                      <a:pt x="1179" y="4223"/>
                    </a:cubicBezTo>
                    <a:cubicBezTo>
                      <a:pt x="3580" y="145"/>
                      <a:pt x="8844" y="-1215"/>
                      <a:pt x="12894" y="1186"/>
                    </a:cubicBezTo>
                    <a:lnTo>
                      <a:pt x="246315" y="138577"/>
                    </a:lnTo>
                    <a:cubicBezTo>
                      <a:pt x="250364" y="140978"/>
                      <a:pt x="251752" y="146213"/>
                      <a:pt x="249351" y="150292"/>
                    </a:cubicBezTo>
                    <a:cubicBezTo>
                      <a:pt x="247761" y="153011"/>
                      <a:pt x="244898" y="154515"/>
                      <a:pt x="241976" y="154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9810969" y="2162578"/>
                <a:ext cx="71951" cy="148789"/>
              </a:xfrm>
              <a:custGeom>
                <a:avLst/>
                <a:gdLst/>
                <a:ahLst/>
                <a:cxnLst/>
                <a:rect l="l" t="t" r="r" b="b"/>
                <a:pathLst>
                  <a:path w="153088" h="316572" extrusionOk="0">
                    <a:moveTo>
                      <a:pt x="8572" y="316572"/>
                    </a:moveTo>
                    <a:cubicBezTo>
                      <a:pt x="7386" y="316572"/>
                      <a:pt x="6171" y="316341"/>
                      <a:pt x="5014" y="315791"/>
                    </a:cubicBezTo>
                    <a:cubicBezTo>
                      <a:pt x="704" y="313853"/>
                      <a:pt x="-1176" y="308763"/>
                      <a:pt x="762" y="304453"/>
                    </a:cubicBezTo>
                    <a:lnTo>
                      <a:pt x="136736" y="5027"/>
                    </a:lnTo>
                    <a:cubicBezTo>
                      <a:pt x="138703" y="717"/>
                      <a:pt x="143765" y="-1192"/>
                      <a:pt x="148074" y="775"/>
                    </a:cubicBezTo>
                    <a:cubicBezTo>
                      <a:pt x="152384" y="2713"/>
                      <a:pt x="154265" y="7803"/>
                      <a:pt x="152327" y="12113"/>
                    </a:cubicBezTo>
                    <a:lnTo>
                      <a:pt x="16353" y="311540"/>
                    </a:lnTo>
                    <a:cubicBezTo>
                      <a:pt x="14907" y="314692"/>
                      <a:pt x="11811" y="316572"/>
                      <a:pt x="8572" y="3165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9048509" y="2687819"/>
                <a:ext cx="958242" cy="461887"/>
              </a:xfrm>
              <a:custGeom>
                <a:avLst/>
                <a:gdLst/>
                <a:ahLst/>
                <a:cxnLst/>
                <a:rect l="l" t="t" r="r" b="b"/>
                <a:pathLst>
                  <a:path w="2038813" h="982738" extrusionOk="0">
                    <a:moveTo>
                      <a:pt x="1189344" y="26271"/>
                    </a:moveTo>
                    <a:cubicBezTo>
                      <a:pt x="1350078" y="-1265"/>
                      <a:pt x="1517898" y="-16653"/>
                      <a:pt x="1676548" y="29076"/>
                    </a:cubicBezTo>
                    <a:cubicBezTo>
                      <a:pt x="1835200" y="74806"/>
                      <a:pt x="1983871" y="192905"/>
                      <a:pt x="2026564" y="353609"/>
                    </a:cubicBezTo>
                    <a:cubicBezTo>
                      <a:pt x="2075851" y="539102"/>
                      <a:pt x="1970566" y="735731"/>
                      <a:pt x="1815357" y="840293"/>
                    </a:cubicBezTo>
                    <a:cubicBezTo>
                      <a:pt x="1660119" y="944855"/>
                      <a:pt x="1465544" y="973751"/>
                      <a:pt x="1276841" y="980779"/>
                    </a:cubicBezTo>
                    <a:cubicBezTo>
                      <a:pt x="1034772" y="989804"/>
                      <a:pt x="47347" y="983325"/>
                      <a:pt x="1270" y="602187"/>
                    </a:cubicBezTo>
                    <a:cubicBezTo>
                      <a:pt x="-40121" y="259778"/>
                      <a:pt x="942213" y="68587"/>
                      <a:pt x="1189344" y="262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9461199" y="2886798"/>
                <a:ext cx="110929" cy="87282"/>
              </a:xfrm>
              <a:custGeom>
                <a:avLst/>
                <a:gdLst/>
                <a:ahLst/>
                <a:cxnLst/>
                <a:rect l="l" t="t" r="r" b="b"/>
                <a:pathLst>
                  <a:path w="236019" h="185707" extrusionOk="0">
                    <a:moveTo>
                      <a:pt x="227445" y="185707"/>
                    </a:moveTo>
                    <a:cubicBezTo>
                      <a:pt x="225623" y="185707"/>
                      <a:pt x="223772" y="185129"/>
                      <a:pt x="222239" y="183914"/>
                    </a:cubicBezTo>
                    <a:lnTo>
                      <a:pt x="3338" y="15342"/>
                    </a:lnTo>
                    <a:cubicBezTo>
                      <a:pt x="-393" y="12450"/>
                      <a:pt x="-1116" y="7099"/>
                      <a:pt x="1776" y="3338"/>
                    </a:cubicBezTo>
                    <a:cubicBezTo>
                      <a:pt x="4669" y="-393"/>
                      <a:pt x="10049" y="-1116"/>
                      <a:pt x="13780" y="1776"/>
                    </a:cubicBezTo>
                    <a:lnTo>
                      <a:pt x="232681" y="170349"/>
                    </a:lnTo>
                    <a:cubicBezTo>
                      <a:pt x="236412" y="173241"/>
                      <a:pt x="237135" y="178592"/>
                      <a:pt x="234243" y="182352"/>
                    </a:cubicBezTo>
                    <a:cubicBezTo>
                      <a:pt x="232565" y="184550"/>
                      <a:pt x="230020" y="185678"/>
                      <a:pt x="227445" y="1856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9335629" y="2891663"/>
                <a:ext cx="102435" cy="111069"/>
              </a:xfrm>
              <a:custGeom>
                <a:avLst/>
                <a:gdLst/>
                <a:ahLst/>
                <a:cxnLst/>
                <a:rect l="l" t="t" r="r" b="b"/>
                <a:pathLst>
                  <a:path w="217947" h="236317" extrusionOk="0">
                    <a:moveTo>
                      <a:pt x="209400" y="236317"/>
                    </a:moveTo>
                    <a:cubicBezTo>
                      <a:pt x="207086" y="236317"/>
                      <a:pt x="204772" y="235391"/>
                      <a:pt x="203094" y="233540"/>
                    </a:cubicBezTo>
                    <a:lnTo>
                      <a:pt x="2242" y="14321"/>
                    </a:lnTo>
                    <a:cubicBezTo>
                      <a:pt x="-939" y="10850"/>
                      <a:pt x="-708" y="5413"/>
                      <a:pt x="2763" y="2231"/>
                    </a:cubicBezTo>
                    <a:cubicBezTo>
                      <a:pt x="6234" y="-922"/>
                      <a:pt x="11672" y="-719"/>
                      <a:pt x="14853" y="2752"/>
                    </a:cubicBezTo>
                    <a:lnTo>
                      <a:pt x="215705" y="221970"/>
                    </a:lnTo>
                    <a:cubicBezTo>
                      <a:pt x="218887" y="225441"/>
                      <a:pt x="218655" y="230879"/>
                      <a:pt x="215185" y="234061"/>
                    </a:cubicBezTo>
                    <a:cubicBezTo>
                      <a:pt x="213536" y="235565"/>
                      <a:pt x="211482" y="236317"/>
                      <a:pt x="209400" y="2363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9184042" y="2906184"/>
                <a:ext cx="121091" cy="125053"/>
              </a:xfrm>
              <a:custGeom>
                <a:avLst/>
                <a:gdLst/>
                <a:ahLst/>
                <a:cxnLst/>
                <a:rect l="l" t="t" r="r" b="b"/>
                <a:pathLst>
                  <a:path w="257640" h="266070" extrusionOk="0">
                    <a:moveTo>
                      <a:pt x="249103" y="266070"/>
                    </a:moveTo>
                    <a:cubicBezTo>
                      <a:pt x="246876" y="266070"/>
                      <a:pt x="244620" y="265203"/>
                      <a:pt x="242942" y="263467"/>
                    </a:cubicBezTo>
                    <a:lnTo>
                      <a:pt x="2406" y="14485"/>
                    </a:lnTo>
                    <a:cubicBezTo>
                      <a:pt x="-892" y="11101"/>
                      <a:pt x="-776" y="5663"/>
                      <a:pt x="2608" y="2395"/>
                    </a:cubicBezTo>
                    <a:cubicBezTo>
                      <a:pt x="6050" y="-874"/>
                      <a:pt x="11459" y="-787"/>
                      <a:pt x="14699" y="2597"/>
                    </a:cubicBezTo>
                    <a:lnTo>
                      <a:pt x="255235" y="251579"/>
                    </a:lnTo>
                    <a:cubicBezTo>
                      <a:pt x="258532" y="254992"/>
                      <a:pt x="258417" y="260401"/>
                      <a:pt x="255032" y="263670"/>
                    </a:cubicBezTo>
                    <a:cubicBezTo>
                      <a:pt x="253355" y="265261"/>
                      <a:pt x="251214" y="266070"/>
                      <a:pt x="249074" y="2660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8930008" y="1788354"/>
                <a:ext cx="483368" cy="908289"/>
              </a:xfrm>
              <a:custGeom>
                <a:avLst/>
                <a:gdLst/>
                <a:ahLst/>
                <a:cxnLst/>
                <a:rect l="l" t="t" r="r" b="b"/>
                <a:pathLst>
                  <a:path w="1028443" h="1932529" extrusionOk="0">
                    <a:moveTo>
                      <a:pt x="292136" y="1909122"/>
                    </a:moveTo>
                    <a:cubicBezTo>
                      <a:pt x="303329" y="1903771"/>
                      <a:pt x="314928" y="1897437"/>
                      <a:pt x="326961" y="1890119"/>
                    </a:cubicBezTo>
                    <a:cubicBezTo>
                      <a:pt x="512106" y="1777284"/>
                      <a:pt x="651783" y="1597316"/>
                      <a:pt x="748825" y="1414282"/>
                    </a:cubicBezTo>
                    <a:cubicBezTo>
                      <a:pt x="893534" y="1141379"/>
                      <a:pt x="1039082" y="833362"/>
                      <a:pt x="1027830" y="533617"/>
                    </a:cubicBezTo>
                    <a:cubicBezTo>
                      <a:pt x="1017504" y="258690"/>
                      <a:pt x="795104" y="-102461"/>
                      <a:pt x="442919" y="27207"/>
                    </a:cubicBezTo>
                    <a:cubicBezTo>
                      <a:pt x="125560" y="144062"/>
                      <a:pt x="59756" y="682955"/>
                      <a:pt x="29414" y="932342"/>
                    </a:cubicBezTo>
                    <a:cubicBezTo>
                      <a:pt x="7403" y="1113235"/>
                      <a:pt x="-97796" y="2095598"/>
                      <a:pt x="292107" y="19090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8833526" y="1965658"/>
                <a:ext cx="862705" cy="1011261"/>
              </a:xfrm>
              <a:custGeom>
                <a:avLst/>
                <a:gdLst/>
                <a:ahLst/>
                <a:cxnLst/>
                <a:rect l="l" t="t" r="r" b="b"/>
                <a:pathLst>
                  <a:path w="1835543" h="2151619" extrusionOk="0">
                    <a:moveTo>
                      <a:pt x="8561" y="2151619"/>
                    </a:moveTo>
                    <a:cubicBezTo>
                      <a:pt x="5900" y="2151619"/>
                      <a:pt x="3355" y="2150376"/>
                      <a:pt x="1706" y="2148177"/>
                    </a:cubicBezTo>
                    <a:cubicBezTo>
                      <a:pt x="-376" y="2145372"/>
                      <a:pt x="-579" y="2141611"/>
                      <a:pt x="1243" y="2138632"/>
                    </a:cubicBezTo>
                    <a:cubicBezTo>
                      <a:pt x="558387" y="1214928"/>
                      <a:pt x="770664" y="19073"/>
                      <a:pt x="772747" y="7099"/>
                    </a:cubicBezTo>
                    <a:cubicBezTo>
                      <a:pt x="773557" y="2442"/>
                      <a:pt x="777895" y="-682"/>
                      <a:pt x="782639" y="128"/>
                    </a:cubicBezTo>
                    <a:cubicBezTo>
                      <a:pt x="787296" y="938"/>
                      <a:pt x="790420" y="5363"/>
                      <a:pt x="789581" y="10020"/>
                    </a:cubicBezTo>
                    <a:cubicBezTo>
                      <a:pt x="787527" y="21937"/>
                      <a:pt x="577449" y="1205701"/>
                      <a:pt x="26523" y="2129723"/>
                    </a:cubicBezTo>
                    <a:cubicBezTo>
                      <a:pt x="179939" y="2091890"/>
                      <a:pt x="1172050" y="1859395"/>
                      <a:pt x="1828694" y="1994443"/>
                    </a:cubicBezTo>
                    <a:cubicBezTo>
                      <a:pt x="1833322" y="1995398"/>
                      <a:pt x="1836301" y="1999910"/>
                      <a:pt x="1835375" y="2004538"/>
                    </a:cubicBezTo>
                    <a:cubicBezTo>
                      <a:pt x="1834421" y="2009195"/>
                      <a:pt x="1829851" y="2012145"/>
                      <a:pt x="1825252" y="2011191"/>
                    </a:cubicBezTo>
                    <a:cubicBezTo>
                      <a:pt x="1119320" y="1865990"/>
                      <a:pt x="21693" y="2148467"/>
                      <a:pt x="10702" y="2151330"/>
                    </a:cubicBezTo>
                    <a:cubicBezTo>
                      <a:pt x="9979" y="2151504"/>
                      <a:pt x="9256" y="2151619"/>
                      <a:pt x="8532" y="2151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9108130" y="2036390"/>
                <a:ext cx="63983" cy="88844"/>
              </a:xfrm>
              <a:custGeom>
                <a:avLst/>
                <a:gdLst/>
                <a:ahLst/>
                <a:cxnLst/>
                <a:rect l="l" t="t" r="r" b="b"/>
                <a:pathLst>
                  <a:path w="136133" h="189030" extrusionOk="0">
                    <a:moveTo>
                      <a:pt x="127579" y="189002"/>
                    </a:moveTo>
                    <a:cubicBezTo>
                      <a:pt x="124860" y="189002"/>
                      <a:pt x="122199" y="187700"/>
                      <a:pt x="120550" y="185329"/>
                    </a:cubicBezTo>
                    <a:lnTo>
                      <a:pt x="1526" y="13430"/>
                    </a:lnTo>
                    <a:cubicBezTo>
                      <a:pt x="-1164" y="9554"/>
                      <a:pt x="-210" y="4203"/>
                      <a:pt x="3695" y="1513"/>
                    </a:cubicBezTo>
                    <a:cubicBezTo>
                      <a:pt x="7513" y="-1148"/>
                      <a:pt x="12893" y="-222"/>
                      <a:pt x="15583" y="3683"/>
                    </a:cubicBezTo>
                    <a:lnTo>
                      <a:pt x="134608" y="175581"/>
                    </a:lnTo>
                    <a:cubicBezTo>
                      <a:pt x="137298" y="179457"/>
                      <a:pt x="136343" y="184808"/>
                      <a:pt x="132438" y="187498"/>
                    </a:cubicBezTo>
                    <a:cubicBezTo>
                      <a:pt x="130963" y="188539"/>
                      <a:pt x="129257" y="189031"/>
                      <a:pt x="127579" y="1890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9021431" y="2168677"/>
                <a:ext cx="104724" cy="124239"/>
              </a:xfrm>
              <a:custGeom>
                <a:avLst/>
                <a:gdLst/>
                <a:ahLst/>
                <a:cxnLst/>
                <a:rect l="l" t="t" r="r" b="b"/>
                <a:pathLst>
                  <a:path w="222816" h="264339" extrusionOk="0">
                    <a:moveTo>
                      <a:pt x="214254" y="264339"/>
                    </a:moveTo>
                    <a:cubicBezTo>
                      <a:pt x="211448" y="264339"/>
                      <a:pt x="208701" y="262951"/>
                      <a:pt x="207052" y="260405"/>
                    </a:cubicBezTo>
                    <a:cubicBezTo>
                      <a:pt x="201527" y="252567"/>
                      <a:pt x="81490" y="108870"/>
                      <a:pt x="2006" y="14055"/>
                    </a:cubicBezTo>
                    <a:cubicBezTo>
                      <a:pt x="-1031" y="10440"/>
                      <a:pt x="-568" y="5031"/>
                      <a:pt x="3047" y="1994"/>
                    </a:cubicBezTo>
                    <a:cubicBezTo>
                      <a:pt x="6663" y="-1043"/>
                      <a:pt x="12072" y="-551"/>
                      <a:pt x="15109" y="3064"/>
                    </a:cubicBezTo>
                    <a:cubicBezTo>
                      <a:pt x="48835" y="43269"/>
                      <a:pt x="217175" y="244179"/>
                      <a:pt x="221543" y="251294"/>
                    </a:cubicBezTo>
                    <a:cubicBezTo>
                      <a:pt x="224030" y="255315"/>
                      <a:pt x="222758" y="260579"/>
                      <a:pt x="218737" y="263067"/>
                    </a:cubicBezTo>
                    <a:cubicBezTo>
                      <a:pt x="217320" y="263934"/>
                      <a:pt x="215787" y="264339"/>
                      <a:pt x="214254" y="264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8966098" y="2348130"/>
                <a:ext cx="102603" cy="126117"/>
              </a:xfrm>
              <a:custGeom>
                <a:avLst/>
                <a:gdLst/>
                <a:ahLst/>
                <a:cxnLst/>
                <a:rect l="l" t="t" r="r" b="b"/>
                <a:pathLst>
                  <a:path w="218305" h="268333" extrusionOk="0">
                    <a:moveTo>
                      <a:pt x="209752" y="268333"/>
                    </a:moveTo>
                    <a:cubicBezTo>
                      <a:pt x="207236" y="268333"/>
                      <a:pt x="204777" y="267234"/>
                      <a:pt x="203070" y="265123"/>
                    </a:cubicBezTo>
                    <a:lnTo>
                      <a:pt x="1872" y="13913"/>
                    </a:lnTo>
                    <a:cubicBezTo>
                      <a:pt x="-1079" y="10240"/>
                      <a:pt x="-471" y="4831"/>
                      <a:pt x="3202" y="1881"/>
                    </a:cubicBezTo>
                    <a:cubicBezTo>
                      <a:pt x="6876" y="-1070"/>
                      <a:pt x="12255" y="-491"/>
                      <a:pt x="15235" y="3211"/>
                    </a:cubicBezTo>
                    <a:lnTo>
                      <a:pt x="216433" y="254420"/>
                    </a:lnTo>
                    <a:cubicBezTo>
                      <a:pt x="219384" y="258094"/>
                      <a:pt x="218777" y="263503"/>
                      <a:pt x="215103" y="266453"/>
                    </a:cubicBezTo>
                    <a:cubicBezTo>
                      <a:pt x="213541" y="267726"/>
                      <a:pt x="211632" y="268333"/>
                      <a:pt x="209752" y="268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9146608" y="2135433"/>
                <a:ext cx="129233" cy="75302"/>
              </a:xfrm>
              <a:custGeom>
                <a:avLst/>
                <a:gdLst/>
                <a:ahLst/>
                <a:cxnLst/>
                <a:rect l="l" t="t" r="r" b="b"/>
                <a:pathLst>
                  <a:path w="274963" h="160217" extrusionOk="0">
                    <a:moveTo>
                      <a:pt x="8565" y="160217"/>
                    </a:moveTo>
                    <a:cubicBezTo>
                      <a:pt x="5557" y="160217"/>
                      <a:pt x="2635" y="158626"/>
                      <a:pt x="1073" y="155821"/>
                    </a:cubicBezTo>
                    <a:cubicBezTo>
                      <a:pt x="-1211" y="151684"/>
                      <a:pt x="264" y="146478"/>
                      <a:pt x="4429" y="144193"/>
                    </a:cubicBezTo>
                    <a:lnTo>
                      <a:pt x="262262" y="1075"/>
                    </a:lnTo>
                    <a:cubicBezTo>
                      <a:pt x="266340" y="-1211"/>
                      <a:pt x="271575" y="265"/>
                      <a:pt x="273890" y="4401"/>
                    </a:cubicBezTo>
                    <a:cubicBezTo>
                      <a:pt x="276175" y="8537"/>
                      <a:pt x="274700" y="13743"/>
                      <a:pt x="270534" y="16029"/>
                    </a:cubicBezTo>
                    <a:lnTo>
                      <a:pt x="12701" y="159147"/>
                    </a:lnTo>
                    <a:cubicBezTo>
                      <a:pt x="11400" y="159870"/>
                      <a:pt x="9982" y="160217"/>
                      <a:pt x="8565" y="160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9410839" y="2784412"/>
                <a:ext cx="116236" cy="107941"/>
              </a:xfrm>
              <a:custGeom>
                <a:avLst/>
                <a:gdLst/>
                <a:ahLst/>
                <a:cxnLst/>
                <a:rect l="l" t="t" r="r" b="b"/>
                <a:pathLst>
                  <a:path w="247310" h="229661" extrusionOk="0">
                    <a:moveTo>
                      <a:pt x="8548" y="229661"/>
                    </a:moveTo>
                    <a:cubicBezTo>
                      <a:pt x="6755" y="229661"/>
                      <a:pt x="4961" y="229112"/>
                      <a:pt x="3429" y="227955"/>
                    </a:cubicBezTo>
                    <a:cubicBezTo>
                      <a:pt x="-361" y="225120"/>
                      <a:pt x="-1113" y="219769"/>
                      <a:pt x="1693" y="215980"/>
                    </a:cubicBezTo>
                    <a:cubicBezTo>
                      <a:pt x="21130" y="190092"/>
                      <a:pt x="224411" y="9806"/>
                      <a:pt x="233060" y="2170"/>
                    </a:cubicBezTo>
                    <a:cubicBezTo>
                      <a:pt x="236618" y="-983"/>
                      <a:pt x="241998" y="-665"/>
                      <a:pt x="245150" y="2893"/>
                    </a:cubicBezTo>
                    <a:cubicBezTo>
                      <a:pt x="248303" y="6422"/>
                      <a:pt x="247956" y="11831"/>
                      <a:pt x="244427" y="14984"/>
                    </a:cubicBezTo>
                    <a:cubicBezTo>
                      <a:pt x="171653" y="79485"/>
                      <a:pt x="30097" y="206637"/>
                      <a:pt x="15403" y="226248"/>
                    </a:cubicBezTo>
                    <a:cubicBezTo>
                      <a:pt x="13725" y="228504"/>
                      <a:pt x="11151" y="229661"/>
                      <a:pt x="8548" y="2296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8407817" y="3346112"/>
                <a:ext cx="1012916" cy="540215"/>
              </a:xfrm>
              <a:custGeom>
                <a:avLst/>
                <a:gdLst/>
                <a:ahLst/>
                <a:cxnLst/>
                <a:rect l="l" t="t" r="r" b="b"/>
                <a:pathLst>
                  <a:path w="2155141" h="1149393" extrusionOk="0">
                    <a:moveTo>
                      <a:pt x="1279404" y="4862"/>
                    </a:moveTo>
                    <a:cubicBezTo>
                      <a:pt x="1450059" y="12672"/>
                      <a:pt x="1627626" y="36072"/>
                      <a:pt x="1792669" y="127213"/>
                    </a:cubicBezTo>
                    <a:cubicBezTo>
                      <a:pt x="1957713" y="218354"/>
                      <a:pt x="2108814" y="389905"/>
                      <a:pt x="2146271" y="584307"/>
                    </a:cubicBezTo>
                    <a:cubicBezTo>
                      <a:pt x="2189514" y="808674"/>
                      <a:pt x="2069361" y="1008022"/>
                      <a:pt x="1900905" y="1089734"/>
                    </a:cubicBezTo>
                    <a:cubicBezTo>
                      <a:pt x="1732448" y="1171445"/>
                      <a:pt x="1526043" y="1156954"/>
                      <a:pt x="1326869" y="1118861"/>
                    </a:cubicBezTo>
                    <a:cubicBezTo>
                      <a:pt x="1071379" y="1069978"/>
                      <a:pt x="31225" y="821112"/>
                      <a:pt x="536" y="373563"/>
                    </a:cubicBezTo>
                    <a:cubicBezTo>
                      <a:pt x="-27029" y="-28517"/>
                      <a:pt x="1017030" y="-7113"/>
                      <a:pt x="1279404" y="48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8202920" y="3498857"/>
                <a:ext cx="974265" cy="138887"/>
              </a:xfrm>
              <a:custGeom>
                <a:avLst/>
                <a:gdLst/>
                <a:ahLst/>
                <a:cxnLst/>
                <a:rect l="l" t="t" r="r" b="b"/>
                <a:pathLst>
                  <a:path w="2072905" h="295505" extrusionOk="0">
                    <a:moveTo>
                      <a:pt x="2064370" y="295476"/>
                    </a:moveTo>
                    <a:cubicBezTo>
                      <a:pt x="2063444" y="295476"/>
                      <a:pt x="2062519" y="295332"/>
                      <a:pt x="2061593" y="295013"/>
                    </a:cubicBezTo>
                    <a:cubicBezTo>
                      <a:pt x="943227" y="-89249"/>
                      <a:pt x="18974" y="36457"/>
                      <a:pt x="9776" y="37788"/>
                    </a:cubicBezTo>
                    <a:cubicBezTo>
                      <a:pt x="5292" y="38366"/>
                      <a:pt x="751" y="35185"/>
                      <a:pt x="86" y="30528"/>
                    </a:cubicBezTo>
                    <a:cubicBezTo>
                      <a:pt x="-579" y="25871"/>
                      <a:pt x="2689" y="21503"/>
                      <a:pt x="7346" y="20838"/>
                    </a:cubicBezTo>
                    <a:cubicBezTo>
                      <a:pt x="16544" y="19536"/>
                      <a:pt x="944673" y="-106892"/>
                      <a:pt x="2067118" y="278845"/>
                    </a:cubicBezTo>
                    <a:cubicBezTo>
                      <a:pt x="2071601" y="280378"/>
                      <a:pt x="2073973" y="285237"/>
                      <a:pt x="2072440" y="289720"/>
                    </a:cubicBezTo>
                    <a:cubicBezTo>
                      <a:pt x="2071225" y="293278"/>
                      <a:pt x="2067899" y="295505"/>
                      <a:pt x="2064341" y="295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8993168" y="3520542"/>
                <a:ext cx="87613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186410" h="325950" extrusionOk="0">
                    <a:moveTo>
                      <a:pt x="177910" y="325922"/>
                    </a:moveTo>
                    <a:cubicBezTo>
                      <a:pt x="175538" y="325922"/>
                      <a:pt x="173166" y="324938"/>
                      <a:pt x="171459" y="323001"/>
                    </a:cubicBezTo>
                    <a:lnTo>
                      <a:pt x="2135" y="129640"/>
                    </a:lnTo>
                    <a:cubicBezTo>
                      <a:pt x="631" y="127905"/>
                      <a:pt x="-150" y="125648"/>
                      <a:pt x="24" y="123393"/>
                    </a:cubicBezTo>
                    <a:cubicBezTo>
                      <a:pt x="197" y="121107"/>
                      <a:pt x="1267" y="118967"/>
                      <a:pt x="3003" y="117521"/>
                    </a:cubicBezTo>
                    <a:lnTo>
                      <a:pt x="138283" y="2054"/>
                    </a:lnTo>
                    <a:cubicBezTo>
                      <a:pt x="141869" y="-1012"/>
                      <a:pt x="147278" y="-607"/>
                      <a:pt x="150344" y="3009"/>
                    </a:cubicBezTo>
                    <a:cubicBezTo>
                      <a:pt x="153410" y="6595"/>
                      <a:pt x="152977" y="12004"/>
                      <a:pt x="149390" y="15070"/>
                    </a:cubicBezTo>
                    <a:lnTo>
                      <a:pt x="20705" y="124925"/>
                    </a:lnTo>
                    <a:lnTo>
                      <a:pt x="184302" y="311778"/>
                    </a:lnTo>
                    <a:cubicBezTo>
                      <a:pt x="187397" y="315336"/>
                      <a:pt x="187049" y="320744"/>
                      <a:pt x="183492" y="323839"/>
                    </a:cubicBezTo>
                    <a:cubicBezTo>
                      <a:pt x="181872" y="325256"/>
                      <a:pt x="179876" y="325951"/>
                      <a:pt x="177852" y="32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8821256" y="3538721"/>
                <a:ext cx="97133" cy="152871"/>
              </a:xfrm>
              <a:custGeom>
                <a:avLst/>
                <a:gdLst/>
                <a:ahLst/>
                <a:cxnLst/>
                <a:rect l="l" t="t" r="r" b="b"/>
                <a:pathLst>
                  <a:path w="206667" h="325257" extrusionOk="0">
                    <a:moveTo>
                      <a:pt x="198105" y="325257"/>
                    </a:moveTo>
                    <a:cubicBezTo>
                      <a:pt x="195241" y="325257"/>
                      <a:pt x="192435" y="323811"/>
                      <a:pt x="190816" y="321179"/>
                    </a:cubicBezTo>
                    <a:lnTo>
                      <a:pt x="1273" y="13046"/>
                    </a:lnTo>
                    <a:cubicBezTo>
                      <a:pt x="-1214" y="9025"/>
                      <a:pt x="59" y="3761"/>
                      <a:pt x="4079" y="1274"/>
                    </a:cubicBezTo>
                    <a:cubicBezTo>
                      <a:pt x="8042" y="-1214"/>
                      <a:pt x="13335" y="59"/>
                      <a:pt x="15852" y="4079"/>
                    </a:cubicBezTo>
                    <a:lnTo>
                      <a:pt x="205394" y="312212"/>
                    </a:lnTo>
                    <a:cubicBezTo>
                      <a:pt x="207881" y="316232"/>
                      <a:pt x="206608" y="321497"/>
                      <a:pt x="202588" y="323984"/>
                    </a:cubicBezTo>
                    <a:cubicBezTo>
                      <a:pt x="201200" y="324852"/>
                      <a:pt x="199638" y="325257"/>
                      <a:pt x="198105" y="32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8632312" y="3512729"/>
                <a:ext cx="101142" cy="164205"/>
              </a:xfrm>
              <a:custGeom>
                <a:avLst/>
                <a:gdLst/>
                <a:ahLst/>
                <a:cxnLst/>
                <a:rect l="l" t="t" r="r" b="b"/>
                <a:pathLst>
                  <a:path w="215196" h="349372" extrusionOk="0">
                    <a:moveTo>
                      <a:pt x="206607" y="349343"/>
                    </a:moveTo>
                    <a:cubicBezTo>
                      <a:pt x="203686" y="349343"/>
                      <a:pt x="200851" y="347868"/>
                      <a:pt x="199260" y="345178"/>
                    </a:cubicBezTo>
                    <a:lnTo>
                      <a:pt x="1214" y="12951"/>
                    </a:lnTo>
                    <a:cubicBezTo>
                      <a:pt x="-1216" y="8902"/>
                      <a:pt x="115" y="3638"/>
                      <a:pt x="4193" y="1208"/>
                    </a:cubicBezTo>
                    <a:cubicBezTo>
                      <a:pt x="8214" y="-1193"/>
                      <a:pt x="13478" y="80"/>
                      <a:pt x="15937" y="4187"/>
                    </a:cubicBezTo>
                    <a:lnTo>
                      <a:pt x="213983" y="336414"/>
                    </a:lnTo>
                    <a:cubicBezTo>
                      <a:pt x="216412" y="340463"/>
                      <a:pt x="215082" y="345728"/>
                      <a:pt x="211004" y="348157"/>
                    </a:cubicBezTo>
                    <a:cubicBezTo>
                      <a:pt x="209644" y="348967"/>
                      <a:pt x="208140" y="349372"/>
                      <a:pt x="206636" y="349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8765242" y="3431847"/>
                <a:ext cx="132530" cy="101935"/>
              </a:xfrm>
              <a:custGeom>
                <a:avLst/>
                <a:gdLst/>
                <a:ahLst/>
                <a:cxnLst/>
                <a:rect l="l" t="t" r="r" b="b"/>
                <a:pathLst>
                  <a:path w="281978" h="216883" extrusionOk="0">
                    <a:moveTo>
                      <a:pt x="8544" y="216883"/>
                    </a:moveTo>
                    <a:cubicBezTo>
                      <a:pt x="5941" y="216883"/>
                      <a:pt x="3395" y="215726"/>
                      <a:pt x="1718" y="213470"/>
                    </a:cubicBezTo>
                    <a:cubicBezTo>
                      <a:pt x="-1117" y="209710"/>
                      <a:pt x="-365" y="204330"/>
                      <a:pt x="3395" y="201496"/>
                    </a:cubicBezTo>
                    <a:lnTo>
                      <a:pt x="268286" y="1714"/>
                    </a:lnTo>
                    <a:cubicBezTo>
                      <a:pt x="272017" y="-1092"/>
                      <a:pt x="277426" y="-398"/>
                      <a:pt x="280261" y="3392"/>
                    </a:cubicBezTo>
                    <a:cubicBezTo>
                      <a:pt x="283095" y="7152"/>
                      <a:pt x="282343" y="12532"/>
                      <a:pt x="278583" y="15366"/>
                    </a:cubicBezTo>
                    <a:lnTo>
                      <a:pt x="13692" y="215148"/>
                    </a:lnTo>
                    <a:cubicBezTo>
                      <a:pt x="12159" y="216305"/>
                      <a:pt x="10337" y="216883"/>
                      <a:pt x="8544" y="2168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8201120" y="2266056"/>
                <a:ext cx="469223" cy="972937"/>
              </a:xfrm>
              <a:custGeom>
                <a:avLst/>
                <a:gdLst/>
                <a:ahLst/>
                <a:cxnLst/>
                <a:rect l="l" t="t" r="r" b="b"/>
                <a:pathLst>
                  <a:path w="998346" h="2070078" extrusionOk="0">
                    <a:moveTo>
                      <a:pt x="402807" y="2040015"/>
                    </a:moveTo>
                    <a:cubicBezTo>
                      <a:pt x="413740" y="2033710"/>
                      <a:pt x="424963" y="2026392"/>
                      <a:pt x="436504" y="2017946"/>
                    </a:cubicBezTo>
                    <a:cubicBezTo>
                      <a:pt x="614042" y="1888104"/>
                      <a:pt x="735410" y="1689624"/>
                      <a:pt x="812031" y="1490276"/>
                    </a:cubicBezTo>
                    <a:cubicBezTo>
                      <a:pt x="926311" y="1193019"/>
                      <a:pt x="1036803" y="858565"/>
                      <a:pt x="985375" y="541524"/>
                    </a:cubicBezTo>
                    <a:cubicBezTo>
                      <a:pt x="938199" y="250746"/>
                      <a:pt x="659107" y="-119633"/>
                      <a:pt x="310161" y="37369"/>
                    </a:cubicBezTo>
                    <a:cubicBezTo>
                      <a:pt x="-4306" y="178839"/>
                      <a:pt x="-1298" y="753569"/>
                      <a:pt x="235" y="1019530"/>
                    </a:cubicBezTo>
                    <a:cubicBezTo>
                      <a:pt x="1334" y="1212456"/>
                      <a:pt x="22160" y="2259321"/>
                      <a:pt x="402807" y="20400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34"/>
              <p:cNvSpPr/>
              <p:nvPr/>
            </p:nvSpPr>
            <p:spPr>
              <a:xfrm>
                <a:off x="8276950" y="2436006"/>
                <a:ext cx="112604" cy="1009405"/>
              </a:xfrm>
              <a:custGeom>
                <a:avLst/>
                <a:gdLst/>
                <a:ahLst/>
                <a:cxnLst/>
                <a:rect l="l" t="t" r="r" b="b"/>
                <a:pathLst>
                  <a:path w="239584" h="2147670" extrusionOk="0">
                    <a:moveTo>
                      <a:pt x="8551" y="2147670"/>
                    </a:moveTo>
                    <a:cubicBezTo>
                      <a:pt x="7742" y="2147670"/>
                      <a:pt x="6903" y="2147555"/>
                      <a:pt x="6064" y="2147294"/>
                    </a:cubicBezTo>
                    <a:cubicBezTo>
                      <a:pt x="1552" y="2145935"/>
                      <a:pt x="-994" y="2141133"/>
                      <a:pt x="366" y="2136621"/>
                    </a:cubicBezTo>
                    <a:cubicBezTo>
                      <a:pt x="275583" y="1229115"/>
                      <a:pt x="217618" y="21112"/>
                      <a:pt x="217010" y="9021"/>
                    </a:cubicBezTo>
                    <a:cubicBezTo>
                      <a:pt x="216750" y="4307"/>
                      <a:pt x="220395" y="286"/>
                      <a:pt x="225109" y="26"/>
                    </a:cubicBezTo>
                    <a:cubicBezTo>
                      <a:pt x="230345" y="-350"/>
                      <a:pt x="233845" y="3439"/>
                      <a:pt x="234076" y="8154"/>
                    </a:cubicBezTo>
                    <a:cubicBezTo>
                      <a:pt x="234683" y="20273"/>
                      <a:pt x="292850" y="1231197"/>
                      <a:pt x="16737" y="2141596"/>
                    </a:cubicBezTo>
                    <a:cubicBezTo>
                      <a:pt x="15609" y="2145299"/>
                      <a:pt x="12225" y="2147670"/>
                      <a:pt x="8551" y="21476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34"/>
              <p:cNvSpPr/>
              <p:nvPr/>
            </p:nvSpPr>
            <p:spPr>
              <a:xfrm>
                <a:off x="8305745" y="2561644"/>
                <a:ext cx="81311" cy="137899"/>
              </a:xfrm>
              <a:custGeom>
                <a:avLst/>
                <a:gdLst/>
                <a:ahLst/>
                <a:cxnLst/>
                <a:rect l="l" t="t" r="r" b="b"/>
                <a:pathLst>
                  <a:path w="173003" h="293403" extrusionOk="0">
                    <a:moveTo>
                      <a:pt x="164468" y="293403"/>
                    </a:moveTo>
                    <a:cubicBezTo>
                      <a:pt x="161489" y="293403"/>
                      <a:pt x="158597" y="291842"/>
                      <a:pt x="157006" y="289036"/>
                    </a:cubicBezTo>
                    <a:lnTo>
                      <a:pt x="1102" y="12778"/>
                    </a:lnTo>
                    <a:cubicBezTo>
                      <a:pt x="-1212" y="8671"/>
                      <a:pt x="235" y="3435"/>
                      <a:pt x="4342" y="1121"/>
                    </a:cubicBezTo>
                    <a:cubicBezTo>
                      <a:pt x="8420" y="-1222"/>
                      <a:pt x="13656" y="225"/>
                      <a:pt x="15999" y="4361"/>
                    </a:cubicBezTo>
                    <a:lnTo>
                      <a:pt x="171902" y="280619"/>
                    </a:lnTo>
                    <a:cubicBezTo>
                      <a:pt x="174215" y="284726"/>
                      <a:pt x="172769" y="289961"/>
                      <a:pt x="168662" y="292276"/>
                    </a:cubicBezTo>
                    <a:cubicBezTo>
                      <a:pt x="167331" y="293027"/>
                      <a:pt x="165885" y="293375"/>
                      <a:pt x="164439" y="2933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8272204" y="2799098"/>
                <a:ext cx="103731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20704" h="284893" extrusionOk="0">
                    <a:moveTo>
                      <a:pt x="212138" y="284893"/>
                    </a:moveTo>
                    <a:cubicBezTo>
                      <a:pt x="209563" y="284893"/>
                      <a:pt x="207018" y="283736"/>
                      <a:pt x="205311" y="281509"/>
                    </a:cubicBezTo>
                    <a:lnTo>
                      <a:pt x="1741" y="13755"/>
                    </a:lnTo>
                    <a:cubicBezTo>
                      <a:pt x="-1123" y="9995"/>
                      <a:pt x="-371" y="4615"/>
                      <a:pt x="3389" y="1751"/>
                    </a:cubicBezTo>
                    <a:cubicBezTo>
                      <a:pt x="7178" y="-1112"/>
                      <a:pt x="12529" y="-389"/>
                      <a:pt x="15393" y="3371"/>
                    </a:cubicBezTo>
                    <a:lnTo>
                      <a:pt x="218964" y="271125"/>
                    </a:lnTo>
                    <a:cubicBezTo>
                      <a:pt x="221827" y="274885"/>
                      <a:pt x="221075" y="280265"/>
                      <a:pt x="217315" y="283129"/>
                    </a:cubicBezTo>
                    <a:cubicBezTo>
                      <a:pt x="215753" y="284315"/>
                      <a:pt x="213931" y="284864"/>
                      <a:pt x="212138" y="284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8282575" y="3049363"/>
                <a:ext cx="67981" cy="86279"/>
              </a:xfrm>
              <a:custGeom>
                <a:avLst/>
                <a:gdLst/>
                <a:ahLst/>
                <a:cxnLst/>
                <a:rect l="l" t="t" r="r" b="b"/>
                <a:pathLst>
                  <a:path w="144640" h="183572" extrusionOk="0">
                    <a:moveTo>
                      <a:pt x="136079" y="183572"/>
                    </a:moveTo>
                    <a:cubicBezTo>
                      <a:pt x="134285" y="183572"/>
                      <a:pt x="132492" y="183023"/>
                      <a:pt x="130959" y="181866"/>
                    </a:cubicBezTo>
                    <a:cubicBezTo>
                      <a:pt x="116497" y="171019"/>
                      <a:pt x="20670" y="39789"/>
                      <a:pt x="1637" y="13583"/>
                    </a:cubicBezTo>
                    <a:cubicBezTo>
                      <a:pt x="-1139" y="9765"/>
                      <a:pt x="-301" y="4414"/>
                      <a:pt x="3517" y="1637"/>
                    </a:cubicBezTo>
                    <a:cubicBezTo>
                      <a:pt x="7336" y="-1139"/>
                      <a:pt x="12686" y="-300"/>
                      <a:pt x="15463" y="3517"/>
                    </a:cubicBezTo>
                    <a:cubicBezTo>
                      <a:pt x="58966" y="63304"/>
                      <a:pt x="131566" y="160867"/>
                      <a:pt x="141227" y="168156"/>
                    </a:cubicBezTo>
                    <a:cubicBezTo>
                      <a:pt x="144987" y="170990"/>
                      <a:pt x="145768" y="176370"/>
                      <a:pt x="142934" y="180131"/>
                    </a:cubicBezTo>
                    <a:cubicBezTo>
                      <a:pt x="141256" y="182358"/>
                      <a:pt x="138682" y="183544"/>
                      <a:pt x="136079" y="1835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8379591" y="2658795"/>
                <a:ext cx="134892" cy="127253"/>
              </a:xfrm>
              <a:custGeom>
                <a:avLst/>
                <a:gdLst/>
                <a:ahLst/>
                <a:cxnLst/>
                <a:rect l="l" t="t" r="r" b="b"/>
                <a:pathLst>
                  <a:path w="287004" h="270751" extrusionOk="0">
                    <a:moveTo>
                      <a:pt x="8570" y="270752"/>
                    </a:moveTo>
                    <a:cubicBezTo>
                      <a:pt x="6285" y="270752"/>
                      <a:pt x="4028" y="269855"/>
                      <a:pt x="2322" y="268062"/>
                    </a:cubicBezTo>
                    <a:cubicBezTo>
                      <a:pt x="-918" y="264620"/>
                      <a:pt x="-744" y="259211"/>
                      <a:pt x="2698" y="255971"/>
                    </a:cubicBezTo>
                    <a:lnTo>
                      <a:pt x="272592" y="2332"/>
                    </a:lnTo>
                    <a:cubicBezTo>
                      <a:pt x="276034" y="-907"/>
                      <a:pt x="281443" y="-763"/>
                      <a:pt x="284683" y="2708"/>
                    </a:cubicBezTo>
                    <a:cubicBezTo>
                      <a:pt x="287922" y="6150"/>
                      <a:pt x="287749" y="11559"/>
                      <a:pt x="284307" y="14799"/>
                    </a:cubicBezTo>
                    <a:lnTo>
                      <a:pt x="14412" y="268438"/>
                    </a:lnTo>
                    <a:cubicBezTo>
                      <a:pt x="12764" y="270000"/>
                      <a:pt x="10652" y="270752"/>
                      <a:pt x="8541" y="270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7654059" y="3990077"/>
                <a:ext cx="1110582" cy="656622"/>
              </a:xfrm>
              <a:custGeom>
                <a:avLst/>
                <a:gdLst/>
                <a:ahLst/>
                <a:cxnLst/>
                <a:rect l="l" t="t" r="r" b="b"/>
                <a:pathLst>
                  <a:path w="2362940" h="1397069" extrusionOk="0">
                    <a:moveTo>
                      <a:pt x="28347" y="419842"/>
                    </a:moveTo>
                    <a:cubicBezTo>
                      <a:pt x="54668" y="366303"/>
                      <a:pt x="103666" y="282307"/>
                      <a:pt x="189832" y="204471"/>
                    </a:cubicBezTo>
                    <a:cubicBezTo>
                      <a:pt x="189832" y="204471"/>
                      <a:pt x="304749" y="100661"/>
                      <a:pt x="476011" y="47179"/>
                    </a:cubicBezTo>
                    <a:cubicBezTo>
                      <a:pt x="855067" y="-71180"/>
                      <a:pt x="2203643" y="7148"/>
                      <a:pt x="2349076" y="583931"/>
                    </a:cubicBezTo>
                    <a:cubicBezTo>
                      <a:pt x="2383322" y="719761"/>
                      <a:pt x="2344361" y="857441"/>
                      <a:pt x="2336175" y="884804"/>
                    </a:cubicBezTo>
                    <a:cubicBezTo>
                      <a:pt x="2252468" y="1164938"/>
                      <a:pt x="1985234" y="1297441"/>
                      <a:pt x="1938290" y="1320725"/>
                    </a:cubicBezTo>
                    <a:cubicBezTo>
                      <a:pt x="1572829" y="1501937"/>
                      <a:pt x="1176823" y="1329489"/>
                      <a:pt x="711312" y="1126757"/>
                    </a:cubicBezTo>
                    <a:cubicBezTo>
                      <a:pt x="457210" y="1016092"/>
                      <a:pt x="608" y="817265"/>
                      <a:pt x="1" y="540284"/>
                    </a:cubicBezTo>
                    <a:cubicBezTo>
                      <a:pt x="-115" y="490621"/>
                      <a:pt x="14463" y="449114"/>
                      <a:pt x="28318" y="4198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7569542" y="4168431"/>
                <a:ext cx="1027335" cy="209639"/>
              </a:xfrm>
              <a:custGeom>
                <a:avLst/>
                <a:gdLst/>
                <a:ahLst/>
                <a:cxnLst/>
                <a:rect l="l" t="t" r="r" b="b"/>
                <a:pathLst>
                  <a:path w="2185820" h="446041" extrusionOk="0">
                    <a:moveTo>
                      <a:pt x="2177247" y="446042"/>
                    </a:moveTo>
                    <a:cubicBezTo>
                      <a:pt x="2176091" y="446042"/>
                      <a:pt x="2174905" y="445811"/>
                      <a:pt x="2173748" y="445319"/>
                    </a:cubicBezTo>
                    <a:cubicBezTo>
                      <a:pt x="1021945" y="-68930"/>
                      <a:pt x="19421" y="23108"/>
                      <a:pt x="9385" y="24062"/>
                    </a:cubicBezTo>
                    <a:cubicBezTo>
                      <a:pt x="4930" y="24670"/>
                      <a:pt x="505" y="21112"/>
                      <a:pt x="42" y="16397"/>
                    </a:cubicBezTo>
                    <a:cubicBezTo>
                      <a:pt x="-421" y="11711"/>
                      <a:pt x="2992" y="7517"/>
                      <a:pt x="7707" y="7026"/>
                    </a:cubicBezTo>
                    <a:cubicBezTo>
                      <a:pt x="17802" y="6071"/>
                      <a:pt x="1024519" y="-86487"/>
                      <a:pt x="2180747" y="429670"/>
                    </a:cubicBezTo>
                    <a:cubicBezTo>
                      <a:pt x="2185057" y="431608"/>
                      <a:pt x="2186995" y="436670"/>
                      <a:pt x="2185086" y="440980"/>
                    </a:cubicBezTo>
                    <a:cubicBezTo>
                      <a:pt x="2183669" y="444162"/>
                      <a:pt x="2180545" y="446042"/>
                      <a:pt x="2177276" y="446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8385777" y="4293235"/>
                <a:ext cx="53778" cy="95052"/>
              </a:xfrm>
              <a:custGeom>
                <a:avLst/>
                <a:gdLst/>
                <a:ahLst/>
                <a:cxnLst/>
                <a:rect l="l" t="t" r="r" b="b"/>
                <a:pathLst>
                  <a:path w="114421" h="202239" extrusionOk="0">
                    <a:moveTo>
                      <a:pt x="105864" y="202240"/>
                    </a:moveTo>
                    <a:cubicBezTo>
                      <a:pt x="102884" y="202240"/>
                      <a:pt x="99992" y="200678"/>
                      <a:pt x="98401" y="197872"/>
                    </a:cubicBezTo>
                    <a:cubicBezTo>
                      <a:pt x="53510" y="117925"/>
                      <a:pt x="0" y="20189"/>
                      <a:pt x="0" y="8562"/>
                    </a:cubicBezTo>
                    <a:cubicBezTo>
                      <a:pt x="0" y="3818"/>
                      <a:pt x="3818" y="0"/>
                      <a:pt x="8562" y="0"/>
                    </a:cubicBezTo>
                    <a:cubicBezTo>
                      <a:pt x="13305" y="0"/>
                      <a:pt x="16747" y="3471"/>
                      <a:pt x="17094" y="7896"/>
                    </a:cubicBezTo>
                    <a:cubicBezTo>
                      <a:pt x="20131" y="20739"/>
                      <a:pt x="77633" y="125879"/>
                      <a:pt x="113326" y="189484"/>
                    </a:cubicBezTo>
                    <a:cubicBezTo>
                      <a:pt x="115640" y="193620"/>
                      <a:pt x="114165" y="198827"/>
                      <a:pt x="110058" y="201141"/>
                    </a:cubicBezTo>
                    <a:cubicBezTo>
                      <a:pt x="108727" y="201893"/>
                      <a:pt x="107281" y="202240"/>
                      <a:pt x="105864" y="202240"/>
                    </a:cubicBezTo>
                    <a:close/>
                    <a:moveTo>
                      <a:pt x="17123" y="8562"/>
                    </a:moveTo>
                    <a:lnTo>
                      <a:pt x="17297" y="8562"/>
                    </a:lnTo>
                    <a:lnTo>
                      <a:pt x="17123" y="85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8136972" y="4222016"/>
                <a:ext cx="106126" cy="224118"/>
              </a:xfrm>
              <a:custGeom>
                <a:avLst/>
                <a:gdLst/>
                <a:ahLst/>
                <a:cxnLst/>
                <a:rect l="l" t="t" r="r" b="b"/>
                <a:pathLst>
                  <a:path w="225800" h="476847" extrusionOk="0">
                    <a:moveTo>
                      <a:pt x="217217" y="476818"/>
                    </a:moveTo>
                    <a:cubicBezTo>
                      <a:pt x="213977" y="476818"/>
                      <a:pt x="210853" y="474938"/>
                      <a:pt x="209436" y="471814"/>
                    </a:cubicBezTo>
                    <a:lnTo>
                      <a:pt x="775" y="12088"/>
                    </a:lnTo>
                    <a:cubicBezTo>
                      <a:pt x="-1192" y="7778"/>
                      <a:pt x="717" y="2716"/>
                      <a:pt x="5027" y="750"/>
                    </a:cubicBezTo>
                    <a:cubicBezTo>
                      <a:pt x="9365" y="-1159"/>
                      <a:pt x="14427" y="692"/>
                      <a:pt x="16365" y="5002"/>
                    </a:cubicBezTo>
                    <a:lnTo>
                      <a:pt x="225026" y="464728"/>
                    </a:lnTo>
                    <a:cubicBezTo>
                      <a:pt x="226993" y="469038"/>
                      <a:pt x="225084" y="474099"/>
                      <a:pt x="220774" y="476066"/>
                    </a:cubicBezTo>
                    <a:cubicBezTo>
                      <a:pt x="219618" y="476587"/>
                      <a:pt x="218432" y="476847"/>
                      <a:pt x="217217" y="476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7882173" y="4181029"/>
                <a:ext cx="98634" cy="221627"/>
              </a:xfrm>
              <a:custGeom>
                <a:avLst/>
                <a:gdLst/>
                <a:ahLst/>
                <a:cxnLst/>
                <a:rect l="l" t="t" r="r" b="b"/>
                <a:pathLst>
                  <a:path w="209859" h="471547" extrusionOk="0">
                    <a:moveTo>
                      <a:pt x="201277" y="471519"/>
                    </a:moveTo>
                    <a:cubicBezTo>
                      <a:pt x="197951" y="471519"/>
                      <a:pt x="194769" y="469552"/>
                      <a:pt x="193410" y="466312"/>
                    </a:cubicBezTo>
                    <a:lnTo>
                      <a:pt x="686" y="11908"/>
                    </a:lnTo>
                    <a:cubicBezTo>
                      <a:pt x="-1165" y="7570"/>
                      <a:pt x="859" y="2537"/>
                      <a:pt x="5227" y="686"/>
                    </a:cubicBezTo>
                    <a:cubicBezTo>
                      <a:pt x="9565" y="-1166"/>
                      <a:pt x="14598" y="859"/>
                      <a:pt x="16449" y="5227"/>
                    </a:cubicBezTo>
                    <a:lnTo>
                      <a:pt x="209173" y="459631"/>
                    </a:lnTo>
                    <a:cubicBezTo>
                      <a:pt x="211025" y="463969"/>
                      <a:pt x="209000" y="469002"/>
                      <a:pt x="204632" y="470853"/>
                    </a:cubicBezTo>
                    <a:cubicBezTo>
                      <a:pt x="203533" y="471316"/>
                      <a:pt x="202405" y="471548"/>
                      <a:pt x="201277" y="4715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8272551" y="4171610"/>
                <a:ext cx="158041" cy="90138"/>
              </a:xfrm>
              <a:custGeom>
                <a:avLst/>
                <a:gdLst/>
                <a:ahLst/>
                <a:cxnLst/>
                <a:rect l="l" t="t" r="r" b="b"/>
                <a:pathLst>
                  <a:path w="336257" h="191782" extrusionOk="0">
                    <a:moveTo>
                      <a:pt x="8552" y="191782"/>
                    </a:moveTo>
                    <a:cubicBezTo>
                      <a:pt x="5515" y="191782"/>
                      <a:pt x="2594" y="190191"/>
                      <a:pt x="1061" y="187328"/>
                    </a:cubicBezTo>
                    <a:cubicBezTo>
                      <a:pt x="-1224" y="183191"/>
                      <a:pt x="309" y="177985"/>
                      <a:pt x="4445" y="175700"/>
                    </a:cubicBezTo>
                    <a:lnTo>
                      <a:pt x="323569" y="1054"/>
                    </a:lnTo>
                    <a:cubicBezTo>
                      <a:pt x="327676" y="-1202"/>
                      <a:pt x="332911" y="273"/>
                      <a:pt x="335197" y="4438"/>
                    </a:cubicBezTo>
                    <a:cubicBezTo>
                      <a:pt x="337482" y="8574"/>
                      <a:pt x="335949" y="13781"/>
                      <a:pt x="331812" y="16066"/>
                    </a:cubicBezTo>
                    <a:lnTo>
                      <a:pt x="12688" y="190712"/>
                    </a:lnTo>
                    <a:cubicBezTo>
                      <a:pt x="11387" y="191435"/>
                      <a:pt x="9969" y="191753"/>
                      <a:pt x="8581" y="191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7364461" y="2899064"/>
                <a:ext cx="601560" cy="1138464"/>
              </a:xfrm>
              <a:custGeom>
                <a:avLst/>
                <a:gdLst/>
                <a:ahLst/>
                <a:cxnLst/>
                <a:rect l="l" t="t" r="r" b="b"/>
                <a:pathLst>
                  <a:path w="1279915" h="2422264" extrusionOk="0">
                    <a:moveTo>
                      <a:pt x="376176" y="2373245"/>
                    </a:moveTo>
                    <a:cubicBezTo>
                      <a:pt x="390175" y="2364481"/>
                      <a:pt x="404638" y="2354474"/>
                      <a:pt x="419649" y="2343164"/>
                    </a:cubicBezTo>
                    <a:cubicBezTo>
                      <a:pt x="650583" y="2168981"/>
                      <a:pt x="823204" y="1922978"/>
                      <a:pt x="942228" y="1681950"/>
                    </a:cubicBezTo>
                    <a:cubicBezTo>
                      <a:pt x="1119680" y="1322592"/>
                      <a:pt x="1297595" y="920686"/>
                      <a:pt x="1278505" y="560778"/>
                    </a:cubicBezTo>
                    <a:cubicBezTo>
                      <a:pt x="1261005" y="230663"/>
                      <a:pt x="975405" y="-160281"/>
                      <a:pt x="534740" y="68396"/>
                    </a:cubicBezTo>
                    <a:cubicBezTo>
                      <a:pt x="137664" y="274454"/>
                      <a:pt x="63791" y="939082"/>
                      <a:pt x="29776" y="1246636"/>
                    </a:cubicBezTo>
                    <a:cubicBezTo>
                      <a:pt x="5103" y="1469702"/>
                      <a:pt x="-110971" y="2678254"/>
                      <a:pt x="376176" y="23732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7396594" y="3077332"/>
                <a:ext cx="314657" cy="1301249"/>
              </a:xfrm>
              <a:custGeom>
                <a:avLst/>
                <a:gdLst/>
                <a:ahLst/>
                <a:cxnLst/>
                <a:rect l="l" t="t" r="r" b="b"/>
                <a:pathLst>
                  <a:path w="669482" h="2768614" extrusionOk="0">
                    <a:moveTo>
                      <a:pt x="8556" y="2768615"/>
                    </a:moveTo>
                    <a:cubicBezTo>
                      <a:pt x="8238" y="2768615"/>
                      <a:pt x="7949" y="2768615"/>
                      <a:pt x="7631" y="2768557"/>
                    </a:cubicBezTo>
                    <a:cubicBezTo>
                      <a:pt x="2945" y="2768066"/>
                      <a:pt x="-468" y="2763843"/>
                      <a:pt x="52" y="2759128"/>
                    </a:cubicBezTo>
                    <a:cubicBezTo>
                      <a:pt x="88735" y="1932032"/>
                      <a:pt x="647065" y="25328"/>
                      <a:pt x="652705" y="6151"/>
                    </a:cubicBezTo>
                    <a:cubicBezTo>
                      <a:pt x="654036" y="1610"/>
                      <a:pt x="658837" y="-964"/>
                      <a:pt x="663320" y="337"/>
                    </a:cubicBezTo>
                    <a:cubicBezTo>
                      <a:pt x="667861" y="1668"/>
                      <a:pt x="670465" y="6412"/>
                      <a:pt x="669134" y="10953"/>
                    </a:cubicBezTo>
                    <a:cubicBezTo>
                      <a:pt x="663523" y="30101"/>
                      <a:pt x="105627" y="1935358"/>
                      <a:pt x="17089" y="2760950"/>
                    </a:cubicBezTo>
                    <a:cubicBezTo>
                      <a:pt x="16626" y="2765318"/>
                      <a:pt x="12924" y="2768586"/>
                      <a:pt x="8585" y="27685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7583712" y="3130811"/>
                <a:ext cx="77143" cy="129577"/>
              </a:xfrm>
              <a:custGeom>
                <a:avLst/>
                <a:gdLst/>
                <a:ahLst/>
                <a:cxnLst/>
                <a:rect l="l" t="t" r="r" b="b"/>
                <a:pathLst>
                  <a:path w="164135" h="275695" extrusionOk="0">
                    <a:moveTo>
                      <a:pt x="155582" y="275696"/>
                    </a:moveTo>
                    <a:cubicBezTo>
                      <a:pt x="154686" y="275696"/>
                      <a:pt x="153789" y="275551"/>
                      <a:pt x="152863" y="275262"/>
                    </a:cubicBezTo>
                    <a:cubicBezTo>
                      <a:pt x="148872" y="273931"/>
                      <a:pt x="144360" y="272427"/>
                      <a:pt x="1068" y="12714"/>
                    </a:cubicBezTo>
                    <a:cubicBezTo>
                      <a:pt x="-1217" y="8578"/>
                      <a:pt x="287" y="3371"/>
                      <a:pt x="4423" y="1086"/>
                    </a:cubicBezTo>
                    <a:cubicBezTo>
                      <a:pt x="8501" y="-1227"/>
                      <a:pt x="13766" y="276"/>
                      <a:pt x="16051" y="4442"/>
                    </a:cubicBezTo>
                    <a:cubicBezTo>
                      <a:pt x="69532" y="101368"/>
                      <a:pt x="151707" y="248420"/>
                      <a:pt x="161194" y="260655"/>
                    </a:cubicBezTo>
                    <a:cubicBezTo>
                      <a:pt x="163710" y="262853"/>
                      <a:pt x="164809" y="266440"/>
                      <a:pt x="163710" y="269824"/>
                    </a:cubicBezTo>
                    <a:cubicBezTo>
                      <a:pt x="162495" y="273411"/>
                      <a:pt x="159169" y="275667"/>
                      <a:pt x="155582" y="275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7470514" y="3326257"/>
                <a:ext cx="126579" cy="163530"/>
              </a:xfrm>
              <a:custGeom>
                <a:avLst/>
                <a:gdLst/>
                <a:ahLst/>
                <a:cxnLst/>
                <a:rect l="l" t="t" r="r" b="b"/>
                <a:pathLst>
                  <a:path w="269318" h="347937" extrusionOk="0">
                    <a:moveTo>
                      <a:pt x="260770" y="347937"/>
                    </a:moveTo>
                    <a:cubicBezTo>
                      <a:pt x="258196" y="347937"/>
                      <a:pt x="255651" y="346780"/>
                      <a:pt x="253973" y="344553"/>
                    </a:cubicBezTo>
                    <a:lnTo>
                      <a:pt x="1751" y="13743"/>
                    </a:lnTo>
                    <a:cubicBezTo>
                      <a:pt x="-1112" y="10012"/>
                      <a:pt x="-389" y="4604"/>
                      <a:pt x="3371" y="1769"/>
                    </a:cubicBezTo>
                    <a:cubicBezTo>
                      <a:pt x="7073" y="-1095"/>
                      <a:pt x="12453" y="-430"/>
                      <a:pt x="15346" y="3389"/>
                    </a:cubicBezTo>
                    <a:lnTo>
                      <a:pt x="267568" y="334198"/>
                    </a:lnTo>
                    <a:cubicBezTo>
                      <a:pt x="270431" y="337930"/>
                      <a:pt x="269708" y="343338"/>
                      <a:pt x="265948" y="346173"/>
                    </a:cubicBezTo>
                    <a:cubicBezTo>
                      <a:pt x="264415" y="347359"/>
                      <a:pt x="262593" y="347937"/>
                      <a:pt x="260770" y="34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7417845" y="3591074"/>
                <a:ext cx="113861" cy="157622"/>
              </a:xfrm>
              <a:custGeom>
                <a:avLst/>
                <a:gdLst/>
                <a:ahLst/>
                <a:cxnLst/>
                <a:rect l="l" t="t" r="r" b="b"/>
                <a:pathLst>
                  <a:path w="242257" h="335365" extrusionOk="0">
                    <a:moveTo>
                      <a:pt x="233688" y="335366"/>
                    </a:moveTo>
                    <a:cubicBezTo>
                      <a:pt x="231027" y="335366"/>
                      <a:pt x="228366" y="334122"/>
                      <a:pt x="226689" y="331750"/>
                    </a:cubicBezTo>
                    <a:lnTo>
                      <a:pt x="1569" y="13523"/>
                    </a:lnTo>
                    <a:cubicBezTo>
                      <a:pt x="-1150" y="9647"/>
                      <a:pt x="-253" y="4325"/>
                      <a:pt x="3623" y="1577"/>
                    </a:cubicBezTo>
                    <a:cubicBezTo>
                      <a:pt x="7470" y="-1142"/>
                      <a:pt x="12821" y="-274"/>
                      <a:pt x="15569" y="3631"/>
                    </a:cubicBezTo>
                    <a:lnTo>
                      <a:pt x="240688" y="321858"/>
                    </a:lnTo>
                    <a:cubicBezTo>
                      <a:pt x="243407" y="325734"/>
                      <a:pt x="242510" y="331056"/>
                      <a:pt x="238634" y="333804"/>
                    </a:cubicBezTo>
                    <a:cubicBezTo>
                      <a:pt x="237130" y="334874"/>
                      <a:pt x="235395" y="335366"/>
                      <a:pt x="233688" y="3353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7624586" y="3246522"/>
                <a:ext cx="190646" cy="123932"/>
              </a:xfrm>
              <a:custGeom>
                <a:avLst/>
                <a:gdLst/>
                <a:ahLst/>
                <a:cxnLst/>
                <a:rect l="l" t="t" r="r" b="b"/>
                <a:pathLst>
                  <a:path w="405630" h="263686" extrusionOk="0">
                    <a:moveTo>
                      <a:pt x="8573" y="263687"/>
                    </a:moveTo>
                    <a:cubicBezTo>
                      <a:pt x="5738" y="263687"/>
                      <a:pt x="2961" y="262269"/>
                      <a:pt x="1342" y="259695"/>
                    </a:cubicBezTo>
                    <a:cubicBezTo>
                      <a:pt x="-1204" y="255703"/>
                      <a:pt x="-18" y="250410"/>
                      <a:pt x="3974" y="247894"/>
                    </a:cubicBezTo>
                    <a:lnTo>
                      <a:pt x="392488" y="1342"/>
                    </a:lnTo>
                    <a:cubicBezTo>
                      <a:pt x="396450" y="-1204"/>
                      <a:pt x="401772" y="-18"/>
                      <a:pt x="404289" y="3974"/>
                    </a:cubicBezTo>
                    <a:cubicBezTo>
                      <a:pt x="406834" y="7965"/>
                      <a:pt x="405648" y="13258"/>
                      <a:pt x="401657" y="15775"/>
                    </a:cubicBezTo>
                    <a:lnTo>
                      <a:pt x="13143" y="262327"/>
                    </a:lnTo>
                    <a:cubicBezTo>
                      <a:pt x="11726" y="263224"/>
                      <a:pt x="10135" y="263658"/>
                      <a:pt x="8573" y="26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9" name="Google Shape;4009;p34"/>
            <p:cNvGrpSpPr/>
            <p:nvPr/>
          </p:nvGrpSpPr>
          <p:grpSpPr>
            <a:xfrm rot="-3726004">
              <a:off x="9082" y="4324089"/>
              <a:ext cx="772283" cy="821988"/>
              <a:chOff x="1968758" y="830460"/>
              <a:chExt cx="2298812" cy="2446767"/>
            </a:xfrm>
          </p:grpSpPr>
          <p:sp>
            <p:nvSpPr>
              <p:cNvPr id="4010" name="Google Shape;4010;p34"/>
              <p:cNvSpPr/>
              <p:nvPr/>
            </p:nvSpPr>
            <p:spPr>
              <a:xfrm rot="-1747443">
                <a:off x="2561744" y="1964455"/>
                <a:ext cx="1561073" cy="982072"/>
              </a:xfrm>
              <a:custGeom>
                <a:avLst/>
                <a:gdLst/>
                <a:ahLst/>
                <a:cxnLst/>
                <a:rect l="l" t="t" r="r" b="b"/>
                <a:pathLst>
                  <a:path w="3896296" h="2451163" extrusionOk="0">
                    <a:moveTo>
                      <a:pt x="0" y="0"/>
                    </a:moveTo>
                    <a:lnTo>
                      <a:pt x="3896296" y="0"/>
                    </a:lnTo>
                    <a:lnTo>
                      <a:pt x="3896296" y="2451164"/>
                    </a:lnTo>
                    <a:lnTo>
                      <a:pt x="0" y="2451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 rot="-1747443">
                <a:off x="2118971" y="1150394"/>
                <a:ext cx="1561073" cy="982072"/>
              </a:xfrm>
              <a:custGeom>
                <a:avLst/>
                <a:gdLst/>
                <a:ahLst/>
                <a:cxnLst/>
                <a:rect l="l" t="t" r="r" b="b"/>
                <a:pathLst>
                  <a:path w="3896296" h="2451163" extrusionOk="0">
                    <a:moveTo>
                      <a:pt x="0" y="0"/>
                    </a:moveTo>
                    <a:lnTo>
                      <a:pt x="3896297" y="0"/>
                    </a:lnTo>
                    <a:lnTo>
                      <a:pt x="3896297" y="2451164"/>
                    </a:lnTo>
                    <a:lnTo>
                      <a:pt x="0" y="2451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 rot="-1718335">
                <a:off x="2425956" y="1475256"/>
                <a:ext cx="22648" cy="1913601"/>
              </a:xfrm>
              <a:custGeom>
                <a:avLst/>
                <a:gdLst/>
                <a:ahLst/>
                <a:cxnLst/>
                <a:rect l="l" t="t" r="r" b="b"/>
                <a:pathLst>
                  <a:path w="56388" h="4764501" extrusionOk="0">
                    <a:moveTo>
                      <a:pt x="0" y="0"/>
                    </a:moveTo>
                    <a:lnTo>
                      <a:pt x="56388" y="0"/>
                    </a:lnTo>
                    <a:lnTo>
                      <a:pt x="56388" y="4764502"/>
                    </a:lnTo>
                    <a:lnTo>
                      <a:pt x="0" y="47645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2421208" y="1620381"/>
                <a:ext cx="1423302" cy="908913"/>
              </a:xfrm>
              <a:custGeom>
                <a:avLst/>
                <a:gdLst/>
                <a:ahLst/>
                <a:cxnLst/>
                <a:rect l="l" t="t" r="r" b="b"/>
                <a:pathLst>
                  <a:path w="3558254" h="2272283" extrusionOk="0">
                    <a:moveTo>
                      <a:pt x="0" y="1905952"/>
                    </a:moveTo>
                    <a:cubicBezTo>
                      <a:pt x="1131475" y="1270635"/>
                      <a:pt x="2262950" y="635318"/>
                      <a:pt x="3394424" y="0"/>
                    </a:cubicBezTo>
                    <a:cubicBezTo>
                      <a:pt x="3423857" y="43339"/>
                      <a:pt x="3454908" y="94393"/>
                      <a:pt x="3484245" y="153257"/>
                    </a:cubicBezTo>
                    <a:cubicBezTo>
                      <a:pt x="3516725" y="218218"/>
                      <a:pt x="3540538" y="279083"/>
                      <a:pt x="3558254" y="332899"/>
                    </a:cubicBezTo>
                    <a:cubicBezTo>
                      <a:pt x="2437924" y="979360"/>
                      <a:pt x="1317593" y="1625822"/>
                      <a:pt x="197263" y="2272284"/>
                    </a:cubicBezTo>
                    <a:cubicBezTo>
                      <a:pt x="131540" y="2150174"/>
                      <a:pt x="65723" y="2028063"/>
                      <a:pt x="0" y="19058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3338400" y="830460"/>
                <a:ext cx="448306" cy="803292"/>
              </a:xfrm>
              <a:custGeom>
                <a:avLst/>
                <a:gdLst/>
                <a:ahLst/>
                <a:cxnLst/>
                <a:rect l="l" t="t" r="r" b="b"/>
                <a:pathLst>
                  <a:path w="1120764" h="2008230" extrusionOk="0">
                    <a:moveTo>
                      <a:pt x="1106689" y="2008230"/>
                    </a:moveTo>
                    <a:cubicBezTo>
                      <a:pt x="1101736" y="2008230"/>
                      <a:pt x="1096878" y="2005658"/>
                      <a:pt x="1094402" y="2000896"/>
                    </a:cubicBezTo>
                    <a:lnTo>
                      <a:pt x="1789" y="20934"/>
                    </a:lnTo>
                    <a:cubicBezTo>
                      <a:pt x="-2021" y="14171"/>
                      <a:pt x="455" y="5504"/>
                      <a:pt x="7313" y="1789"/>
                    </a:cubicBezTo>
                    <a:cubicBezTo>
                      <a:pt x="14076" y="-2021"/>
                      <a:pt x="22648" y="455"/>
                      <a:pt x="26459" y="7313"/>
                    </a:cubicBezTo>
                    <a:lnTo>
                      <a:pt x="1118976" y="1987370"/>
                    </a:lnTo>
                    <a:cubicBezTo>
                      <a:pt x="1122786" y="1994133"/>
                      <a:pt x="1120310" y="2002801"/>
                      <a:pt x="1113452" y="2006516"/>
                    </a:cubicBezTo>
                    <a:cubicBezTo>
                      <a:pt x="1111261" y="2007754"/>
                      <a:pt x="1108975" y="2008230"/>
                      <a:pt x="1106689" y="2008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3840993" y="1748050"/>
                <a:ext cx="426578" cy="765624"/>
              </a:xfrm>
              <a:custGeom>
                <a:avLst/>
                <a:gdLst/>
                <a:ahLst/>
                <a:cxnLst/>
                <a:rect l="l" t="t" r="r" b="b"/>
                <a:pathLst>
                  <a:path w="1066444" h="1914061" extrusionOk="0">
                    <a:moveTo>
                      <a:pt x="1052430" y="1914061"/>
                    </a:moveTo>
                    <a:cubicBezTo>
                      <a:pt x="1047477" y="1914061"/>
                      <a:pt x="1042619" y="1911394"/>
                      <a:pt x="1040047" y="1906727"/>
                    </a:cubicBezTo>
                    <a:lnTo>
                      <a:pt x="1727" y="20872"/>
                    </a:lnTo>
                    <a:cubicBezTo>
                      <a:pt x="-1988" y="14014"/>
                      <a:pt x="489" y="5442"/>
                      <a:pt x="7251" y="1727"/>
                    </a:cubicBezTo>
                    <a:cubicBezTo>
                      <a:pt x="14014" y="-1988"/>
                      <a:pt x="22587" y="489"/>
                      <a:pt x="26397" y="7252"/>
                    </a:cubicBezTo>
                    <a:lnTo>
                      <a:pt x="1064717" y="1893106"/>
                    </a:lnTo>
                    <a:cubicBezTo>
                      <a:pt x="1068432" y="1899964"/>
                      <a:pt x="1065955" y="1908537"/>
                      <a:pt x="1059193" y="1912251"/>
                    </a:cubicBezTo>
                    <a:cubicBezTo>
                      <a:pt x="1057002" y="1913394"/>
                      <a:pt x="1054716" y="1913966"/>
                      <a:pt x="1052430" y="19139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3418550" y="1744076"/>
                <a:ext cx="245197" cy="201102"/>
              </a:xfrm>
              <a:custGeom>
                <a:avLst/>
                <a:gdLst/>
                <a:ahLst/>
                <a:cxnLst/>
                <a:rect l="l" t="t" r="r" b="b"/>
                <a:pathLst>
                  <a:path w="612992" h="502755" extrusionOk="0">
                    <a:moveTo>
                      <a:pt x="122135" y="502660"/>
                    </a:moveTo>
                    <a:cubicBezTo>
                      <a:pt x="119753" y="502660"/>
                      <a:pt x="117277" y="501993"/>
                      <a:pt x="115086" y="500755"/>
                    </a:cubicBezTo>
                    <a:cubicBezTo>
                      <a:pt x="110705" y="498183"/>
                      <a:pt x="108038" y="493611"/>
                      <a:pt x="108038" y="488563"/>
                    </a:cubicBezTo>
                    <a:cubicBezTo>
                      <a:pt x="108038" y="446177"/>
                      <a:pt x="32028" y="334448"/>
                      <a:pt x="2786" y="294920"/>
                    </a:cubicBezTo>
                    <a:cubicBezTo>
                      <a:pt x="405" y="291681"/>
                      <a:pt x="-547" y="287586"/>
                      <a:pt x="310" y="283680"/>
                    </a:cubicBezTo>
                    <a:cubicBezTo>
                      <a:pt x="1072" y="279775"/>
                      <a:pt x="3548" y="276346"/>
                      <a:pt x="6977" y="274346"/>
                    </a:cubicBezTo>
                    <a:lnTo>
                      <a:pt x="471988" y="1931"/>
                    </a:lnTo>
                    <a:cubicBezTo>
                      <a:pt x="476941" y="-927"/>
                      <a:pt x="483227" y="-641"/>
                      <a:pt x="487800" y="2979"/>
                    </a:cubicBezTo>
                    <a:cubicBezTo>
                      <a:pt x="524090" y="31173"/>
                      <a:pt x="553808" y="65844"/>
                      <a:pt x="576001" y="105944"/>
                    </a:cubicBezTo>
                    <a:cubicBezTo>
                      <a:pt x="593813" y="138043"/>
                      <a:pt x="606195" y="172714"/>
                      <a:pt x="612767" y="208909"/>
                    </a:cubicBezTo>
                    <a:cubicBezTo>
                      <a:pt x="613815" y="214814"/>
                      <a:pt x="611148" y="220625"/>
                      <a:pt x="606005" y="223673"/>
                    </a:cubicBezTo>
                    <a:lnTo>
                      <a:pt x="129278" y="500850"/>
                    </a:lnTo>
                    <a:cubicBezTo>
                      <a:pt x="127088" y="502089"/>
                      <a:pt x="124611" y="502755"/>
                      <a:pt x="122230" y="502755"/>
                    </a:cubicBezTo>
                    <a:close/>
                    <a:moveTo>
                      <a:pt x="34695" y="290824"/>
                    </a:moveTo>
                    <a:cubicBezTo>
                      <a:pt x="58793" y="324447"/>
                      <a:pt x="117944" y="410553"/>
                      <a:pt x="132803" y="466084"/>
                    </a:cubicBezTo>
                    <a:lnTo>
                      <a:pt x="583145" y="204337"/>
                    </a:lnTo>
                    <a:cubicBezTo>
                      <a:pt x="576763" y="174619"/>
                      <a:pt x="566095" y="146234"/>
                      <a:pt x="551331" y="119660"/>
                    </a:cubicBezTo>
                    <a:cubicBezTo>
                      <a:pt x="532758" y="86227"/>
                      <a:pt x="507516" y="55842"/>
                      <a:pt x="477893" y="31268"/>
                    </a:cubicBezTo>
                    <a:lnTo>
                      <a:pt x="34695" y="290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2526930" y="2244157"/>
                <a:ext cx="246938" cy="199204"/>
              </a:xfrm>
              <a:custGeom>
                <a:avLst/>
                <a:gdLst/>
                <a:ahLst/>
                <a:cxnLst/>
                <a:rect l="l" t="t" r="r" b="b"/>
                <a:pathLst>
                  <a:path w="617345" h="498010" extrusionOk="0">
                    <a:moveTo>
                      <a:pt x="125570" y="498010"/>
                    </a:moveTo>
                    <a:cubicBezTo>
                      <a:pt x="122331" y="498010"/>
                      <a:pt x="119092" y="496867"/>
                      <a:pt x="116521" y="494677"/>
                    </a:cubicBezTo>
                    <a:cubicBezTo>
                      <a:pt x="88327" y="470864"/>
                      <a:pt x="64514" y="442956"/>
                      <a:pt x="45464" y="411523"/>
                    </a:cubicBezTo>
                    <a:cubicBezTo>
                      <a:pt x="21842" y="372471"/>
                      <a:pt x="6602" y="329418"/>
                      <a:pt x="125" y="283793"/>
                    </a:cubicBezTo>
                    <a:cubicBezTo>
                      <a:pt x="-637" y="278078"/>
                      <a:pt x="2125" y="272458"/>
                      <a:pt x="7079" y="269601"/>
                    </a:cubicBezTo>
                    <a:lnTo>
                      <a:pt x="474851" y="1853"/>
                    </a:lnTo>
                    <a:cubicBezTo>
                      <a:pt x="478280" y="-147"/>
                      <a:pt x="482471" y="-528"/>
                      <a:pt x="486281" y="710"/>
                    </a:cubicBezTo>
                    <a:cubicBezTo>
                      <a:pt x="490091" y="1948"/>
                      <a:pt x="493139" y="4806"/>
                      <a:pt x="494759" y="8425"/>
                    </a:cubicBezTo>
                    <a:cubicBezTo>
                      <a:pt x="514475" y="53478"/>
                      <a:pt x="573530" y="175018"/>
                      <a:pt x="610297" y="196068"/>
                    </a:cubicBezTo>
                    <a:cubicBezTo>
                      <a:pt x="614678" y="198544"/>
                      <a:pt x="617345" y="203211"/>
                      <a:pt x="617345" y="208260"/>
                    </a:cubicBezTo>
                    <a:cubicBezTo>
                      <a:pt x="617345" y="213308"/>
                      <a:pt x="614678" y="217975"/>
                      <a:pt x="610297" y="220452"/>
                    </a:cubicBezTo>
                    <a:lnTo>
                      <a:pt x="132618" y="496010"/>
                    </a:lnTo>
                    <a:cubicBezTo>
                      <a:pt x="130427" y="497248"/>
                      <a:pt x="127951" y="497915"/>
                      <a:pt x="125570" y="497915"/>
                    </a:cubicBezTo>
                    <a:close/>
                    <a:moveTo>
                      <a:pt x="29462" y="289222"/>
                    </a:moveTo>
                    <a:cubicBezTo>
                      <a:pt x="36035" y="327608"/>
                      <a:pt x="49560" y="363803"/>
                      <a:pt x="69563" y="396950"/>
                    </a:cubicBezTo>
                    <a:cubicBezTo>
                      <a:pt x="85279" y="422858"/>
                      <a:pt x="104615" y="446290"/>
                      <a:pt x="127189" y="466673"/>
                    </a:cubicBezTo>
                    <a:lnTo>
                      <a:pt x="578388" y="206355"/>
                    </a:lnTo>
                    <a:cubicBezTo>
                      <a:pt x="537716" y="165778"/>
                      <a:pt x="492377" y="71671"/>
                      <a:pt x="475232" y="34048"/>
                    </a:cubicBezTo>
                    <a:lnTo>
                      <a:pt x="29367" y="2892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2759926" y="1878628"/>
                <a:ext cx="667979" cy="426186"/>
              </a:xfrm>
              <a:custGeom>
                <a:avLst/>
                <a:gdLst/>
                <a:ahLst/>
                <a:cxnLst/>
                <a:rect l="l" t="t" r="r" b="b"/>
                <a:pathLst>
                  <a:path w="1669947" h="1065466" extrusionOk="0">
                    <a:moveTo>
                      <a:pt x="131642" y="1065466"/>
                    </a:moveTo>
                    <a:cubicBezTo>
                      <a:pt x="120593" y="1065466"/>
                      <a:pt x="116117" y="1052988"/>
                      <a:pt x="108592" y="1032414"/>
                    </a:cubicBezTo>
                    <a:cubicBezTo>
                      <a:pt x="100781" y="1010793"/>
                      <a:pt x="88970" y="978217"/>
                      <a:pt x="70206" y="946880"/>
                    </a:cubicBezTo>
                    <a:cubicBezTo>
                      <a:pt x="69349" y="945642"/>
                      <a:pt x="60110" y="932116"/>
                      <a:pt x="3150" y="861441"/>
                    </a:cubicBezTo>
                    <a:cubicBezTo>
                      <a:pt x="483" y="858202"/>
                      <a:pt x="-565" y="853916"/>
                      <a:pt x="293" y="849820"/>
                    </a:cubicBezTo>
                    <a:cubicBezTo>
                      <a:pt x="1055" y="845724"/>
                      <a:pt x="3722" y="842200"/>
                      <a:pt x="7341" y="840200"/>
                    </a:cubicBezTo>
                    <a:lnTo>
                      <a:pt x="1536294" y="1714"/>
                    </a:lnTo>
                    <a:cubicBezTo>
                      <a:pt x="1540009" y="-286"/>
                      <a:pt x="1544486" y="-572"/>
                      <a:pt x="1548391" y="1047"/>
                    </a:cubicBezTo>
                    <a:cubicBezTo>
                      <a:pt x="1552296" y="2667"/>
                      <a:pt x="1555344" y="5905"/>
                      <a:pt x="1556582" y="10001"/>
                    </a:cubicBezTo>
                    <a:cubicBezTo>
                      <a:pt x="1566393" y="42195"/>
                      <a:pt x="1580109" y="73152"/>
                      <a:pt x="1597445" y="101917"/>
                    </a:cubicBezTo>
                    <a:cubicBezTo>
                      <a:pt x="1616209" y="133159"/>
                      <a:pt x="1639164" y="161829"/>
                      <a:pt x="1665548" y="187071"/>
                    </a:cubicBezTo>
                    <a:cubicBezTo>
                      <a:pt x="1668787" y="190119"/>
                      <a:pt x="1670406" y="194595"/>
                      <a:pt x="1669835" y="199072"/>
                    </a:cubicBezTo>
                    <a:cubicBezTo>
                      <a:pt x="1669263" y="203549"/>
                      <a:pt x="1666596" y="207454"/>
                      <a:pt x="1662691" y="209550"/>
                    </a:cubicBezTo>
                    <a:cubicBezTo>
                      <a:pt x="450825" y="879538"/>
                      <a:pt x="166599" y="1042130"/>
                      <a:pt x="144596" y="1059084"/>
                    </a:cubicBezTo>
                    <a:cubicBezTo>
                      <a:pt x="142501" y="1061751"/>
                      <a:pt x="139548" y="1063942"/>
                      <a:pt x="136691" y="1064704"/>
                    </a:cubicBezTo>
                    <a:cubicBezTo>
                      <a:pt x="134881" y="1065180"/>
                      <a:pt x="133166" y="1065466"/>
                      <a:pt x="131642" y="1065466"/>
                    </a:cubicBezTo>
                    <a:close/>
                    <a:moveTo>
                      <a:pt x="94304" y="932306"/>
                    </a:moveTo>
                    <a:cubicBezTo>
                      <a:pt x="114593" y="966025"/>
                      <a:pt x="126880" y="1000220"/>
                      <a:pt x="135167" y="1022889"/>
                    </a:cubicBezTo>
                    <a:cubicBezTo>
                      <a:pt x="136119" y="1025652"/>
                      <a:pt x="137167" y="1028509"/>
                      <a:pt x="138119" y="1031176"/>
                    </a:cubicBezTo>
                    <a:cubicBezTo>
                      <a:pt x="196793" y="992505"/>
                      <a:pt x="456064" y="844581"/>
                      <a:pt x="1632592" y="194119"/>
                    </a:cubicBezTo>
                    <a:cubicBezTo>
                      <a:pt x="1610018" y="170592"/>
                      <a:pt x="1590111" y="144589"/>
                      <a:pt x="1573251" y="116586"/>
                    </a:cubicBezTo>
                    <a:cubicBezTo>
                      <a:pt x="1557726" y="90678"/>
                      <a:pt x="1544867" y="63246"/>
                      <a:pt x="1534961" y="34766"/>
                    </a:cubicBezTo>
                    <a:lnTo>
                      <a:pt x="35630" y="856964"/>
                    </a:lnTo>
                    <a:cubicBezTo>
                      <a:pt x="76016" y="907065"/>
                      <a:pt x="89542" y="924782"/>
                      <a:pt x="94019" y="932497"/>
                    </a:cubicBezTo>
                    <a:lnTo>
                      <a:pt x="94304" y="93230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3159804" y="1930816"/>
                <a:ext cx="193990" cy="115112"/>
              </a:xfrm>
              <a:custGeom>
                <a:avLst/>
                <a:gdLst/>
                <a:ahLst/>
                <a:cxnLst/>
                <a:rect l="l" t="t" r="r" b="b"/>
                <a:pathLst>
                  <a:path w="484975" h="287779" extrusionOk="0">
                    <a:moveTo>
                      <a:pt x="14126" y="287779"/>
                    </a:moveTo>
                    <a:cubicBezTo>
                      <a:pt x="9268" y="287779"/>
                      <a:pt x="4506" y="285207"/>
                      <a:pt x="1839" y="280635"/>
                    </a:cubicBezTo>
                    <a:cubicBezTo>
                      <a:pt x="-1971" y="273873"/>
                      <a:pt x="315" y="265300"/>
                      <a:pt x="7078" y="261395"/>
                    </a:cubicBezTo>
                    <a:lnTo>
                      <a:pt x="463897" y="1839"/>
                    </a:lnTo>
                    <a:cubicBezTo>
                      <a:pt x="470659" y="-1971"/>
                      <a:pt x="479232" y="315"/>
                      <a:pt x="483137" y="7077"/>
                    </a:cubicBezTo>
                    <a:cubicBezTo>
                      <a:pt x="486947" y="13840"/>
                      <a:pt x="484661" y="22413"/>
                      <a:pt x="477898" y="26318"/>
                    </a:cubicBezTo>
                    <a:lnTo>
                      <a:pt x="21079" y="285874"/>
                    </a:lnTo>
                    <a:cubicBezTo>
                      <a:pt x="18889" y="287112"/>
                      <a:pt x="16507" y="287684"/>
                      <a:pt x="14126" y="287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2826285" y="2117607"/>
                <a:ext cx="194958" cy="117919"/>
              </a:xfrm>
              <a:custGeom>
                <a:avLst/>
                <a:gdLst/>
                <a:ahLst/>
                <a:cxnLst/>
                <a:rect l="l" t="t" r="r" b="b"/>
                <a:pathLst>
                  <a:path w="487394" h="294798" extrusionOk="0">
                    <a:moveTo>
                      <a:pt x="14097" y="294799"/>
                    </a:moveTo>
                    <a:cubicBezTo>
                      <a:pt x="9239" y="294799"/>
                      <a:pt x="4477" y="292322"/>
                      <a:pt x="1905" y="287751"/>
                    </a:cubicBezTo>
                    <a:cubicBezTo>
                      <a:pt x="-2000" y="280988"/>
                      <a:pt x="286" y="272415"/>
                      <a:pt x="7049" y="268510"/>
                    </a:cubicBezTo>
                    <a:lnTo>
                      <a:pt x="466249" y="1905"/>
                    </a:lnTo>
                    <a:cubicBezTo>
                      <a:pt x="472917" y="-2000"/>
                      <a:pt x="481584" y="286"/>
                      <a:pt x="485489" y="7049"/>
                    </a:cubicBezTo>
                    <a:cubicBezTo>
                      <a:pt x="489395" y="13811"/>
                      <a:pt x="487109" y="22384"/>
                      <a:pt x="480346" y="26289"/>
                    </a:cubicBezTo>
                    <a:lnTo>
                      <a:pt x="21146" y="292894"/>
                    </a:lnTo>
                    <a:cubicBezTo>
                      <a:pt x="18955" y="294227"/>
                      <a:pt x="16478" y="294799"/>
                      <a:pt x="14097" y="294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3035615" y="2083761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7" y="28956"/>
                      <a:pt x="136207" y="64579"/>
                    </a:cubicBezTo>
                    <a:cubicBezTo>
                      <a:pt x="136207" y="100203"/>
                      <a:pt x="105632" y="129159"/>
                      <a:pt x="68104" y="129159"/>
                    </a:cubicBezTo>
                    <a:close/>
                    <a:moveTo>
                      <a:pt x="68104" y="28194"/>
                    </a:moveTo>
                    <a:cubicBezTo>
                      <a:pt x="46101" y="28194"/>
                      <a:pt x="28194" y="44577"/>
                      <a:pt x="28194" y="64579"/>
                    </a:cubicBezTo>
                    <a:cubicBezTo>
                      <a:pt x="28194" y="84582"/>
                      <a:pt x="46101" y="100965"/>
                      <a:pt x="68104" y="100965"/>
                    </a:cubicBezTo>
                    <a:cubicBezTo>
                      <a:pt x="90106" y="100965"/>
                      <a:pt x="108013" y="84677"/>
                      <a:pt x="108013" y="64579"/>
                    </a:cubicBezTo>
                    <a:cubicBezTo>
                      <a:pt x="108013" y="44482"/>
                      <a:pt x="90106" y="28194"/>
                      <a:pt x="68104" y="281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3096323" y="2046367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7" y="28956"/>
                      <a:pt x="136207" y="64579"/>
                    </a:cubicBezTo>
                    <a:cubicBezTo>
                      <a:pt x="136207" y="100203"/>
                      <a:pt x="105632" y="129159"/>
                      <a:pt x="68104" y="129159"/>
                    </a:cubicBezTo>
                    <a:close/>
                    <a:moveTo>
                      <a:pt x="68104" y="28099"/>
                    </a:moveTo>
                    <a:cubicBezTo>
                      <a:pt x="46101" y="28099"/>
                      <a:pt x="28194" y="44387"/>
                      <a:pt x="28194" y="64484"/>
                    </a:cubicBezTo>
                    <a:cubicBezTo>
                      <a:pt x="28194" y="84582"/>
                      <a:pt x="46101" y="100870"/>
                      <a:pt x="68104" y="100870"/>
                    </a:cubicBezTo>
                    <a:cubicBezTo>
                      <a:pt x="90106" y="100870"/>
                      <a:pt x="108013" y="84582"/>
                      <a:pt x="108013" y="64484"/>
                    </a:cubicBezTo>
                    <a:cubicBezTo>
                      <a:pt x="108013" y="44387"/>
                      <a:pt x="90106" y="28099"/>
                      <a:pt x="68104" y="28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2616916" y="2322282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8" y="28956"/>
                      <a:pt x="136208" y="64579"/>
                    </a:cubicBezTo>
                    <a:cubicBezTo>
                      <a:pt x="136208" y="100203"/>
                      <a:pt x="105632" y="129159"/>
                      <a:pt x="68104" y="129159"/>
                    </a:cubicBezTo>
                    <a:close/>
                    <a:moveTo>
                      <a:pt x="68104" y="28099"/>
                    </a:moveTo>
                    <a:cubicBezTo>
                      <a:pt x="46101" y="28099"/>
                      <a:pt x="28194" y="44482"/>
                      <a:pt x="28194" y="64484"/>
                    </a:cubicBezTo>
                    <a:cubicBezTo>
                      <a:pt x="28194" y="84487"/>
                      <a:pt x="46101" y="100870"/>
                      <a:pt x="68104" y="100870"/>
                    </a:cubicBezTo>
                    <a:cubicBezTo>
                      <a:pt x="90107" y="100870"/>
                      <a:pt x="108014" y="84582"/>
                      <a:pt x="108014" y="64484"/>
                    </a:cubicBezTo>
                    <a:cubicBezTo>
                      <a:pt x="108014" y="44387"/>
                      <a:pt x="90107" y="28099"/>
                      <a:pt x="68104" y="28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3518303" y="1814677"/>
                <a:ext cx="54483" cy="51663"/>
              </a:xfrm>
              <a:custGeom>
                <a:avLst/>
                <a:gdLst/>
                <a:ahLst/>
                <a:cxnLst/>
                <a:rect l="l" t="t" r="r" b="b"/>
                <a:pathLst>
                  <a:path w="136207" h="129158" extrusionOk="0">
                    <a:moveTo>
                      <a:pt x="68104" y="129159"/>
                    </a:moveTo>
                    <a:cubicBezTo>
                      <a:pt x="30575" y="129159"/>
                      <a:pt x="0" y="100203"/>
                      <a:pt x="0" y="64579"/>
                    </a:cubicBezTo>
                    <a:cubicBezTo>
                      <a:pt x="0" y="28956"/>
                      <a:pt x="30575" y="0"/>
                      <a:pt x="68104" y="0"/>
                    </a:cubicBezTo>
                    <a:cubicBezTo>
                      <a:pt x="105632" y="0"/>
                      <a:pt x="136207" y="28956"/>
                      <a:pt x="136207" y="64579"/>
                    </a:cubicBezTo>
                    <a:cubicBezTo>
                      <a:pt x="136207" y="100203"/>
                      <a:pt x="105632" y="129159"/>
                      <a:pt x="68104" y="129159"/>
                    </a:cubicBezTo>
                    <a:close/>
                    <a:moveTo>
                      <a:pt x="68104" y="28099"/>
                    </a:moveTo>
                    <a:cubicBezTo>
                      <a:pt x="46101" y="28099"/>
                      <a:pt x="28194" y="44387"/>
                      <a:pt x="28194" y="64484"/>
                    </a:cubicBezTo>
                    <a:cubicBezTo>
                      <a:pt x="28194" y="84582"/>
                      <a:pt x="46101" y="100870"/>
                      <a:pt x="68104" y="100870"/>
                    </a:cubicBezTo>
                    <a:cubicBezTo>
                      <a:pt x="90106" y="100870"/>
                      <a:pt x="108013" y="84487"/>
                      <a:pt x="108013" y="64484"/>
                    </a:cubicBezTo>
                    <a:cubicBezTo>
                      <a:pt x="108013" y="44482"/>
                      <a:pt x="90106" y="28099"/>
                      <a:pt x="68104" y="28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34"/>
              <p:cNvSpPr/>
              <p:nvPr/>
            </p:nvSpPr>
            <p:spPr>
              <a:xfrm>
                <a:off x="2553892" y="2361267"/>
                <a:ext cx="54475" cy="35711"/>
              </a:xfrm>
              <a:custGeom>
                <a:avLst/>
                <a:gdLst/>
                <a:ahLst/>
                <a:cxnLst/>
                <a:rect l="l" t="t" r="r" b="b"/>
                <a:pathLst>
                  <a:path w="136187" h="89278" extrusionOk="0">
                    <a:moveTo>
                      <a:pt x="14068" y="89278"/>
                    </a:moveTo>
                    <a:cubicBezTo>
                      <a:pt x="9782" y="89278"/>
                      <a:pt x="5495" y="87278"/>
                      <a:pt x="2828" y="83658"/>
                    </a:cubicBezTo>
                    <a:cubicBezTo>
                      <a:pt x="-1839" y="77467"/>
                      <a:pt x="-601" y="68609"/>
                      <a:pt x="5591" y="63942"/>
                    </a:cubicBezTo>
                    <a:cubicBezTo>
                      <a:pt x="15306" y="56608"/>
                      <a:pt x="98650" y="10887"/>
                      <a:pt x="115319" y="1743"/>
                    </a:cubicBezTo>
                    <a:cubicBezTo>
                      <a:pt x="122081" y="-1971"/>
                      <a:pt x="130749" y="410"/>
                      <a:pt x="134464" y="7363"/>
                    </a:cubicBezTo>
                    <a:cubicBezTo>
                      <a:pt x="138179" y="14221"/>
                      <a:pt x="135702" y="22794"/>
                      <a:pt x="128844" y="26508"/>
                    </a:cubicBezTo>
                    <a:cubicBezTo>
                      <a:pt x="81600" y="52417"/>
                      <a:pt x="28260" y="82230"/>
                      <a:pt x="22450" y="86516"/>
                    </a:cubicBezTo>
                    <a:cubicBezTo>
                      <a:pt x="19878" y="88421"/>
                      <a:pt x="16925" y="89278"/>
                      <a:pt x="14068" y="892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34"/>
              <p:cNvSpPr/>
              <p:nvPr/>
            </p:nvSpPr>
            <p:spPr>
              <a:xfrm>
                <a:off x="2672425" y="2295426"/>
                <a:ext cx="54502" cy="36645"/>
              </a:xfrm>
              <a:custGeom>
                <a:avLst/>
                <a:gdLst/>
                <a:ahLst/>
                <a:cxnLst/>
                <a:rect l="l" t="t" r="r" b="b"/>
                <a:pathLst>
                  <a:path w="136256" h="91612" extrusionOk="0">
                    <a:moveTo>
                      <a:pt x="14122" y="91613"/>
                    </a:moveTo>
                    <a:cubicBezTo>
                      <a:pt x="9264" y="91613"/>
                      <a:pt x="4597" y="89136"/>
                      <a:pt x="1930" y="84660"/>
                    </a:cubicBezTo>
                    <a:cubicBezTo>
                      <a:pt x="-1975" y="77897"/>
                      <a:pt x="215" y="69324"/>
                      <a:pt x="6978" y="65324"/>
                    </a:cubicBezTo>
                    <a:lnTo>
                      <a:pt x="114991" y="1887"/>
                    </a:lnTo>
                    <a:cubicBezTo>
                      <a:pt x="121564" y="-1923"/>
                      <a:pt x="130231" y="173"/>
                      <a:pt x="134327" y="6936"/>
                    </a:cubicBezTo>
                    <a:cubicBezTo>
                      <a:pt x="138232" y="13698"/>
                      <a:pt x="136042" y="22271"/>
                      <a:pt x="129279" y="26271"/>
                    </a:cubicBezTo>
                    <a:lnTo>
                      <a:pt x="21265" y="89708"/>
                    </a:lnTo>
                    <a:cubicBezTo>
                      <a:pt x="19075" y="91041"/>
                      <a:pt x="16598" y="91613"/>
                      <a:pt x="14122" y="916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577788" y="1786918"/>
                <a:ext cx="53533" cy="35908"/>
              </a:xfrm>
              <a:custGeom>
                <a:avLst/>
                <a:gdLst/>
                <a:ahLst/>
                <a:cxnLst/>
                <a:rect l="l" t="t" r="r" b="b"/>
                <a:pathLst>
                  <a:path w="133833" h="89771" extrusionOk="0">
                    <a:moveTo>
                      <a:pt x="14101" y="89771"/>
                    </a:moveTo>
                    <a:cubicBezTo>
                      <a:pt x="9243" y="89771"/>
                      <a:pt x="4576" y="87295"/>
                      <a:pt x="1909" y="82818"/>
                    </a:cubicBezTo>
                    <a:cubicBezTo>
                      <a:pt x="-1997" y="76055"/>
                      <a:pt x="289" y="67483"/>
                      <a:pt x="6957" y="63578"/>
                    </a:cubicBezTo>
                    <a:lnTo>
                      <a:pt x="112684" y="1951"/>
                    </a:lnTo>
                    <a:cubicBezTo>
                      <a:pt x="119352" y="-2050"/>
                      <a:pt x="128020" y="332"/>
                      <a:pt x="131925" y="6999"/>
                    </a:cubicBezTo>
                    <a:cubicBezTo>
                      <a:pt x="135830" y="13667"/>
                      <a:pt x="133544" y="22334"/>
                      <a:pt x="126877" y="26240"/>
                    </a:cubicBezTo>
                    <a:lnTo>
                      <a:pt x="21149" y="87867"/>
                    </a:lnTo>
                    <a:cubicBezTo>
                      <a:pt x="18958" y="89200"/>
                      <a:pt x="16482" y="89771"/>
                      <a:pt x="14005" y="897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455721" y="1851096"/>
                <a:ext cx="56396" cy="35949"/>
              </a:xfrm>
              <a:custGeom>
                <a:avLst/>
                <a:gdLst/>
                <a:ahLst/>
                <a:cxnLst/>
                <a:rect l="l" t="t" r="r" b="b"/>
                <a:pathLst>
                  <a:path w="140989" h="89872" extrusionOk="0">
                    <a:moveTo>
                      <a:pt x="14106" y="89873"/>
                    </a:moveTo>
                    <a:cubicBezTo>
                      <a:pt x="9154" y="89873"/>
                      <a:pt x="4296" y="87206"/>
                      <a:pt x="1724" y="82538"/>
                    </a:cubicBezTo>
                    <a:cubicBezTo>
                      <a:pt x="-1991" y="75680"/>
                      <a:pt x="486" y="67108"/>
                      <a:pt x="7344" y="63393"/>
                    </a:cubicBezTo>
                    <a:lnTo>
                      <a:pt x="120120" y="1766"/>
                    </a:lnTo>
                    <a:cubicBezTo>
                      <a:pt x="126978" y="-2044"/>
                      <a:pt x="135550" y="528"/>
                      <a:pt x="139265" y="7386"/>
                    </a:cubicBezTo>
                    <a:cubicBezTo>
                      <a:pt x="142980" y="14244"/>
                      <a:pt x="140503" y="22817"/>
                      <a:pt x="133645" y="26531"/>
                    </a:cubicBezTo>
                    <a:lnTo>
                      <a:pt x="20869" y="88158"/>
                    </a:lnTo>
                    <a:cubicBezTo>
                      <a:pt x="18679" y="89301"/>
                      <a:pt x="16393" y="89873"/>
                      <a:pt x="14106" y="89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2820146" y="2602677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8988" y="339715"/>
                    </a:moveTo>
                    <a:cubicBezTo>
                      <a:pt x="492145" y="560219"/>
                      <a:pt x="523864" y="767960"/>
                      <a:pt x="449759" y="803774"/>
                    </a:cubicBezTo>
                    <a:cubicBezTo>
                      <a:pt x="375750" y="839587"/>
                      <a:pt x="223921" y="689854"/>
                      <a:pt x="110764" y="469350"/>
                    </a:cubicBezTo>
                    <a:cubicBezTo>
                      <a:pt x="-2393" y="248847"/>
                      <a:pt x="-34016" y="41106"/>
                      <a:pt x="39993" y="5293"/>
                    </a:cubicBezTo>
                    <a:cubicBezTo>
                      <a:pt x="114003" y="-30521"/>
                      <a:pt x="265831" y="119212"/>
                      <a:pt x="378988" y="3397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2839377" y="2587376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8988" y="339715"/>
                    </a:moveTo>
                    <a:cubicBezTo>
                      <a:pt x="492145" y="560219"/>
                      <a:pt x="523864" y="767960"/>
                      <a:pt x="449759" y="803774"/>
                    </a:cubicBezTo>
                    <a:cubicBezTo>
                      <a:pt x="375750" y="839588"/>
                      <a:pt x="223921" y="689854"/>
                      <a:pt x="110764" y="469351"/>
                    </a:cubicBezTo>
                    <a:cubicBezTo>
                      <a:pt x="-2393" y="248847"/>
                      <a:pt x="-34016" y="41107"/>
                      <a:pt x="39993" y="5293"/>
                    </a:cubicBezTo>
                    <a:cubicBezTo>
                      <a:pt x="114003" y="-30521"/>
                      <a:pt x="265831" y="119212"/>
                      <a:pt x="378988" y="3397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2881765" y="2513602"/>
                <a:ext cx="405308" cy="322135"/>
              </a:xfrm>
              <a:custGeom>
                <a:avLst/>
                <a:gdLst/>
                <a:ahLst/>
                <a:cxnLst/>
                <a:rect l="l" t="t" r="r" b="b"/>
                <a:pathLst>
                  <a:path w="1013269" h="805338" extrusionOk="0">
                    <a:moveTo>
                      <a:pt x="812387" y="0"/>
                    </a:moveTo>
                    <a:cubicBezTo>
                      <a:pt x="541592" y="146971"/>
                      <a:pt x="270796" y="293846"/>
                      <a:pt x="0" y="440817"/>
                    </a:cubicBezTo>
                    <a:cubicBezTo>
                      <a:pt x="69913" y="562356"/>
                      <a:pt x="139732" y="683800"/>
                      <a:pt x="209645" y="805339"/>
                    </a:cubicBezTo>
                    <a:cubicBezTo>
                      <a:pt x="477488" y="659797"/>
                      <a:pt x="745427" y="514350"/>
                      <a:pt x="1013270" y="368808"/>
                    </a:cubicBezTo>
                    <a:cubicBezTo>
                      <a:pt x="946309" y="245936"/>
                      <a:pt x="879348" y="122968"/>
                      <a:pt x="812387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3143816" y="2422690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9030" y="339716"/>
                    </a:moveTo>
                    <a:cubicBezTo>
                      <a:pt x="492187" y="560219"/>
                      <a:pt x="523810" y="767960"/>
                      <a:pt x="449801" y="803774"/>
                    </a:cubicBezTo>
                    <a:cubicBezTo>
                      <a:pt x="375792" y="839587"/>
                      <a:pt x="223963" y="689854"/>
                      <a:pt x="110806" y="469351"/>
                    </a:cubicBezTo>
                    <a:cubicBezTo>
                      <a:pt x="-2351" y="248847"/>
                      <a:pt x="-34069" y="41107"/>
                      <a:pt x="40036" y="5293"/>
                    </a:cubicBezTo>
                    <a:cubicBezTo>
                      <a:pt x="114045" y="-30521"/>
                      <a:pt x="265873" y="119212"/>
                      <a:pt x="379030" y="3397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163064" y="2407427"/>
                <a:ext cx="195918" cy="323626"/>
              </a:xfrm>
              <a:custGeom>
                <a:avLst/>
                <a:gdLst/>
                <a:ahLst/>
                <a:cxnLst/>
                <a:rect l="l" t="t" r="r" b="b"/>
                <a:pathLst>
                  <a:path w="489794" h="809066" extrusionOk="0">
                    <a:moveTo>
                      <a:pt x="378988" y="339716"/>
                    </a:moveTo>
                    <a:cubicBezTo>
                      <a:pt x="492145" y="560219"/>
                      <a:pt x="523863" y="767960"/>
                      <a:pt x="449759" y="803774"/>
                    </a:cubicBezTo>
                    <a:cubicBezTo>
                      <a:pt x="375750" y="839587"/>
                      <a:pt x="223921" y="689854"/>
                      <a:pt x="110764" y="469351"/>
                    </a:cubicBezTo>
                    <a:cubicBezTo>
                      <a:pt x="-2393" y="248847"/>
                      <a:pt x="-34016" y="41107"/>
                      <a:pt x="39994" y="5293"/>
                    </a:cubicBezTo>
                    <a:cubicBezTo>
                      <a:pt x="114003" y="-30521"/>
                      <a:pt x="265831" y="119212"/>
                      <a:pt x="378988" y="3397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2925540" y="2559835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1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7"/>
                    </a:lnTo>
                    <a:cubicBezTo>
                      <a:pt x="573099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7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2934011" y="2589025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0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6"/>
                    </a:lnTo>
                    <a:cubicBezTo>
                      <a:pt x="573099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6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2944351" y="2617262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0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6"/>
                    </a:lnTo>
                    <a:cubicBezTo>
                      <a:pt x="573098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6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2977281" y="2673696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70"/>
                    </a:moveTo>
                    <a:cubicBezTo>
                      <a:pt x="9123" y="338170"/>
                      <a:pt x="4361" y="335598"/>
                      <a:pt x="1789" y="330931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6" y="1747"/>
                    </a:lnTo>
                    <a:cubicBezTo>
                      <a:pt x="573098" y="-1968"/>
                      <a:pt x="581671" y="413"/>
                      <a:pt x="585481" y="7271"/>
                    </a:cubicBezTo>
                    <a:cubicBezTo>
                      <a:pt x="589291" y="14034"/>
                      <a:pt x="586815" y="22702"/>
                      <a:pt x="579957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70"/>
                      <a:pt x="14076" y="3381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2962247" y="2650191"/>
                <a:ext cx="234908" cy="135268"/>
              </a:xfrm>
              <a:custGeom>
                <a:avLst/>
                <a:gdLst/>
                <a:ahLst/>
                <a:cxnLst/>
                <a:rect l="l" t="t" r="r" b="b"/>
                <a:pathLst>
                  <a:path w="587269" h="338169" extrusionOk="0">
                    <a:moveTo>
                      <a:pt x="14076" y="338169"/>
                    </a:moveTo>
                    <a:cubicBezTo>
                      <a:pt x="9123" y="338169"/>
                      <a:pt x="4360" y="335598"/>
                      <a:pt x="1789" y="330930"/>
                    </a:cubicBezTo>
                    <a:cubicBezTo>
                      <a:pt x="-2021" y="324168"/>
                      <a:pt x="455" y="315500"/>
                      <a:pt x="7313" y="311785"/>
                    </a:cubicBezTo>
                    <a:lnTo>
                      <a:pt x="566335" y="1746"/>
                    </a:lnTo>
                    <a:cubicBezTo>
                      <a:pt x="573098" y="-1968"/>
                      <a:pt x="581671" y="413"/>
                      <a:pt x="585481" y="7271"/>
                    </a:cubicBezTo>
                    <a:cubicBezTo>
                      <a:pt x="589291" y="14034"/>
                      <a:pt x="586814" y="22702"/>
                      <a:pt x="579956" y="26416"/>
                    </a:cubicBezTo>
                    <a:lnTo>
                      <a:pt x="20934" y="336455"/>
                    </a:lnTo>
                    <a:cubicBezTo>
                      <a:pt x="18743" y="337598"/>
                      <a:pt x="16457" y="338169"/>
                      <a:pt x="14076" y="338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582264" y="2092212"/>
                <a:ext cx="255556" cy="435960"/>
              </a:xfrm>
              <a:custGeom>
                <a:avLst/>
                <a:gdLst/>
                <a:ahLst/>
                <a:cxnLst/>
                <a:rect l="l" t="t" r="r" b="b"/>
                <a:pathLst>
                  <a:path w="638889" h="1089900" extrusionOk="0">
                    <a:moveTo>
                      <a:pt x="624721" y="1089805"/>
                    </a:moveTo>
                    <a:cubicBezTo>
                      <a:pt x="619863" y="1089805"/>
                      <a:pt x="615101" y="1087233"/>
                      <a:pt x="612529" y="1082756"/>
                    </a:cubicBezTo>
                    <a:lnTo>
                      <a:pt x="1881" y="21100"/>
                    </a:lnTo>
                    <a:cubicBezTo>
                      <a:pt x="-2024" y="14337"/>
                      <a:pt x="357" y="5765"/>
                      <a:pt x="7120" y="1859"/>
                    </a:cubicBezTo>
                    <a:cubicBezTo>
                      <a:pt x="13787" y="-1951"/>
                      <a:pt x="22455" y="240"/>
                      <a:pt x="26360" y="7098"/>
                    </a:cubicBezTo>
                    <a:lnTo>
                      <a:pt x="637008" y="1068755"/>
                    </a:lnTo>
                    <a:cubicBezTo>
                      <a:pt x="640913" y="1075517"/>
                      <a:pt x="638532" y="1084090"/>
                      <a:pt x="631769" y="1087995"/>
                    </a:cubicBezTo>
                    <a:cubicBezTo>
                      <a:pt x="629579" y="1089233"/>
                      <a:pt x="627102" y="1089900"/>
                      <a:pt x="624721" y="1089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34"/>
              <p:cNvSpPr/>
              <p:nvPr/>
            </p:nvSpPr>
            <p:spPr>
              <a:xfrm>
                <a:off x="3465617" y="2174996"/>
                <a:ext cx="255556" cy="435977"/>
              </a:xfrm>
              <a:custGeom>
                <a:avLst/>
                <a:gdLst/>
                <a:ahLst/>
                <a:cxnLst/>
                <a:rect l="l" t="t" r="r" b="b"/>
                <a:pathLst>
                  <a:path w="638889" h="1089942" extrusionOk="0">
                    <a:moveTo>
                      <a:pt x="624721" y="1089847"/>
                    </a:moveTo>
                    <a:cubicBezTo>
                      <a:pt x="619863" y="1089847"/>
                      <a:pt x="615101" y="1087275"/>
                      <a:pt x="612529" y="1082799"/>
                    </a:cubicBezTo>
                    <a:lnTo>
                      <a:pt x="1881" y="21142"/>
                    </a:lnTo>
                    <a:cubicBezTo>
                      <a:pt x="-2024" y="14379"/>
                      <a:pt x="357" y="5807"/>
                      <a:pt x="7120" y="1902"/>
                    </a:cubicBezTo>
                    <a:cubicBezTo>
                      <a:pt x="13787" y="-2004"/>
                      <a:pt x="22455" y="282"/>
                      <a:pt x="26360" y="7140"/>
                    </a:cubicBezTo>
                    <a:lnTo>
                      <a:pt x="637008" y="1068797"/>
                    </a:lnTo>
                    <a:cubicBezTo>
                      <a:pt x="640913" y="1075560"/>
                      <a:pt x="638532" y="1084132"/>
                      <a:pt x="631769" y="1088038"/>
                    </a:cubicBezTo>
                    <a:cubicBezTo>
                      <a:pt x="629579" y="1089276"/>
                      <a:pt x="627102" y="1089942"/>
                      <a:pt x="624721" y="1089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34"/>
              <p:cNvSpPr/>
              <p:nvPr/>
            </p:nvSpPr>
            <p:spPr>
              <a:xfrm>
                <a:off x="3256735" y="2364102"/>
                <a:ext cx="256489" cy="267766"/>
              </a:xfrm>
              <a:custGeom>
                <a:avLst/>
                <a:gdLst/>
                <a:ahLst/>
                <a:cxnLst/>
                <a:rect l="l" t="t" r="r" b="b"/>
                <a:pathLst>
                  <a:path w="641223" h="669416" extrusionOk="0">
                    <a:moveTo>
                      <a:pt x="320612" y="669417"/>
                    </a:moveTo>
                    <a:cubicBezTo>
                      <a:pt x="143828" y="669417"/>
                      <a:pt x="0" y="519303"/>
                      <a:pt x="0" y="334709"/>
                    </a:cubicBezTo>
                    <a:cubicBezTo>
                      <a:pt x="0" y="150114"/>
                      <a:pt x="143828" y="0"/>
                      <a:pt x="320612" y="0"/>
                    </a:cubicBezTo>
                    <a:cubicBezTo>
                      <a:pt x="497396" y="0"/>
                      <a:pt x="641223" y="150114"/>
                      <a:pt x="641223" y="334709"/>
                    </a:cubicBezTo>
                    <a:cubicBezTo>
                      <a:pt x="641223" y="519303"/>
                      <a:pt x="497396" y="669417"/>
                      <a:pt x="320612" y="669417"/>
                    </a:cubicBezTo>
                    <a:close/>
                    <a:moveTo>
                      <a:pt x="320612" y="28289"/>
                    </a:moveTo>
                    <a:cubicBezTo>
                      <a:pt x="159353" y="28289"/>
                      <a:pt x="28194" y="165830"/>
                      <a:pt x="28194" y="334804"/>
                    </a:cubicBezTo>
                    <a:cubicBezTo>
                      <a:pt x="28194" y="503777"/>
                      <a:pt x="159353" y="641318"/>
                      <a:pt x="320612" y="641318"/>
                    </a:cubicBezTo>
                    <a:cubicBezTo>
                      <a:pt x="481870" y="641318"/>
                      <a:pt x="613029" y="503777"/>
                      <a:pt x="613029" y="334804"/>
                    </a:cubicBezTo>
                    <a:cubicBezTo>
                      <a:pt x="613029" y="165830"/>
                      <a:pt x="481870" y="28289"/>
                      <a:pt x="320612" y="282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2" name="Google Shape;4042;p34"/>
            <p:cNvGrpSpPr/>
            <p:nvPr/>
          </p:nvGrpSpPr>
          <p:grpSpPr>
            <a:xfrm>
              <a:off x="-385960" y="4201510"/>
              <a:ext cx="906933" cy="804983"/>
              <a:chOff x="1999081" y="164716"/>
              <a:chExt cx="4679734" cy="4153681"/>
            </a:xfrm>
          </p:grpSpPr>
          <p:sp>
            <p:nvSpPr>
              <p:cNvPr id="4043" name="Google Shape;4043;p34"/>
              <p:cNvSpPr/>
              <p:nvPr/>
            </p:nvSpPr>
            <p:spPr>
              <a:xfrm>
                <a:off x="2010549" y="1806394"/>
                <a:ext cx="1848805" cy="2500655"/>
              </a:xfrm>
              <a:custGeom>
                <a:avLst/>
                <a:gdLst/>
                <a:ahLst/>
                <a:cxnLst/>
                <a:rect l="l" t="t" r="r" b="b"/>
                <a:pathLst>
                  <a:path w="2268473" h="3068288" extrusionOk="0">
                    <a:moveTo>
                      <a:pt x="1913954" y="3068288"/>
                    </a:moveTo>
                    <a:cubicBezTo>
                      <a:pt x="1275969" y="2118455"/>
                      <a:pt x="637985" y="1168622"/>
                      <a:pt x="0" y="218694"/>
                    </a:cubicBezTo>
                    <a:cubicBezTo>
                      <a:pt x="148114" y="145828"/>
                      <a:pt x="296228" y="72962"/>
                      <a:pt x="444437" y="0"/>
                    </a:cubicBezTo>
                    <a:cubicBezTo>
                      <a:pt x="1052417" y="976694"/>
                      <a:pt x="1660493" y="1953387"/>
                      <a:pt x="2268474" y="2930081"/>
                    </a:cubicBezTo>
                    <a:cubicBezTo>
                      <a:pt x="2234756" y="2924270"/>
                      <a:pt x="2182082" y="2919794"/>
                      <a:pt x="2121122" y="2934081"/>
                    </a:cubicBezTo>
                    <a:cubicBezTo>
                      <a:pt x="2003870" y="2961703"/>
                      <a:pt x="1936147" y="3039999"/>
                      <a:pt x="1914049" y="3068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2389207" y="254222"/>
                <a:ext cx="4289609" cy="3996639"/>
              </a:xfrm>
              <a:custGeom>
                <a:avLst/>
                <a:gdLst/>
                <a:ahLst/>
                <a:cxnLst/>
                <a:rect l="l" t="t" r="r" b="b"/>
                <a:pathLst>
                  <a:path w="5263324" h="4903851" extrusionOk="0">
                    <a:moveTo>
                      <a:pt x="1793367" y="4903851"/>
                    </a:moveTo>
                    <a:lnTo>
                      <a:pt x="0" y="2252186"/>
                    </a:lnTo>
                    <a:lnTo>
                      <a:pt x="3469862" y="0"/>
                    </a:lnTo>
                    <a:lnTo>
                      <a:pt x="5263325" y="2651665"/>
                    </a:lnTo>
                    <a:lnTo>
                      <a:pt x="1793367" y="49038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2010549" y="164716"/>
                <a:ext cx="3206921" cy="1925193"/>
              </a:xfrm>
              <a:custGeom>
                <a:avLst/>
                <a:gdLst/>
                <a:ahLst/>
                <a:cxnLst/>
                <a:rect l="l" t="t" r="r" b="b"/>
                <a:pathLst>
                  <a:path w="3934872" h="2362200" extrusionOk="0">
                    <a:moveTo>
                      <a:pt x="3934873" y="109919"/>
                    </a:moveTo>
                    <a:cubicBezTo>
                      <a:pt x="3776091" y="73247"/>
                      <a:pt x="3617309" y="36671"/>
                      <a:pt x="3458527" y="0"/>
                    </a:cubicBezTo>
                    <a:cubicBezTo>
                      <a:pt x="2305717" y="744855"/>
                      <a:pt x="1152811" y="1489805"/>
                      <a:pt x="0" y="2234660"/>
                    </a:cubicBezTo>
                    <a:cubicBezTo>
                      <a:pt x="47816" y="2228088"/>
                      <a:pt x="114205" y="2224659"/>
                      <a:pt x="191167" y="2238375"/>
                    </a:cubicBezTo>
                    <a:cubicBezTo>
                      <a:pt x="324707" y="2262188"/>
                      <a:pt x="418052" y="2325148"/>
                      <a:pt x="465011" y="2362200"/>
                    </a:cubicBezTo>
                    <a:cubicBezTo>
                      <a:pt x="1621631" y="1611439"/>
                      <a:pt x="2778252" y="860679"/>
                      <a:pt x="3934873" y="1099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120799" y="2073747"/>
                <a:ext cx="1495214" cy="2193404"/>
              </a:xfrm>
              <a:custGeom>
                <a:avLst/>
                <a:gdLst/>
                <a:ahLst/>
                <a:cxnLst/>
                <a:rect l="l" t="t" r="r" b="b"/>
                <a:pathLst>
                  <a:path w="1834618" h="2691293" extrusionOk="0">
                    <a:moveTo>
                      <a:pt x="1820470" y="2691293"/>
                    </a:moveTo>
                    <a:cubicBezTo>
                      <a:pt x="1815993" y="2691293"/>
                      <a:pt x="1811516" y="2689103"/>
                      <a:pt x="1808754" y="2685103"/>
                    </a:cubicBezTo>
                    <a:lnTo>
                      <a:pt x="2433" y="21912"/>
                    </a:lnTo>
                    <a:cubicBezTo>
                      <a:pt x="-1949" y="15435"/>
                      <a:pt x="-234" y="6672"/>
                      <a:pt x="6148" y="2386"/>
                    </a:cubicBezTo>
                    <a:cubicBezTo>
                      <a:pt x="12529" y="-1900"/>
                      <a:pt x="21292" y="-281"/>
                      <a:pt x="25769" y="6196"/>
                    </a:cubicBezTo>
                    <a:lnTo>
                      <a:pt x="1832185" y="2669386"/>
                    </a:lnTo>
                    <a:cubicBezTo>
                      <a:pt x="1836567" y="2675863"/>
                      <a:pt x="1834852" y="2684626"/>
                      <a:pt x="1828471" y="2688912"/>
                    </a:cubicBezTo>
                    <a:cubicBezTo>
                      <a:pt x="1826089" y="2690531"/>
                      <a:pt x="1823327" y="2691293"/>
                      <a:pt x="1820565" y="26912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2222155" y="2070533"/>
                <a:ext cx="1455040" cy="2158971"/>
              </a:xfrm>
              <a:custGeom>
                <a:avLst/>
                <a:gdLst/>
                <a:ahLst/>
                <a:cxnLst/>
                <a:rect l="l" t="t" r="r" b="b"/>
                <a:pathLst>
                  <a:path w="1785325" h="2649044" extrusionOk="0">
                    <a:moveTo>
                      <a:pt x="1771344" y="2649045"/>
                    </a:moveTo>
                    <a:cubicBezTo>
                      <a:pt x="1766867" y="2649045"/>
                      <a:pt x="1762390" y="2646853"/>
                      <a:pt x="1759628" y="2642758"/>
                    </a:cubicBezTo>
                    <a:lnTo>
                      <a:pt x="2361" y="21954"/>
                    </a:lnTo>
                    <a:cubicBezTo>
                      <a:pt x="-1925" y="15477"/>
                      <a:pt x="-211" y="6714"/>
                      <a:pt x="6171" y="2428"/>
                    </a:cubicBezTo>
                    <a:cubicBezTo>
                      <a:pt x="12648" y="-1954"/>
                      <a:pt x="21411" y="-239"/>
                      <a:pt x="25792" y="6238"/>
                    </a:cubicBezTo>
                    <a:lnTo>
                      <a:pt x="1782964" y="2627042"/>
                    </a:lnTo>
                    <a:cubicBezTo>
                      <a:pt x="1787251" y="2633519"/>
                      <a:pt x="1785536" y="2642282"/>
                      <a:pt x="1779154" y="2646568"/>
                    </a:cubicBezTo>
                    <a:cubicBezTo>
                      <a:pt x="1776773" y="2648187"/>
                      <a:pt x="1774011" y="2648949"/>
                      <a:pt x="1771249" y="26489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2335244" y="2099988"/>
                <a:ext cx="1410084" cy="2106591"/>
              </a:xfrm>
              <a:custGeom>
                <a:avLst/>
                <a:gdLst/>
                <a:ahLst/>
                <a:cxnLst/>
                <a:rect l="l" t="t" r="r" b="b"/>
                <a:pathLst>
                  <a:path w="1730165" h="2584774" extrusionOk="0">
                    <a:moveTo>
                      <a:pt x="1716094" y="2584774"/>
                    </a:moveTo>
                    <a:cubicBezTo>
                      <a:pt x="1711522" y="2584774"/>
                      <a:pt x="1707045" y="2582584"/>
                      <a:pt x="1704378" y="2578487"/>
                    </a:cubicBezTo>
                    <a:lnTo>
                      <a:pt x="2356" y="21882"/>
                    </a:lnTo>
                    <a:cubicBezTo>
                      <a:pt x="-1930" y="15405"/>
                      <a:pt x="-216" y="6642"/>
                      <a:pt x="6261" y="2356"/>
                    </a:cubicBezTo>
                    <a:cubicBezTo>
                      <a:pt x="12833" y="-1930"/>
                      <a:pt x="21501" y="-216"/>
                      <a:pt x="25787" y="6261"/>
                    </a:cubicBezTo>
                    <a:lnTo>
                      <a:pt x="1727810" y="2562867"/>
                    </a:lnTo>
                    <a:cubicBezTo>
                      <a:pt x="1732096" y="2569344"/>
                      <a:pt x="1730381" y="2578107"/>
                      <a:pt x="1723905" y="2582393"/>
                    </a:cubicBezTo>
                    <a:cubicBezTo>
                      <a:pt x="1721523" y="2584012"/>
                      <a:pt x="1718761" y="2584774"/>
                      <a:pt x="1716094" y="2584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2777976" y="722750"/>
                <a:ext cx="3367551" cy="3160369"/>
              </a:xfrm>
              <a:custGeom>
                <a:avLst/>
                <a:gdLst/>
                <a:ahLst/>
                <a:cxnLst/>
                <a:rect l="l" t="t" r="r" b="b"/>
                <a:pathLst>
                  <a:path w="4131964" h="3877753" extrusionOk="0">
                    <a:moveTo>
                      <a:pt x="1414713" y="3877753"/>
                    </a:moveTo>
                    <a:cubicBezTo>
                      <a:pt x="1410236" y="3877753"/>
                      <a:pt x="1405760" y="3875563"/>
                      <a:pt x="1402997" y="3871467"/>
                    </a:cubicBezTo>
                    <a:lnTo>
                      <a:pt x="2346" y="1775586"/>
                    </a:lnTo>
                    <a:cubicBezTo>
                      <a:pt x="251" y="1772443"/>
                      <a:pt x="-511" y="1768537"/>
                      <a:pt x="346" y="1764823"/>
                    </a:cubicBezTo>
                    <a:cubicBezTo>
                      <a:pt x="1108" y="1761108"/>
                      <a:pt x="3394" y="1757869"/>
                      <a:pt x="6632" y="1755869"/>
                    </a:cubicBezTo>
                    <a:lnTo>
                      <a:pt x="2810126" y="2126"/>
                    </a:lnTo>
                    <a:cubicBezTo>
                      <a:pt x="2813840" y="-255"/>
                      <a:pt x="2818603" y="-636"/>
                      <a:pt x="2822699" y="983"/>
                    </a:cubicBezTo>
                    <a:cubicBezTo>
                      <a:pt x="2826795" y="2602"/>
                      <a:pt x="2829938" y="6031"/>
                      <a:pt x="2831176" y="10318"/>
                    </a:cubicBezTo>
                    <a:cubicBezTo>
                      <a:pt x="2891660" y="227678"/>
                      <a:pt x="2996149" y="419988"/>
                      <a:pt x="3141881" y="582103"/>
                    </a:cubicBezTo>
                    <a:cubicBezTo>
                      <a:pt x="3239989" y="691260"/>
                      <a:pt x="3329333" y="755268"/>
                      <a:pt x="3424012" y="823086"/>
                    </a:cubicBezTo>
                    <a:cubicBezTo>
                      <a:pt x="3479638" y="862900"/>
                      <a:pt x="3543837" y="908811"/>
                      <a:pt x="3603844" y="945196"/>
                    </a:cubicBezTo>
                    <a:cubicBezTo>
                      <a:pt x="3597081" y="870235"/>
                      <a:pt x="3605178" y="815561"/>
                      <a:pt x="3644039" y="791939"/>
                    </a:cubicBezTo>
                    <a:cubicBezTo>
                      <a:pt x="3693379" y="762031"/>
                      <a:pt x="3783295" y="791272"/>
                      <a:pt x="3822252" y="849756"/>
                    </a:cubicBezTo>
                    <a:cubicBezTo>
                      <a:pt x="3860352" y="906811"/>
                      <a:pt x="3854828" y="993488"/>
                      <a:pt x="3811203" y="1024730"/>
                    </a:cubicBezTo>
                    <a:cubicBezTo>
                      <a:pt x="3772817" y="1052257"/>
                      <a:pt x="3710619" y="1035112"/>
                      <a:pt x="3638896" y="997679"/>
                    </a:cubicBezTo>
                    <a:cubicBezTo>
                      <a:pt x="3645849" y="1043113"/>
                      <a:pt x="3655946" y="1093501"/>
                      <a:pt x="3666233" y="1144745"/>
                    </a:cubicBezTo>
                    <a:cubicBezTo>
                      <a:pt x="3706333" y="1344961"/>
                      <a:pt x="3740909" y="1517935"/>
                      <a:pt x="3862067" y="1721484"/>
                    </a:cubicBezTo>
                    <a:cubicBezTo>
                      <a:pt x="3933694" y="1841975"/>
                      <a:pt x="4023039" y="1952465"/>
                      <a:pt x="4127529" y="2049811"/>
                    </a:cubicBezTo>
                    <a:cubicBezTo>
                      <a:pt x="4130672" y="2052763"/>
                      <a:pt x="4132291" y="2056954"/>
                      <a:pt x="4131910" y="2061241"/>
                    </a:cubicBezTo>
                    <a:cubicBezTo>
                      <a:pt x="4131529" y="2065527"/>
                      <a:pt x="4129243" y="2069432"/>
                      <a:pt x="4125719" y="2071813"/>
                    </a:cubicBezTo>
                    <a:lnTo>
                      <a:pt x="1422619" y="3875372"/>
                    </a:lnTo>
                    <a:cubicBezTo>
                      <a:pt x="1420238" y="3876992"/>
                      <a:pt x="1417475" y="3877753"/>
                      <a:pt x="1414808" y="3877753"/>
                    </a:cubicBezTo>
                    <a:close/>
                    <a:moveTo>
                      <a:pt x="33874" y="1771967"/>
                    </a:moveTo>
                    <a:lnTo>
                      <a:pt x="1418618" y="3844035"/>
                    </a:lnTo>
                    <a:lnTo>
                      <a:pt x="4095239" y="2058097"/>
                    </a:lnTo>
                    <a:cubicBezTo>
                      <a:pt x="3994464" y="1961895"/>
                      <a:pt x="3907882" y="1853596"/>
                      <a:pt x="3837778" y="1735771"/>
                    </a:cubicBezTo>
                    <a:cubicBezTo>
                      <a:pt x="3714143" y="1528031"/>
                      <a:pt x="3679091" y="1352866"/>
                      <a:pt x="3638515" y="1150079"/>
                    </a:cubicBezTo>
                    <a:cubicBezTo>
                      <a:pt x="3626037" y="1088071"/>
                      <a:pt x="3614607" y="1030540"/>
                      <a:pt x="3607845" y="980344"/>
                    </a:cubicBezTo>
                    <a:cubicBezTo>
                      <a:pt x="3543837" y="943291"/>
                      <a:pt x="3474209" y="893571"/>
                      <a:pt x="3408486" y="846422"/>
                    </a:cubicBezTo>
                    <a:cubicBezTo>
                      <a:pt x="3311712" y="777080"/>
                      <a:pt x="3221130" y="712215"/>
                      <a:pt x="3121022" y="600772"/>
                    </a:cubicBezTo>
                    <a:cubicBezTo>
                      <a:pt x="2976432" y="439990"/>
                      <a:pt x="2871562" y="249967"/>
                      <a:pt x="2809268" y="35845"/>
                    </a:cubicBezTo>
                    <a:lnTo>
                      <a:pt x="33874" y="1771967"/>
                    </a:lnTo>
                    <a:close/>
                    <a:moveTo>
                      <a:pt x="3634229" y="962818"/>
                    </a:moveTo>
                    <a:cubicBezTo>
                      <a:pt x="3703571" y="1001775"/>
                      <a:pt x="3764340" y="1023587"/>
                      <a:pt x="3794820" y="1001680"/>
                    </a:cubicBezTo>
                    <a:cubicBezTo>
                      <a:pt x="3826062" y="979391"/>
                      <a:pt x="3828158" y="909287"/>
                      <a:pt x="3798821" y="865282"/>
                    </a:cubicBezTo>
                    <a:cubicBezTo>
                      <a:pt x="3766055" y="816037"/>
                      <a:pt x="3692046" y="795654"/>
                      <a:pt x="3658708" y="815942"/>
                    </a:cubicBezTo>
                    <a:cubicBezTo>
                      <a:pt x="3628704" y="834135"/>
                      <a:pt x="3625656" y="889666"/>
                      <a:pt x="3634229" y="9628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4990089" y="1773229"/>
                <a:ext cx="325027" cy="297674"/>
              </a:xfrm>
              <a:custGeom>
                <a:avLst/>
                <a:gdLst/>
                <a:ahLst/>
                <a:cxnLst/>
                <a:rect l="l" t="t" r="r" b="b"/>
                <a:pathLst>
                  <a:path w="398806" h="365244" extrusionOk="0">
                    <a:moveTo>
                      <a:pt x="225465" y="365245"/>
                    </a:moveTo>
                    <a:cubicBezTo>
                      <a:pt x="220703" y="365245"/>
                      <a:pt x="216321" y="362864"/>
                      <a:pt x="213654" y="358959"/>
                    </a:cubicBezTo>
                    <a:lnTo>
                      <a:pt x="2295" y="39109"/>
                    </a:lnTo>
                    <a:cubicBezTo>
                      <a:pt x="-468" y="34918"/>
                      <a:pt x="-754" y="29489"/>
                      <a:pt x="1533" y="24917"/>
                    </a:cubicBezTo>
                    <a:cubicBezTo>
                      <a:pt x="3819" y="20345"/>
                      <a:pt x="8391" y="17487"/>
                      <a:pt x="13439" y="17202"/>
                    </a:cubicBezTo>
                    <a:lnTo>
                      <a:pt x="384057" y="57"/>
                    </a:lnTo>
                    <a:cubicBezTo>
                      <a:pt x="389105" y="-420"/>
                      <a:pt x="393677" y="2152"/>
                      <a:pt x="396439" y="6343"/>
                    </a:cubicBezTo>
                    <a:cubicBezTo>
                      <a:pt x="399201" y="10534"/>
                      <a:pt x="399582" y="15678"/>
                      <a:pt x="397392" y="20154"/>
                    </a:cubicBezTo>
                    <a:lnTo>
                      <a:pt x="238134" y="357149"/>
                    </a:lnTo>
                    <a:cubicBezTo>
                      <a:pt x="235943" y="361721"/>
                      <a:pt x="231466" y="364864"/>
                      <a:pt x="226418" y="365150"/>
                    </a:cubicBezTo>
                    <a:cubicBezTo>
                      <a:pt x="226132" y="365150"/>
                      <a:pt x="225751" y="365150"/>
                      <a:pt x="225465" y="365150"/>
                    </a:cubicBezTo>
                    <a:close/>
                    <a:moveTo>
                      <a:pt x="39633" y="44253"/>
                    </a:moveTo>
                    <a:lnTo>
                      <a:pt x="223465" y="322478"/>
                    </a:lnTo>
                    <a:lnTo>
                      <a:pt x="362054" y="29298"/>
                    </a:lnTo>
                    <a:lnTo>
                      <a:pt x="39633" y="4415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5212852" y="2122572"/>
                <a:ext cx="325021" cy="302950"/>
              </a:xfrm>
              <a:custGeom>
                <a:avLst/>
                <a:gdLst/>
                <a:ahLst/>
                <a:cxnLst/>
                <a:rect l="l" t="t" r="r" b="b"/>
                <a:pathLst>
                  <a:path w="398799" h="371718" extrusionOk="0">
                    <a:moveTo>
                      <a:pt x="221839" y="371719"/>
                    </a:moveTo>
                    <a:cubicBezTo>
                      <a:pt x="217077" y="371719"/>
                      <a:pt x="212505" y="369242"/>
                      <a:pt x="209933" y="365242"/>
                    </a:cubicBezTo>
                    <a:lnTo>
                      <a:pt x="2192" y="38915"/>
                    </a:lnTo>
                    <a:cubicBezTo>
                      <a:pt x="-475" y="34629"/>
                      <a:pt x="-760" y="29295"/>
                      <a:pt x="1621" y="24818"/>
                    </a:cubicBezTo>
                    <a:cubicBezTo>
                      <a:pt x="4002" y="20341"/>
                      <a:pt x="8479" y="17484"/>
                      <a:pt x="13432" y="17294"/>
                    </a:cubicBezTo>
                    <a:lnTo>
                      <a:pt x="384050" y="149"/>
                    </a:lnTo>
                    <a:cubicBezTo>
                      <a:pt x="388717" y="-709"/>
                      <a:pt x="393765" y="2244"/>
                      <a:pt x="396432" y="6435"/>
                    </a:cubicBezTo>
                    <a:cubicBezTo>
                      <a:pt x="399195" y="10531"/>
                      <a:pt x="399575" y="15865"/>
                      <a:pt x="397385" y="20246"/>
                    </a:cubicBezTo>
                    <a:lnTo>
                      <a:pt x="234603" y="363623"/>
                    </a:lnTo>
                    <a:cubicBezTo>
                      <a:pt x="232412" y="368290"/>
                      <a:pt x="227840" y="371338"/>
                      <a:pt x="222791" y="371624"/>
                    </a:cubicBezTo>
                    <a:cubicBezTo>
                      <a:pt x="222506" y="371624"/>
                      <a:pt x="222220" y="371624"/>
                      <a:pt x="221934" y="371624"/>
                    </a:cubicBezTo>
                    <a:close/>
                    <a:moveTo>
                      <a:pt x="39054" y="44249"/>
                    </a:moveTo>
                    <a:lnTo>
                      <a:pt x="220029" y="328475"/>
                    </a:lnTo>
                    <a:lnTo>
                      <a:pt x="361857" y="29295"/>
                    </a:lnTo>
                    <a:lnTo>
                      <a:pt x="38959" y="442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4751508" y="1411894"/>
                <a:ext cx="325027" cy="297726"/>
              </a:xfrm>
              <a:custGeom>
                <a:avLst/>
                <a:gdLst/>
                <a:ahLst/>
                <a:cxnLst/>
                <a:rect l="l" t="t" r="r" b="b"/>
                <a:pathLst>
                  <a:path w="398806" h="365308" extrusionOk="0">
                    <a:moveTo>
                      <a:pt x="225465" y="365309"/>
                    </a:moveTo>
                    <a:cubicBezTo>
                      <a:pt x="220703" y="365309"/>
                      <a:pt x="216321" y="362927"/>
                      <a:pt x="213654" y="359022"/>
                    </a:cubicBezTo>
                    <a:lnTo>
                      <a:pt x="2294" y="39173"/>
                    </a:lnTo>
                    <a:cubicBezTo>
                      <a:pt x="-468" y="34982"/>
                      <a:pt x="-753" y="29552"/>
                      <a:pt x="1532" y="24980"/>
                    </a:cubicBezTo>
                    <a:cubicBezTo>
                      <a:pt x="3818" y="20408"/>
                      <a:pt x="8390" y="17551"/>
                      <a:pt x="13439" y="17265"/>
                    </a:cubicBezTo>
                    <a:lnTo>
                      <a:pt x="384056" y="120"/>
                    </a:lnTo>
                    <a:cubicBezTo>
                      <a:pt x="388724" y="-642"/>
                      <a:pt x="393677" y="2311"/>
                      <a:pt x="396439" y="6407"/>
                    </a:cubicBezTo>
                    <a:cubicBezTo>
                      <a:pt x="399201" y="10502"/>
                      <a:pt x="399582" y="15741"/>
                      <a:pt x="397391" y="20218"/>
                    </a:cubicBezTo>
                    <a:lnTo>
                      <a:pt x="238133" y="357212"/>
                    </a:lnTo>
                    <a:cubicBezTo>
                      <a:pt x="235943" y="361784"/>
                      <a:pt x="231466" y="364928"/>
                      <a:pt x="226418" y="365213"/>
                    </a:cubicBezTo>
                    <a:cubicBezTo>
                      <a:pt x="226132" y="365213"/>
                      <a:pt x="225751" y="365213"/>
                      <a:pt x="225465" y="365213"/>
                    </a:cubicBezTo>
                    <a:close/>
                    <a:moveTo>
                      <a:pt x="39537" y="44316"/>
                    </a:moveTo>
                    <a:lnTo>
                      <a:pt x="223370" y="322541"/>
                    </a:lnTo>
                    <a:lnTo>
                      <a:pt x="361958" y="29362"/>
                    </a:lnTo>
                    <a:lnTo>
                      <a:pt x="39537" y="442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4567120" y="1358905"/>
                <a:ext cx="834334" cy="1259094"/>
              </a:xfrm>
              <a:custGeom>
                <a:avLst/>
                <a:gdLst/>
                <a:ahLst/>
                <a:cxnLst/>
                <a:rect l="l" t="t" r="r" b="b"/>
                <a:pathLst>
                  <a:path w="1023723" h="1544900" extrusionOk="0">
                    <a:moveTo>
                      <a:pt x="1009591" y="1544900"/>
                    </a:moveTo>
                    <a:cubicBezTo>
                      <a:pt x="1005019" y="1544900"/>
                      <a:pt x="1000542" y="1542710"/>
                      <a:pt x="997780" y="1538519"/>
                    </a:cubicBezTo>
                    <a:lnTo>
                      <a:pt x="2322" y="21853"/>
                    </a:lnTo>
                    <a:cubicBezTo>
                      <a:pt x="-1964" y="15376"/>
                      <a:pt x="-155" y="6613"/>
                      <a:pt x="6418" y="2327"/>
                    </a:cubicBezTo>
                    <a:cubicBezTo>
                      <a:pt x="12895" y="-1960"/>
                      <a:pt x="21658" y="-150"/>
                      <a:pt x="25944" y="6327"/>
                    </a:cubicBezTo>
                    <a:lnTo>
                      <a:pt x="1021402" y="1522993"/>
                    </a:lnTo>
                    <a:cubicBezTo>
                      <a:pt x="1025688" y="1529470"/>
                      <a:pt x="1023878" y="1538233"/>
                      <a:pt x="1017306" y="1542519"/>
                    </a:cubicBezTo>
                    <a:cubicBezTo>
                      <a:pt x="1014925" y="1544043"/>
                      <a:pt x="1012258" y="1544805"/>
                      <a:pt x="1009591" y="15448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4974816" y="1469852"/>
                <a:ext cx="294989" cy="267741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517" extrusionOk="0">
                    <a:moveTo>
                      <a:pt x="164402" y="0"/>
                    </a:moveTo>
                    <a:cubicBezTo>
                      <a:pt x="109633" y="109538"/>
                      <a:pt x="54769" y="218980"/>
                      <a:pt x="0" y="328517"/>
                    </a:cubicBezTo>
                    <a:cubicBezTo>
                      <a:pt x="120682" y="321850"/>
                      <a:pt x="241268" y="315087"/>
                      <a:pt x="361950" y="308419"/>
                    </a:cubicBezTo>
                    <a:cubicBezTo>
                      <a:pt x="296132" y="205645"/>
                      <a:pt x="230219" y="102775"/>
                      <a:pt x="164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4736002" y="1108568"/>
                <a:ext cx="294989" cy="267586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326" extrusionOk="0">
                    <a:moveTo>
                      <a:pt x="164783" y="0"/>
                    </a:moveTo>
                    <a:cubicBezTo>
                      <a:pt x="109823" y="109442"/>
                      <a:pt x="54959" y="218884"/>
                      <a:pt x="0" y="328327"/>
                    </a:cubicBezTo>
                    <a:cubicBezTo>
                      <a:pt x="120682" y="321755"/>
                      <a:pt x="241268" y="315182"/>
                      <a:pt x="361950" y="308610"/>
                    </a:cubicBezTo>
                    <a:cubicBezTo>
                      <a:pt x="296228" y="205740"/>
                      <a:pt x="230505" y="102870"/>
                      <a:pt x="164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34"/>
              <p:cNvSpPr/>
              <p:nvPr/>
            </p:nvSpPr>
            <p:spPr>
              <a:xfrm>
                <a:off x="5213087" y="1828887"/>
                <a:ext cx="294989" cy="267741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517" extrusionOk="0">
                    <a:moveTo>
                      <a:pt x="164402" y="0"/>
                    </a:moveTo>
                    <a:cubicBezTo>
                      <a:pt x="109633" y="109538"/>
                      <a:pt x="54769" y="218980"/>
                      <a:pt x="0" y="328517"/>
                    </a:cubicBezTo>
                    <a:cubicBezTo>
                      <a:pt x="120682" y="321850"/>
                      <a:pt x="241268" y="315087"/>
                      <a:pt x="361950" y="308420"/>
                    </a:cubicBezTo>
                    <a:cubicBezTo>
                      <a:pt x="296132" y="205645"/>
                      <a:pt x="230219" y="102775"/>
                      <a:pt x="164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34"/>
              <p:cNvSpPr/>
              <p:nvPr/>
            </p:nvSpPr>
            <p:spPr>
              <a:xfrm>
                <a:off x="5439878" y="2173030"/>
                <a:ext cx="294989" cy="267741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328517" extrusionOk="0">
                    <a:moveTo>
                      <a:pt x="164402" y="0"/>
                    </a:moveTo>
                    <a:cubicBezTo>
                      <a:pt x="109633" y="109538"/>
                      <a:pt x="54769" y="218980"/>
                      <a:pt x="0" y="328517"/>
                    </a:cubicBezTo>
                    <a:cubicBezTo>
                      <a:pt x="120682" y="321850"/>
                      <a:pt x="241268" y="315087"/>
                      <a:pt x="361950" y="308420"/>
                    </a:cubicBezTo>
                    <a:cubicBezTo>
                      <a:pt x="296132" y="205645"/>
                      <a:pt x="230314" y="102775"/>
                      <a:pt x="164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1999081" y="1970436"/>
                <a:ext cx="1582900" cy="2347961"/>
              </a:xfrm>
              <a:custGeom>
                <a:avLst/>
                <a:gdLst/>
                <a:ahLst/>
                <a:cxnLst/>
                <a:rect l="l" t="t" r="r" b="b"/>
                <a:pathLst>
                  <a:path w="1942208" h="2880934" extrusionOk="0">
                    <a:moveTo>
                      <a:pt x="1928037" y="2880934"/>
                    </a:moveTo>
                    <a:cubicBezTo>
                      <a:pt x="1923560" y="2880934"/>
                      <a:pt x="1919083" y="2878743"/>
                      <a:pt x="1916321" y="2874648"/>
                    </a:cubicBezTo>
                    <a:lnTo>
                      <a:pt x="2367" y="24958"/>
                    </a:lnTo>
                    <a:cubicBezTo>
                      <a:pt x="-395" y="20862"/>
                      <a:pt x="-776" y="15528"/>
                      <a:pt x="1415" y="11052"/>
                    </a:cubicBezTo>
                    <a:cubicBezTo>
                      <a:pt x="3605" y="6575"/>
                      <a:pt x="7892" y="3527"/>
                      <a:pt x="12845" y="3051"/>
                    </a:cubicBezTo>
                    <a:cubicBezTo>
                      <a:pt x="108761" y="-5617"/>
                      <a:pt x="203630" y="4194"/>
                      <a:pt x="294689" y="32388"/>
                    </a:cubicBezTo>
                    <a:cubicBezTo>
                      <a:pt x="361174" y="53057"/>
                      <a:pt x="424325" y="83251"/>
                      <a:pt x="482427" y="122208"/>
                    </a:cubicBezTo>
                    <a:cubicBezTo>
                      <a:pt x="488904" y="126495"/>
                      <a:pt x="490619" y="135258"/>
                      <a:pt x="486237" y="141735"/>
                    </a:cubicBezTo>
                    <a:cubicBezTo>
                      <a:pt x="481856" y="148212"/>
                      <a:pt x="473093" y="149926"/>
                      <a:pt x="466616" y="145545"/>
                    </a:cubicBezTo>
                    <a:cubicBezTo>
                      <a:pt x="410894" y="108111"/>
                      <a:pt x="350125" y="79060"/>
                      <a:pt x="286307" y="59248"/>
                    </a:cubicBezTo>
                    <a:cubicBezTo>
                      <a:pt x="206297" y="34388"/>
                      <a:pt x="123144" y="24196"/>
                      <a:pt x="39324" y="29244"/>
                    </a:cubicBezTo>
                    <a:lnTo>
                      <a:pt x="1939848" y="2858836"/>
                    </a:lnTo>
                    <a:cubicBezTo>
                      <a:pt x="1944134" y="2865313"/>
                      <a:pt x="1942419" y="2874076"/>
                      <a:pt x="1936037" y="2878362"/>
                    </a:cubicBezTo>
                    <a:cubicBezTo>
                      <a:pt x="1933656" y="2879982"/>
                      <a:pt x="1930894" y="2880744"/>
                      <a:pt x="1928132" y="28807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9" name="Google Shape;4059;p34"/>
            <p:cNvGrpSpPr/>
            <p:nvPr/>
          </p:nvGrpSpPr>
          <p:grpSpPr>
            <a:xfrm>
              <a:off x="8142934" y="52279"/>
              <a:ext cx="772110" cy="654887"/>
              <a:chOff x="1045364" y="264112"/>
              <a:chExt cx="5599055" cy="4749002"/>
            </a:xfrm>
          </p:grpSpPr>
          <p:sp>
            <p:nvSpPr>
              <p:cNvPr id="4060" name="Google Shape;4060;p34"/>
              <p:cNvSpPr/>
              <p:nvPr/>
            </p:nvSpPr>
            <p:spPr>
              <a:xfrm>
                <a:off x="2357902" y="278145"/>
                <a:ext cx="4042314" cy="4724864"/>
              </a:xfrm>
              <a:custGeom>
                <a:avLst/>
                <a:gdLst/>
                <a:ahLst/>
                <a:cxnLst/>
                <a:rect l="l" t="t" r="r" b="b"/>
                <a:pathLst>
                  <a:path w="4042314" h="4724864" extrusionOk="0">
                    <a:moveTo>
                      <a:pt x="2121694" y="4702683"/>
                    </a:moveTo>
                    <a:cubicBezTo>
                      <a:pt x="2154746" y="4713637"/>
                      <a:pt x="2287715" y="4753261"/>
                      <a:pt x="2434114" y="4689253"/>
                    </a:cubicBezTo>
                    <a:cubicBezTo>
                      <a:pt x="2551462" y="4637913"/>
                      <a:pt x="2611374" y="4548759"/>
                      <a:pt x="2631853" y="4514755"/>
                    </a:cubicBezTo>
                    <a:cubicBezTo>
                      <a:pt x="3102007" y="3636740"/>
                      <a:pt x="3572161" y="2758631"/>
                      <a:pt x="4042315" y="1880616"/>
                    </a:cubicBezTo>
                    <a:lnTo>
                      <a:pt x="403098" y="0"/>
                    </a:lnTo>
                    <a:cubicBezTo>
                      <a:pt x="395002" y="34957"/>
                      <a:pt x="378333" y="78867"/>
                      <a:pt x="342709" y="116586"/>
                    </a:cubicBezTo>
                    <a:cubicBezTo>
                      <a:pt x="265747" y="198215"/>
                      <a:pt x="131445" y="219075"/>
                      <a:pt x="0" y="172879"/>
                    </a:cubicBezTo>
                    <a:cubicBezTo>
                      <a:pt x="707231" y="1682782"/>
                      <a:pt x="1414463" y="3192780"/>
                      <a:pt x="2121694" y="47026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1045364" y="450963"/>
                <a:ext cx="4825286" cy="4539405"/>
              </a:xfrm>
              <a:custGeom>
                <a:avLst/>
                <a:gdLst/>
                <a:ahLst/>
                <a:cxnLst/>
                <a:rect l="l" t="t" r="r" b="b"/>
                <a:pathLst>
                  <a:path w="4825286" h="4539405" extrusionOk="0">
                    <a:moveTo>
                      <a:pt x="4825191" y="1772793"/>
                    </a:moveTo>
                    <a:cubicBezTo>
                      <a:pt x="4770041" y="1877663"/>
                      <a:pt x="3493977" y="4302157"/>
                      <a:pt x="3453020" y="4409123"/>
                    </a:cubicBezTo>
                    <a:cubicBezTo>
                      <a:pt x="3430160" y="4468845"/>
                      <a:pt x="3448924" y="4508183"/>
                      <a:pt x="3448924" y="4508183"/>
                    </a:cubicBezTo>
                    <a:cubicBezTo>
                      <a:pt x="3493691" y="4528852"/>
                      <a:pt x="3502169" y="4535710"/>
                      <a:pt x="3501311" y="4538091"/>
                    </a:cubicBezTo>
                    <a:cubicBezTo>
                      <a:pt x="3499597" y="4542949"/>
                      <a:pt x="3458068" y="4533614"/>
                      <a:pt x="3423587" y="4521994"/>
                    </a:cubicBezTo>
                    <a:cubicBezTo>
                      <a:pt x="3391393" y="4511136"/>
                      <a:pt x="3368628" y="4499515"/>
                      <a:pt x="3365961" y="4498086"/>
                    </a:cubicBezTo>
                    <a:cubicBezTo>
                      <a:pt x="3093832" y="4358450"/>
                      <a:pt x="2810082" y="4241769"/>
                      <a:pt x="2540525" y="4097369"/>
                    </a:cubicBezTo>
                    <a:cubicBezTo>
                      <a:pt x="2217151" y="3924205"/>
                      <a:pt x="2387458" y="4019455"/>
                      <a:pt x="1820720" y="3718084"/>
                    </a:cubicBezTo>
                    <a:cubicBezTo>
                      <a:pt x="1512777" y="3554349"/>
                      <a:pt x="1205405" y="3389471"/>
                      <a:pt x="898415" y="3224117"/>
                    </a:cubicBezTo>
                    <a:cubicBezTo>
                      <a:pt x="754587" y="3146679"/>
                      <a:pt x="610950" y="3069146"/>
                      <a:pt x="467218" y="2991422"/>
                    </a:cubicBezTo>
                    <a:cubicBezTo>
                      <a:pt x="320152" y="2911888"/>
                      <a:pt x="165656" y="2839212"/>
                      <a:pt x="25258" y="2748248"/>
                    </a:cubicBezTo>
                    <a:cubicBezTo>
                      <a:pt x="-15986" y="2721578"/>
                      <a:pt x="1921" y="2663666"/>
                      <a:pt x="18495" y="2626805"/>
                    </a:cubicBezTo>
                    <a:cubicBezTo>
                      <a:pt x="99838" y="2445830"/>
                      <a:pt x="191183" y="2268188"/>
                      <a:pt x="278623" y="2089785"/>
                    </a:cubicBezTo>
                    <a:cubicBezTo>
                      <a:pt x="390827" y="1860804"/>
                      <a:pt x="503603" y="1632204"/>
                      <a:pt x="616475" y="1403604"/>
                    </a:cubicBezTo>
                    <a:cubicBezTo>
                      <a:pt x="733727" y="1166241"/>
                      <a:pt x="851171" y="929069"/>
                      <a:pt x="968804" y="691896"/>
                    </a:cubicBezTo>
                    <a:cubicBezTo>
                      <a:pt x="1059101" y="509683"/>
                      <a:pt x="1149589" y="327565"/>
                      <a:pt x="1240076" y="145447"/>
                    </a:cubicBezTo>
                    <a:cubicBezTo>
                      <a:pt x="1264175" y="96964"/>
                      <a:pt x="1288273" y="48482"/>
                      <a:pt x="1312371" y="0"/>
                    </a:cubicBezTo>
                    <a:cubicBezTo>
                      <a:pt x="2483375" y="590931"/>
                      <a:pt x="3654378" y="1181767"/>
                      <a:pt x="4825287" y="17726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2746953" y="264112"/>
                <a:ext cx="3667324" cy="4749002"/>
              </a:xfrm>
              <a:custGeom>
                <a:avLst/>
                <a:gdLst/>
                <a:ahLst/>
                <a:cxnLst/>
                <a:rect l="l" t="t" r="r" b="b"/>
                <a:pathLst>
                  <a:path w="3667324" h="4749002" extrusionOk="0">
                    <a:moveTo>
                      <a:pt x="1906552" y="4749002"/>
                    </a:moveTo>
                    <a:cubicBezTo>
                      <a:pt x="1850545" y="4749002"/>
                      <a:pt x="1788061" y="4736906"/>
                      <a:pt x="1727863" y="4714141"/>
                    </a:cubicBezTo>
                    <a:cubicBezTo>
                      <a:pt x="1688715" y="4699282"/>
                      <a:pt x="1654520" y="4682708"/>
                      <a:pt x="1605847" y="4654991"/>
                    </a:cubicBezTo>
                    <a:cubicBezTo>
                      <a:pt x="1562032" y="4630035"/>
                      <a:pt x="1517455" y="4602317"/>
                      <a:pt x="1473260" y="4572599"/>
                    </a:cubicBezTo>
                    <a:cubicBezTo>
                      <a:pt x="1466782" y="4568218"/>
                      <a:pt x="1465068" y="4559455"/>
                      <a:pt x="1469450" y="4553073"/>
                    </a:cubicBezTo>
                    <a:cubicBezTo>
                      <a:pt x="1473736" y="4546596"/>
                      <a:pt x="1482594" y="4544882"/>
                      <a:pt x="1488976" y="4549263"/>
                    </a:cubicBezTo>
                    <a:cubicBezTo>
                      <a:pt x="1532505" y="4578505"/>
                      <a:pt x="1576511" y="4605937"/>
                      <a:pt x="1619754" y="4630511"/>
                    </a:cubicBezTo>
                    <a:cubicBezTo>
                      <a:pt x="1666998" y="4657467"/>
                      <a:pt x="1700050" y="4673565"/>
                      <a:pt x="1737769" y="4687757"/>
                    </a:cubicBezTo>
                    <a:cubicBezTo>
                      <a:pt x="1803110" y="4712522"/>
                      <a:pt x="1871023" y="4724142"/>
                      <a:pt x="1929221" y="4720046"/>
                    </a:cubicBezTo>
                    <a:cubicBezTo>
                      <a:pt x="1991515" y="4715855"/>
                      <a:pt x="2054665" y="4693662"/>
                      <a:pt x="2111720" y="4655848"/>
                    </a:cubicBezTo>
                    <a:cubicBezTo>
                      <a:pt x="2135056" y="4640417"/>
                      <a:pt x="2164298" y="4619367"/>
                      <a:pt x="2183729" y="4594316"/>
                    </a:cubicBezTo>
                    <a:cubicBezTo>
                      <a:pt x="2206589" y="4564694"/>
                      <a:pt x="2224115" y="4531070"/>
                      <a:pt x="2238117" y="4502019"/>
                    </a:cubicBezTo>
                    <a:cubicBezTo>
                      <a:pt x="2252309" y="4472587"/>
                      <a:pt x="2268121" y="4443536"/>
                      <a:pt x="2283456" y="4415437"/>
                    </a:cubicBezTo>
                    <a:lnTo>
                      <a:pt x="3634101" y="1900551"/>
                    </a:lnTo>
                    <a:lnTo>
                      <a:pt x="7648" y="26602"/>
                    </a:lnTo>
                    <a:cubicBezTo>
                      <a:pt x="694" y="22983"/>
                      <a:pt x="-1973" y="14506"/>
                      <a:pt x="1552" y="7648"/>
                    </a:cubicBezTo>
                    <a:cubicBezTo>
                      <a:pt x="5171" y="694"/>
                      <a:pt x="13648" y="-1973"/>
                      <a:pt x="20506" y="1552"/>
                    </a:cubicBezTo>
                    <a:lnTo>
                      <a:pt x="3659724" y="1882073"/>
                    </a:lnTo>
                    <a:cubicBezTo>
                      <a:pt x="3663057" y="1883787"/>
                      <a:pt x="3665534" y="1886835"/>
                      <a:pt x="3666677" y="1890454"/>
                    </a:cubicBezTo>
                    <a:cubicBezTo>
                      <a:pt x="3667820" y="1894074"/>
                      <a:pt x="3667439" y="1897979"/>
                      <a:pt x="3665629" y="1901313"/>
                    </a:cubicBezTo>
                    <a:lnTo>
                      <a:pt x="2308126" y="4428962"/>
                    </a:lnTo>
                    <a:cubicBezTo>
                      <a:pt x="2292981" y="4456775"/>
                      <a:pt x="2277265" y="4485541"/>
                      <a:pt x="2263454" y="4514307"/>
                    </a:cubicBezTo>
                    <a:cubicBezTo>
                      <a:pt x="2248785" y="4544691"/>
                      <a:pt x="2230497" y="4579934"/>
                      <a:pt x="2206018" y="4611557"/>
                    </a:cubicBezTo>
                    <a:cubicBezTo>
                      <a:pt x="2184015" y="4639941"/>
                      <a:pt x="2152392" y="4662706"/>
                      <a:pt x="2127151" y="4679375"/>
                    </a:cubicBezTo>
                    <a:cubicBezTo>
                      <a:pt x="2066095" y="4719856"/>
                      <a:pt x="1998182" y="4743668"/>
                      <a:pt x="1930936" y="4748241"/>
                    </a:cubicBezTo>
                    <a:cubicBezTo>
                      <a:pt x="1922935" y="4748812"/>
                      <a:pt x="1914648" y="4749002"/>
                      <a:pt x="1906266" y="4749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2532542" y="457739"/>
                <a:ext cx="3472857" cy="4414920"/>
              </a:xfrm>
              <a:custGeom>
                <a:avLst/>
                <a:gdLst/>
                <a:ahLst/>
                <a:cxnLst/>
                <a:rect l="l" t="t" r="r" b="b"/>
                <a:pathLst>
                  <a:path w="3472857" h="4414920" extrusionOk="0">
                    <a:moveTo>
                      <a:pt x="2057483" y="4414921"/>
                    </a:moveTo>
                    <a:cubicBezTo>
                      <a:pt x="2055292" y="4414921"/>
                      <a:pt x="2053006" y="4414445"/>
                      <a:pt x="2050911" y="4413302"/>
                    </a:cubicBezTo>
                    <a:cubicBezTo>
                      <a:pt x="2044053" y="4409682"/>
                      <a:pt x="2041386" y="4401205"/>
                      <a:pt x="2045005" y="4394252"/>
                    </a:cubicBezTo>
                    <a:lnTo>
                      <a:pt x="3439466" y="1743349"/>
                    </a:lnTo>
                    <a:lnTo>
                      <a:pt x="7798" y="26753"/>
                    </a:lnTo>
                    <a:cubicBezTo>
                      <a:pt x="845" y="23229"/>
                      <a:pt x="-2013" y="14847"/>
                      <a:pt x="1512" y="7798"/>
                    </a:cubicBezTo>
                    <a:cubicBezTo>
                      <a:pt x="5036" y="845"/>
                      <a:pt x="13608" y="-2012"/>
                      <a:pt x="20466" y="1512"/>
                    </a:cubicBezTo>
                    <a:lnTo>
                      <a:pt x="3464993" y="1724489"/>
                    </a:lnTo>
                    <a:cubicBezTo>
                      <a:pt x="3468326" y="1726204"/>
                      <a:pt x="3470898" y="1729156"/>
                      <a:pt x="3472136" y="1732776"/>
                    </a:cubicBezTo>
                    <a:cubicBezTo>
                      <a:pt x="3473375" y="1736395"/>
                      <a:pt x="3472993" y="1740301"/>
                      <a:pt x="3471183" y="1743634"/>
                    </a:cubicBezTo>
                    <a:lnTo>
                      <a:pt x="2070056" y="4407301"/>
                    </a:lnTo>
                    <a:cubicBezTo>
                      <a:pt x="2067484" y="4412158"/>
                      <a:pt x="2062627" y="4414825"/>
                      <a:pt x="2057578" y="44148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2677542" y="408182"/>
                <a:ext cx="3561080" cy="4461419"/>
              </a:xfrm>
              <a:custGeom>
                <a:avLst/>
                <a:gdLst/>
                <a:ahLst/>
                <a:cxnLst/>
                <a:rect l="l" t="t" r="r" b="b"/>
                <a:pathLst>
                  <a:path w="3561080" h="4461419" extrusionOk="0">
                    <a:moveTo>
                      <a:pt x="2095297" y="4461325"/>
                    </a:moveTo>
                    <a:cubicBezTo>
                      <a:pt x="2093011" y="4461325"/>
                      <a:pt x="2090725" y="4460753"/>
                      <a:pt x="2088535" y="4459610"/>
                    </a:cubicBezTo>
                    <a:cubicBezTo>
                      <a:pt x="2081677" y="4455896"/>
                      <a:pt x="2079200" y="4447323"/>
                      <a:pt x="2082820" y="4440465"/>
                    </a:cubicBezTo>
                    <a:lnTo>
                      <a:pt x="3527572" y="1781180"/>
                    </a:lnTo>
                    <a:lnTo>
                      <a:pt x="7798" y="26675"/>
                    </a:lnTo>
                    <a:cubicBezTo>
                      <a:pt x="845" y="23246"/>
                      <a:pt x="-2013" y="14769"/>
                      <a:pt x="1512" y="7816"/>
                    </a:cubicBezTo>
                    <a:cubicBezTo>
                      <a:pt x="4941" y="767"/>
                      <a:pt x="13513" y="-1995"/>
                      <a:pt x="20371" y="1529"/>
                    </a:cubicBezTo>
                    <a:lnTo>
                      <a:pt x="3553289" y="1762606"/>
                    </a:lnTo>
                    <a:cubicBezTo>
                      <a:pt x="3556718" y="1764321"/>
                      <a:pt x="3559290" y="1767369"/>
                      <a:pt x="3560433" y="1770988"/>
                    </a:cubicBezTo>
                    <a:cubicBezTo>
                      <a:pt x="3561576" y="1774608"/>
                      <a:pt x="3561195" y="1778608"/>
                      <a:pt x="3559385" y="1781942"/>
                    </a:cubicBezTo>
                    <a:lnTo>
                      <a:pt x="2107680" y="4454086"/>
                    </a:lnTo>
                    <a:cubicBezTo>
                      <a:pt x="2105108" y="4458753"/>
                      <a:pt x="2100346" y="4461420"/>
                      <a:pt x="2095297" y="44614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65" name="Google Shape;4065;p34"/>
              <p:cNvGrpSpPr/>
              <p:nvPr/>
            </p:nvGrpSpPr>
            <p:grpSpPr>
              <a:xfrm>
                <a:off x="1734068" y="1926962"/>
                <a:ext cx="3566794" cy="1619458"/>
                <a:chOff x="1734068" y="1926962"/>
                <a:chExt cx="3566794" cy="1619458"/>
              </a:xfrm>
            </p:grpSpPr>
            <p:sp>
              <p:nvSpPr>
                <p:cNvPr id="4066" name="Google Shape;4066;p34"/>
                <p:cNvSpPr/>
                <p:nvPr/>
              </p:nvSpPr>
              <p:spPr>
                <a:xfrm>
                  <a:off x="2007104" y="2470578"/>
                  <a:ext cx="908628" cy="107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628" h="1075842" extrusionOk="0">
                      <a:moveTo>
                        <a:pt x="894605" y="1075842"/>
                      </a:moveTo>
                      <a:cubicBezTo>
                        <a:pt x="893653" y="1075842"/>
                        <a:pt x="892700" y="1075842"/>
                        <a:pt x="891748" y="1075556"/>
                      </a:cubicBezTo>
                      <a:cubicBezTo>
                        <a:pt x="763636" y="1049172"/>
                        <a:pt x="645050" y="1001166"/>
                        <a:pt x="539132" y="932681"/>
                      </a:cubicBezTo>
                      <a:cubicBezTo>
                        <a:pt x="163180" y="689699"/>
                        <a:pt x="40117" y="254311"/>
                        <a:pt x="208" y="16376"/>
                      </a:cubicBezTo>
                      <a:cubicBezTo>
                        <a:pt x="-1126" y="8661"/>
                        <a:pt x="4113" y="1422"/>
                        <a:pt x="11733" y="184"/>
                      </a:cubicBezTo>
                      <a:cubicBezTo>
                        <a:pt x="19353" y="-1054"/>
                        <a:pt x="26687" y="4089"/>
                        <a:pt x="27925" y="11709"/>
                      </a:cubicBezTo>
                      <a:cubicBezTo>
                        <a:pt x="67073" y="245072"/>
                        <a:pt x="187469" y="671887"/>
                        <a:pt x="554372" y="908964"/>
                      </a:cubicBezTo>
                      <a:cubicBezTo>
                        <a:pt x="657337" y="975449"/>
                        <a:pt x="772780" y="1022216"/>
                        <a:pt x="897367" y="1047934"/>
                      </a:cubicBezTo>
                      <a:cubicBezTo>
                        <a:pt x="904987" y="1049458"/>
                        <a:pt x="909940" y="1056888"/>
                        <a:pt x="908321" y="1064603"/>
                      </a:cubicBezTo>
                      <a:cubicBezTo>
                        <a:pt x="906987" y="1071270"/>
                        <a:pt x="901082" y="1075842"/>
                        <a:pt x="894605" y="10758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7" name="Google Shape;4067;p34"/>
                <p:cNvSpPr/>
                <p:nvPr/>
              </p:nvSpPr>
              <p:spPr>
                <a:xfrm>
                  <a:off x="2104750" y="3311838"/>
                  <a:ext cx="385329" cy="23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329" h="233599" extrusionOk="0">
                      <a:moveTo>
                        <a:pt x="68603" y="231798"/>
                      </a:moveTo>
                      <a:cubicBezTo>
                        <a:pt x="34217" y="220749"/>
                        <a:pt x="1070" y="186840"/>
                        <a:pt x="23" y="152740"/>
                      </a:cubicBezTo>
                      <a:cubicBezTo>
                        <a:pt x="-2073" y="80350"/>
                        <a:pt x="141469" y="21676"/>
                        <a:pt x="240338" y="5960"/>
                      </a:cubicBezTo>
                      <a:cubicBezTo>
                        <a:pt x="295393" y="-2803"/>
                        <a:pt x="377594" y="-4613"/>
                        <a:pt x="384833" y="19581"/>
                      </a:cubicBezTo>
                      <a:cubicBezTo>
                        <a:pt x="388928" y="33392"/>
                        <a:pt x="367211" y="50823"/>
                        <a:pt x="337398" y="73778"/>
                      </a:cubicBezTo>
                      <a:cubicBezTo>
                        <a:pt x="118514" y="242752"/>
                        <a:pt x="84795" y="237036"/>
                        <a:pt x="68507" y="2317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8" name="Google Shape;4068;p34"/>
                <p:cNvSpPr/>
                <p:nvPr/>
              </p:nvSpPr>
              <p:spPr>
                <a:xfrm>
                  <a:off x="1862365" y="3092202"/>
                  <a:ext cx="423593" cy="157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93" h="157807" extrusionOk="0">
                      <a:moveTo>
                        <a:pt x="120058" y="156686"/>
                      </a:moveTo>
                      <a:cubicBezTo>
                        <a:pt x="52431" y="160973"/>
                        <a:pt x="30714" y="152591"/>
                        <a:pt x="17569" y="138018"/>
                      </a:cubicBezTo>
                      <a:cubicBezTo>
                        <a:pt x="1948" y="120777"/>
                        <a:pt x="-4529" y="91440"/>
                        <a:pt x="3377" y="67818"/>
                      </a:cubicBezTo>
                      <a:cubicBezTo>
                        <a:pt x="39096" y="-39529"/>
                        <a:pt x="356469" y="10954"/>
                        <a:pt x="392664" y="17907"/>
                      </a:cubicBezTo>
                      <a:cubicBezTo>
                        <a:pt x="404189" y="20098"/>
                        <a:pt x="421143" y="24384"/>
                        <a:pt x="423334" y="34195"/>
                      </a:cubicBezTo>
                      <a:cubicBezTo>
                        <a:pt x="426287" y="46863"/>
                        <a:pt x="403522" y="62865"/>
                        <a:pt x="380376" y="76677"/>
                      </a:cubicBezTo>
                      <a:cubicBezTo>
                        <a:pt x="263600" y="146400"/>
                        <a:pt x="143585" y="155258"/>
                        <a:pt x="120058" y="1567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9" name="Google Shape;4069;p34"/>
                <p:cNvSpPr/>
                <p:nvPr/>
              </p:nvSpPr>
              <p:spPr>
                <a:xfrm>
                  <a:off x="1734068" y="2775080"/>
                  <a:ext cx="392538" cy="13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38" h="134863" extrusionOk="0">
                      <a:moveTo>
                        <a:pt x="63830" y="122272"/>
                      </a:moveTo>
                      <a:cubicBezTo>
                        <a:pt x="33731" y="115604"/>
                        <a:pt x="8871" y="105413"/>
                        <a:pt x="2108" y="87696"/>
                      </a:cubicBezTo>
                      <a:cubicBezTo>
                        <a:pt x="-7893" y="61407"/>
                        <a:pt x="19539" y="38928"/>
                        <a:pt x="45447" y="27879"/>
                      </a:cubicBezTo>
                      <a:cubicBezTo>
                        <a:pt x="110789" y="-29"/>
                        <a:pt x="173749" y="-3458"/>
                        <a:pt x="219278" y="2447"/>
                      </a:cubicBezTo>
                      <a:cubicBezTo>
                        <a:pt x="223088" y="2923"/>
                        <a:pt x="298812" y="13591"/>
                        <a:pt x="374726" y="66646"/>
                      </a:cubicBezTo>
                      <a:cubicBezTo>
                        <a:pt x="389300" y="76838"/>
                        <a:pt x="392443" y="80552"/>
                        <a:pt x="392538" y="85124"/>
                      </a:cubicBezTo>
                      <a:cubicBezTo>
                        <a:pt x="392919" y="120652"/>
                        <a:pt x="205467" y="153609"/>
                        <a:pt x="63926" y="122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0" name="Google Shape;4070;p34"/>
                <p:cNvSpPr/>
                <p:nvPr/>
              </p:nvSpPr>
              <p:spPr>
                <a:xfrm>
                  <a:off x="1737221" y="2402695"/>
                  <a:ext cx="294979" cy="14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79" h="142147" extrusionOk="0">
                      <a:moveTo>
                        <a:pt x="1146" y="57099"/>
                      </a:moveTo>
                      <a:cubicBezTo>
                        <a:pt x="-2378" y="42050"/>
                        <a:pt x="2289" y="23381"/>
                        <a:pt x="14290" y="12427"/>
                      </a:cubicBezTo>
                      <a:cubicBezTo>
                        <a:pt x="73155" y="-41008"/>
                        <a:pt x="305470" y="93104"/>
                        <a:pt x="294611" y="127108"/>
                      </a:cubicBezTo>
                      <a:cubicBezTo>
                        <a:pt x="283848" y="160922"/>
                        <a:pt x="20005" y="137776"/>
                        <a:pt x="1146" y="570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1" name="Google Shape;4071;p34"/>
                <p:cNvSpPr/>
                <p:nvPr/>
              </p:nvSpPr>
              <p:spPr>
                <a:xfrm>
                  <a:off x="1922486" y="2172570"/>
                  <a:ext cx="136136" cy="34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6" h="344023" extrusionOk="0">
                      <a:moveTo>
                        <a:pt x="1465" y="181737"/>
                      </a:moveTo>
                      <a:cubicBezTo>
                        <a:pt x="-8536" y="96393"/>
                        <a:pt x="34707" y="667"/>
                        <a:pt x="69283" y="0"/>
                      </a:cubicBezTo>
                      <a:cubicBezTo>
                        <a:pt x="73379" y="0"/>
                        <a:pt x="76712" y="667"/>
                        <a:pt x="80999" y="2953"/>
                      </a:cubicBezTo>
                      <a:cubicBezTo>
                        <a:pt x="106049" y="16764"/>
                        <a:pt x="119765" y="44577"/>
                        <a:pt x="128719" y="71723"/>
                      </a:cubicBezTo>
                      <a:cubicBezTo>
                        <a:pt x="134815" y="90106"/>
                        <a:pt x="146245" y="136779"/>
                        <a:pt x="117194" y="317278"/>
                      </a:cubicBezTo>
                      <a:cubicBezTo>
                        <a:pt x="115098" y="330422"/>
                        <a:pt x="113288" y="340805"/>
                        <a:pt x="106240" y="343376"/>
                      </a:cubicBezTo>
                      <a:cubicBezTo>
                        <a:pt x="83094" y="352044"/>
                        <a:pt x="12133" y="272320"/>
                        <a:pt x="1465" y="1816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2" name="Google Shape;4072;p34"/>
                <p:cNvSpPr/>
                <p:nvPr/>
              </p:nvSpPr>
              <p:spPr>
                <a:xfrm>
                  <a:off x="2456055" y="2959420"/>
                  <a:ext cx="171482" cy="373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82" h="373236" extrusionOk="0">
                      <a:moveTo>
                        <a:pt x="5594" y="194286"/>
                      </a:moveTo>
                      <a:cubicBezTo>
                        <a:pt x="10928" y="154472"/>
                        <a:pt x="27597" y="30456"/>
                        <a:pt x="95605" y="5405"/>
                      </a:cubicBezTo>
                      <a:cubicBezTo>
                        <a:pt x="101511" y="3215"/>
                        <a:pt x="125990" y="-5739"/>
                        <a:pt x="145326" y="5691"/>
                      </a:cubicBezTo>
                      <a:cubicBezTo>
                        <a:pt x="152279" y="9787"/>
                        <a:pt x="164376" y="20074"/>
                        <a:pt x="169615" y="51125"/>
                      </a:cubicBezTo>
                      <a:cubicBezTo>
                        <a:pt x="174949" y="82558"/>
                        <a:pt x="174853" y="145423"/>
                        <a:pt x="83985" y="296585"/>
                      </a:cubicBezTo>
                      <a:cubicBezTo>
                        <a:pt x="38360" y="372499"/>
                        <a:pt x="27883" y="374118"/>
                        <a:pt x="22739" y="373070"/>
                      </a:cubicBezTo>
                      <a:cubicBezTo>
                        <a:pt x="-3740" y="367355"/>
                        <a:pt x="-3645" y="263247"/>
                        <a:pt x="5689" y="194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3" name="Google Shape;4073;p34"/>
                <p:cNvSpPr/>
                <p:nvPr/>
              </p:nvSpPr>
              <p:spPr>
                <a:xfrm>
                  <a:off x="2263096" y="2742625"/>
                  <a:ext cx="153732" cy="39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32" h="391270" extrusionOk="0">
                      <a:moveTo>
                        <a:pt x="92406" y="9845"/>
                      </a:moveTo>
                      <a:cubicBezTo>
                        <a:pt x="98978" y="6130"/>
                        <a:pt x="117647" y="-5109"/>
                        <a:pt x="131745" y="2701"/>
                      </a:cubicBezTo>
                      <a:cubicBezTo>
                        <a:pt x="143937" y="9369"/>
                        <a:pt x="148604" y="24990"/>
                        <a:pt x="150985" y="39468"/>
                      </a:cubicBezTo>
                      <a:cubicBezTo>
                        <a:pt x="163367" y="113096"/>
                        <a:pt x="130316" y="210156"/>
                        <a:pt x="122791" y="232159"/>
                      </a:cubicBezTo>
                      <a:cubicBezTo>
                        <a:pt x="122791" y="232159"/>
                        <a:pt x="103265" y="289404"/>
                        <a:pt x="54020" y="363794"/>
                      </a:cubicBezTo>
                      <a:cubicBezTo>
                        <a:pt x="44305" y="378463"/>
                        <a:pt x="33923" y="392845"/>
                        <a:pt x="24207" y="391131"/>
                      </a:cubicBezTo>
                      <a:cubicBezTo>
                        <a:pt x="6300" y="387892"/>
                        <a:pt x="2490" y="332171"/>
                        <a:pt x="1061" y="308739"/>
                      </a:cubicBezTo>
                      <a:cubicBezTo>
                        <a:pt x="-7225" y="175961"/>
                        <a:pt x="33923" y="43183"/>
                        <a:pt x="92501" y="984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4" name="Google Shape;4074;p34"/>
                <p:cNvSpPr/>
                <p:nvPr/>
              </p:nvSpPr>
              <p:spPr>
                <a:xfrm>
                  <a:off x="2111535" y="2560769"/>
                  <a:ext cx="160723" cy="293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23" h="293421" extrusionOk="0">
                      <a:moveTo>
                        <a:pt x="92584" y="18692"/>
                      </a:moveTo>
                      <a:cubicBezTo>
                        <a:pt x="102490" y="9834"/>
                        <a:pt x="116778" y="-2073"/>
                        <a:pt x="131160" y="309"/>
                      </a:cubicBezTo>
                      <a:cubicBezTo>
                        <a:pt x="156211" y="4500"/>
                        <a:pt x="162021" y="34027"/>
                        <a:pt x="160497" y="55268"/>
                      </a:cubicBezTo>
                      <a:cubicBezTo>
                        <a:pt x="158402" y="84414"/>
                        <a:pt x="143733" y="110703"/>
                        <a:pt x="128970" y="135183"/>
                      </a:cubicBezTo>
                      <a:cubicBezTo>
                        <a:pt x="44769" y="275010"/>
                        <a:pt x="31148" y="296917"/>
                        <a:pt x="18480" y="293012"/>
                      </a:cubicBezTo>
                      <a:cubicBezTo>
                        <a:pt x="15813" y="292155"/>
                        <a:pt x="9050" y="288916"/>
                        <a:pt x="3621" y="259103"/>
                      </a:cubicBezTo>
                      <a:cubicBezTo>
                        <a:pt x="-15906" y="151661"/>
                        <a:pt x="47817" y="58697"/>
                        <a:pt x="92584" y="185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5" name="Google Shape;4075;p34"/>
                <p:cNvSpPr/>
                <p:nvPr/>
              </p:nvSpPr>
              <p:spPr>
                <a:xfrm>
                  <a:off x="2032093" y="2278698"/>
                  <a:ext cx="181381" cy="2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381" h="253505" extrusionOk="0">
                      <a:moveTo>
                        <a:pt x="43900" y="98490"/>
                      </a:moveTo>
                      <a:cubicBezTo>
                        <a:pt x="69236" y="46865"/>
                        <a:pt x="81904" y="33053"/>
                        <a:pt x="98764" y="16670"/>
                      </a:cubicBezTo>
                      <a:cubicBezTo>
                        <a:pt x="137721" y="-21239"/>
                        <a:pt x="185060" y="10670"/>
                        <a:pt x="181155" y="60676"/>
                      </a:cubicBezTo>
                      <a:cubicBezTo>
                        <a:pt x="179250" y="84774"/>
                        <a:pt x="172297" y="104491"/>
                        <a:pt x="158200" y="124874"/>
                      </a:cubicBezTo>
                      <a:cubicBezTo>
                        <a:pt x="107241" y="198979"/>
                        <a:pt x="22183" y="267083"/>
                        <a:pt x="3133" y="251176"/>
                      </a:cubicBezTo>
                      <a:cubicBezTo>
                        <a:pt x="85" y="248604"/>
                        <a:pt x="-868" y="244127"/>
                        <a:pt x="847" y="227649"/>
                      </a:cubicBezTo>
                      <a:cubicBezTo>
                        <a:pt x="5800" y="181358"/>
                        <a:pt x="20659" y="145925"/>
                        <a:pt x="43804" y="984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6" name="Google Shape;4076;p34"/>
                <p:cNvSpPr/>
                <p:nvPr/>
              </p:nvSpPr>
              <p:spPr>
                <a:xfrm>
                  <a:off x="4607802" y="2130137"/>
                  <a:ext cx="448507" cy="1060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507" h="1060266" extrusionOk="0">
                      <a:moveTo>
                        <a:pt x="392594" y="1060171"/>
                      </a:moveTo>
                      <a:cubicBezTo>
                        <a:pt x="391166" y="1060171"/>
                        <a:pt x="389642" y="1059981"/>
                        <a:pt x="388213" y="1059409"/>
                      </a:cubicBezTo>
                      <a:cubicBezTo>
                        <a:pt x="380879" y="1057028"/>
                        <a:pt x="376783" y="1049027"/>
                        <a:pt x="379259" y="1041598"/>
                      </a:cubicBezTo>
                      <a:cubicBezTo>
                        <a:pt x="410978" y="944728"/>
                        <a:pt x="424503" y="845954"/>
                        <a:pt x="419264" y="748132"/>
                      </a:cubicBezTo>
                      <a:cubicBezTo>
                        <a:pt x="400595" y="398755"/>
                        <a:pt x="151802" y="145104"/>
                        <a:pt x="5212" y="24994"/>
                      </a:cubicBezTo>
                      <a:cubicBezTo>
                        <a:pt x="-883" y="20041"/>
                        <a:pt x="-1741" y="11183"/>
                        <a:pt x="3212" y="5182"/>
                      </a:cubicBezTo>
                      <a:cubicBezTo>
                        <a:pt x="8165" y="-819"/>
                        <a:pt x="17024" y="-1771"/>
                        <a:pt x="23024" y="3182"/>
                      </a:cubicBezTo>
                      <a:cubicBezTo>
                        <a:pt x="173234" y="126245"/>
                        <a:pt x="428123" y="386468"/>
                        <a:pt x="447363" y="746703"/>
                      </a:cubicBezTo>
                      <a:cubicBezTo>
                        <a:pt x="452792" y="848145"/>
                        <a:pt x="438886" y="950253"/>
                        <a:pt x="405929" y="1050551"/>
                      </a:cubicBezTo>
                      <a:cubicBezTo>
                        <a:pt x="404024" y="1056457"/>
                        <a:pt x="398500" y="1060266"/>
                        <a:pt x="392594" y="10602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7" name="Google Shape;4077;p34"/>
                <p:cNvSpPr/>
                <p:nvPr/>
              </p:nvSpPr>
              <p:spPr>
                <a:xfrm>
                  <a:off x="5021806" y="2586915"/>
                  <a:ext cx="279056" cy="225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056" h="225249" extrusionOk="0">
                      <a:moveTo>
                        <a:pt x="277378" y="86181"/>
                      </a:moveTo>
                      <a:cubicBezTo>
                        <a:pt x="283379" y="57797"/>
                        <a:pt x="273092" y="21125"/>
                        <a:pt x="249660" y="6838"/>
                      </a:cubicBezTo>
                      <a:cubicBezTo>
                        <a:pt x="200035" y="-23452"/>
                        <a:pt x="101832" y="53034"/>
                        <a:pt x="51445" y="115709"/>
                      </a:cubicBezTo>
                      <a:cubicBezTo>
                        <a:pt x="23346" y="150570"/>
                        <a:pt x="-10754" y="207149"/>
                        <a:pt x="3248" y="221817"/>
                      </a:cubicBezTo>
                      <a:cubicBezTo>
                        <a:pt x="11249" y="230199"/>
                        <a:pt x="32014" y="222008"/>
                        <a:pt x="59922" y="210387"/>
                      </a:cubicBezTo>
                      <a:cubicBezTo>
                        <a:pt x="265091" y="125329"/>
                        <a:pt x="274520" y="99516"/>
                        <a:pt x="277378" y="860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8" name="Google Shape;4078;p34"/>
                <p:cNvSpPr/>
                <p:nvPr/>
              </p:nvSpPr>
              <p:spPr>
                <a:xfrm>
                  <a:off x="4960412" y="2304512"/>
                  <a:ext cx="239458" cy="282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58" h="282670" extrusionOk="0">
                      <a:moveTo>
                        <a:pt x="209601" y="117830"/>
                      </a:moveTo>
                      <a:cubicBezTo>
                        <a:pt x="239604" y="72395"/>
                        <a:pt x="242462" y="53917"/>
                        <a:pt x="237509" y="38963"/>
                      </a:cubicBezTo>
                      <a:cubicBezTo>
                        <a:pt x="231699" y="21246"/>
                        <a:pt x="213887" y="4958"/>
                        <a:pt x="194265" y="958"/>
                      </a:cubicBezTo>
                      <a:cubicBezTo>
                        <a:pt x="105111" y="-17044"/>
                        <a:pt x="13671" y="224319"/>
                        <a:pt x="4051" y="252323"/>
                      </a:cubicBezTo>
                      <a:cubicBezTo>
                        <a:pt x="1003" y="261276"/>
                        <a:pt x="-2807" y="274706"/>
                        <a:pt x="3099" y="280231"/>
                      </a:cubicBezTo>
                      <a:cubicBezTo>
                        <a:pt x="10718" y="287279"/>
                        <a:pt x="31007" y="277850"/>
                        <a:pt x="49866" y="267277"/>
                      </a:cubicBezTo>
                      <a:cubicBezTo>
                        <a:pt x="145116" y="213746"/>
                        <a:pt x="199218" y="133641"/>
                        <a:pt x="209601" y="1178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9" name="Google Shape;4079;p34"/>
                <p:cNvSpPr/>
                <p:nvPr/>
              </p:nvSpPr>
              <p:spPr>
                <a:xfrm>
                  <a:off x="4834443" y="2087280"/>
                  <a:ext cx="170929" cy="281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29" h="281464" extrusionOk="0">
                      <a:moveTo>
                        <a:pt x="164189" y="66128"/>
                      </a:moveTo>
                      <a:cubicBezTo>
                        <a:pt x="171619" y="42506"/>
                        <a:pt x="174381" y="21074"/>
                        <a:pt x="164761" y="9263"/>
                      </a:cubicBezTo>
                      <a:cubicBezTo>
                        <a:pt x="150473" y="-8167"/>
                        <a:pt x="123803" y="1929"/>
                        <a:pt x="105706" y="15550"/>
                      </a:cubicBezTo>
                      <a:cubicBezTo>
                        <a:pt x="60176" y="49935"/>
                        <a:pt x="32649" y="92417"/>
                        <a:pt x="18552" y="126516"/>
                      </a:cubicBezTo>
                      <a:cubicBezTo>
                        <a:pt x="17409" y="129374"/>
                        <a:pt x="-5451" y="186333"/>
                        <a:pt x="1216" y="260438"/>
                      </a:cubicBezTo>
                      <a:cubicBezTo>
                        <a:pt x="2455" y="274630"/>
                        <a:pt x="3884" y="278345"/>
                        <a:pt x="7027" y="280250"/>
                      </a:cubicBezTo>
                      <a:cubicBezTo>
                        <a:pt x="31601" y="294728"/>
                        <a:pt x="129518" y="177189"/>
                        <a:pt x="164189" y="660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0" name="Google Shape;4080;p34"/>
                <p:cNvSpPr/>
                <p:nvPr/>
              </p:nvSpPr>
              <p:spPr>
                <a:xfrm>
                  <a:off x="4630735" y="1926962"/>
                  <a:ext cx="101048" cy="242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8" h="242837" extrusionOk="0">
                      <a:moveTo>
                        <a:pt x="86774" y="10196"/>
                      </a:moveTo>
                      <a:cubicBezTo>
                        <a:pt x="77630" y="1718"/>
                        <a:pt x="62771" y="-2473"/>
                        <a:pt x="50388" y="1528"/>
                      </a:cubicBezTo>
                      <a:cubicBezTo>
                        <a:pt x="-10381" y="21245"/>
                        <a:pt x="-9715" y="236700"/>
                        <a:pt x="18384" y="242701"/>
                      </a:cubicBezTo>
                      <a:cubicBezTo>
                        <a:pt x="46292" y="248702"/>
                        <a:pt x="135446" y="55630"/>
                        <a:pt x="86774" y="101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1" name="Google Shape;4081;p34"/>
                <p:cNvSpPr/>
                <p:nvPr/>
              </p:nvSpPr>
              <p:spPr>
                <a:xfrm>
                  <a:off x="4413611" y="1985809"/>
                  <a:ext cx="231352" cy="17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52" h="178024" extrusionOk="0">
                      <a:moveTo>
                        <a:pt x="156313" y="38610"/>
                      </a:moveTo>
                      <a:cubicBezTo>
                        <a:pt x="100877" y="-2442"/>
                        <a:pt x="16867" y="-10539"/>
                        <a:pt x="2579" y="13274"/>
                      </a:cubicBezTo>
                      <a:cubicBezTo>
                        <a:pt x="865" y="16036"/>
                        <a:pt x="103" y="18703"/>
                        <a:pt x="8" y="22609"/>
                      </a:cubicBezTo>
                      <a:cubicBezTo>
                        <a:pt x="-373" y="45564"/>
                        <a:pt x="13533" y="66233"/>
                        <a:pt x="28868" y="83378"/>
                      </a:cubicBezTo>
                      <a:cubicBezTo>
                        <a:pt x="39251" y="94998"/>
                        <a:pt x="67159" y="121573"/>
                        <a:pt x="204605" y="173389"/>
                      </a:cubicBezTo>
                      <a:cubicBezTo>
                        <a:pt x="214606" y="177104"/>
                        <a:pt x="222512" y="180057"/>
                        <a:pt x="227179" y="176247"/>
                      </a:cubicBezTo>
                      <a:cubicBezTo>
                        <a:pt x="242419" y="163578"/>
                        <a:pt x="215273" y="82330"/>
                        <a:pt x="156313" y="386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2" name="Google Shape;4082;p34"/>
                <p:cNvSpPr/>
                <p:nvPr/>
              </p:nvSpPr>
              <p:spPr>
                <a:xfrm>
                  <a:off x="4725144" y="2689586"/>
                  <a:ext cx="305315" cy="12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5" h="124534" extrusionOk="0">
                      <a:moveTo>
                        <a:pt x="187170" y="28774"/>
                      </a:moveTo>
                      <a:cubicBezTo>
                        <a:pt x="157357" y="16582"/>
                        <a:pt x="64202" y="-21328"/>
                        <a:pt x="19625" y="16106"/>
                      </a:cubicBezTo>
                      <a:cubicBezTo>
                        <a:pt x="15720" y="19344"/>
                        <a:pt x="-282" y="32774"/>
                        <a:pt x="4" y="50872"/>
                      </a:cubicBezTo>
                      <a:cubicBezTo>
                        <a:pt x="99" y="57349"/>
                        <a:pt x="2385" y="69826"/>
                        <a:pt x="22007" y="85924"/>
                      </a:cubicBezTo>
                      <a:cubicBezTo>
                        <a:pt x="41818" y="102211"/>
                        <a:pt x="85633" y="127167"/>
                        <a:pt x="227175" y="124309"/>
                      </a:cubicBezTo>
                      <a:cubicBezTo>
                        <a:pt x="298232" y="122881"/>
                        <a:pt x="303661" y="116213"/>
                        <a:pt x="304899" y="112117"/>
                      </a:cubicBezTo>
                      <a:cubicBezTo>
                        <a:pt x="311471" y="91353"/>
                        <a:pt x="238891" y="49919"/>
                        <a:pt x="187075" y="287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3" name="Google Shape;4083;p34"/>
                <p:cNvSpPr/>
                <p:nvPr/>
              </p:nvSpPr>
              <p:spPr>
                <a:xfrm>
                  <a:off x="4654360" y="2472703"/>
                  <a:ext cx="314189" cy="127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89" h="127154" extrusionOk="0">
                      <a:moveTo>
                        <a:pt x="20672" y="11394"/>
                      </a:moveTo>
                      <a:cubicBezTo>
                        <a:pt x="15434" y="14537"/>
                        <a:pt x="194" y="23014"/>
                        <a:pt x="3" y="35873"/>
                      </a:cubicBezTo>
                      <a:cubicBezTo>
                        <a:pt x="-187" y="47017"/>
                        <a:pt x="8861" y="56542"/>
                        <a:pt x="18005" y="63972"/>
                      </a:cubicBezTo>
                      <a:cubicBezTo>
                        <a:pt x="64297" y="101976"/>
                        <a:pt x="145164" y="117693"/>
                        <a:pt x="163547" y="121217"/>
                      </a:cubicBezTo>
                      <a:cubicBezTo>
                        <a:pt x="163547" y="121217"/>
                        <a:pt x="211268" y="130456"/>
                        <a:pt x="282800" y="125884"/>
                      </a:cubicBezTo>
                      <a:cubicBezTo>
                        <a:pt x="296897" y="125027"/>
                        <a:pt x="311090" y="123503"/>
                        <a:pt x="313756" y="115978"/>
                      </a:cubicBezTo>
                      <a:cubicBezTo>
                        <a:pt x="318614" y="102167"/>
                        <a:pt x="281372" y="77307"/>
                        <a:pt x="265560" y="66925"/>
                      </a:cubicBezTo>
                      <a:cubicBezTo>
                        <a:pt x="176311" y="8155"/>
                        <a:pt x="67345" y="-16229"/>
                        <a:pt x="20768" y="11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4" name="Google Shape;4084;p34"/>
                <p:cNvSpPr/>
                <p:nvPr/>
              </p:nvSpPr>
              <p:spPr>
                <a:xfrm>
                  <a:off x="4585159" y="2298465"/>
                  <a:ext cx="250696" cy="8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6" h="82995" extrusionOk="0">
                      <a:moveTo>
                        <a:pt x="29757" y="11004"/>
                      </a:moveTo>
                      <a:cubicBezTo>
                        <a:pt x="19660" y="14338"/>
                        <a:pt x="5659" y="19577"/>
                        <a:pt x="1563" y="30530"/>
                      </a:cubicBezTo>
                      <a:cubicBezTo>
                        <a:pt x="-5486" y="49676"/>
                        <a:pt x="12707" y="65487"/>
                        <a:pt x="28138" y="72917"/>
                      </a:cubicBezTo>
                      <a:cubicBezTo>
                        <a:pt x="49283" y="83108"/>
                        <a:pt x="73477" y="83394"/>
                        <a:pt x="96432" y="82823"/>
                      </a:cubicBezTo>
                      <a:cubicBezTo>
                        <a:pt x="227496" y="79965"/>
                        <a:pt x="248260" y="79203"/>
                        <a:pt x="250546" y="68821"/>
                      </a:cubicBezTo>
                      <a:cubicBezTo>
                        <a:pt x="251023" y="66630"/>
                        <a:pt x="251499" y="60629"/>
                        <a:pt x="232830" y="44913"/>
                      </a:cubicBezTo>
                      <a:cubicBezTo>
                        <a:pt x="165774" y="-11665"/>
                        <a:pt x="75477" y="-4331"/>
                        <a:pt x="29757" y="109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5" name="Google Shape;4085;p34"/>
                <p:cNvSpPr/>
                <p:nvPr/>
              </p:nvSpPr>
              <p:spPr>
                <a:xfrm>
                  <a:off x="4415653" y="2138404"/>
                  <a:ext cx="232200" cy="9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00" h="91673" extrusionOk="0">
                      <a:moveTo>
                        <a:pt x="109408" y="1107"/>
                      </a:moveTo>
                      <a:cubicBezTo>
                        <a:pt x="63307" y="-1846"/>
                        <a:pt x="48638" y="1488"/>
                        <a:pt x="30541" y="6631"/>
                      </a:cubicBezTo>
                      <a:cubicBezTo>
                        <a:pt x="-11464" y="18633"/>
                        <a:pt x="-8131" y="64353"/>
                        <a:pt x="28255" y="81593"/>
                      </a:cubicBezTo>
                      <a:cubicBezTo>
                        <a:pt x="45781" y="89880"/>
                        <a:pt x="62354" y="92928"/>
                        <a:pt x="82166" y="91214"/>
                      </a:cubicBezTo>
                      <a:cubicBezTo>
                        <a:pt x="154175" y="85308"/>
                        <a:pt x="235614" y="53209"/>
                        <a:pt x="232090" y="33587"/>
                      </a:cubicBezTo>
                      <a:cubicBezTo>
                        <a:pt x="231518" y="30444"/>
                        <a:pt x="228756" y="27967"/>
                        <a:pt x="216564" y="22633"/>
                      </a:cubicBezTo>
                      <a:cubicBezTo>
                        <a:pt x="182274" y="7584"/>
                        <a:pt x="151699" y="3774"/>
                        <a:pt x="109408" y="10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6" name="Google Shape;4086;p34"/>
                <p:cNvSpPr/>
                <p:nvPr/>
              </p:nvSpPr>
              <p:spPr>
                <a:xfrm>
                  <a:off x="3105040" y="2316897"/>
                  <a:ext cx="770559" cy="1003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559" h="1003559" extrusionOk="0">
                      <a:moveTo>
                        <a:pt x="313716" y="1003559"/>
                      </a:moveTo>
                      <a:cubicBezTo>
                        <a:pt x="305620" y="1003559"/>
                        <a:pt x="297809" y="1001368"/>
                        <a:pt x="291237" y="996987"/>
                      </a:cubicBezTo>
                      <a:cubicBezTo>
                        <a:pt x="284760" y="992701"/>
                        <a:pt x="282950" y="983938"/>
                        <a:pt x="287236" y="977461"/>
                      </a:cubicBezTo>
                      <a:cubicBezTo>
                        <a:pt x="291523" y="970984"/>
                        <a:pt x="300190" y="969269"/>
                        <a:pt x="306763" y="973460"/>
                      </a:cubicBezTo>
                      <a:cubicBezTo>
                        <a:pt x="311525" y="976699"/>
                        <a:pt x="317621" y="975270"/>
                        <a:pt x="320764" y="974127"/>
                      </a:cubicBezTo>
                      <a:cubicBezTo>
                        <a:pt x="327527" y="971650"/>
                        <a:pt x="333337" y="966221"/>
                        <a:pt x="334957" y="960887"/>
                      </a:cubicBezTo>
                      <a:cubicBezTo>
                        <a:pt x="339052" y="947362"/>
                        <a:pt x="331337" y="930693"/>
                        <a:pt x="323812" y="916120"/>
                      </a:cubicBezTo>
                      <a:cubicBezTo>
                        <a:pt x="314383" y="897832"/>
                        <a:pt x="304191" y="879639"/>
                        <a:pt x="293332" y="861923"/>
                      </a:cubicBezTo>
                      <a:cubicBezTo>
                        <a:pt x="230277" y="846016"/>
                        <a:pt x="173032" y="807154"/>
                        <a:pt x="144933" y="788008"/>
                      </a:cubicBezTo>
                      <a:cubicBezTo>
                        <a:pt x="138742" y="783817"/>
                        <a:pt x="134265" y="780770"/>
                        <a:pt x="131788" y="779436"/>
                      </a:cubicBezTo>
                      <a:cubicBezTo>
                        <a:pt x="56827" y="739526"/>
                        <a:pt x="-16325" y="668946"/>
                        <a:pt x="3201" y="590555"/>
                      </a:cubicBezTo>
                      <a:cubicBezTo>
                        <a:pt x="4058" y="587031"/>
                        <a:pt x="6249" y="584078"/>
                        <a:pt x="9297" y="582078"/>
                      </a:cubicBezTo>
                      <a:cubicBezTo>
                        <a:pt x="32538" y="567124"/>
                        <a:pt x="65875" y="574363"/>
                        <a:pt x="100546" y="602271"/>
                      </a:cubicBezTo>
                      <a:cubicBezTo>
                        <a:pt x="184176" y="669422"/>
                        <a:pt x="255994" y="749623"/>
                        <a:pt x="311144" y="837062"/>
                      </a:cubicBezTo>
                      <a:cubicBezTo>
                        <a:pt x="340386" y="842873"/>
                        <a:pt x="369913" y="842491"/>
                        <a:pt x="397060" y="830585"/>
                      </a:cubicBezTo>
                      <a:cubicBezTo>
                        <a:pt x="427825" y="817060"/>
                        <a:pt x="466973" y="782770"/>
                        <a:pt x="478594" y="696092"/>
                      </a:cubicBezTo>
                      <a:cubicBezTo>
                        <a:pt x="483451" y="659707"/>
                        <a:pt x="478594" y="619892"/>
                        <a:pt x="465354" y="582173"/>
                      </a:cubicBezTo>
                      <a:cubicBezTo>
                        <a:pt x="457829" y="582840"/>
                        <a:pt x="449923" y="583126"/>
                        <a:pt x="441541" y="583126"/>
                      </a:cubicBezTo>
                      <a:lnTo>
                        <a:pt x="441541" y="583126"/>
                      </a:lnTo>
                      <a:cubicBezTo>
                        <a:pt x="347339" y="582935"/>
                        <a:pt x="265805" y="524738"/>
                        <a:pt x="237897" y="483399"/>
                      </a:cubicBezTo>
                      <a:cubicBezTo>
                        <a:pt x="222847" y="461015"/>
                        <a:pt x="223990" y="445680"/>
                        <a:pt x="227705" y="436631"/>
                      </a:cubicBezTo>
                      <a:cubicBezTo>
                        <a:pt x="239231" y="407961"/>
                        <a:pt x="291523" y="403580"/>
                        <a:pt x="321527" y="407389"/>
                      </a:cubicBezTo>
                      <a:cubicBezTo>
                        <a:pt x="366865" y="413390"/>
                        <a:pt x="411347" y="442156"/>
                        <a:pt x="446780" y="488447"/>
                      </a:cubicBezTo>
                      <a:cubicBezTo>
                        <a:pt x="461449" y="507688"/>
                        <a:pt x="473831" y="529024"/>
                        <a:pt x="483547" y="551312"/>
                      </a:cubicBezTo>
                      <a:cubicBezTo>
                        <a:pt x="517932" y="544931"/>
                        <a:pt x="537363" y="530929"/>
                        <a:pt x="548031" y="518737"/>
                      </a:cubicBezTo>
                      <a:cubicBezTo>
                        <a:pt x="568033" y="496067"/>
                        <a:pt x="573748" y="461396"/>
                        <a:pt x="563747" y="423677"/>
                      </a:cubicBezTo>
                      <a:cubicBezTo>
                        <a:pt x="562414" y="418439"/>
                        <a:pt x="560699" y="413390"/>
                        <a:pt x="558890" y="408342"/>
                      </a:cubicBezTo>
                      <a:cubicBezTo>
                        <a:pt x="533648" y="420439"/>
                        <a:pt x="504692" y="425582"/>
                        <a:pt x="476308" y="418248"/>
                      </a:cubicBezTo>
                      <a:cubicBezTo>
                        <a:pt x="436684" y="407961"/>
                        <a:pt x="405442" y="375005"/>
                        <a:pt x="394869" y="347763"/>
                      </a:cubicBezTo>
                      <a:cubicBezTo>
                        <a:pt x="388868" y="332332"/>
                        <a:pt x="389249" y="318140"/>
                        <a:pt x="396012" y="307948"/>
                      </a:cubicBezTo>
                      <a:cubicBezTo>
                        <a:pt x="412109" y="283469"/>
                        <a:pt x="460973" y="286231"/>
                        <a:pt x="488976" y="295661"/>
                      </a:cubicBezTo>
                      <a:cubicBezTo>
                        <a:pt x="520980" y="306615"/>
                        <a:pt x="550603" y="333380"/>
                        <a:pt x="570700" y="367765"/>
                      </a:cubicBezTo>
                      <a:cubicBezTo>
                        <a:pt x="581368" y="359384"/>
                        <a:pt x="589941" y="349859"/>
                        <a:pt x="595751" y="341000"/>
                      </a:cubicBezTo>
                      <a:cubicBezTo>
                        <a:pt x="624136" y="297471"/>
                        <a:pt x="609372" y="234320"/>
                        <a:pt x="559842" y="187267"/>
                      </a:cubicBezTo>
                      <a:cubicBezTo>
                        <a:pt x="554508" y="182218"/>
                        <a:pt x="553936" y="173932"/>
                        <a:pt x="558508" y="168217"/>
                      </a:cubicBezTo>
                      <a:cubicBezTo>
                        <a:pt x="563176" y="162502"/>
                        <a:pt x="571272" y="161168"/>
                        <a:pt x="577368" y="165359"/>
                      </a:cubicBezTo>
                      <a:cubicBezTo>
                        <a:pt x="620516" y="194410"/>
                        <a:pt x="677476" y="200411"/>
                        <a:pt x="709956" y="179361"/>
                      </a:cubicBezTo>
                      <a:cubicBezTo>
                        <a:pt x="728625" y="167360"/>
                        <a:pt x="740341" y="145738"/>
                        <a:pt x="742150" y="120211"/>
                      </a:cubicBezTo>
                      <a:cubicBezTo>
                        <a:pt x="744532" y="85921"/>
                        <a:pt x="728530" y="51059"/>
                        <a:pt x="698145" y="24770"/>
                      </a:cubicBezTo>
                      <a:cubicBezTo>
                        <a:pt x="692335" y="19722"/>
                        <a:pt x="691668" y="10768"/>
                        <a:pt x="696716" y="4863"/>
                      </a:cubicBezTo>
                      <a:cubicBezTo>
                        <a:pt x="701860" y="-947"/>
                        <a:pt x="710718" y="-1709"/>
                        <a:pt x="716623" y="3434"/>
                      </a:cubicBezTo>
                      <a:cubicBezTo>
                        <a:pt x="753771" y="35629"/>
                        <a:pt x="773297" y="78872"/>
                        <a:pt x="770249" y="122116"/>
                      </a:cubicBezTo>
                      <a:cubicBezTo>
                        <a:pt x="767868" y="156596"/>
                        <a:pt x="751390" y="186028"/>
                        <a:pt x="725291" y="202888"/>
                      </a:cubicBezTo>
                      <a:cubicBezTo>
                        <a:pt x="696907" y="221366"/>
                        <a:pt x="656140" y="224605"/>
                        <a:pt x="616325" y="213651"/>
                      </a:cubicBezTo>
                      <a:cubicBezTo>
                        <a:pt x="643757" y="261752"/>
                        <a:pt x="646043" y="315283"/>
                        <a:pt x="619278" y="356240"/>
                      </a:cubicBezTo>
                      <a:cubicBezTo>
                        <a:pt x="610515" y="369766"/>
                        <a:pt x="598037" y="382720"/>
                        <a:pt x="583464" y="393483"/>
                      </a:cubicBezTo>
                      <a:cubicBezTo>
                        <a:pt x="586417" y="400913"/>
                        <a:pt x="588989" y="408532"/>
                        <a:pt x="591084" y="416343"/>
                      </a:cubicBezTo>
                      <a:cubicBezTo>
                        <a:pt x="603562" y="463397"/>
                        <a:pt x="595656" y="507497"/>
                        <a:pt x="569272" y="537311"/>
                      </a:cubicBezTo>
                      <a:cubicBezTo>
                        <a:pt x="555937" y="552360"/>
                        <a:pt x="532886" y="569505"/>
                        <a:pt x="493834" y="577887"/>
                      </a:cubicBezTo>
                      <a:cubicBezTo>
                        <a:pt x="507169" y="618273"/>
                        <a:pt x="511931" y="660659"/>
                        <a:pt x="506692" y="699616"/>
                      </a:cubicBezTo>
                      <a:cubicBezTo>
                        <a:pt x="493262" y="799248"/>
                        <a:pt x="445923" y="839729"/>
                        <a:pt x="408585" y="856112"/>
                      </a:cubicBezTo>
                      <a:cubicBezTo>
                        <a:pt x="383248" y="867256"/>
                        <a:pt x="356578" y="870209"/>
                        <a:pt x="330099" y="867828"/>
                      </a:cubicBezTo>
                      <a:cubicBezTo>
                        <a:pt x="336671" y="879448"/>
                        <a:pt x="343053" y="891069"/>
                        <a:pt x="349149" y="902880"/>
                      </a:cubicBezTo>
                      <a:cubicBezTo>
                        <a:pt x="359912" y="923740"/>
                        <a:pt x="368866" y="946123"/>
                        <a:pt x="362103" y="968603"/>
                      </a:cubicBezTo>
                      <a:cubicBezTo>
                        <a:pt x="357912" y="982604"/>
                        <a:pt x="345815" y="994701"/>
                        <a:pt x="330575" y="1000225"/>
                      </a:cubicBezTo>
                      <a:cubicBezTo>
                        <a:pt x="325051" y="1002226"/>
                        <a:pt x="319431" y="1003178"/>
                        <a:pt x="314002" y="1003178"/>
                      </a:cubicBezTo>
                      <a:close/>
                      <a:moveTo>
                        <a:pt x="29204" y="603509"/>
                      </a:moveTo>
                      <a:cubicBezTo>
                        <a:pt x="19393" y="663993"/>
                        <a:pt x="84449" y="722191"/>
                        <a:pt x="144933" y="754385"/>
                      </a:cubicBezTo>
                      <a:cubicBezTo>
                        <a:pt x="147981" y="756005"/>
                        <a:pt x="153315" y="759624"/>
                        <a:pt x="160649" y="764577"/>
                      </a:cubicBezTo>
                      <a:cubicBezTo>
                        <a:pt x="182461" y="779341"/>
                        <a:pt x="223228" y="807058"/>
                        <a:pt x="269234" y="824584"/>
                      </a:cubicBezTo>
                      <a:cubicBezTo>
                        <a:pt x="218466" y="750385"/>
                        <a:pt x="155220" y="682186"/>
                        <a:pt x="82830" y="624083"/>
                      </a:cubicBezTo>
                      <a:cubicBezTo>
                        <a:pt x="65971" y="610558"/>
                        <a:pt x="43777" y="599128"/>
                        <a:pt x="29204" y="603509"/>
                      </a:cubicBezTo>
                      <a:close/>
                      <a:moveTo>
                        <a:pt x="300952" y="434345"/>
                      </a:moveTo>
                      <a:cubicBezTo>
                        <a:pt x="276568" y="434345"/>
                        <a:pt x="256185" y="441013"/>
                        <a:pt x="253708" y="447204"/>
                      </a:cubicBezTo>
                      <a:cubicBezTo>
                        <a:pt x="252851" y="449204"/>
                        <a:pt x="253423" y="456157"/>
                        <a:pt x="261233" y="467683"/>
                      </a:cubicBezTo>
                      <a:cubicBezTo>
                        <a:pt x="284950" y="502830"/>
                        <a:pt x="358579" y="554837"/>
                        <a:pt x="441351" y="555027"/>
                      </a:cubicBezTo>
                      <a:cubicBezTo>
                        <a:pt x="445732" y="555027"/>
                        <a:pt x="449923" y="554932"/>
                        <a:pt x="454019" y="554741"/>
                      </a:cubicBezTo>
                      <a:cubicBezTo>
                        <a:pt x="445828" y="537406"/>
                        <a:pt x="435826" y="520832"/>
                        <a:pt x="424206" y="505688"/>
                      </a:cubicBezTo>
                      <a:cubicBezTo>
                        <a:pt x="393345" y="465397"/>
                        <a:pt x="355531" y="440441"/>
                        <a:pt x="317716" y="435488"/>
                      </a:cubicBezTo>
                      <a:cubicBezTo>
                        <a:pt x="312002" y="434726"/>
                        <a:pt x="306382" y="434440"/>
                        <a:pt x="300952" y="434440"/>
                      </a:cubicBezTo>
                      <a:close/>
                      <a:moveTo>
                        <a:pt x="445828" y="316902"/>
                      </a:moveTo>
                      <a:cubicBezTo>
                        <a:pt x="432493" y="316902"/>
                        <a:pt x="421920" y="319664"/>
                        <a:pt x="419443" y="323474"/>
                      </a:cubicBezTo>
                      <a:cubicBezTo>
                        <a:pt x="418586" y="324808"/>
                        <a:pt x="417824" y="329380"/>
                        <a:pt x="421063" y="337666"/>
                      </a:cubicBezTo>
                      <a:cubicBezTo>
                        <a:pt x="428778" y="357764"/>
                        <a:pt x="453257" y="383291"/>
                        <a:pt x="483261" y="391006"/>
                      </a:cubicBezTo>
                      <a:cubicBezTo>
                        <a:pt x="505359" y="396817"/>
                        <a:pt x="527648" y="392149"/>
                        <a:pt x="546793" y="382815"/>
                      </a:cubicBezTo>
                      <a:cubicBezTo>
                        <a:pt x="530124" y="353764"/>
                        <a:pt x="505835" y="331285"/>
                        <a:pt x="479737" y="322427"/>
                      </a:cubicBezTo>
                      <a:cubicBezTo>
                        <a:pt x="468307" y="318521"/>
                        <a:pt x="456305" y="316902"/>
                        <a:pt x="445923" y="3169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87" name="Google Shape;4087;p34"/>
              <p:cNvSpPr/>
              <p:nvPr/>
            </p:nvSpPr>
            <p:spPr>
              <a:xfrm>
                <a:off x="5123944" y="3905228"/>
                <a:ext cx="1520475" cy="627381"/>
              </a:xfrm>
              <a:custGeom>
                <a:avLst/>
                <a:gdLst/>
                <a:ahLst/>
                <a:cxnLst/>
                <a:rect l="l" t="t" r="r" b="b"/>
                <a:pathLst>
                  <a:path w="1520475" h="627381" extrusionOk="0">
                    <a:moveTo>
                      <a:pt x="0" y="341947"/>
                    </a:moveTo>
                    <a:cubicBezTo>
                      <a:pt x="60960" y="228029"/>
                      <a:pt x="121825" y="114014"/>
                      <a:pt x="182785" y="0"/>
                    </a:cubicBezTo>
                    <a:cubicBezTo>
                      <a:pt x="236601" y="95726"/>
                      <a:pt x="322612" y="208121"/>
                      <a:pt x="456343" y="251460"/>
                    </a:cubicBezTo>
                    <a:cubicBezTo>
                      <a:pt x="648653" y="313754"/>
                      <a:pt x="760000" y="174879"/>
                      <a:pt x="1066895" y="177260"/>
                    </a:cubicBezTo>
                    <a:cubicBezTo>
                      <a:pt x="1312450" y="179165"/>
                      <a:pt x="1520476" y="299085"/>
                      <a:pt x="1520476" y="299085"/>
                    </a:cubicBezTo>
                    <a:cubicBezTo>
                      <a:pt x="1520476" y="299085"/>
                      <a:pt x="1485424" y="310229"/>
                      <a:pt x="1391984" y="333565"/>
                    </a:cubicBezTo>
                    <a:cubicBezTo>
                      <a:pt x="1325309" y="350139"/>
                      <a:pt x="1271492" y="367855"/>
                      <a:pt x="1235202" y="380714"/>
                    </a:cubicBezTo>
                    <a:cubicBezTo>
                      <a:pt x="1264348" y="405098"/>
                      <a:pt x="1294448" y="432054"/>
                      <a:pt x="1325213" y="461867"/>
                    </a:cubicBezTo>
                    <a:cubicBezTo>
                      <a:pt x="1364742" y="500253"/>
                      <a:pt x="1399699" y="538067"/>
                      <a:pt x="1430464" y="574072"/>
                    </a:cubicBezTo>
                    <a:cubicBezTo>
                      <a:pt x="1341691" y="551783"/>
                      <a:pt x="1208723" y="527494"/>
                      <a:pt x="1048322" y="533876"/>
                    </a:cubicBezTo>
                    <a:cubicBezTo>
                      <a:pt x="757428" y="545592"/>
                      <a:pt x="644747" y="647605"/>
                      <a:pt x="449009" y="623792"/>
                    </a:cubicBezTo>
                    <a:cubicBezTo>
                      <a:pt x="333756" y="609695"/>
                      <a:pt x="175451" y="550355"/>
                      <a:pt x="0" y="3419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6072785" y="4371448"/>
                <a:ext cx="167584" cy="32126"/>
              </a:xfrm>
              <a:custGeom>
                <a:avLst/>
                <a:gdLst/>
                <a:ahLst/>
                <a:cxnLst/>
                <a:rect l="l" t="t" r="r" b="b"/>
                <a:pathLst>
                  <a:path w="167584" h="32126" extrusionOk="0">
                    <a:moveTo>
                      <a:pt x="14040" y="32127"/>
                    </a:moveTo>
                    <a:cubicBezTo>
                      <a:pt x="6706" y="32127"/>
                      <a:pt x="515" y="26412"/>
                      <a:pt x="38" y="18982"/>
                    </a:cubicBezTo>
                    <a:cubicBezTo>
                      <a:pt x="-533" y="11171"/>
                      <a:pt x="5373" y="4504"/>
                      <a:pt x="13183" y="3932"/>
                    </a:cubicBezTo>
                    <a:cubicBezTo>
                      <a:pt x="59855" y="694"/>
                      <a:pt x="107100" y="-544"/>
                      <a:pt x="153677" y="218"/>
                    </a:cubicBezTo>
                    <a:cubicBezTo>
                      <a:pt x="161392" y="313"/>
                      <a:pt x="167679" y="6695"/>
                      <a:pt x="167583" y="14505"/>
                    </a:cubicBezTo>
                    <a:cubicBezTo>
                      <a:pt x="167488" y="22221"/>
                      <a:pt x="161202" y="28412"/>
                      <a:pt x="153486" y="28412"/>
                    </a:cubicBezTo>
                    <a:lnTo>
                      <a:pt x="153296" y="28412"/>
                    </a:lnTo>
                    <a:cubicBezTo>
                      <a:pt x="107290" y="27936"/>
                      <a:pt x="60998" y="28983"/>
                      <a:pt x="15088" y="32127"/>
                    </a:cubicBezTo>
                    <a:cubicBezTo>
                      <a:pt x="14802" y="32127"/>
                      <a:pt x="14516" y="32127"/>
                      <a:pt x="14136" y="32127"/>
                    </a:cubicBezTo>
                    <a:close/>
                  </a:path>
                </a:pathLst>
              </a:custGeom>
              <a:solidFill>
                <a:srgbClr val="FFFFFF">
                  <a:alpha val="284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5176209" y="4212139"/>
                <a:ext cx="821200" cy="277033"/>
              </a:xfrm>
              <a:custGeom>
                <a:avLst/>
                <a:gdLst/>
                <a:ahLst/>
                <a:cxnLst/>
                <a:rect l="l" t="t" r="r" b="b"/>
                <a:pathLst>
                  <a:path w="821200" h="277033" extrusionOk="0">
                    <a:moveTo>
                      <a:pt x="423900" y="276938"/>
                    </a:moveTo>
                    <a:cubicBezTo>
                      <a:pt x="421519" y="276938"/>
                      <a:pt x="419042" y="276938"/>
                      <a:pt x="416566" y="276938"/>
                    </a:cubicBezTo>
                    <a:cubicBezTo>
                      <a:pt x="278834" y="274081"/>
                      <a:pt x="139769" y="188641"/>
                      <a:pt x="3181" y="23002"/>
                    </a:cubicBezTo>
                    <a:cubicBezTo>
                      <a:pt x="-1677" y="17001"/>
                      <a:pt x="-915" y="8143"/>
                      <a:pt x="5086" y="3190"/>
                    </a:cubicBezTo>
                    <a:cubicBezTo>
                      <a:pt x="11182" y="-1763"/>
                      <a:pt x="20040" y="-811"/>
                      <a:pt x="24993" y="5095"/>
                    </a:cubicBezTo>
                    <a:cubicBezTo>
                      <a:pt x="156057" y="164162"/>
                      <a:pt x="287978" y="246077"/>
                      <a:pt x="417137" y="248744"/>
                    </a:cubicBezTo>
                    <a:cubicBezTo>
                      <a:pt x="470096" y="249792"/>
                      <a:pt x="511625" y="238267"/>
                      <a:pt x="570014" y="222360"/>
                    </a:cubicBezTo>
                    <a:cubicBezTo>
                      <a:pt x="627164" y="206739"/>
                      <a:pt x="698315" y="187308"/>
                      <a:pt x="805281" y="173497"/>
                    </a:cubicBezTo>
                    <a:cubicBezTo>
                      <a:pt x="812806" y="172544"/>
                      <a:pt x="820045" y="177973"/>
                      <a:pt x="821093" y="185689"/>
                    </a:cubicBezTo>
                    <a:cubicBezTo>
                      <a:pt x="822045" y="193404"/>
                      <a:pt x="816616" y="200452"/>
                      <a:pt x="808901" y="201500"/>
                    </a:cubicBezTo>
                    <a:cubicBezTo>
                      <a:pt x="703840" y="215026"/>
                      <a:pt x="633736" y="234171"/>
                      <a:pt x="577443" y="249601"/>
                    </a:cubicBezTo>
                    <a:cubicBezTo>
                      <a:pt x="521722" y="264841"/>
                      <a:pt x="477050" y="277033"/>
                      <a:pt x="423900" y="277033"/>
                    </a:cubicBezTo>
                    <a:close/>
                  </a:path>
                </a:pathLst>
              </a:custGeom>
              <a:solidFill>
                <a:srgbClr val="FFFFFF">
                  <a:alpha val="284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0" name="Google Shape;4090;p34"/>
            <p:cNvGrpSpPr/>
            <p:nvPr/>
          </p:nvGrpSpPr>
          <p:grpSpPr>
            <a:xfrm>
              <a:off x="8270970" y="322694"/>
              <a:ext cx="944412" cy="764945"/>
              <a:chOff x="510962" y="2415493"/>
              <a:chExt cx="2982039" cy="2415360"/>
            </a:xfrm>
          </p:grpSpPr>
          <p:sp>
            <p:nvSpPr>
              <p:cNvPr id="4091" name="Google Shape;4091;p34"/>
              <p:cNvSpPr/>
              <p:nvPr/>
            </p:nvSpPr>
            <p:spPr>
              <a:xfrm>
                <a:off x="510962" y="2417954"/>
                <a:ext cx="2982039" cy="2412899"/>
              </a:xfrm>
              <a:custGeom>
                <a:avLst/>
                <a:gdLst/>
                <a:ahLst/>
                <a:cxnLst/>
                <a:rect l="l" t="t" r="r" b="b"/>
                <a:pathLst>
                  <a:path w="7501985" h="6070187" extrusionOk="0">
                    <a:moveTo>
                      <a:pt x="219361" y="2824163"/>
                    </a:moveTo>
                    <a:cubicBezTo>
                      <a:pt x="146209" y="2868454"/>
                      <a:pt x="73057" y="2912745"/>
                      <a:pt x="0" y="2957131"/>
                    </a:cubicBezTo>
                    <a:cubicBezTo>
                      <a:pt x="568357" y="3994785"/>
                      <a:pt x="1136618" y="5032439"/>
                      <a:pt x="1704975" y="6070188"/>
                    </a:cubicBezTo>
                    <a:cubicBezTo>
                      <a:pt x="2078831" y="5760054"/>
                      <a:pt x="2637568" y="5370100"/>
                      <a:pt x="3386233" y="5077206"/>
                    </a:cubicBezTo>
                    <a:cubicBezTo>
                      <a:pt x="3863531" y="4890517"/>
                      <a:pt x="4301966" y="4788599"/>
                      <a:pt x="4664012" y="4731735"/>
                    </a:cubicBezTo>
                    <a:cubicBezTo>
                      <a:pt x="4694682" y="4736688"/>
                      <a:pt x="4787932" y="4747641"/>
                      <a:pt x="4887659" y="4695921"/>
                    </a:cubicBezTo>
                    <a:cubicBezTo>
                      <a:pt x="4982242" y="4646867"/>
                      <a:pt x="5026724" y="4570381"/>
                      <a:pt x="5041393" y="4542282"/>
                    </a:cubicBezTo>
                    <a:cubicBezTo>
                      <a:pt x="5183315" y="4393025"/>
                      <a:pt x="5339620" y="4242054"/>
                      <a:pt x="5511546" y="4092512"/>
                    </a:cubicBezTo>
                    <a:cubicBezTo>
                      <a:pt x="6198870" y="3494818"/>
                      <a:pt x="6907435" y="3119438"/>
                      <a:pt x="7501985" y="2878931"/>
                    </a:cubicBezTo>
                    <a:cubicBezTo>
                      <a:pt x="7303294" y="2439924"/>
                      <a:pt x="7034594" y="1931670"/>
                      <a:pt x="6670644" y="1396175"/>
                    </a:cubicBezTo>
                    <a:cubicBezTo>
                      <a:pt x="6280595" y="822293"/>
                      <a:pt x="5878259" y="360236"/>
                      <a:pt x="5522024" y="0"/>
                    </a:cubicBezTo>
                    <a:cubicBezTo>
                      <a:pt x="5211509" y="94298"/>
                      <a:pt x="4792028" y="259842"/>
                      <a:pt x="4352925" y="559689"/>
                    </a:cubicBezTo>
                    <a:cubicBezTo>
                      <a:pt x="3735610" y="981170"/>
                      <a:pt x="3360706" y="1475994"/>
                      <a:pt x="3155918" y="1796701"/>
                    </a:cubicBezTo>
                    <a:cubicBezTo>
                      <a:pt x="2177034" y="2139220"/>
                      <a:pt x="1198150" y="2481644"/>
                      <a:pt x="219266" y="2824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575327" y="2454263"/>
                <a:ext cx="2822148" cy="2285305"/>
              </a:xfrm>
              <a:custGeom>
                <a:avLst/>
                <a:gdLst/>
                <a:ahLst/>
                <a:cxnLst/>
                <a:rect l="l" t="t" r="r" b="b"/>
                <a:pathLst>
                  <a:path w="7099744" h="5749194" extrusionOk="0">
                    <a:moveTo>
                      <a:pt x="161068" y="2518505"/>
                    </a:moveTo>
                    <a:lnTo>
                      <a:pt x="0" y="2851309"/>
                    </a:lnTo>
                    <a:cubicBezTo>
                      <a:pt x="536258" y="3817239"/>
                      <a:pt x="1072610" y="4783169"/>
                      <a:pt x="1608868" y="5749195"/>
                    </a:cubicBezTo>
                    <a:cubicBezTo>
                      <a:pt x="1834229" y="5485733"/>
                      <a:pt x="2342864" y="4964811"/>
                      <a:pt x="3172397" y="4672489"/>
                    </a:cubicBezTo>
                    <a:cubicBezTo>
                      <a:pt x="3781139" y="4457986"/>
                      <a:pt x="4316540" y="4453319"/>
                      <a:pt x="4639532" y="4476084"/>
                    </a:cubicBezTo>
                    <a:cubicBezTo>
                      <a:pt x="4871466" y="4142899"/>
                      <a:pt x="5272374" y="3656648"/>
                      <a:pt x="5901119" y="3237452"/>
                    </a:cubicBezTo>
                    <a:cubicBezTo>
                      <a:pt x="6348794" y="2939034"/>
                      <a:pt x="6774466" y="2766155"/>
                      <a:pt x="7099745" y="2663380"/>
                    </a:cubicBezTo>
                    <a:cubicBezTo>
                      <a:pt x="6903244" y="2270855"/>
                      <a:pt x="6664643" y="1845088"/>
                      <a:pt x="6374893" y="1401413"/>
                    </a:cubicBezTo>
                    <a:cubicBezTo>
                      <a:pt x="6019038" y="856488"/>
                      <a:pt x="5655183" y="390906"/>
                      <a:pt x="5314760" y="0"/>
                    </a:cubicBezTo>
                    <a:cubicBezTo>
                      <a:pt x="4986909" y="138017"/>
                      <a:pt x="4567809" y="352806"/>
                      <a:pt x="4131659" y="687800"/>
                    </a:cubicBezTo>
                    <a:cubicBezTo>
                      <a:pt x="3621310" y="1079849"/>
                      <a:pt x="3270599" y="1495901"/>
                      <a:pt x="3043428" y="1812417"/>
                    </a:cubicBezTo>
                    <a:cubicBezTo>
                      <a:pt x="3043428" y="1812417"/>
                      <a:pt x="1946339" y="1423321"/>
                      <a:pt x="161163" y="25185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2377841" y="4182300"/>
                <a:ext cx="114012" cy="90923"/>
              </a:xfrm>
              <a:custGeom>
                <a:avLst/>
                <a:gdLst/>
                <a:ahLst/>
                <a:cxnLst/>
                <a:rect l="l" t="t" r="r" b="b"/>
                <a:pathLst>
                  <a:path w="286822" h="228738" extrusionOk="0">
                    <a:moveTo>
                      <a:pt x="18800" y="228739"/>
                    </a:moveTo>
                    <a:cubicBezTo>
                      <a:pt x="-16919" y="158349"/>
                      <a:pt x="36" y="75100"/>
                      <a:pt x="54614" y="30905"/>
                    </a:cubicBezTo>
                    <a:cubicBezTo>
                      <a:pt x="142720" y="-40533"/>
                      <a:pt x="281119" y="27952"/>
                      <a:pt x="286643" y="75005"/>
                    </a:cubicBezTo>
                    <a:cubicBezTo>
                      <a:pt x="289882" y="102437"/>
                      <a:pt x="251115" y="150062"/>
                      <a:pt x="18800" y="2287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620418" y="3471922"/>
                <a:ext cx="2716826" cy="1171855"/>
              </a:xfrm>
              <a:custGeom>
                <a:avLst/>
                <a:gdLst/>
                <a:ahLst/>
                <a:cxnLst/>
                <a:rect l="l" t="t" r="r" b="b"/>
                <a:pathLst>
                  <a:path w="6834783" h="2948064" extrusionOk="0">
                    <a:moveTo>
                      <a:pt x="1568582" y="2948065"/>
                    </a:moveTo>
                    <a:cubicBezTo>
                      <a:pt x="1568582" y="2948065"/>
                      <a:pt x="1567725" y="2948065"/>
                      <a:pt x="1567344" y="2948065"/>
                    </a:cubicBezTo>
                    <a:cubicBezTo>
                      <a:pt x="1562677" y="2947684"/>
                      <a:pt x="1558581" y="2945017"/>
                      <a:pt x="1556295" y="2940921"/>
                    </a:cubicBezTo>
                    <a:lnTo>
                      <a:pt x="1815" y="181052"/>
                    </a:lnTo>
                    <a:cubicBezTo>
                      <a:pt x="-1995" y="174290"/>
                      <a:pt x="386" y="165717"/>
                      <a:pt x="7149" y="161907"/>
                    </a:cubicBezTo>
                    <a:cubicBezTo>
                      <a:pt x="13912" y="158097"/>
                      <a:pt x="22484" y="160383"/>
                      <a:pt x="26390" y="167241"/>
                    </a:cubicBezTo>
                    <a:lnTo>
                      <a:pt x="1570773" y="2909393"/>
                    </a:lnTo>
                    <a:cubicBezTo>
                      <a:pt x="1849475" y="2578971"/>
                      <a:pt x="2181897" y="2311318"/>
                      <a:pt x="2558992" y="2113675"/>
                    </a:cubicBezTo>
                    <a:cubicBezTo>
                      <a:pt x="3270224" y="1741057"/>
                      <a:pt x="3960881" y="1711529"/>
                      <a:pt x="4417510" y="1753439"/>
                    </a:cubicBezTo>
                    <a:cubicBezTo>
                      <a:pt x="4488185" y="1653808"/>
                      <a:pt x="5327528" y="507950"/>
                      <a:pt x="6816096" y="744"/>
                    </a:cubicBezTo>
                    <a:cubicBezTo>
                      <a:pt x="6823716" y="-1733"/>
                      <a:pt x="6831526" y="2173"/>
                      <a:pt x="6834003" y="9507"/>
                    </a:cubicBezTo>
                    <a:cubicBezTo>
                      <a:pt x="6836574" y="16841"/>
                      <a:pt x="6832574" y="24842"/>
                      <a:pt x="6825239" y="27414"/>
                    </a:cubicBezTo>
                    <a:cubicBezTo>
                      <a:pt x="5284761" y="552146"/>
                      <a:pt x="4444275" y="1763917"/>
                      <a:pt x="4435893" y="1776109"/>
                    </a:cubicBezTo>
                    <a:cubicBezTo>
                      <a:pt x="4433131" y="1780300"/>
                      <a:pt x="4427892" y="1782491"/>
                      <a:pt x="4422939" y="1782205"/>
                    </a:cubicBezTo>
                    <a:cubicBezTo>
                      <a:pt x="3970121" y="1739723"/>
                      <a:pt x="3281273" y="1766965"/>
                      <a:pt x="2571946" y="2138630"/>
                    </a:cubicBezTo>
                    <a:cubicBezTo>
                      <a:pt x="2192089" y="2337608"/>
                      <a:pt x="1858047" y="2608213"/>
                      <a:pt x="1579155" y="2943017"/>
                    </a:cubicBezTo>
                    <a:cubicBezTo>
                      <a:pt x="1576488" y="2946255"/>
                      <a:pt x="1572488" y="2948065"/>
                      <a:pt x="1568297" y="29480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1209267" y="3507343"/>
                <a:ext cx="2193775" cy="1237829"/>
              </a:xfrm>
              <a:custGeom>
                <a:avLst/>
                <a:gdLst/>
                <a:ahLst/>
                <a:cxnLst/>
                <a:rect l="l" t="t" r="r" b="b"/>
                <a:pathLst>
                  <a:path w="5518930" h="3114034" extrusionOk="0">
                    <a:moveTo>
                      <a:pt x="14050" y="3114035"/>
                    </a:moveTo>
                    <a:cubicBezTo>
                      <a:pt x="11002" y="3114035"/>
                      <a:pt x="7859" y="3112987"/>
                      <a:pt x="5287" y="3110891"/>
                    </a:cubicBezTo>
                    <a:cubicBezTo>
                      <a:pt x="-809" y="3106033"/>
                      <a:pt x="-1761" y="3097175"/>
                      <a:pt x="3097" y="3091080"/>
                    </a:cubicBezTo>
                    <a:cubicBezTo>
                      <a:pt x="14717" y="3076697"/>
                      <a:pt x="1180768" y="1654709"/>
                      <a:pt x="2940702" y="1814158"/>
                    </a:cubicBezTo>
                    <a:cubicBezTo>
                      <a:pt x="2945941" y="1791488"/>
                      <a:pt x="2961085" y="1745673"/>
                      <a:pt x="3002043" y="1716336"/>
                    </a:cubicBezTo>
                    <a:cubicBezTo>
                      <a:pt x="3035857" y="1692238"/>
                      <a:pt x="3079195" y="1684808"/>
                      <a:pt x="3130630" y="1694333"/>
                    </a:cubicBezTo>
                    <a:cubicBezTo>
                      <a:pt x="3202925" y="1588701"/>
                      <a:pt x="3996548" y="472085"/>
                      <a:pt x="5500546" y="598"/>
                    </a:cubicBezTo>
                    <a:cubicBezTo>
                      <a:pt x="5508261" y="-1593"/>
                      <a:pt x="5515976" y="2407"/>
                      <a:pt x="5518263" y="9837"/>
                    </a:cubicBezTo>
                    <a:cubicBezTo>
                      <a:pt x="5520644" y="17266"/>
                      <a:pt x="5516453" y="25172"/>
                      <a:pt x="5509023" y="27553"/>
                    </a:cubicBezTo>
                    <a:cubicBezTo>
                      <a:pt x="3947399" y="517043"/>
                      <a:pt x="3156634" y="1705763"/>
                      <a:pt x="3148823" y="1717765"/>
                    </a:cubicBezTo>
                    <a:cubicBezTo>
                      <a:pt x="3145585" y="1722623"/>
                      <a:pt x="3139584" y="1725004"/>
                      <a:pt x="3134059" y="1723861"/>
                    </a:cubicBezTo>
                    <a:cubicBezTo>
                      <a:pt x="3086530" y="1713478"/>
                      <a:pt x="3047668" y="1718622"/>
                      <a:pt x="3018712" y="1739196"/>
                    </a:cubicBezTo>
                    <a:cubicBezTo>
                      <a:pt x="2973754" y="1771105"/>
                      <a:pt x="2966324" y="1830445"/>
                      <a:pt x="2966229" y="1831112"/>
                    </a:cubicBezTo>
                    <a:cubicBezTo>
                      <a:pt x="2965372" y="1838732"/>
                      <a:pt x="2958323" y="1844066"/>
                      <a:pt x="2950894" y="1843495"/>
                    </a:cubicBezTo>
                    <a:cubicBezTo>
                      <a:pt x="1197055" y="1676998"/>
                      <a:pt x="36625" y="3094508"/>
                      <a:pt x="25099" y="3108796"/>
                    </a:cubicBezTo>
                    <a:cubicBezTo>
                      <a:pt x="22337" y="3112225"/>
                      <a:pt x="18241" y="3114035"/>
                      <a:pt x="14050" y="31140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620080" y="3063208"/>
                <a:ext cx="1750581" cy="1497274"/>
              </a:xfrm>
              <a:custGeom>
                <a:avLst/>
                <a:gdLst/>
                <a:ahLst/>
                <a:cxnLst/>
                <a:rect l="l" t="t" r="r" b="b"/>
                <a:pathLst>
                  <a:path w="4403978" h="3766727" extrusionOk="0">
                    <a:moveTo>
                      <a:pt x="2831306" y="51786"/>
                    </a:moveTo>
                    <a:cubicBezTo>
                      <a:pt x="2555462" y="1780"/>
                      <a:pt x="2144935" y="-36034"/>
                      <a:pt x="1665541" y="56549"/>
                    </a:cubicBezTo>
                    <a:cubicBezTo>
                      <a:pt x="793814" y="224951"/>
                      <a:pt x="230315" y="721204"/>
                      <a:pt x="0" y="950375"/>
                    </a:cubicBezTo>
                    <a:cubicBezTo>
                      <a:pt x="192310" y="1323469"/>
                      <a:pt x="394621" y="1702564"/>
                      <a:pt x="607505" y="2086898"/>
                    </a:cubicBezTo>
                    <a:cubicBezTo>
                      <a:pt x="932307" y="2673448"/>
                      <a:pt x="1260062" y="3233327"/>
                      <a:pt x="1587437" y="3766727"/>
                    </a:cubicBezTo>
                    <a:cubicBezTo>
                      <a:pt x="1779937" y="3550414"/>
                      <a:pt x="2188845" y="3148936"/>
                      <a:pt x="2841974" y="2896142"/>
                    </a:cubicBezTo>
                    <a:cubicBezTo>
                      <a:pt x="3520535" y="2633443"/>
                      <a:pt x="4115086" y="2665732"/>
                      <a:pt x="4403979" y="2700499"/>
                    </a:cubicBezTo>
                    <a:cubicBezTo>
                      <a:pt x="3879723" y="1817626"/>
                      <a:pt x="3355467" y="934754"/>
                      <a:pt x="2831306" y="51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1745675" y="2415493"/>
                <a:ext cx="1537192" cy="1726199"/>
              </a:xfrm>
              <a:custGeom>
                <a:avLst/>
                <a:gdLst/>
                <a:ahLst/>
                <a:cxnLst/>
                <a:rect l="l" t="t" r="r" b="b"/>
                <a:pathLst>
                  <a:path w="3867150" h="4342638" extrusionOk="0">
                    <a:moveTo>
                      <a:pt x="0" y="1682306"/>
                    </a:moveTo>
                    <a:cubicBezTo>
                      <a:pt x="122968" y="1469612"/>
                      <a:pt x="291275" y="1225963"/>
                      <a:pt x="521303" y="983456"/>
                    </a:cubicBezTo>
                    <a:cubicBezTo>
                      <a:pt x="1074325" y="400717"/>
                      <a:pt x="1695831" y="128397"/>
                      <a:pt x="2074164" y="0"/>
                    </a:cubicBezTo>
                    <a:cubicBezTo>
                      <a:pt x="2369725" y="357378"/>
                      <a:pt x="2673858" y="751046"/>
                      <a:pt x="2978182" y="1182434"/>
                    </a:cubicBezTo>
                    <a:cubicBezTo>
                      <a:pt x="3315938" y="1661255"/>
                      <a:pt x="3610547" y="2124837"/>
                      <a:pt x="3867150" y="2563082"/>
                    </a:cubicBezTo>
                    <a:cubicBezTo>
                      <a:pt x="3532823" y="2687574"/>
                      <a:pt x="3065812" y="2903125"/>
                      <a:pt x="2581180" y="3278791"/>
                    </a:cubicBezTo>
                    <a:cubicBezTo>
                      <a:pt x="2098072" y="3653314"/>
                      <a:pt x="1773364" y="4050506"/>
                      <a:pt x="1569625" y="4342638"/>
                    </a:cubicBezTo>
                    <a:cubicBezTo>
                      <a:pt x="1046417" y="3455861"/>
                      <a:pt x="523208" y="2569083"/>
                      <a:pt x="0" y="1682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8" name="Google Shape;4098;p34"/>
              <p:cNvGrpSpPr/>
              <p:nvPr/>
            </p:nvGrpSpPr>
            <p:grpSpPr>
              <a:xfrm>
                <a:off x="1834021" y="2540975"/>
                <a:ext cx="1315439" cy="1432194"/>
                <a:chOff x="1834021" y="2540975"/>
                <a:chExt cx="1315439" cy="1432194"/>
              </a:xfrm>
            </p:grpSpPr>
            <p:sp>
              <p:nvSpPr>
                <p:cNvPr id="4099" name="Google Shape;4099;p34"/>
                <p:cNvSpPr/>
                <p:nvPr/>
              </p:nvSpPr>
              <p:spPr>
                <a:xfrm>
                  <a:off x="1834021" y="2540975"/>
                  <a:ext cx="750452" cy="554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929" h="1395869" extrusionOk="0">
                      <a:moveTo>
                        <a:pt x="14062" y="1395774"/>
                      </a:moveTo>
                      <a:cubicBezTo>
                        <a:pt x="11395" y="1395774"/>
                        <a:pt x="8823" y="1395013"/>
                        <a:pt x="6442" y="1393489"/>
                      </a:cubicBezTo>
                      <a:cubicBezTo>
                        <a:pt x="-130" y="1389298"/>
                        <a:pt x="-1940" y="1380535"/>
                        <a:pt x="2251" y="1374057"/>
                      </a:cubicBezTo>
                      <a:cubicBezTo>
                        <a:pt x="9204" y="1363199"/>
                        <a:pt x="716912" y="282207"/>
                        <a:pt x="1870485" y="457"/>
                      </a:cubicBezTo>
                      <a:cubicBezTo>
                        <a:pt x="1878105" y="-1543"/>
                        <a:pt x="1885725" y="3219"/>
                        <a:pt x="1887534" y="10839"/>
                      </a:cubicBezTo>
                      <a:cubicBezTo>
                        <a:pt x="1889344" y="18364"/>
                        <a:pt x="1884772" y="25984"/>
                        <a:pt x="1877152" y="27889"/>
                      </a:cubicBezTo>
                      <a:cubicBezTo>
                        <a:pt x="734629" y="306972"/>
                        <a:pt x="32827" y="1378630"/>
                        <a:pt x="25873" y="1389393"/>
                      </a:cubicBezTo>
                      <a:cubicBezTo>
                        <a:pt x="23206" y="1393584"/>
                        <a:pt x="18634" y="1395870"/>
                        <a:pt x="14062" y="13958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34"/>
                <p:cNvSpPr/>
                <p:nvPr/>
              </p:nvSpPr>
              <p:spPr>
                <a:xfrm>
                  <a:off x="1884347" y="2621966"/>
                  <a:ext cx="763843" cy="54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617" h="1382999" extrusionOk="0">
                      <a:moveTo>
                        <a:pt x="14042" y="1382999"/>
                      </a:moveTo>
                      <a:cubicBezTo>
                        <a:pt x="11375" y="1382999"/>
                        <a:pt x="8708" y="1382237"/>
                        <a:pt x="6327" y="1380713"/>
                      </a:cubicBezTo>
                      <a:cubicBezTo>
                        <a:pt x="-150" y="1376427"/>
                        <a:pt x="-1960" y="1367664"/>
                        <a:pt x="2327" y="1361187"/>
                      </a:cubicBezTo>
                      <a:cubicBezTo>
                        <a:pt x="9470" y="1350424"/>
                        <a:pt x="728132" y="277147"/>
                        <a:pt x="1904278" y="446"/>
                      </a:cubicBezTo>
                      <a:cubicBezTo>
                        <a:pt x="1912184" y="-1555"/>
                        <a:pt x="1919519" y="3398"/>
                        <a:pt x="1921233" y="10923"/>
                      </a:cubicBezTo>
                      <a:cubicBezTo>
                        <a:pt x="1923043" y="18448"/>
                        <a:pt x="1918280" y="26068"/>
                        <a:pt x="1910756" y="27878"/>
                      </a:cubicBezTo>
                      <a:cubicBezTo>
                        <a:pt x="745372" y="302102"/>
                        <a:pt x="32902" y="1365950"/>
                        <a:pt x="25853" y="1376713"/>
                      </a:cubicBezTo>
                      <a:cubicBezTo>
                        <a:pt x="23186" y="1380809"/>
                        <a:pt x="18614" y="1382999"/>
                        <a:pt x="14042" y="13829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34"/>
                <p:cNvSpPr/>
                <p:nvPr/>
              </p:nvSpPr>
              <p:spPr>
                <a:xfrm>
                  <a:off x="1931031" y="2706032"/>
                  <a:ext cx="741126" cy="5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67" h="1346011" extrusionOk="0">
                      <a:moveTo>
                        <a:pt x="14043" y="1345916"/>
                      </a:moveTo>
                      <a:cubicBezTo>
                        <a:pt x="11376" y="1345916"/>
                        <a:pt x="8709" y="1345154"/>
                        <a:pt x="6327" y="1343630"/>
                      </a:cubicBezTo>
                      <a:cubicBezTo>
                        <a:pt x="-150" y="1339344"/>
                        <a:pt x="-1960" y="1330581"/>
                        <a:pt x="2327" y="1324104"/>
                      </a:cubicBezTo>
                      <a:cubicBezTo>
                        <a:pt x="9280" y="1313626"/>
                        <a:pt x="706510" y="269877"/>
                        <a:pt x="1847129" y="415"/>
                      </a:cubicBezTo>
                      <a:cubicBezTo>
                        <a:pt x="1854939" y="-1490"/>
                        <a:pt x="1862274" y="3367"/>
                        <a:pt x="1864083" y="10892"/>
                      </a:cubicBezTo>
                      <a:cubicBezTo>
                        <a:pt x="1865893" y="18417"/>
                        <a:pt x="1861131" y="26037"/>
                        <a:pt x="1853606" y="27847"/>
                      </a:cubicBezTo>
                      <a:cubicBezTo>
                        <a:pt x="724131" y="294642"/>
                        <a:pt x="32711" y="1329152"/>
                        <a:pt x="25853" y="1339630"/>
                      </a:cubicBezTo>
                      <a:cubicBezTo>
                        <a:pt x="23186" y="1343726"/>
                        <a:pt x="18614" y="1346012"/>
                        <a:pt x="14043" y="13460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34"/>
                <p:cNvSpPr/>
                <p:nvPr/>
              </p:nvSpPr>
              <p:spPr>
                <a:xfrm>
                  <a:off x="2197311" y="3173093"/>
                  <a:ext cx="823146" cy="563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807" h="1417836" extrusionOk="0">
                      <a:moveTo>
                        <a:pt x="14144" y="1417741"/>
                      </a:moveTo>
                      <a:cubicBezTo>
                        <a:pt x="11477" y="1417741"/>
                        <a:pt x="8714" y="1416979"/>
                        <a:pt x="6238" y="1415360"/>
                      </a:cubicBezTo>
                      <a:cubicBezTo>
                        <a:pt x="-239" y="1410978"/>
                        <a:pt x="-1954" y="1402215"/>
                        <a:pt x="2428" y="1395833"/>
                      </a:cubicBezTo>
                      <a:cubicBezTo>
                        <a:pt x="285796" y="973876"/>
                        <a:pt x="663939" y="618688"/>
                        <a:pt x="1096183" y="368657"/>
                      </a:cubicBezTo>
                      <a:cubicBezTo>
                        <a:pt x="1393078" y="196921"/>
                        <a:pt x="1715213" y="73001"/>
                        <a:pt x="2053732" y="230"/>
                      </a:cubicBezTo>
                      <a:cubicBezTo>
                        <a:pt x="2061256" y="-1103"/>
                        <a:pt x="2068782" y="3469"/>
                        <a:pt x="2070496" y="11089"/>
                      </a:cubicBezTo>
                      <a:cubicBezTo>
                        <a:pt x="2072115" y="18709"/>
                        <a:pt x="2067257" y="26233"/>
                        <a:pt x="2059733" y="27853"/>
                      </a:cubicBezTo>
                      <a:cubicBezTo>
                        <a:pt x="1724072" y="99957"/>
                        <a:pt x="1404698" y="222829"/>
                        <a:pt x="1110376" y="393136"/>
                      </a:cubicBezTo>
                      <a:cubicBezTo>
                        <a:pt x="681846" y="641072"/>
                        <a:pt x="306752" y="993211"/>
                        <a:pt x="25954" y="1411550"/>
                      </a:cubicBezTo>
                      <a:cubicBezTo>
                        <a:pt x="23192" y="1415645"/>
                        <a:pt x="18715" y="1417836"/>
                        <a:pt x="14239" y="14178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3" name="Google Shape;4103;p34"/>
                <p:cNvSpPr/>
                <p:nvPr/>
              </p:nvSpPr>
              <p:spPr>
                <a:xfrm>
                  <a:off x="2239329" y="3257735"/>
                  <a:ext cx="810292" cy="558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470" h="1404163" extrusionOk="0">
                      <a:moveTo>
                        <a:pt x="14166" y="1404163"/>
                      </a:moveTo>
                      <a:cubicBezTo>
                        <a:pt x="11309" y="1404163"/>
                        <a:pt x="8451" y="1403306"/>
                        <a:pt x="5975" y="1401591"/>
                      </a:cubicBezTo>
                      <a:cubicBezTo>
                        <a:pt x="-407" y="1397115"/>
                        <a:pt x="-1931" y="1388257"/>
                        <a:pt x="2641" y="1381970"/>
                      </a:cubicBezTo>
                      <a:cubicBezTo>
                        <a:pt x="271818" y="1003446"/>
                        <a:pt x="605859" y="686550"/>
                        <a:pt x="995527" y="440043"/>
                      </a:cubicBezTo>
                      <a:cubicBezTo>
                        <a:pt x="1311567" y="240208"/>
                        <a:pt x="1656562" y="92285"/>
                        <a:pt x="2020893" y="464"/>
                      </a:cubicBezTo>
                      <a:cubicBezTo>
                        <a:pt x="2028228" y="-1536"/>
                        <a:pt x="2036133" y="3131"/>
                        <a:pt x="2038039" y="10656"/>
                      </a:cubicBezTo>
                      <a:cubicBezTo>
                        <a:pt x="2039943" y="18180"/>
                        <a:pt x="2035371" y="25896"/>
                        <a:pt x="2027847" y="27705"/>
                      </a:cubicBezTo>
                      <a:cubicBezTo>
                        <a:pt x="1666373" y="118764"/>
                        <a:pt x="1324140" y="265545"/>
                        <a:pt x="1010672" y="463760"/>
                      </a:cubicBezTo>
                      <a:cubicBezTo>
                        <a:pt x="624148" y="708171"/>
                        <a:pt x="292773" y="1022592"/>
                        <a:pt x="25692" y="1398162"/>
                      </a:cubicBezTo>
                      <a:cubicBezTo>
                        <a:pt x="22929" y="1401973"/>
                        <a:pt x="18548" y="1404068"/>
                        <a:pt x="14166" y="14040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4" name="Google Shape;4104;p34"/>
                <p:cNvSpPr/>
                <p:nvPr/>
              </p:nvSpPr>
              <p:spPr>
                <a:xfrm>
                  <a:off x="1981404" y="2772947"/>
                  <a:ext cx="993079" cy="849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8312" h="2135981" extrusionOk="0">
                      <a:moveTo>
                        <a:pt x="452056" y="2135791"/>
                      </a:moveTo>
                      <a:lnTo>
                        <a:pt x="0" y="1337119"/>
                      </a:lnTo>
                      <a:lnTo>
                        <a:pt x="5810" y="1329690"/>
                      </a:lnTo>
                      <a:cubicBezTo>
                        <a:pt x="250127" y="1018318"/>
                        <a:pt x="538067" y="746569"/>
                        <a:pt x="861727" y="522256"/>
                      </a:cubicBezTo>
                      <a:cubicBezTo>
                        <a:pt x="1189482" y="295084"/>
                        <a:pt x="1548099" y="120301"/>
                        <a:pt x="1927384" y="2953"/>
                      </a:cubicBezTo>
                      <a:lnTo>
                        <a:pt x="1937099" y="0"/>
                      </a:lnTo>
                      <a:lnTo>
                        <a:pt x="2498312" y="779526"/>
                      </a:lnTo>
                      <a:lnTo>
                        <a:pt x="2475548" y="783050"/>
                      </a:lnTo>
                      <a:cubicBezTo>
                        <a:pt x="2105977" y="840296"/>
                        <a:pt x="1756506" y="966788"/>
                        <a:pt x="1436846" y="1158812"/>
                      </a:cubicBezTo>
                      <a:cubicBezTo>
                        <a:pt x="1047083" y="1392936"/>
                        <a:pt x="710851" y="1723930"/>
                        <a:pt x="464630" y="2115979"/>
                      </a:cubicBezTo>
                      <a:lnTo>
                        <a:pt x="452056" y="2135981"/>
                      </a:lnTo>
                      <a:close/>
                      <a:moveTo>
                        <a:pt x="33814" y="1339596"/>
                      </a:moveTo>
                      <a:lnTo>
                        <a:pt x="453390" y="2080831"/>
                      </a:lnTo>
                      <a:cubicBezTo>
                        <a:pt x="700850" y="1693831"/>
                        <a:pt x="1035368" y="1366933"/>
                        <a:pt x="1422368" y="1134427"/>
                      </a:cubicBezTo>
                      <a:cubicBezTo>
                        <a:pt x="1738693" y="944404"/>
                        <a:pt x="2083784" y="818007"/>
                        <a:pt x="2448687" y="758571"/>
                      </a:cubicBezTo>
                      <a:lnTo>
                        <a:pt x="1926146" y="32766"/>
                      </a:lnTo>
                      <a:cubicBezTo>
                        <a:pt x="1553051" y="149257"/>
                        <a:pt x="1200436" y="321755"/>
                        <a:pt x="877919" y="545401"/>
                      </a:cubicBezTo>
                      <a:cubicBezTo>
                        <a:pt x="559213" y="766381"/>
                        <a:pt x="275272" y="1033558"/>
                        <a:pt x="33909" y="13396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34"/>
                <p:cNvSpPr/>
                <p:nvPr/>
              </p:nvSpPr>
              <p:spPr>
                <a:xfrm>
                  <a:off x="2291119" y="3316860"/>
                  <a:ext cx="814290" cy="569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529" h="1433729" extrusionOk="0">
                      <a:moveTo>
                        <a:pt x="14083" y="1433634"/>
                      </a:moveTo>
                      <a:cubicBezTo>
                        <a:pt x="11035" y="1433634"/>
                        <a:pt x="8083" y="1432682"/>
                        <a:pt x="5511" y="1430681"/>
                      </a:cubicBezTo>
                      <a:cubicBezTo>
                        <a:pt x="-680" y="1425919"/>
                        <a:pt x="-1823" y="1417060"/>
                        <a:pt x="2939" y="1410965"/>
                      </a:cubicBezTo>
                      <a:cubicBezTo>
                        <a:pt x="191344" y="1165791"/>
                        <a:pt x="407180" y="942430"/>
                        <a:pt x="644544" y="747167"/>
                      </a:cubicBezTo>
                      <a:cubicBezTo>
                        <a:pt x="1051642" y="412363"/>
                        <a:pt x="1517891" y="161189"/>
                        <a:pt x="2030145" y="598"/>
                      </a:cubicBezTo>
                      <a:cubicBezTo>
                        <a:pt x="2037860" y="-1593"/>
                        <a:pt x="2045480" y="2407"/>
                        <a:pt x="2047861" y="9837"/>
                      </a:cubicBezTo>
                      <a:cubicBezTo>
                        <a:pt x="2050243" y="17266"/>
                        <a:pt x="2046052" y="25172"/>
                        <a:pt x="2038622" y="27553"/>
                      </a:cubicBezTo>
                      <a:cubicBezTo>
                        <a:pt x="1529797" y="187002"/>
                        <a:pt x="1066786" y="436462"/>
                        <a:pt x="662545" y="768979"/>
                      </a:cubicBezTo>
                      <a:cubicBezTo>
                        <a:pt x="426802" y="962813"/>
                        <a:pt x="212394" y="1184650"/>
                        <a:pt x="25323" y="1428205"/>
                      </a:cubicBezTo>
                      <a:cubicBezTo>
                        <a:pt x="22561" y="1431824"/>
                        <a:pt x="18370" y="1433729"/>
                        <a:pt x="14179" y="14337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34"/>
                <p:cNvSpPr/>
                <p:nvPr/>
              </p:nvSpPr>
              <p:spPr>
                <a:xfrm>
                  <a:off x="2334923" y="3408582"/>
                  <a:ext cx="814536" cy="56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148" h="1420343" extrusionOk="0">
                      <a:moveTo>
                        <a:pt x="14088" y="1420343"/>
                      </a:moveTo>
                      <a:cubicBezTo>
                        <a:pt x="10945" y="1420343"/>
                        <a:pt x="7802" y="1419295"/>
                        <a:pt x="5230" y="1417200"/>
                      </a:cubicBezTo>
                      <a:cubicBezTo>
                        <a:pt x="-866" y="1412342"/>
                        <a:pt x="-1723" y="1403484"/>
                        <a:pt x="3134" y="1397388"/>
                      </a:cubicBezTo>
                      <a:cubicBezTo>
                        <a:pt x="11612" y="1386910"/>
                        <a:pt x="864671" y="348971"/>
                        <a:pt x="2031007" y="547"/>
                      </a:cubicBezTo>
                      <a:cubicBezTo>
                        <a:pt x="2038532" y="-1549"/>
                        <a:pt x="2046342" y="2547"/>
                        <a:pt x="2048533" y="9976"/>
                      </a:cubicBezTo>
                      <a:cubicBezTo>
                        <a:pt x="2050819" y="17406"/>
                        <a:pt x="2046532" y="25312"/>
                        <a:pt x="2039103" y="27502"/>
                      </a:cubicBezTo>
                      <a:cubicBezTo>
                        <a:pt x="881340" y="373355"/>
                        <a:pt x="33614" y="1404722"/>
                        <a:pt x="25137" y="1415104"/>
                      </a:cubicBezTo>
                      <a:cubicBezTo>
                        <a:pt x="22375" y="1418533"/>
                        <a:pt x="18279" y="1420343"/>
                        <a:pt x="14183" y="14203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7" name="Google Shape;4107;p34"/>
              <p:cNvGrpSpPr/>
              <p:nvPr/>
            </p:nvGrpSpPr>
            <p:grpSpPr>
              <a:xfrm>
                <a:off x="735073" y="3161599"/>
                <a:ext cx="1460862" cy="1233312"/>
                <a:chOff x="735073" y="3161599"/>
                <a:chExt cx="1460862" cy="1233312"/>
              </a:xfrm>
            </p:grpSpPr>
            <p:sp>
              <p:nvSpPr>
                <p:cNvPr id="4108" name="Google Shape;4108;p34"/>
                <p:cNvSpPr/>
                <p:nvPr/>
              </p:nvSpPr>
              <p:spPr>
                <a:xfrm>
                  <a:off x="735073" y="3161599"/>
                  <a:ext cx="1460862" cy="1233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5125" h="3102672" extrusionOk="0">
                      <a:moveTo>
                        <a:pt x="1306337" y="3102673"/>
                      </a:moveTo>
                      <a:cubicBezTo>
                        <a:pt x="1305385" y="3102673"/>
                        <a:pt x="1304432" y="3102673"/>
                        <a:pt x="1303575" y="3102388"/>
                      </a:cubicBezTo>
                      <a:cubicBezTo>
                        <a:pt x="1299479" y="3101530"/>
                        <a:pt x="1296050" y="3098958"/>
                        <a:pt x="1294050" y="3095339"/>
                      </a:cubicBezTo>
                      <a:lnTo>
                        <a:pt x="1793" y="752475"/>
                      </a:lnTo>
                      <a:cubicBezTo>
                        <a:pt x="-1540" y="746569"/>
                        <a:pt x="-112" y="739140"/>
                        <a:pt x="5127" y="734758"/>
                      </a:cubicBezTo>
                      <a:cubicBezTo>
                        <a:pt x="318595" y="476916"/>
                        <a:pt x="838374" y="146589"/>
                        <a:pt x="1534652" y="37052"/>
                      </a:cubicBezTo>
                      <a:cubicBezTo>
                        <a:pt x="1814306" y="-6858"/>
                        <a:pt x="2100532" y="-11811"/>
                        <a:pt x="2385425" y="22574"/>
                      </a:cubicBezTo>
                      <a:cubicBezTo>
                        <a:pt x="2389806" y="23050"/>
                        <a:pt x="2393616" y="25622"/>
                        <a:pt x="2395902" y="29432"/>
                      </a:cubicBezTo>
                      <a:lnTo>
                        <a:pt x="3673205" y="2203513"/>
                      </a:lnTo>
                      <a:cubicBezTo>
                        <a:pt x="3675872" y="2208181"/>
                        <a:pt x="3675777" y="2213895"/>
                        <a:pt x="3672824" y="2218372"/>
                      </a:cubicBezTo>
                      <a:cubicBezTo>
                        <a:pt x="3669776" y="2222849"/>
                        <a:pt x="3664537" y="2225135"/>
                        <a:pt x="3659203" y="2224563"/>
                      </a:cubicBezTo>
                      <a:cubicBezTo>
                        <a:pt x="2614311" y="2090642"/>
                        <a:pt x="1327864" y="3089338"/>
                        <a:pt x="1315005" y="3099435"/>
                      </a:cubicBezTo>
                      <a:cubicBezTo>
                        <a:pt x="1312529" y="3101435"/>
                        <a:pt x="1309481" y="3102388"/>
                        <a:pt x="1306337" y="3102388"/>
                      </a:cubicBezTo>
                      <a:close/>
                      <a:moveTo>
                        <a:pt x="32083" y="749141"/>
                      </a:moveTo>
                      <a:lnTo>
                        <a:pt x="1310624" y="3067336"/>
                      </a:lnTo>
                      <a:cubicBezTo>
                        <a:pt x="1448546" y="2962656"/>
                        <a:pt x="2638790" y="2085594"/>
                        <a:pt x="3634343" y="2193417"/>
                      </a:cubicBezTo>
                      <a:lnTo>
                        <a:pt x="2375043" y="49815"/>
                      </a:lnTo>
                      <a:cubicBezTo>
                        <a:pt x="2095103" y="16668"/>
                        <a:pt x="1813734" y="21717"/>
                        <a:pt x="1538938" y="64960"/>
                      </a:cubicBezTo>
                      <a:cubicBezTo>
                        <a:pt x="855614" y="172402"/>
                        <a:pt x="343646" y="494633"/>
                        <a:pt x="31988" y="74914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34"/>
                <p:cNvSpPr/>
                <p:nvPr/>
              </p:nvSpPr>
              <p:spPr>
                <a:xfrm>
                  <a:off x="1328071" y="3400348"/>
                  <a:ext cx="262534" cy="18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64" h="456992" extrusionOk="0">
                      <a:moveTo>
                        <a:pt x="655481" y="304345"/>
                      </a:moveTo>
                      <a:cubicBezTo>
                        <a:pt x="624620" y="416836"/>
                        <a:pt x="437358" y="489607"/>
                        <a:pt x="267051" y="442363"/>
                      </a:cubicBezTo>
                      <a:cubicBezTo>
                        <a:pt x="97601" y="395309"/>
                        <a:pt x="-27462" y="237004"/>
                        <a:pt x="5209" y="123942"/>
                      </a:cubicBezTo>
                      <a:cubicBezTo>
                        <a:pt x="24640" y="56791"/>
                        <a:pt x="103793" y="-8360"/>
                        <a:pt x="179421" y="879"/>
                      </a:cubicBezTo>
                      <a:cubicBezTo>
                        <a:pt x="237904" y="8023"/>
                        <a:pt x="315438" y="32692"/>
                        <a:pt x="339346" y="77555"/>
                      </a:cubicBezTo>
                      <a:cubicBezTo>
                        <a:pt x="352204" y="101653"/>
                        <a:pt x="347728" y="126609"/>
                        <a:pt x="360777" y="130419"/>
                      </a:cubicBezTo>
                      <a:cubicBezTo>
                        <a:pt x="373922" y="134134"/>
                        <a:pt x="383351" y="110416"/>
                        <a:pt x="408212" y="96700"/>
                      </a:cubicBezTo>
                      <a:cubicBezTo>
                        <a:pt x="451646" y="72793"/>
                        <a:pt x="526131" y="91366"/>
                        <a:pt x="576328" y="114226"/>
                      </a:cubicBezTo>
                      <a:cubicBezTo>
                        <a:pt x="642717" y="144516"/>
                        <a:pt x="673388" y="238909"/>
                        <a:pt x="655385" y="3043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34"/>
                <p:cNvSpPr/>
                <p:nvPr/>
              </p:nvSpPr>
              <p:spPr>
                <a:xfrm>
                  <a:off x="1291187" y="3344682"/>
                  <a:ext cx="339654" cy="27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75" h="687367" extrusionOk="0">
                      <a:moveTo>
                        <a:pt x="458709" y="687367"/>
                      </a:moveTo>
                      <a:cubicBezTo>
                        <a:pt x="416513" y="687367"/>
                        <a:pt x="374413" y="681843"/>
                        <a:pt x="334313" y="670699"/>
                      </a:cubicBezTo>
                      <a:cubicBezTo>
                        <a:pt x="214202" y="637361"/>
                        <a:pt x="106284" y="552684"/>
                        <a:pt x="45610" y="444194"/>
                      </a:cubicBezTo>
                      <a:cubicBezTo>
                        <a:pt x="2367" y="366947"/>
                        <a:pt x="-10683" y="287127"/>
                        <a:pt x="8843" y="219499"/>
                      </a:cubicBezTo>
                      <a:cubicBezTo>
                        <a:pt x="37228" y="121297"/>
                        <a:pt x="143146" y="19475"/>
                        <a:pt x="247921" y="30143"/>
                      </a:cubicBezTo>
                      <a:cubicBezTo>
                        <a:pt x="299642" y="35381"/>
                        <a:pt x="338313" y="68052"/>
                        <a:pt x="369460" y="94151"/>
                      </a:cubicBezTo>
                      <a:cubicBezTo>
                        <a:pt x="397368" y="117677"/>
                        <a:pt x="419180" y="136156"/>
                        <a:pt x="440897" y="130917"/>
                      </a:cubicBezTo>
                      <a:cubicBezTo>
                        <a:pt x="473949" y="122535"/>
                        <a:pt x="488427" y="61765"/>
                        <a:pt x="495380" y="32524"/>
                      </a:cubicBezTo>
                      <a:cubicBezTo>
                        <a:pt x="500238" y="11950"/>
                        <a:pt x="503953" y="-2719"/>
                        <a:pt x="519574" y="425"/>
                      </a:cubicBezTo>
                      <a:cubicBezTo>
                        <a:pt x="535004" y="3949"/>
                        <a:pt x="532147" y="18427"/>
                        <a:pt x="528242" y="38429"/>
                      </a:cubicBezTo>
                      <a:cubicBezTo>
                        <a:pt x="522432" y="68623"/>
                        <a:pt x="510144" y="131393"/>
                        <a:pt x="539481" y="157778"/>
                      </a:cubicBezTo>
                      <a:cubicBezTo>
                        <a:pt x="558055" y="174446"/>
                        <a:pt x="585963" y="170255"/>
                        <a:pt x="621587" y="164826"/>
                      </a:cubicBezTo>
                      <a:cubicBezTo>
                        <a:pt x="660068" y="159016"/>
                        <a:pt x="703597" y="152348"/>
                        <a:pt x="746841" y="172922"/>
                      </a:cubicBezTo>
                      <a:cubicBezTo>
                        <a:pt x="838185" y="216832"/>
                        <a:pt x="872285" y="355040"/>
                        <a:pt x="845710" y="451624"/>
                      </a:cubicBezTo>
                      <a:lnTo>
                        <a:pt x="845710" y="451624"/>
                      </a:lnTo>
                      <a:cubicBezTo>
                        <a:pt x="826946" y="519918"/>
                        <a:pt x="773796" y="581735"/>
                        <a:pt x="696072" y="625836"/>
                      </a:cubicBezTo>
                      <a:cubicBezTo>
                        <a:pt x="624825" y="666222"/>
                        <a:pt x="541482" y="687272"/>
                        <a:pt x="458804" y="687272"/>
                      </a:cubicBezTo>
                      <a:close/>
                      <a:moveTo>
                        <a:pt x="232586" y="57479"/>
                      </a:moveTo>
                      <a:cubicBezTo>
                        <a:pt x="147242" y="57479"/>
                        <a:pt x="59993" y="143966"/>
                        <a:pt x="35894" y="227310"/>
                      </a:cubicBezTo>
                      <a:cubicBezTo>
                        <a:pt x="18464" y="287698"/>
                        <a:pt x="30656" y="359803"/>
                        <a:pt x="70184" y="430478"/>
                      </a:cubicBezTo>
                      <a:cubicBezTo>
                        <a:pt x="127239" y="532586"/>
                        <a:pt x="228871" y="612311"/>
                        <a:pt x="341742" y="643648"/>
                      </a:cubicBezTo>
                      <a:cubicBezTo>
                        <a:pt x="453661" y="674699"/>
                        <a:pt x="580820" y="658888"/>
                        <a:pt x="681975" y="601547"/>
                      </a:cubicBezTo>
                      <a:cubicBezTo>
                        <a:pt x="753222" y="561161"/>
                        <a:pt x="801609" y="505345"/>
                        <a:pt x="818373" y="444290"/>
                      </a:cubicBezTo>
                      <a:lnTo>
                        <a:pt x="818373" y="444290"/>
                      </a:lnTo>
                      <a:cubicBezTo>
                        <a:pt x="841995" y="358660"/>
                        <a:pt x="811134" y="235311"/>
                        <a:pt x="734458" y="198449"/>
                      </a:cubicBezTo>
                      <a:cubicBezTo>
                        <a:pt x="699216" y="181590"/>
                        <a:pt x="661877" y="187210"/>
                        <a:pt x="625683" y="192734"/>
                      </a:cubicBezTo>
                      <a:cubicBezTo>
                        <a:pt x="586249" y="198735"/>
                        <a:pt x="549101" y="204450"/>
                        <a:pt x="520526" y="178732"/>
                      </a:cubicBezTo>
                      <a:cubicBezTo>
                        <a:pt x="503667" y="163492"/>
                        <a:pt x="495952" y="142728"/>
                        <a:pt x="493380" y="120821"/>
                      </a:cubicBezTo>
                      <a:cubicBezTo>
                        <a:pt x="482522" y="138632"/>
                        <a:pt x="467853" y="153015"/>
                        <a:pt x="447755" y="158158"/>
                      </a:cubicBezTo>
                      <a:cubicBezTo>
                        <a:pt x="412227" y="167112"/>
                        <a:pt x="382604" y="142156"/>
                        <a:pt x="351267" y="115677"/>
                      </a:cubicBezTo>
                      <a:cubicBezTo>
                        <a:pt x="321644" y="90722"/>
                        <a:pt x="288117" y="62432"/>
                        <a:pt x="245063" y="58051"/>
                      </a:cubicBezTo>
                      <a:cubicBezTo>
                        <a:pt x="240968" y="57670"/>
                        <a:pt x="236777" y="57384"/>
                        <a:pt x="232586" y="5738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1336180" y="3631587"/>
                  <a:ext cx="112374" cy="376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01" h="947525" extrusionOk="0">
                      <a:moveTo>
                        <a:pt x="14049" y="947526"/>
                      </a:moveTo>
                      <a:cubicBezTo>
                        <a:pt x="12811" y="947526"/>
                        <a:pt x="11573" y="947335"/>
                        <a:pt x="10334" y="947049"/>
                      </a:cubicBezTo>
                      <a:cubicBezTo>
                        <a:pt x="2810" y="944954"/>
                        <a:pt x="-1572" y="937239"/>
                        <a:pt x="524" y="929714"/>
                      </a:cubicBezTo>
                      <a:lnTo>
                        <a:pt x="255032" y="10361"/>
                      </a:lnTo>
                      <a:cubicBezTo>
                        <a:pt x="257127" y="2931"/>
                        <a:pt x="264747" y="-1641"/>
                        <a:pt x="272367" y="550"/>
                      </a:cubicBezTo>
                      <a:cubicBezTo>
                        <a:pt x="279892" y="2646"/>
                        <a:pt x="284273" y="10361"/>
                        <a:pt x="282178" y="17886"/>
                      </a:cubicBezTo>
                      <a:lnTo>
                        <a:pt x="27670" y="937239"/>
                      </a:lnTo>
                      <a:cubicBezTo>
                        <a:pt x="25955" y="943430"/>
                        <a:pt x="20240" y="947526"/>
                        <a:pt x="14049" y="94752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1266835" y="3621337"/>
                  <a:ext cx="144463" cy="501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29" h="1262871" extrusionOk="0">
                      <a:moveTo>
                        <a:pt x="108208" y="1262872"/>
                      </a:moveTo>
                      <a:cubicBezTo>
                        <a:pt x="106969" y="1262872"/>
                        <a:pt x="105636" y="1262681"/>
                        <a:pt x="104493" y="1262395"/>
                      </a:cubicBezTo>
                      <a:lnTo>
                        <a:pt x="10386" y="1236297"/>
                      </a:lnTo>
                      <a:cubicBezTo>
                        <a:pt x="6766" y="1235344"/>
                        <a:pt x="3718" y="1232868"/>
                        <a:pt x="1813" y="1229629"/>
                      </a:cubicBezTo>
                      <a:cubicBezTo>
                        <a:pt x="4" y="1226391"/>
                        <a:pt x="-473" y="1222486"/>
                        <a:pt x="480" y="1218961"/>
                      </a:cubicBezTo>
                      <a:lnTo>
                        <a:pt x="335760" y="10334"/>
                      </a:lnTo>
                      <a:cubicBezTo>
                        <a:pt x="337855" y="2809"/>
                        <a:pt x="345952" y="-1572"/>
                        <a:pt x="353095" y="524"/>
                      </a:cubicBezTo>
                      <a:cubicBezTo>
                        <a:pt x="360620" y="2619"/>
                        <a:pt x="365002" y="10334"/>
                        <a:pt x="362906" y="17859"/>
                      </a:cubicBezTo>
                      <a:lnTo>
                        <a:pt x="31436" y="1212866"/>
                      </a:lnTo>
                      <a:lnTo>
                        <a:pt x="98397" y="1231439"/>
                      </a:lnTo>
                      <a:lnTo>
                        <a:pt x="158881" y="1013412"/>
                      </a:lnTo>
                      <a:cubicBezTo>
                        <a:pt x="160976" y="1005887"/>
                        <a:pt x="169072" y="1001506"/>
                        <a:pt x="176216" y="1003601"/>
                      </a:cubicBezTo>
                      <a:cubicBezTo>
                        <a:pt x="183741" y="1005697"/>
                        <a:pt x="188122" y="1013412"/>
                        <a:pt x="186027" y="1020937"/>
                      </a:cubicBezTo>
                      <a:lnTo>
                        <a:pt x="121828" y="1252585"/>
                      </a:lnTo>
                      <a:cubicBezTo>
                        <a:pt x="120876" y="1256204"/>
                        <a:pt x="118399" y="1259252"/>
                        <a:pt x="115161" y="1261062"/>
                      </a:cubicBezTo>
                      <a:cubicBezTo>
                        <a:pt x="112970" y="1262300"/>
                        <a:pt x="110684" y="1262872"/>
                        <a:pt x="108208" y="12628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1329782" y="3997179"/>
                  <a:ext cx="103311" cy="57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3" h="145432" extrusionOk="0">
                      <a:moveTo>
                        <a:pt x="229981" y="145337"/>
                      </a:moveTo>
                      <a:cubicBezTo>
                        <a:pt x="228742" y="145337"/>
                        <a:pt x="227409" y="145147"/>
                        <a:pt x="226266" y="144861"/>
                      </a:cubicBezTo>
                      <a:lnTo>
                        <a:pt x="10334" y="85044"/>
                      </a:lnTo>
                      <a:cubicBezTo>
                        <a:pt x="2809" y="82948"/>
                        <a:pt x="-1572" y="75233"/>
                        <a:pt x="524" y="67708"/>
                      </a:cubicBezTo>
                      <a:cubicBezTo>
                        <a:pt x="2619" y="60184"/>
                        <a:pt x="10715" y="55802"/>
                        <a:pt x="17859" y="57898"/>
                      </a:cubicBezTo>
                      <a:lnTo>
                        <a:pt x="218741" y="113619"/>
                      </a:lnTo>
                      <a:cubicBezTo>
                        <a:pt x="219313" y="110666"/>
                        <a:pt x="220075" y="107618"/>
                        <a:pt x="220742" y="104570"/>
                      </a:cubicBezTo>
                      <a:cubicBezTo>
                        <a:pt x="222456" y="97427"/>
                        <a:pt x="224647" y="90378"/>
                        <a:pt x="227028" y="83425"/>
                      </a:cubicBezTo>
                      <a:lnTo>
                        <a:pt x="26241" y="27703"/>
                      </a:lnTo>
                      <a:cubicBezTo>
                        <a:pt x="18716" y="25608"/>
                        <a:pt x="14335" y="17893"/>
                        <a:pt x="16430" y="10368"/>
                      </a:cubicBezTo>
                      <a:cubicBezTo>
                        <a:pt x="18526" y="2843"/>
                        <a:pt x="26622" y="-1634"/>
                        <a:pt x="33766" y="557"/>
                      </a:cubicBezTo>
                      <a:lnTo>
                        <a:pt x="249602" y="60469"/>
                      </a:lnTo>
                      <a:cubicBezTo>
                        <a:pt x="253603" y="61517"/>
                        <a:pt x="256841" y="64279"/>
                        <a:pt x="258556" y="67899"/>
                      </a:cubicBezTo>
                      <a:cubicBezTo>
                        <a:pt x="260270" y="71519"/>
                        <a:pt x="260366" y="75805"/>
                        <a:pt x="258746" y="79615"/>
                      </a:cubicBezTo>
                      <a:cubicBezTo>
                        <a:pt x="254365" y="89902"/>
                        <a:pt x="250745" y="100570"/>
                        <a:pt x="248078" y="111333"/>
                      </a:cubicBezTo>
                      <a:cubicBezTo>
                        <a:pt x="246173" y="118858"/>
                        <a:pt x="244745" y="126287"/>
                        <a:pt x="243792" y="133336"/>
                      </a:cubicBezTo>
                      <a:cubicBezTo>
                        <a:pt x="243221" y="137336"/>
                        <a:pt x="240934" y="140956"/>
                        <a:pt x="237505" y="143146"/>
                      </a:cubicBezTo>
                      <a:cubicBezTo>
                        <a:pt x="235220" y="144670"/>
                        <a:pt x="232457" y="145432"/>
                        <a:pt x="229790" y="1454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1303922" y="4053266"/>
                  <a:ext cx="113568" cy="94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05" h="237313" extrusionOk="0">
                      <a:moveTo>
                        <a:pt x="229886" y="237123"/>
                      </a:moveTo>
                      <a:cubicBezTo>
                        <a:pt x="228647" y="237123"/>
                        <a:pt x="227314" y="236933"/>
                        <a:pt x="226171" y="236647"/>
                      </a:cubicBezTo>
                      <a:lnTo>
                        <a:pt x="158543" y="217883"/>
                      </a:lnTo>
                      <a:cubicBezTo>
                        <a:pt x="152447" y="216168"/>
                        <a:pt x="148256" y="210739"/>
                        <a:pt x="148161" y="204357"/>
                      </a:cubicBezTo>
                      <a:cubicBezTo>
                        <a:pt x="148161" y="202166"/>
                        <a:pt x="148637" y="199976"/>
                        <a:pt x="149590" y="198070"/>
                      </a:cubicBezTo>
                      <a:cubicBezTo>
                        <a:pt x="150447" y="195308"/>
                        <a:pt x="151780" y="189308"/>
                        <a:pt x="152924" y="183783"/>
                      </a:cubicBezTo>
                      <a:lnTo>
                        <a:pt x="102346" y="169782"/>
                      </a:lnTo>
                      <a:lnTo>
                        <a:pt x="97774" y="186450"/>
                      </a:lnTo>
                      <a:cubicBezTo>
                        <a:pt x="96821" y="190070"/>
                        <a:pt x="94345" y="193118"/>
                        <a:pt x="91106" y="195023"/>
                      </a:cubicBezTo>
                      <a:cubicBezTo>
                        <a:pt x="87868" y="196832"/>
                        <a:pt x="83963" y="197404"/>
                        <a:pt x="80438" y="196356"/>
                      </a:cubicBezTo>
                      <a:lnTo>
                        <a:pt x="10334" y="176925"/>
                      </a:lnTo>
                      <a:cubicBezTo>
                        <a:pt x="2809" y="174830"/>
                        <a:pt x="-1572" y="167114"/>
                        <a:pt x="524" y="159590"/>
                      </a:cubicBezTo>
                      <a:lnTo>
                        <a:pt x="41957" y="10333"/>
                      </a:lnTo>
                      <a:cubicBezTo>
                        <a:pt x="42910" y="6713"/>
                        <a:pt x="45386" y="3665"/>
                        <a:pt x="48625" y="1856"/>
                      </a:cubicBezTo>
                      <a:cubicBezTo>
                        <a:pt x="51958" y="46"/>
                        <a:pt x="55768" y="-526"/>
                        <a:pt x="59293" y="522"/>
                      </a:cubicBezTo>
                      <a:lnTo>
                        <a:pt x="128254" y="19667"/>
                      </a:lnTo>
                      <a:cubicBezTo>
                        <a:pt x="131873" y="20620"/>
                        <a:pt x="134921" y="23096"/>
                        <a:pt x="136826" y="26335"/>
                      </a:cubicBezTo>
                      <a:cubicBezTo>
                        <a:pt x="138636" y="29573"/>
                        <a:pt x="139112" y="33478"/>
                        <a:pt x="138160" y="37003"/>
                      </a:cubicBezTo>
                      <a:lnTo>
                        <a:pt x="128444" y="72055"/>
                      </a:lnTo>
                      <a:lnTo>
                        <a:pt x="175688" y="85199"/>
                      </a:lnTo>
                      <a:lnTo>
                        <a:pt x="185404" y="50147"/>
                      </a:lnTo>
                      <a:cubicBezTo>
                        <a:pt x="187595" y="42623"/>
                        <a:pt x="195500" y="38241"/>
                        <a:pt x="202739" y="40337"/>
                      </a:cubicBezTo>
                      <a:lnTo>
                        <a:pt x="275320" y="60434"/>
                      </a:lnTo>
                      <a:cubicBezTo>
                        <a:pt x="278939" y="61387"/>
                        <a:pt x="281987" y="63863"/>
                        <a:pt x="283892" y="67102"/>
                      </a:cubicBezTo>
                      <a:cubicBezTo>
                        <a:pt x="285702" y="70340"/>
                        <a:pt x="286178" y="74245"/>
                        <a:pt x="285226" y="77770"/>
                      </a:cubicBezTo>
                      <a:lnTo>
                        <a:pt x="243792" y="227027"/>
                      </a:lnTo>
                      <a:cubicBezTo>
                        <a:pt x="242839" y="230646"/>
                        <a:pt x="240363" y="233694"/>
                        <a:pt x="237125" y="235504"/>
                      </a:cubicBezTo>
                      <a:cubicBezTo>
                        <a:pt x="234934" y="236742"/>
                        <a:pt x="232648" y="237314"/>
                        <a:pt x="230171" y="237314"/>
                      </a:cubicBezTo>
                      <a:close/>
                      <a:moveTo>
                        <a:pt x="179498" y="194451"/>
                      </a:moveTo>
                      <a:lnTo>
                        <a:pt x="220075" y="205691"/>
                      </a:lnTo>
                      <a:lnTo>
                        <a:pt x="253888" y="83580"/>
                      </a:lnTo>
                      <a:lnTo>
                        <a:pt x="208454" y="71007"/>
                      </a:lnTo>
                      <a:lnTo>
                        <a:pt x="198739" y="106059"/>
                      </a:lnTo>
                      <a:cubicBezTo>
                        <a:pt x="197786" y="109678"/>
                        <a:pt x="195310" y="112727"/>
                        <a:pt x="192071" y="114536"/>
                      </a:cubicBezTo>
                      <a:cubicBezTo>
                        <a:pt x="188833" y="116441"/>
                        <a:pt x="184928" y="116918"/>
                        <a:pt x="181403" y="115870"/>
                      </a:cubicBezTo>
                      <a:lnTo>
                        <a:pt x="107013" y="95201"/>
                      </a:lnTo>
                      <a:cubicBezTo>
                        <a:pt x="103393" y="94248"/>
                        <a:pt x="100346" y="91772"/>
                        <a:pt x="98441" y="88533"/>
                      </a:cubicBezTo>
                      <a:cubicBezTo>
                        <a:pt x="96631" y="85295"/>
                        <a:pt x="96154" y="81389"/>
                        <a:pt x="97107" y="77865"/>
                      </a:cubicBezTo>
                      <a:lnTo>
                        <a:pt x="106822" y="42813"/>
                      </a:lnTo>
                      <a:lnTo>
                        <a:pt x="65008" y="31193"/>
                      </a:lnTo>
                      <a:lnTo>
                        <a:pt x="31194" y="153303"/>
                      </a:lnTo>
                      <a:lnTo>
                        <a:pt x="74152" y="165209"/>
                      </a:lnTo>
                      <a:lnTo>
                        <a:pt x="78724" y="148541"/>
                      </a:lnTo>
                      <a:cubicBezTo>
                        <a:pt x="79676" y="144921"/>
                        <a:pt x="82153" y="141873"/>
                        <a:pt x="85391" y="140063"/>
                      </a:cubicBezTo>
                      <a:cubicBezTo>
                        <a:pt x="88630" y="138254"/>
                        <a:pt x="92535" y="137682"/>
                        <a:pt x="96059" y="138730"/>
                      </a:cubicBezTo>
                      <a:lnTo>
                        <a:pt x="172926" y="160066"/>
                      </a:lnTo>
                      <a:cubicBezTo>
                        <a:pt x="180070" y="162066"/>
                        <a:pt x="184451" y="169210"/>
                        <a:pt x="183022" y="176449"/>
                      </a:cubicBezTo>
                      <a:cubicBezTo>
                        <a:pt x="181594" y="183688"/>
                        <a:pt x="180355" y="189593"/>
                        <a:pt x="179308" y="1944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1388334" y="3592383"/>
                  <a:ext cx="76799" cy="5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06" h="133275" extrusionOk="0">
                      <a:moveTo>
                        <a:pt x="161357" y="133275"/>
                      </a:moveTo>
                      <a:cubicBezTo>
                        <a:pt x="160119" y="133275"/>
                        <a:pt x="158785" y="133085"/>
                        <a:pt x="157642" y="132799"/>
                      </a:cubicBezTo>
                      <a:lnTo>
                        <a:pt x="10386" y="91937"/>
                      </a:lnTo>
                      <a:cubicBezTo>
                        <a:pt x="6766" y="90984"/>
                        <a:pt x="3718" y="88508"/>
                        <a:pt x="1813" y="85269"/>
                      </a:cubicBezTo>
                      <a:cubicBezTo>
                        <a:pt x="4" y="82031"/>
                        <a:pt x="-473" y="78126"/>
                        <a:pt x="480" y="74601"/>
                      </a:cubicBezTo>
                      <a:lnTo>
                        <a:pt x="18292" y="10308"/>
                      </a:lnTo>
                      <a:cubicBezTo>
                        <a:pt x="19339" y="6497"/>
                        <a:pt x="22006" y="3354"/>
                        <a:pt x="25435" y="1545"/>
                      </a:cubicBezTo>
                      <a:cubicBezTo>
                        <a:pt x="29055" y="-170"/>
                        <a:pt x="33055" y="-551"/>
                        <a:pt x="36770" y="878"/>
                      </a:cubicBezTo>
                      <a:cubicBezTo>
                        <a:pt x="60011" y="9450"/>
                        <a:pt x="83633" y="17070"/>
                        <a:pt x="106874" y="23547"/>
                      </a:cubicBezTo>
                      <a:cubicBezTo>
                        <a:pt x="131734" y="30501"/>
                        <a:pt x="156976" y="36406"/>
                        <a:pt x="181741" y="41073"/>
                      </a:cubicBezTo>
                      <a:cubicBezTo>
                        <a:pt x="185551" y="41835"/>
                        <a:pt x="188980" y="44121"/>
                        <a:pt x="191075" y="47455"/>
                      </a:cubicBezTo>
                      <a:cubicBezTo>
                        <a:pt x="193171" y="50789"/>
                        <a:pt x="193742" y="54885"/>
                        <a:pt x="192694" y="58695"/>
                      </a:cubicBezTo>
                      <a:lnTo>
                        <a:pt x="174883" y="122988"/>
                      </a:lnTo>
                      <a:cubicBezTo>
                        <a:pt x="173930" y="126608"/>
                        <a:pt x="171454" y="129656"/>
                        <a:pt x="168215" y="131466"/>
                      </a:cubicBezTo>
                      <a:cubicBezTo>
                        <a:pt x="166024" y="132704"/>
                        <a:pt x="163738" y="133275"/>
                        <a:pt x="161262" y="133275"/>
                      </a:cubicBezTo>
                      <a:close/>
                      <a:moveTo>
                        <a:pt x="31436" y="68505"/>
                      </a:moveTo>
                      <a:lnTo>
                        <a:pt x="151546" y="101843"/>
                      </a:lnTo>
                      <a:lnTo>
                        <a:pt x="161548" y="65743"/>
                      </a:lnTo>
                      <a:cubicBezTo>
                        <a:pt x="140878" y="61457"/>
                        <a:pt x="120019" y="56409"/>
                        <a:pt x="99349" y="50694"/>
                      </a:cubicBezTo>
                      <a:cubicBezTo>
                        <a:pt x="80109" y="45360"/>
                        <a:pt x="60678" y="39263"/>
                        <a:pt x="41437" y="32501"/>
                      </a:cubicBezTo>
                      <a:lnTo>
                        <a:pt x="31436" y="686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1283515" y="3960484"/>
                  <a:ext cx="50680" cy="1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98" h="391478" extrusionOk="0">
                      <a:moveTo>
                        <a:pt x="14049" y="391479"/>
                      </a:moveTo>
                      <a:cubicBezTo>
                        <a:pt x="12811" y="391479"/>
                        <a:pt x="11572" y="391288"/>
                        <a:pt x="10334" y="391002"/>
                      </a:cubicBezTo>
                      <a:cubicBezTo>
                        <a:pt x="2809" y="388907"/>
                        <a:pt x="-1572" y="381191"/>
                        <a:pt x="524" y="373667"/>
                      </a:cubicBezTo>
                      <a:lnTo>
                        <a:pt x="99869" y="10383"/>
                      </a:lnTo>
                      <a:cubicBezTo>
                        <a:pt x="101870" y="2954"/>
                        <a:pt x="109680" y="-1523"/>
                        <a:pt x="117109" y="477"/>
                      </a:cubicBezTo>
                      <a:cubicBezTo>
                        <a:pt x="124634" y="2573"/>
                        <a:pt x="129016" y="10288"/>
                        <a:pt x="127016" y="17813"/>
                      </a:cubicBezTo>
                      <a:lnTo>
                        <a:pt x="27670" y="381096"/>
                      </a:lnTo>
                      <a:cubicBezTo>
                        <a:pt x="25955" y="387383"/>
                        <a:pt x="20335" y="391479"/>
                        <a:pt x="14049" y="39147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1478280" y="3305570"/>
                  <a:ext cx="47588" cy="5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19" h="133872" extrusionOk="0">
                      <a:moveTo>
                        <a:pt x="81667" y="133872"/>
                      </a:moveTo>
                      <a:cubicBezTo>
                        <a:pt x="80906" y="133872"/>
                        <a:pt x="80143" y="133872"/>
                        <a:pt x="79382" y="133682"/>
                      </a:cubicBezTo>
                      <a:cubicBezTo>
                        <a:pt x="68714" y="131967"/>
                        <a:pt x="56236" y="129395"/>
                        <a:pt x="42520" y="125585"/>
                      </a:cubicBezTo>
                      <a:cubicBezTo>
                        <a:pt x="29661" y="121966"/>
                        <a:pt x="18422" y="117965"/>
                        <a:pt x="8801" y="114156"/>
                      </a:cubicBezTo>
                      <a:cubicBezTo>
                        <a:pt x="2134" y="111488"/>
                        <a:pt x="-1391" y="104249"/>
                        <a:pt x="514" y="97296"/>
                      </a:cubicBezTo>
                      <a:lnTo>
                        <a:pt x="24613" y="10333"/>
                      </a:lnTo>
                      <a:cubicBezTo>
                        <a:pt x="25565" y="6713"/>
                        <a:pt x="28042" y="3665"/>
                        <a:pt x="31280" y="1856"/>
                      </a:cubicBezTo>
                      <a:cubicBezTo>
                        <a:pt x="34614" y="46"/>
                        <a:pt x="38424" y="-526"/>
                        <a:pt x="41948" y="522"/>
                      </a:cubicBezTo>
                      <a:lnTo>
                        <a:pt x="109385" y="19191"/>
                      </a:lnTo>
                      <a:cubicBezTo>
                        <a:pt x="116910" y="21287"/>
                        <a:pt x="121291" y="29002"/>
                        <a:pt x="119196" y="36527"/>
                      </a:cubicBezTo>
                      <a:lnTo>
                        <a:pt x="95098" y="123490"/>
                      </a:lnTo>
                      <a:cubicBezTo>
                        <a:pt x="93383" y="129681"/>
                        <a:pt x="87764" y="133777"/>
                        <a:pt x="81477" y="133777"/>
                      </a:cubicBezTo>
                      <a:close/>
                      <a:moveTo>
                        <a:pt x="31185" y="92438"/>
                      </a:moveTo>
                      <a:cubicBezTo>
                        <a:pt x="36995" y="94534"/>
                        <a:pt x="43377" y="96534"/>
                        <a:pt x="50140" y="98439"/>
                      </a:cubicBezTo>
                      <a:cubicBezTo>
                        <a:pt x="57665" y="100535"/>
                        <a:pt x="64808" y="102249"/>
                        <a:pt x="71476" y="103583"/>
                      </a:cubicBezTo>
                      <a:lnTo>
                        <a:pt x="88335" y="42623"/>
                      </a:lnTo>
                      <a:lnTo>
                        <a:pt x="48044" y="31383"/>
                      </a:lnTo>
                      <a:lnTo>
                        <a:pt x="31185" y="9234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1494877" y="3271344"/>
                  <a:ext cx="32951" cy="5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96" h="126723" extrusionOk="0">
                      <a:moveTo>
                        <a:pt x="44295" y="126724"/>
                      </a:moveTo>
                      <a:cubicBezTo>
                        <a:pt x="43057" y="126724"/>
                        <a:pt x="41723" y="126533"/>
                        <a:pt x="40580" y="126248"/>
                      </a:cubicBezTo>
                      <a:lnTo>
                        <a:pt x="10386" y="117866"/>
                      </a:lnTo>
                      <a:cubicBezTo>
                        <a:pt x="6766" y="116913"/>
                        <a:pt x="3718" y="114437"/>
                        <a:pt x="1813" y="111198"/>
                      </a:cubicBezTo>
                      <a:cubicBezTo>
                        <a:pt x="3" y="107960"/>
                        <a:pt x="-473" y="104054"/>
                        <a:pt x="480" y="100530"/>
                      </a:cubicBezTo>
                      <a:lnTo>
                        <a:pt x="25054" y="12138"/>
                      </a:lnTo>
                      <a:cubicBezTo>
                        <a:pt x="26197" y="8138"/>
                        <a:pt x="29055" y="4804"/>
                        <a:pt x="32865" y="3089"/>
                      </a:cubicBezTo>
                      <a:cubicBezTo>
                        <a:pt x="36484" y="1470"/>
                        <a:pt x="45914" y="-1959"/>
                        <a:pt x="58487" y="1470"/>
                      </a:cubicBezTo>
                      <a:cubicBezTo>
                        <a:pt x="71632" y="4994"/>
                        <a:pt x="78489" y="13567"/>
                        <a:pt x="80299" y="16139"/>
                      </a:cubicBezTo>
                      <a:cubicBezTo>
                        <a:pt x="82680" y="19568"/>
                        <a:pt x="83538" y="23949"/>
                        <a:pt x="82395" y="28045"/>
                      </a:cubicBezTo>
                      <a:lnTo>
                        <a:pt x="57820" y="116437"/>
                      </a:lnTo>
                      <a:cubicBezTo>
                        <a:pt x="56106" y="122723"/>
                        <a:pt x="50391" y="126724"/>
                        <a:pt x="44200" y="126724"/>
                      </a:cubicBezTo>
                      <a:close/>
                      <a:moveTo>
                        <a:pt x="31436" y="94434"/>
                      </a:moveTo>
                      <a:lnTo>
                        <a:pt x="34484" y="95291"/>
                      </a:lnTo>
                      <a:lnTo>
                        <a:pt x="52772" y="29188"/>
                      </a:lnTo>
                      <a:cubicBezTo>
                        <a:pt x="52296" y="28997"/>
                        <a:pt x="51820" y="28807"/>
                        <a:pt x="51153" y="28712"/>
                      </a:cubicBezTo>
                      <a:cubicBezTo>
                        <a:pt x="50677" y="28616"/>
                        <a:pt x="50200" y="28426"/>
                        <a:pt x="49819" y="28426"/>
                      </a:cubicBezTo>
                      <a:lnTo>
                        <a:pt x="31436" y="9452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851533" y="3364707"/>
                  <a:ext cx="256948" cy="14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09" h="363907" extrusionOk="0">
                      <a:moveTo>
                        <a:pt x="14087" y="363812"/>
                      </a:moveTo>
                      <a:cubicBezTo>
                        <a:pt x="10086" y="363812"/>
                        <a:pt x="6086" y="362098"/>
                        <a:pt x="3228" y="358764"/>
                      </a:cubicBezTo>
                      <a:cubicBezTo>
                        <a:pt x="-1725" y="352763"/>
                        <a:pt x="-867" y="343905"/>
                        <a:pt x="5038" y="338952"/>
                      </a:cubicBezTo>
                      <a:cubicBezTo>
                        <a:pt x="96669" y="262943"/>
                        <a:pt x="195824" y="195696"/>
                        <a:pt x="299742" y="139118"/>
                      </a:cubicBezTo>
                      <a:cubicBezTo>
                        <a:pt x="404421" y="82158"/>
                        <a:pt x="514911" y="35581"/>
                        <a:pt x="628068" y="624"/>
                      </a:cubicBezTo>
                      <a:cubicBezTo>
                        <a:pt x="635879" y="-1662"/>
                        <a:pt x="643404" y="2529"/>
                        <a:pt x="645785" y="9959"/>
                      </a:cubicBezTo>
                      <a:cubicBezTo>
                        <a:pt x="648071" y="17388"/>
                        <a:pt x="643880" y="25294"/>
                        <a:pt x="636450" y="27580"/>
                      </a:cubicBezTo>
                      <a:cubicBezTo>
                        <a:pt x="525008" y="61965"/>
                        <a:pt x="416328" y="107876"/>
                        <a:pt x="313172" y="163978"/>
                      </a:cubicBezTo>
                      <a:cubicBezTo>
                        <a:pt x="210873" y="219699"/>
                        <a:pt x="113147" y="285898"/>
                        <a:pt x="23040" y="360669"/>
                      </a:cubicBezTo>
                      <a:cubicBezTo>
                        <a:pt x="20373" y="362860"/>
                        <a:pt x="17230" y="363908"/>
                        <a:pt x="13992" y="3639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878153" y="3405901"/>
                  <a:ext cx="256982" cy="14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96" h="363907" extrusionOk="0">
                      <a:moveTo>
                        <a:pt x="14079" y="363812"/>
                      </a:moveTo>
                      <a:cubicBezTo>
                        <a:pt x="10078" y="363812"/>
                        <a:pt x="6078" y="362098"/>
                        <a:pt x="3220" y="358764"/>
                      </a:cubicBezTo>
                      <a:cubicBezTo>
                        <a:pt x="-1733" y="352763"/>
                        <a:pt x="-875" y="343905"/>
                        <a:pt x="5125" y="338952"/>
                      </a:cubicBezTo>
                      <a:cubicBezTo>
                        <a:pt x="96756" y="262847"/>
                        <a:pt x="196006" y="195601"/>
                        <a:pt x="299829" y="139118"/>
                      </a:cubicBezTo>
                      <a:cubicBezTo>
                        <a:pt x="404509" y="82158"/>
                        <a:pt x="514999" y="35581"/>
                        <a:pt x="628155" y="624"/>
                      </a:cubicBezTo>
                      <a:cubicBezTo>
                        <a:pt x="635966" y="-1662"/>
                        <a:pt x="643491" y="2529"/>
                        <a:pt x="645872" y="9959"/>
                      </a:cubicBezTo>
                      <a:cubicBezTo>
                        <a:pt x="648158" y="17388"/>
                        <a:pt x="643967" y="25294"/>
                        <a:pt x="636538" y="27580"/>
                      </a:cubicBezTo>
                      <a:cubicBezTo>
                        <a:pt x="525095" y="61965"/>
                        <a:pt x="416320" y="107876"/>
                        <a:pt x="313259" y="163978"/>
                      </a:cubicBezTo>
                      <a:cubicBezTo>
                        <a:pt x="211056" y="219604"/>
                        <a:pt x="113425" y="285803"/>
                        <a:pt x="23032" y="360669"/>
                      </a:cubicBezTo>
                      <a:cubicBezTo>
                        <a:pt x="20461" y="362860"/>
                        <a:pt x="17222" y="363908"/>
                        <a:pt x="14079" y="3639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897842" y="3449328"/>
                  <a:ext cx="256982" cy="14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96" h="363812" extrusionOk="0">
                      <a:moveTo>
                        <a:pt x="14079" y="363812"/>
                      </a:moveTo>
                      <a:cubicBezTo>
                        <a:pt x="10078" y="363812"/>
                        <a:pt x="6078" y="362098"/>
                        <a:pt x="3220" y="358764"/>
                      </a:cubicBezTo>
                      <a:cubicBezTo>
                        <a:pt x="-1733" y="352763"/>
                        <a:pt x="-875" y="343905"/>
                        <a:pt x="5125" y="338952"/>
                      </a:cubicBezTo>
                      <a:cubicBezTo>
                        <a:pt x="96946" y="262847"/>
                        <a:pt x="196102" y="195601"/>
                        <a:pt x="299829" y="139118"/>
                      </a:cubicBezTo>
                      <a:cubicBezTo>
                        <a:pt x="404604" y="82158"/>
                        <a:pt x="515094" y="35581"/>
                        <a:pt x="628156" y="624"/>
                      </a:cubicBezTo>
                      <a:cubicBezTo>
                        <a:pt x="635776" y="-1662"/>
                        <a:pt x="643491" y="2529"/>
                        <a:pt x="645872" y="9959"/>
                      </a:cubicBezTo>
                      <a:cubicBezTo>
                        <a:pt x="648158" y="17388"/>
                        <a:pt x="643967" y="25294"/>
                        <a:pt x="636538" y="27580"/>
                      </a:cubicBezTo>
                      <a:cubicBezTo>
                        <a:pt x="525190" y="61965"/>
                        <a:pt x="416415" y="107780"/>
                        <a:pt x="313259" y="163883"/>
                      </a:cubicBezTo>
                      <a:cubicBezTo>
                        <a:pt x="211151" y="219413"/>
                        <a:pt x="113520" y="285612"/>
                        <a:pt x="23032" y="360574"/>
                      </a:cubicBezTo>
                      <a:cubicBezTo>
                        <a:pt x="20461" y="362765"/>
                        <a:pt x="17222" y="363812"/>
                        <a:pt x="14079" y="3638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919839" y="3492867"/>
                  <a:ext cx="256982" cy="14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96" h="363820" extrusionOk="0">
                      <a:moveTo>
                        <a:pt x="14079" y="363821"/>
                      </a:moveTo>
                      <a:cubicBezTo>
                        <a:pt x="10078" y="363821"/>
                        <a:pt x="6078" y="362106"/>
                        <a:pt x="3220" y="358772"/>
                      </a:cubicBezTo>
                      <a:cubicBezTo>
                        <a:pt x="-1733" y="352772"/>
                        <a:pt x="-875" y="343913"/>
                        <a:pt x="5125" y="338960"/>
                      </a:cubicBezTo>
                      <a:cubicBezTo>
                        <a:pt x="96851" y="262855"/>
                        <a:pt x="196006" y="195609"/>
                        <a:pt x="299829" y="139126"/>
                      </a:cubicBezTo>
                      <a:cubicBezTo>
                        <a:pt x="404604" y="82166"/>
                        <a:pt x="515094" y="35589"/>
                        <a:pt x="628156" y="632"/>
                      </a:cubicBezTo>
                      <a:cubicBezTo>
                        <a:pt x="635776" y="-1654"/>
                        <a:pt x="643491" y="2442"/>
                        <a:pt x="645872" y="9967"/>
                      </a:cubicBezTo>
                      <a:cubicBezTo>
                        <a:pt x="648158" y="17396"/>
                        <a:pt x="643967" y="25302"/>
                        <a:pt x="636538" y="27588"/>
                      </a:cubicBezTo>
                      <a:cubicBezTo>
                        <a:pt x="525190" y="61973"/>
                        <a:pt x="416415" y="107788"/>
                        <a:pt x="313259" y="163891"/>
                      </a:cubicBezTo>
                      <a:cubicBezTo>
                        <a:pt x="211056" y="219517"/>
                        <a:pt x="113425" y="285715"/>
                        <a:pt x="23032" y="360582"/>
                      </a:cubicBezTo>
                      <a:cubicBezTo>
                        <a:pt x="20461" y="362773"/>
                        <a:pt x="17222" y="363821"/>
                        <a:pt x="14079" y="3638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3" name="Google Shape;4123;p34"/>
                <p:cNvSpPr/>
                <p:nvPr/>
              </p:nvSpPr>
              <p:spPr>
                <a:xfrm>
                  <a:off x="1620237" y="3701235"/>
                  <a:ext cx="270147" cy="76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284" extrusionOk="0">
                      <a:moveTo>
                        <a:pt x="14101" y="191190"/>
                      </a:moveTo>
                      <a:cubicBezTo>
                        <a:pt x="9243" y="191190"/>
                        <a:pt x="4576" y="188713"/>
                        <a:pt x="1909" y="184236"/>
                      </a:cubicBezTo>
                      <a:cubicBezTo>
                        <a:pt x="-1997" y="177474"/>
                        <a:pt x="289" y="168901"/>
                        <a:pt x="6957" y="164996"/>
                      </a:cubicBezTo>
                      <a:cubicBezTo>
                        <a:pt x="9910" y="163281"/>
                        <a:pt x="306994" y="-6835"/>
                        <a:pt x="665801" y="213"/>
                      </a:cubicBezTo>
                      <a:cubicBezTo>
                        <a:pt x="673612" y="404"/>
                        <a:pt x="679803" y="6785"/>
                        <a:pt x="679612" y="14596"/>
                      </a:cubicBezTo>
                      <a:cubicBezTo>
                        <a:pt x="679422" y="22311"/>
                        <a:pt x="673135" y="28407"/>
                        <a:pt x="665515" y="28407"/>
                      </a:cubicBezTo>
                      <a:lnTo>
                        <a:pt x="665230" y="28407"/>
                      </a:lnTo>
                      <a:cubicBezTo>
                        <a:pt x="314233" y="19930"/>
                        <a:pt x="24007" y="187665"/>
                        <a:pt x="21149" y="189380"/>
                      </a:cubicBezTo>
                      <a:cubicBezTo>
                        <a:pt x="18958" y="190713"/>
                        <a:pt x="16482" y="191285"/>
                        <a:pt x="14006" y="1912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4" name="Google Shape;4124;p34"/>
                <p:cNvSpPr/>
                <p:nvPr/>
              </p:nvSpPr>
              <p:spPr>
                <a:xfrm>
                  <a:off x="1637578" y="3743226"/>
                  <a:ext cx="270147" cy="7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280" extrusionOk="0">
                      <a:moveTo>
                        <a:pt x="14101" y="191281"/>
                      </a:moveTo>
                      <a:cubicBezTo>
                        <a:pt x="9243" y="191281"/>
                        <a:pt x="4576" y="188804"/>
                        <a:pt x="1909" y="184327"/>
                      </a:cubicBezTo>
                      <a:cubicBezTo>
                        <a:pt x="-1997" y="177565"/>
                        <a:pt x="289" y="168992"/>
                        <a:pt x="6957" y="165087"/>
                      </a:cubicBezTo>
                      <a:cubicBezTo>
                        <a:pt x="9910" y="163372"/>
                        <a:pt x="305946" y="-8173"/>
                        <a:pt x="665801" y="304"/>
                      </a:cubicBezTo>
                      <a:cubicBezTo>
                        <a:pt x="673612" y="495"/>
                        <a:pt x="679803" y="6876"/>
                        <a:pt x="679612" y="14687"/>
                      </a:cubicBezTo>
                      <a:cubicBezTo>
                        <a:pt x="679422" y="22402"/>
                        <a:pt x="673135" y="28498"/>
                        <a:pt x="665515" y="28498"/>
                      </a:cubicBezTo>
                      <a:lnTo>
                        <a:pt x="665230" y="28498"/>
                      </a:lnTo>
                      <a:cubicBezTo>
                        <a:pt x="657514" y="28308"/>
                        <a:pt x="649704" y="28213"/>
                        <a:pt x="642084" y="28213"/>
                      </a:cubicBezTo>
                      <a:cubicBezTo>
                        <a:pt x="300803" y="28213"/>
                        <a:pt x="24006" y="187756"/>
                        <a:pt x="21244" y="189375"/>
                      </a:cubicBezTo>
                      <a:cubicBezTo>
                        <a:pt x="19054" y="190709"/>
                        <a:pt x="16577" y="191281"/>
                        <a:pt x="14101" y="19128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5" name="Google Shape;4125;p34"/>
                <p:cNvSpPr/>
                <p:nvPr/>
              </p:nvSpPr>
              <p:spPr>
                <a:xfrm>
                  <a:off x="1660106" y="3785351"/>
                  <a:ext cx="270147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319" extrusionOk="0">
                      <a:moveTo>
                        <a:pt x="14101" y="191224"/>
                      </a:moveTo>
                      <a:cubicBezTo>
                        <a:pt x="9243" y="191224"/>
                        <a:pt x="4576" y="188748"/>
                        <a:pt x="1909" y="184271"/>
                      </a:cubicBezTo>
                      <a:cubicBezTo>
                        <a:pt x="-1997" y="177508"/>
                        <a:pt x="289" y="168936"/>
                        <a:pt x="6957" y="165030"/>
                      </a:cubicBezTo>
                      <a:cubicBezTo>
                        <a:pt x="9910" y="163316"/>
                        <a:pt x="306614" y="-7372"/>
                        <a:pt x="665801" y="248"/>
                      </a:cubicBezTo>
                      <a:cubicBezTo>
                        <a:pt x="673612" y="438"/>
                        <a:pt x="679803" y="6820"/>
                        <a:pt x="679612" y="14631"/>
                      </a:cubicBezTo>
                      <a:cubicBezTo>
                        <a:pt x="679422" y="22346"/>
                        <a:pt x="673135" y="28442"/>
                        <a:pt x="665515" y="28442"/>
                      </a:cubicBezTo>
                      <a:lnTo>
                        <a:pt x="665230" y="28442"/>
                      </a:lnTo>
                      <a:cubicBezTo>
                        <a:pt x="314424" y="21107"/>
                        <a:pt x="24102" y="187700"/>
                        <a:pt x="21149" y="189414"/>
                      </a:cubicBezTo>
                      <a:cubicBezTo>
                        <a:pt x="18958" y="190748"/>
                        <a:pt x="16482" y="191319"/>
                        <a:pt x="14006" y="19131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6" name="Google Shape;4126;p34"/>
                <p:cNvSpPr/>
                <p:nvPr/>
              </p:nvSpPr>
              <p:spPr>
                <a:xfrm>
                  <a:off x="1683391" y="3830957"/>
                  <a:ext cx="270147" cy="7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16" h="191268" extrusionOk="0">
                      <a:moveTo>
                        <a:pt x="14101" y="191173"/>
                      </a:moveTo>
                      <a:cubicBezTo>
                        <a:pt x="9243" y="191173"/>
                        <a:pt x="4576" y="188697"/>
                        <a:pt x="1908" y="184220"/>
                      </a:cubicBezTo>
                      <a:cubicBezTo>
                        <a:pt x="-1997" y="177457"/>
                        <a:pt x="289" y="168884"/>
                        <a:pt x="6957" y="164979"/>
                      </a:cubicBezTo>
                      <a:cubicBezTo>
                        <a:pt x="9910" y="163265"/>
                        <a:pt x="306328" y="-6566"/>
                        <a:pt x="665801" y="197"/>
                      </a:cubicBezTo>
                      <a:cubicBezTo>
                        <a:pt x="673612" y="387"/>
                        <a:pt x="679803" y="6769"/>
                        <a:pt x="679612" y="14580"/>
                      </a:cubicBezTo>
                      <a:cubicBezTo>
                        <a:pt x="679422" y="22295"/>
                        <a:pt x="673135" y="28391"/>
                        <a:pt x="665515" y="28391"/>
                      </a:cubicBezTo>
                      <a:lnTo>
                        <a:pt x="665230" y="28391"/>
                      </a:lnTo>
                      <a:cubicBezTo>
                        <a:pt x="313281" y="20961"/>
                        <a:pt x="24006" y="187649"/>
                        <a:pt x="21149" y="189363"/>
                      </a:cubicBezTo>
                      <a:cubicBezTo>
                        <a:pt x="18958" y="190697"/>
                        <a:pt x="16482" y="191268"/>
                        <a:pt x="14005" y="19126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79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5F2068-587E-4CD4-9D2D-9B358BEA1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6D18442-2DD7-4937-8F14-8C397201F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altLang="en-US"/>
              <a:t>Click here to edit master subtitle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72D3CF-4348-489B-9457-697F2EE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65F123C-B998-4C9E-B8C5-5B72DC5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DE760B-1511-4D53-95A1-4CACE899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7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E300F3-BB00-4870-977F-885DD8B4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617099F-5738-4D6D-A3CF-79088160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8248334-286C-43CA-B80F-639B1142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6FA2B1-15E4-477F-81A7-1CC516CB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9F803F-B03F-4188-8694-4F13F243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1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5AD855-9921-463D-9CCD-DE6499F4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 altLang="en-US"/>
              <a:t>Click here to edit master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B995D0-6A2A-4828-9FE4-C21D84B2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/>
              <a:t>Click here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70E6DDE-9C1A-4CB0-8518-7E6BFE9E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E535DEA-A962-4FC9-85A6-CF6CE9A4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DB346E-589E-4062-B7F4-6C7706B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4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2E250D-D4DE-45C0-9BF6-EAA436C3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13A155E-CDE3-4FCF-AF42-5B3995532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DD8062-0564-491D-9460-BAFFA8614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7AEF88F-C07F-407D-A840-5BA22AA0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2A540AC-55B9-470E-9FBC-B4FFF830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2FC22E-422C-442E-BEF5-88DFFD6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5F8C21-B7B1-4614-BB14-11EA5AC8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B7F3FD0-C4D2-45B3-A6A7-080FDAB48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479A815-8441-42A9-8E5D-E5859A7D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DDE2EB0-0DB8-462E-BA48-320674BF0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6D68C20-418B-4433-BC51-D83BF3ECB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D64B9D-421B-480A-A038-3ABB102E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BE834E5-14FB-49A4-9813-BA4BB49D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9D360A3-3E23-496B-8A37-8BBACABD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11A18-4914-E64A-617D-1AAFCC47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787175-BF10-235E-8A77-5747206C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47A668-F503-DE54-ADAC-BECB5B3D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4831B-A5EF-E918-4E34-A3D67814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DC33D3-7451-7950-79DB-1529FB04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7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59F12A-743C-405B-9A8F-07A46945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154465E-79BD-4036-A41C-A187B379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46C3996-7EC9-4AF0-90E2-BEB6F2B6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A23946A-8FAE-4E17-9E96-2D737855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8BD7B9E-4351-4B68-B20B-D8E2200A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89583F7-9288-4827-A8AB-B8D82F09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CDC71EF-425B-4C52-848B-2967AE14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7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518CFA-29FF-4DD6-B643-5372D6F6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 sz="3100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EAFDE2-0411-4A3C-BDDB-8247AADE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60D7F4-7EB0-4482-B854-5568B653A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A536975-E499-44DC-AFC2-A75BBF5D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7A16243-E944-49B1-903D-6A77E778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745EFAC-F4F9-4F21-8858-F8FE8DE2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9BBF15-D38F-4F4A-9F7C-7791FB00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 sz="3100"/>
              <a:t>Click here to edit master header styles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8ED4DA4-0DBB-40B1-8722-BB7B34211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EB76DC-9AFF-4B3D-976C-3445965D0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E7FCCAF-7A4A-4B0E-9649-CFBFAF54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91F5C9E-C8A6-48D1-B7A5-80F269D8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90D2CDA-0CDE-400A-B251-AEA80CB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2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652E65-C035-4C16-A6F0-9DBFCC09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1658DA2-B1BF-40A9-BAF8-5F080D0EF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9DFC0B-8ADB-4D38-AD83-0F2B2D34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1EB35C-D98B-4A9B-BB88-E96D6726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46349E-5584-4EB7-BF18-99BEC0B6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6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C2EBF62-7A62-4D26-A602-24823B87A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vert"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245E2C5-8E68-424F-A71D-702CB852A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1F113A-BE55-4AC3-9446-3E1235C6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B99238-0DDE-4FCE-9D6D-D2C1D403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4B9FBD-28C4-416D-B411-173E2A3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2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0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3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8"/>
          <p:cNvGrpSpPr/>
          <p:nvPr/>
        </p:nvGrpSpPr>
        <p:grpSpPr>
          <a:xfrm rot="-2700000">
            <a:off x="-745383" y="515707"/>
            <a:ext cx="3719547" cy="1074683"/>
            <a:chOff x="4314275" y="3002400"/>
            <a:chExt cx="1825625" cy="527475"/>
          </a:xfrm>
        </p:grpSpPr>
        <p:sp>
          <p:nvSpPr>
            <p:cNvPr id="393" name="Google Shape;393;p8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8"/>
          <p:cNvGrpSpPr/>
          <p:nvPr/>
        </p:nvGrpSpPr>
        <p:grpSpPr>
          <a:xfrm rot="-3988931">
            <a:off x="-16628" y="-4762579"/>
            <a:ext cx="14904720" cy="9148689"/>
            <a:chOff x="385750" y="206447"/>
            <a:chExt cx="8336049" cy="4757278"/>
          </a:xfrm>
        </p:grpSpPr>
        <p:sp>
          <p:nvSpPr>
            <p:cNvPr id="445" name="Google Shape;445;p8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8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8"/>
          <p:cNvSpPr txBox="1">
            <a:spLocks noGrp="1"/>
          </p:cNvSpPr>
          <p:nvPr>
            <p:ph type="title"/>
          </p:nvPr>
        </p:nvSpPr>
        <p:spPr>
          <a:xfrm>
            <a:off x="1524000" y="1742800"/>
            <a:ext cx="914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466"/>
            </a:lvl1pPr>
            <a:lvl2pPr lvl="1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5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7" y="-718706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4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FCAAD-7A5A-3AE1-57DB-EE696680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609161-DB20-88A0-D477-D7AFF433F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9888A5-435E-DE8A-FB8A-F0F6AEBE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745980-8B5C-1FD1-4E5C-8D8A9983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031BBF-2A00-6253-1DD7-CA964F8F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2158C5-4BFE-7719-0DE9-51F35B1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04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3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9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48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CDC9D-A79E-8713-6367-64FCDE00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7754A6-47AF-0C91-70E7-ECDE644C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32D02A-1214-EEEC-E376-842CFE5B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89C48-A3E8-C68B-D990-087F59243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75CBFE-954C-57DF-2ACF-413059CA7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D5B7B1-434F-AF27-4DD8-98039E03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3C8AEF-F345-C2A6-0651-0ADDDB07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13F432-D28F-5696-663D-0A0FD9A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82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E0C50-262A-6224-512E-9B8ABDD8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2C6EBD-2E6E-932A-983F-76074BB8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7718B5-6278-E759-74D9-8245BB05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72C7E3-8E74-5840-BD4D-1256BE20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01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FF96B4-9468-E8A6-1B71-5FD5D560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4A8BFE-62BE-69BD-F269-CD0D0DBE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1A13D6-4FAD-445C-3052-4059EF21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27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59F5-6312-F9C7-7956-08818510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376735-FAE0-A8DB-F655-83BEF19E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F1DECA-E028-5B07-0A47-A84FDDBC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D29EF0-36DA-784D-89E2-DCD45FE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E656F7-2667-126D-3C8B-74BE26CE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EDADB-D5A1-C5ED-E931-92BB8560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09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FC822-287E-25DD-111F-69405D44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69ED0E-78C8-8044-7972-0755C32EB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C3F76B-1B36-6F1A-FE24-882509B08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EB87DA-E806-8314-9084-73B3683E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A565B8-3083-445B-DD1E-B45D3A45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BE4613-C3C1-9BCB-43F8-2E7A144C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50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7304F9-E623-A738-B9B4-2786C52A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8E0177-0D9A-174D-B2DB-439F5D38B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23AFA-EA21-5778-C780-D54B55134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0B710D-E7A2-435D-8FC9-32BFE527E91C}" type="datetimeFigureOut">
              <a:rPr lang="en-SG" smtClean="0"/>
              <a:t>3/3/2025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2E184C-70BD-EC5E-51CA-FF700CB0E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48B99-F539-D4F7-C459-5E837E5E4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D52646-0931-403F-80C5-834E9BDE2D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96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jawal Medium"/>
              <a:buNone/>
              <a:defRPr sz="3800">
                <a:solidFill>
                  <a:schemeClr val="dk1"/>
                </a:solidFill>
                <a:latin typeface="Tajawal Medium"/>
                <a:ea typeface="Tajawal Medium"/>
                <a:cs typeface="Tajawal Medium"/>
                <a:sym typeface="Tajawal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●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○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■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●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○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■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●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○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katab"/>
              <a:buChar char="■"/>
              <a:defRPr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7664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9BA71F1-8F45-485C-AED9-B0E4E30E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6DA727E-4F2C-471C-95B6-9E7809DA0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2E03B3D-AB4A-45E8-9068-DE5383BF6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FFB6-5533-40DD-9015-7781F5575D4A}" type="datetimeFigureOut">
              <a:rPr lang="en-US" altLang="en-US" sz="1100" smtClean="0"/>
              <a:t>3/3/2025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1DC9258-5D8B-4680-B757-48C07B5B0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0EA3D11-E331-466A-96FC-122E4A1BD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D53C-79AB-4E06-863D-D4EC88C0F8AE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8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355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5.svg"/><Relationship Id="rId2" Type="http://schemas.openxmlformats.org/officeDocument/2006/relationships/image" Target="../media/image12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12" Type="http://schemas.openxmlformats.org/officeDocument/2006/relationships/image" Target="../media/image18.png"/><Relationship Id="rId17" Type="http://schemas.openxmlformats.org/officeDocument/2006/relationships/image" Target="../media/image29.sv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B4A33C-021C-E644-1263-12F80B3F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041157-5703-3AFA-C500-E4C8EF7ED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82" b="62305"/>
          <a:stretch/>
        </p:blipFill>
        <p:spPr>
          <a:xfrm>
            <a:off x="2812859" y="-632851"/>
            <a:ext cx="6220177" cy="2585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160CCD-ABBF-BAF3-C529-868430040EF1}"/>
              </a:ext>
            </a:extLst>
          </p:cNvPr>
          <p:cNvSpPr txBox="1"/>
          <p:nvPr/>
        </p:nvSpPr>
        <p:spPr>
          <a:xfrm>
            <a:off x="3795486" y="424304"/>
            <a:ext cx="4601028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Nói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nghe</a:t>
            </a:r>
            <a:endParaRPr kumimoji="0" lang="en-SG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B025C1-C179-4438-809D-B594EA23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6" t="22096" r="6487" b="35190"/>
          <a:stretch/>
        </p:blipFill>
        <p:spPr>
          <a:xfrm>
            <a:off x="32191" y="1526280"/>
            <a:ext cx="11781511" cy="3209502"/>
          </a:xfrm>
          <a:prstGeom prst="rect">
            <a:avLst/>
          </a:prstGeom>
        </p:spPr>
      </p:pic>
      <p:sp>
        <p:nvSpPr>
          <p:cNvPr id="6" name="Google Shape;1888;p33">
            <a:extLst>
              <a:ext uri="{FF2B5EF4-FFF2-40B4-BE49-F238E27FC236}">
                <a16:creationId xmlns:a16="http://schemas.microsoft.com/office/drawing/2014/main" xmlns="" id="{91AC8897-A561-7585-E081-4174F1D8EB38}"/>
              </a:ext>
            </a:extLst>
          </p:cNvPr>
          <p:cNvSpPr/>
          <p:nvPr/>
        </p:nvSpPr>
        <p:spPr>
          <a:xfrm>
            <a:off x="3795486" y="5170972"/>
            <a:ext cx="4109516" cy="991720"/>
          </a:xfrm>
          <a:prstGeom prst="roundRect">
            <a:avLst>
              <a:gd name="adj" fmla="val 50000"/>
            </a:avLst>
          </a:prstGeom>
          <a:solidFill>
            <a:srgbClr val="FDCE8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</a:t>
            </a:r>
          </a:p>
        </p:txBody>
      </p:sp>
    </p:spTree>
    <p:extLst>
      <p:ext uri="{BB962C8B-B14F-4D97-AF65-F5344CB8AC3E}">
        <p14:creationId xmlns:p14="http://schemas.microsoft.com/office/powerpoint/2010/main" val="370904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AB8A46-4E59-7639-E25C-C6668DA2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490DA3-6F85-9F2D-D62D-F5C5B45D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40CB3D-6452-8C33-1360-169DB5CCB2C8}"/>
              </a:ext>
            </a:extLst>
          </p:cNvPr>
          <p:cNvSpPr txBox="1"/>
          <p:nvPr/>
        </p:nvSpPr>
        <p:spPr>
          <a:xfrm>
            <a:off x="2718149" y="89730"/>
            <a:ext cx="723094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erson writing on a book&#10;&#10;Description automatically generated">
            <a:extLst>
              <a:ext uri="{FF2B5EF4-FFF2-40B4-BE49-F238E27FC236}">
                <a16:creationId xmlns:a16="http://schemas.microsoft.com/office/drawing/2014/main" xmlns="" id="{0130A8EC-19B6-4CC8-9BB3-2411EE934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1" y="2632928"/>
            <a:ext cx="5406552" cy="4507107"/>
          </a:xfrm>
          <a:prstGeom prst="rect">
            <a:avLst/>
          </a:prstGeom>
        </p:spPr>
      </p:pic>
      <p:grpSp>
        <p:nvGrpSpPr>
          <p:cNvPr id="3" name="组合 15">
            <a:extLst>
              <a:ext uri="{FF2B5EF4-FFF2-40B4-BE49-F238E27FC236}">
                <a16:creationId xmlns:a16="http://schemas.microsoft.com/office/drawing/2014/main" xmlns="" id="{E9C62DD9-7F81-053D-6D85-02AF1846F551}"/>
              </a:ext>
            </a:extLst>
          </p:cNvPr>
          <p:cNvGrpSpPr/>
          <p:nvPr/>
        </p:nvGrpSpPr>
        <p:grpSpPr>
          <a:xfrm>
            <a:off x="4307840" y="1084461"/>
            <a:ext cx="7814984" cy="5534463"/>
            <a:chOff x="7388353" y="2526841"/>
            <a:chExt cx="3873506" cy="3873506"/>
          </a:xfrm>
        </p:grpSpPr>
        <p:pic>
          <p:nvPicPr>
            <p:cNvPr id="5" name="图片 14">
              <a:extLst>
                <a:ext uri="{FF2B5EF4-FFF2-40B4-BE49-F238E27FC236}">
                  <a16:creationId xmlns:a16="http://schemas.microsoft.com/office/drawing/2014/main" xmlns="" id="{639771E0-7AF8-0AE9-105E-1F9053B8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353" y="2526841"/>
              <a:ext cx="3873506" cy="3873506"/>
            </a:xfrm>
            <a:prstGeom prst="rect">
              <a:avLst/>
            </a:prstGeom>
          </p:spPr>
        </p:pic>
        <p:sp>
          <p:nvSpPr>
            <p:cNvPr id="6" name="矩形 13">
              <a:extLst>
                <a:ext uri="{FF2B5EF4-FFF2-40B4-BE49-F238E27FC236}">
                  <a16:creationId xmlns:a16="http://schemas.microsoft.com/office/drawing/2014/main" xmlns="" id="{DB9611E2-FECF-74D3-F6C2-CC5E72D531EA}"/>
                </a:ext>
              </a:extLst>
            </p:cNvPr>
            <p:cNvSpPr/>
            <p:nvPr/>
          </p:nvSpPr>
          <p:spPr>
            <a:xfrm>
              <a:off x="8542339" y="3429000"/>
              <a:ext cx="1797050" cy="1158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EA07E3-56F1-4907-3EBB-D77E0C30A9EF}"/>
              </a:ext>
            </a:extLst>
          </p:cNvPr>
          <p:cNvSpPr txBox="1"/>
          <p:nvPr/>
        </p:nvSpPr>
        <p:spPr>
          <a:xfrm>
            <a:off x="6096001" y="2312809"/>
            <a:ext cx="43829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Nhóm HS trả lời các câu hỏi hướng dẫn chuẩn bị thảo luận trong SGK.</a:t>
            </a:r>
            <a:endParaRPr lang="en-SG" sz="4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097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854383-7084-2A0F-712C-EEF8EC5F7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5CC932-EF81-FAC9-35F2-FD280B95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50F8D5-DA10-F127-1474-A861202241FE}"/>
              </a:ext>
            </a:extLst>
          </p:cNvPr>
          <p:cNvSpPr txBox="1"/>
          <p:nvPr/>
        </p:nvSpPr>
        <p:spPr>
          <a:xfrm>
            <a:off x="2718149" y="89730"/>
            <a:ext cx="723094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13">
            <a:extLst>
              <a:ext uri="{FF2B5EF4-FFF2-40B4-BE49-F238E27FC236}">
                <a16:creationId xmlns:a16="http://schemas.microsoft.com/office/drawing/2014/main" xmlns="" id="{26C71BDA-7DE7-4058-5BD5-A94C7C808117}"/>
              </a:ext>
            </a:extLst>
          </p:cNvPr>
          <p:cNvSpPr/>
          <p:nvPr/>
        </p:nvSpPr>
        <p:spPr>
          <a:xfrm>
            <a:off x="6636062" y="2373465"/>
            <a:ext cx="3625635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8BD7B2-1B2D-ED14-08F0-8537F98E9A37}"/>
              </a:ext>
            </a:extLst>
          </p:cNvPr>
          <p:cNvGrpSpPr/>
          <p:nvPr/>
        </p:nvGrpSpPr>
        <p:grpSpPr>
          <a:xfrm>
            <a:off x="391885" y="1023258"/>
            <a:ext cx="3865985" cy="5775546"/>
            <a:chOff x="61193" y="1110931"/>
            <a:chExt cx="2813090" cy="396228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BE6AF7C-E42E-844D-D61A-4740D867CB5D}"/>
                </a:ext>
              </a:extLst>
            </p:cNvPr>
            <p:cNvGrpSpPr/>
            <p:nvPr/>
          </p:nvGrpSpPr>
          <p:grpSpPr>
            <a:xfrm rot="5400000" flipH="1">
              <a:off x="1267654" y="2638979"/>
              <a:ext cx="3134678" cy="78581"/>
              <a:chOff x="513" y="10419"/>
              <a:chExt cx="18316" cy="258"/>
            </a:xfrm>
          </p:grpSpPr>
          <p:cxnSp>
            <p:nvCxnSpPr>
              <p:cNvPr id="17" name="直接连接符 7">
                <a:extLst>
                  <a:ext uri="{FF2B5EF4-FFF2-40B4-BE49-F238E27FC236}">
                    <a16:creationId xmlns:a16="http://schemas.microsoft.com/office/drawing/2014/main" xmlns="" id="{5ECAC5AE-4635-473B-2F12-4A68273F7379}"/>
                  </a:ext>
                </a:extLst>
              </p:cNvPr>
              <p:cNvCxnSpPr/>
              <p:nvPr/>
            </p:nvCxnSpPr>
            <p:spPr>
              <a:xfrm>
                <a:off x="513" y="10419"/>
                <a:ext cx="18316" cy="0"/>
              </a:xfrm>
              <a:prstGeom prst="line">
                <a:avLst/>
              </a:prstGeom>
              <a:ln w="25400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8">
                <a:extLst>
                  <a:ext uri="{FF2B5EF4-FFF2-40B4-BE49-F238E27FC236}">
                    <a16:creationId xmlns:a16="http://schemas.microsoft.com/office/drawing/2014/main" xmlns="" id="{CD67A5F5-EA12-0A06-6696-D56924B1D672}"/>
                  </a:ext>
                </a:extLst>
              </p:cNvPr>
              <p:cNvCxnSpPr/>
              <p:nvPr/>
            </p:nvCxnSpPr>
            <p:spPr>
              <a:xfrm>
                <a:off x="513" y="10677"/>
                <a:ext cx="18316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01B0227-74C5-F5B9-7AE1-8945EA3042B4}"/>
                </a:ext>
              </a:extLst>
            </p:cNvPr>
            <p:cNvGrpSpPr/>
            <p:nvPr/>
          </p:nvGrpSpPr>
          <p:grpSpPr>
            <a:xfrm>
              <a:off x="61193" y="1333432"/>
              <a:ext cx="2542670" cy="3739779"/>
              <a:chOff x="61192" y="1333432"/>
              <a:chExt cx="2827239" cy="3739779"/>
            </a:xfrm>
          </p:grpSpPr>
          <p:grpSp>
            <p:nvGrpSpPr>
              <p:cNvPr id="12" name="组合 5">
                <a:extLst>
                  <a:ext uri="{FF2B5EF4-FFF2-40B4-BE49-F238E27FC236}">
                    <a16:creationId xmlns:a16="http://schemas.microsoft.com/office/drawing/2014/main" xmlns="" id="{25C1342B-3C31-625C-378F-CC30B0DAE4BB}"/>
                  </a:ext>
                </a:extLst>
              </p:cNvPr>
              <p:cNvGrpSpPr/>
              <p:nvPr/>
            </p:nvGrpSpPr>
            <p:grpSpPr>
              <a:xfrm>
                <a:off x="61192" y="1333432"/>
                <a:ext cx="2827239" cy="2828190"/>
                <a:chOff x="2719" y="3965"/>
                <a:chExt cx="5004" cy="5005"/>
              </a:xfrm>
            </p:grpSpPr>
            <p:sp>
              <p:nvSpPr>
                <p:cNvPr id="15" name="矩形 4">
                  <a:extLst>
                    <a:ext uri="{FF2B5EF4-FFF2-40B4-BE49-F238E27FC236}">
                      <a16:creationId xmlns:a16="http://schemas.microsoft.com/office/drawing/2014/main" xmlns="" id="{92AC8ADF-6F05-B442-D506-D45B2EDB912B}"/>
                    </a:ext>
                  </a:extLst>
                </p:cNvPr>
                <p:cNvSpPr/>
                <p:nvPr/>
              </p:nvSpPr>
              <p:spPr>
                <a:xfrm>
                  <a:off x="2719" y="3965"/>
                  <a:ext cx="4734" cy="473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ju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Arial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矩形 3">
                  <a:extLst>
                    <a:ext uri="{FF2B5EF4-FFF2-40B4-BE49-F238E27FC236}">
                      <a16:creationId xmlns:a16="http://schemas.microsoft.com/office/drawing/2014/main" xmlns="" id="{47A5278F-1D0F-4404-64C0-B1395C3A8E92}"/>
                    </a:ext>
                  </a:extLst>
                </p:cNvPr>
                <p:cNvSpPr/>
                <p:nvPr/>
              </p:nvSpPr>
              <p:spPr>
                <a:xfrm>
                  <a:off x="2989" y="4060"/>
                  <a:ext cx="4734" cy="4910"/>
                </a:xfrm>
                <a:prstGeom prst="rect">
                  <a:avLst/>
                </a:prstGeom>
                <a:solidFill>
                  <a:srgbClr val="FFDD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ju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Arial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CE99308-9782-E099-A315-7FA956AD2245}"/>
                  </a:ext>
                </a:extLst>
              </p:cNvPr>
              <p:cNvSpPr txBox="1"/>
              <p:nvPr/>
            </p:nvSpPr>
            <p:spPr>
              <a:xfrm>
                <a:off x="320396" y="1814792"/>
                <a:ext cx="2522141" cy="907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endPara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241B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2D41801-2CE1-CCBC-7263-09023F33A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299" y="3493848"/>
                <a:ext cx="2072543" cy="1579363"/>
              </a:xfrm>
              <a:prstGeom prst="rect">
                <a:avLst/>
              </a:prstGeom>
            </p:spPr>
          </p:pic>
        </p:grpSp>
      </p:grpSp>
      <p:sp>
        <p:nvSpPr>
          <p:cNvPr id="19" name="PA-椭圆 49">
            <a:extLst>
              <a:ext uri="{FF2B5EF4-FFF2-40B4-BE49-F238E27FC236}">
                <a16:creationId xmlns:a16="http://schemas.microsoft.com/office/drawing/2014/main" xmlns="" id="{8B3C5826-EC1E-EB4A-C6A3-A3763E30E2C1}"/>
              </a:ext>
            </a:extLst>
          </p:cNvPr>
          <p:cNvSpPr/>
          <p:nvPr/>
        </p:nvSpPr>
        <p:spPr>
          <a:xfrm>
            <a:off x="4709152" y="1321156"/>
            <a:ext cx="657520" cy="673464"/>
          </a:xfrm>
          <a:prstGeom prst="ellipse">
            <a:avLst/>
          </a:prstGeom>
          <a:solidFill>
            <a:srgbClr val="F4D02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625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/>
                <a:ea typeface="Source Han Sans SC"/>
                <a:cs typeface="Arial"/>
                <a:sym typeface="Arial"/>
              </a:rPr>
              <a:t>1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20" name="PA-矩形 28">
            <a:extLst>
              <a:ext uri="{FF2B5EF4-FFF2-40B4-BE49-F238E27FC236}">
                <a16:creationId xmlns:a16="http://schemas.microsoft.com/office/drawing/2014/main" xmlns="" id="{4BD1BDC0-F850-1487-7B73-A79C35C60BB2}"/>
              </a:ext>
            </a:extLst>
          </p:cNvPr>
          <p:cNvSpPr/>
          <p:nvPr/>
        </p:nvSpPr>
        <p:spPr>
          <a:xfrm flipH="1">
            <a:off x="5640225" y="1122825"/>
            <a:ext cx="6278222" cy="871795"/>
          </a:xfrm>
          <a:prstGeom prst="rect">
            <a:avLst/>
          </a:prstGeom>
        </p:spPr>
        <p:txBody>
          <a:bodyPr wrap="square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4000" dirty="0">
                <a:latin typeface="+mj-lt"/>
              </a:rPr>
              <a:t>Những điều cần làm để góp phần làm cho nơi ta sống trở nên đẹp hơn.</a:t>
            </a:r>
            <a:endParaRPr lang="en-SG" sz="4000" dirty="0">
              <a:latin typeface="+mj-lt"/>
            </a:endParaRPr>
          </a:p>
        </p:txBody>
      </p:sp>
      <p:sp>
        <p:nvSpPr>
          <p:cNvPr id="21" name="PA-椭圆 49">
            <a:extLst>
              <a:ext uri="{FF2B5EF4-FFF2-40B4-BE49-F238E27FC236}">
                <a16:creationId xmlns:a16="http://schemas.microsoft.com/office/drawing/2014/main" xmlns="" id="{757A4765-B417-338D-E635-41A499C6E6EC}"/>
              </a:ext>
            </a:extLst>
          </p:cNvPr>
          <p:cNvSpPr/>
          <p:nvPr/>
        </p:nvSpPr>
        <p:spPr>
          <a:xfrm>
            <a:off x="4735779" y="3553156"/>
            <a:ext cx="657520" cy="673464"/>
          </a:xfrm>
          <a:prstGeom prst="ellipse">
            <a:avLst/>
          </a:prstGeom>
          <a:solidFill>
            <a:srgbClr val="F4D02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625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/>
                <a:ea typeface="Source Han Sans SC"/>
                <a:cs typeface="Arial"/>
                <a:sym typeface="Arial"/>
              </a:rPr>
              <a:t>2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22" name="PA-矩形 28">
            <a:extLst>
              <a:ext uri="{FF2B5EF4-FFF2-40B4-BE49-F238E27FC236}">
                <a16:creationId xmlns:a16="http://schemas.microsoft.com/office/drawing/2014/main" xmlns="" id="{ED1725EF-F34B-788C-E5B9-D591844EEF14}"/>
              </a:ext>
            </a:extLst>
          </p:cNvPr>
          <p:cNvSpPr/>
          <p:nvPr/>
        </p:nvSpPr>
        <p:spPr>
          <a:xfrm flipH="1">
            <a:off x="5513934" y="3377355"/>
            <a:ext cx="6087648" cy="871795"/>
          </a:xfrm>
          <a:prstGeom prst="rect">
            <a:avLst/>
          </a:prstGeom>
        </p:spPr>
        <p:txBody>
          <a:bodyPr wrap="square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vi-VN" sz="4000" dirty="0">
                <a:latin typeface="+mj-lt"/>
              </a:rPr>
              <a:t>Cách thể hiện tình cảm với người thân.</a:t>
            </a:r>
            <a:endParaRPr kumimoji="0" lang="en-SG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sp>
        <p:nvSpPr>
          <p:cNvPr id="23" name="PA-椭圆 49">
            <a:extLst>
              <a:ext uri="{FF2B5EF4-FFF2-40B4-BE49-F238E27FC236}">
                <a16:creationId xmlns:a16="http://schemas.microsoft.com/office/drawing/2014/main" xmlns="" id="{47D5CA76-4E15-B513-1239-DAADECD01AD9}"/>
              </a:ext>
            </a:extLst>
          </p:cNvPr>
          <p:cNvSpPr/>
          <p:nvPr/>
        </p:nvSpPr>
        <p:spPr>
          <a:xfrm>
            <a:off x="4814497" y="5441274"/>
            <a:ext cx="657520" cy="673464"/>
          </a:xfrm>
          <a:prstGeom prst="ellipse">
            <a:avLst/>
          </a:prstGeom>
          <a:solidFill>
            <a:srgbClr val="F4D02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625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2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/>
                <a:ea typeface="Source Han Sans SC"/>
                <a:cs typeface="Arial"/>
                <a:sym typeface="Arial"/>
              </a:rPr>
              <a:t>3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Arial"/>
              <a:sym typeface="Arial"/>
            </a:endParaRPr>
          </a:p>
        </p:txBody>
      </p:sp>
      <p:sp>
        <p:nvSpPr>
          <p:cNvPr id="24" name="PA-矩形 28">
            <a:extLst>
              <a:ext uri="{FF2B5EF4-FFF2-40B4-BE49-F238E27FC236}">
                <a16:creationId xmlns:a16="http://schemas.microsoft.com/office/drawing/2014/main" xmlns="" id="{AF9829AD-95BD-E357-E047-D49910FFDDB6}"/>
              </a:ext>
            </a:extLst>
          </p:cNvPr>
          <p:cNvSpPr/>
          <p:nvPr/>
        </p:nvSpPr>
        <p:spPr>
          <a:xfrm flipH="1">
            <a:off x="5663373" y="5141369"/>
            <a:ext cx="6147660" cy="871795"/>
          </a:xfrm>
          <a:prstGeom prst="rect">
            <a:avLst/>
          </a:prstGeom>
        </p:spPr>
        <p:txBody>
          <a:bodyPr wrap="square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vi-VN" sz="4000" dirty="0">
                <a:latin typeface="+mj-lt"/>
              </a:rPr>
              <a:t>Cách hành xử phù hợp khi bị bắt nạt.</a:t>
            </a:r>
            <a:endParaRPr kumimoji="0" lang="en-SG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01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E39407-573E-C0D4-0419-C4611D238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42C2A0-2F32-AE5A-F961-479B2E0B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0F2ED0-FF9E-75F6-0569-05E000662623}"/>
              </a:ext>
            </a:extLst>
          </p:cNvPr>
          <p:cNvSpPr txBox="1"/>
          <p:nvPr/>
        </p:nvSpPr>
        <p:spPr>
          <a:xfrm>
            <a:off x="2718149" y="89730"/>
            <a:ext cx="723094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13">
            <a:extLst>
              <a:ext uri="{FF2B5EF4-FFF2-40B4-BE49-F238E27FC236}">
                <a16:creationId xmlns:a16="http://schemas.microsoft.com/office/drawing/2014/main" xmlns="" id="{334B7320-7A75-9A57-DE2F-D5EF746C3BF7}"/>
              </a:ext>
            </a:extLst>
          </p:cNvPr>
          <p:cNvSpPr/>
          <p:nvPr/>
        </p:nvSpPr>
        <p:spPr>
          <a:xfrm>
            <a:off x="6636062" y="2122945"/>
            <a:ext cx="3625635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Google Shape;512;p24">
            <a:extLst>
              <a:ext uri="{FF2B5EF4-FFF2-40B4-BE49-F238E27FC236}">
                <a16:creationId xmlns:a16="http://schemas.microsoft.com/office/drawing/2014/main" xmlns="" id="{5D617FBA-2A57-B38E-CECD-D499C66079CA}"/>
              </a:ext>
            </a:extLst>
          </p:cNvPr>
          <p:cNvSpPr/>
          <p:nvPr/>
        </p:nvSpPr>
        <p:spPr>
          <a:xfrm>
            <a:off x="1788857" y="1527280"/>
            <a:ext cx="984000" cy="984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Google Shape;513;p24">
            <a:extLst>
              <a:ext uri="{FF2B5EF4-FFF2-40B4-BE49-F238E27FC236}">
                <a16:creationId xmlns:a16="http://schemas.microsoft.com/office/drawing/2014/main" xmlns="" id="{F0631CE0-E974-BA93-ACF8-E0EC9CE27CFA}"/>
              </a:ext>
            </a:extLst>
          </p:cNvPr>
          <p:cNvSpPr/>
          <p:nvPr/>
        </p:nvSpPr>
        <p:spPr>
          <a:xfrm>
            <a:off x="9534624" y="1482328"/>
            <a:ext cx="984000" cy="984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520;p24">
            <a:extLst>
              <a:ext uri="{FF2B5EF4-FFF2-40B4-BE49-F238E27FC236}">
                <a16:creationId xmlns:a16="http://schemas.microsoft.com/office/drawing/2014/main" xmlns="" id="{E4E881B4-74F4-A4EA-0FC5-7623535B9740}"/>
              </a:ext>
            </a:extLst>
          </p:cNvPr>
          <p:cNvSpPr/>
          <p:nvPr/>
        </p:nvSpPr>
        <p:spPr>
          <a:xfrm>
            <a:off x="4140383" y="1641043"/>
            <a:ext cx="4015531" cy="73060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Google Shape;521;p24">
            <a:extLst>
              <a:ext uri="{FF2B5EF4-FFF2-40B4-BE49-F238E27FC236}">
                <a16:creationId xmlns:a16="http://schemas.microsoft.com/office/drawing/2014/main" xmlns="" id="{6B5FE99C-AD43-B4AD-3861-810D65A6B79E}"/>
              </a:ext>
            </a:extLst>
          </p:cNvPr>
          <p:cNvCxnSpPr>
            <a:cxnSpLocks/>
            <a:stCxn id="5" idx="1"/>
            <a:endCxn id="2" idx="6"/>
          </p:cNvCxnSpPr>
          <p:nvPr/>
        </p:nvCxnSpPr>
        <p:spPr>
          <a:xfrm flipH="1">
            <a:off x="2772857" y="2006346"/>
            <a:ext cx="1367526" cy="12934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522;p24">
            <a:extLst>
              <a:ext uri="{FF2B5EF4-FFF2-40B4-BE49-F238E27FC236}">
                <a16:creationId xmlns:a16="http://schemas.microsoft.com/office/drawing/2014/main" xmlns="" id="{76C7464B-EAAA-7A08-27EB-B7AA80C0726C}"/>
              </a:ext>
            </a:extLst>
          </p:cNvPr>
          <p:cNvCxnSpPr>
            <a:cxnSpLocks/>
            <a:stCxn id="5" idx="3"/>
            <a:endCxn id="3" idx="2"/>
          </p:cNvCxnSpPr>
          <p:nvPr/>
        </p:nvCxnSpPr>
        <p:spPr>
          <a:xfrm flipV="1">
            <a:off x="8155914" y="1974328"/>
            <a:ext cx="1378710" cy="32018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oogle Shape;523;p24">
            <a:extLst>
              <a:ext uri="{FF2B5EF4-FFF2-40B4-BE49-F238E27FC236}">
                <a16:creationId xmlns:a16="http://schemas.microsoft.com/office/drawing/2014/main" xmlns="" id="{2B1BDC22-CB76-00D6-86DA-62F0AFD51D3E}"/>
              </a:ext>
            </a:extLst>
          </p:cNvPr>
          <p:cNvGrpSpPr/>
          <p:nvPr/>
        </p:nvGrpSpPr>
        <p:grpSpPr>
          <a:xfrm>
            <a:off x="9774407" y="1748720"/>
            <a:ext cx="511381" cy="451221"/>
            <a:chOff x="5528632" y="4234340"/>
            <a:chExt cx="383536" cy="338416"/>
          </a:xfrm>
        </p:grpSpPr>
        <p:sp>
          <p:nvSpPr>
            <p:cNvPr id="11" name="Google Shape;524;p24">
              <a:extLst>
                <a:ext uri="{FF2B5EF4-FFF2-40B4-BE49-F238E27FC236}">
                  <a16:creationId xmlns:a16="http://schemas.microsoft.com/office/drawing/2014/main" xmlns="" id="{F2253DAD-C459-0C26-A9EA-124F726E73DB}"/>
                </a:ext>
              </a:extLst>
            </p:cNvPr>
            <p:cNvSpPr/>
            <p:nvPr/>
          </p:nvSpPr>
          <p:spPr>
            <a:xfrm>
              <a:off x="5528632" y="4234340"/>
              <a:ext cx="383536" cy="338416"/>
            </a:xfrm>
            <a:custGeom>
              <a:avLst/>
              <a:gdLst/>
              <a:ahLst/>
              <a:cxnLst/>
              <a:rect l="l" t="t" r="r" b="b"/>
              <a:pathLst>
                <a:path w="782" h="690" extrusionOk="0">
                  <a:moveTo>
                    <a:pt x="92" y="329"/>
                  </a:moveTo>
                  <a:lnTo>
                    <a:pt x="16" y="329"/>
                  </a:lnTo>
                  <a:cubicBezTo>
                    <a:pt x="7" y="329"/>
                    <a:pt x="0" y="335"/>
                    <a:pt x="0" y="344"/>
                  </a:cubicBezTo>
                  <a:cubicBezTo>
                    <a:pt x="0" y="352"/>
                    <a:pt x="7" y="359"/>
                    <a:pt x="16" y="359"/>
                  </a:cubicBezTo>
                  <a:lnTo>
                    <a:pt x="92" y="359"/>
                  </a:lnTo>
                  <a:cubicBezTo>
                    <a:pt x="98" y="381"/>
                    <a:pt x="118" y="396"/>
                    <a:pt x="140" y="397"/>
                  </a:cubicBezTo>
                  <a:cubicBezTo>
                    <a:pt x="164" y="398"/>
                    <a:pt x="187" y="382"/>
                    <a:pt x="194" y="359"/>
                  </a:cubicBezTo>
                  <a:lnTo>
                    <a:pt x="294" y="359"/>
                  </a:lnTo>
                  <a:cubicBezTo>
                    <a:pt x="299" y="376"/>
                    <a:pt x="313" y="390"/>
                    <a:pt x="330" y="395"/>
                  </a:cubicBezTo>
                  <a:lnTo>
                    <a:pt x="330" y="443"/>
                  </a:lnTo>
                  <a:lnTo>
                    <a:pt x="248" y="443"/>
                  </a:lnTo>
                  <a:cubicBezTo>
                    <a:pt x="229" y="443"/>
                    <a:pt x="213" y="459"/>
                    <a:pt x="213" y="478"/>
                  </a:cubicBezTo>
                  <a:lnTo>
                    <a:pt x="213" y="481"/>
                  </a:lnTo>
                  <a:lnTo>
                    <a:pt x="175" y="481"/>
                  </a:lnTo>
                  <a:cubicBezTo>
                    <a:pt x="155" y="481"/>
                    <a:pt x="138" y="497"/>
                    <a:pt x="138" y="518"/>
                  </a:cubicBezTo>
                  <a:lnTo>
                    <a:pt x="138" y="616"/>
                  </a:lnTo>
                  <a:cubicBezTo>
                    <a:pt x="138" y="636"/>
                    <a:pt x="155" y="653"/>
                    <a:pt x="175" y="653"/>
                  </a:cubicBezTo>
                  <a:lnTo>
                    <a:pt x="213" y="653"/>
                  </a:lnTo>
                  <a:lnTo>
                    <a:pt x="213" y="655"/>
                  </a:lnTo>
                  <a:cubicBezTo>
                    <a:pt x="213" y="675"/>
                    <a:pt x="229" y="690"/>
                    <a:pt x="248" y="690"/>
                  </a:cubicBezTo>
                  <a:lnTo>
                    <a:pt x="278" y="690"/>
                  </a:lnTo>
                  <a:cubicBezTo>
                    <a:pt x="287" y="690"/>
                    <a:pt x="294" y="683"/>
                    <a:pt x="294" y="675"/>
                  </a:cubicBezTo>
                  <a:cubicBezTo>
                    <a:pt x="294" y="667"/>
                    <a:pt x="287" y="660"/>
                    <a:pt x="278" y="660"/>
                  </a:cubicBezTo>
                  <a:lnTo>
                    <a:pt x="248" y="660"/>
                  </a:lnTo>
                  <a:cubicBezTo>
                    <a:pt x="246" y="660"/>
                    <a:pt x="244" y="658"/>
                    <a:pt x="244" y="655"/>
                  </a:cubicBezTo>
                  <a:lnTo>
                    <a:pt x="244" y="619"/>
                  </a:lnTo>
                  <a:cubicBezTo>
                    <a:pt x="244" y="617"/>
                    <a:pt x="246" y="615"/>
                    <a:pt x="248" y="615"/>
                  </a:cubicBezTo>
                  <a:lnTo>
                    <a:pt x="443" y="615"/>
                  </a:lnTo>
                  <a:cubicBezTo>
                    <a:pt x="445" y="615"/>
                    <a:pt x="447" y="617"/>
                    <a:pt x="447" y="619"/>
                  </a:cubicBezTo>
                  <a:lnTo>
                    <a:pt x="447" y="655"/>
                  </a:lnTo>
                  <a:cubicBezTo>
                    <a:pt x="447" y="658"/>
                    <a:pt x="445" y="660"/>
                    <a:pt x="443" y="660"/>
                  </a:cubicBezTo>
                  <a:lnTo>
                    <a:pt x="413" y="660"/>
                  </a:lnTo>
                  <a:cubicBezTo>
                    <a:pt x="404" y="660"/>
                    <a:pt x="397" y="667"/>
                    <a:pt x="397" y="675"/>
                  </a:cubicBezTo>
                  <a:cubicBezTo>
                    <a:pt x="397" y="683"/>
                    <a:pt x="404" y="690"/>
                    <a:pt x="413" y="690"/>
                  </a:cubicBezTo>
                  <a:lnTo>
                    <a:pt x="443" y="690"/>
                  </a:lnTo>
                  <a:cubicBezTo>
                    <a:pt x="462" y="690"/>
                    <a:pt x="477" y="675"/>
                    <a:pt x="477" y="655"/>
                  </a:cubicBezTo>
                  <a:lnTo>
                    <a:pt x="477" y="619"/>
                  </a:lnTo>
                  <a:cubicBezTo>
                    <a:pt x="477" y="600"/>
                    <a:pt x="462" y="584"/>
                    <a:pt x="443" y="584"/>
                  </a:cubicBezTo>
                  <a:lnTo>
                    <a:pt x="248" y="584"/>
                  </a:lnTo>
                  <a:cubicBezTo>
                    <a:pt x="229" y="584"/>
                    <a:pt x="213" y="600"/>
                    <a:pt x="213" y="619"/>
                  </a:cubicBezTo>
                  <a:lnTo>
                    <a:pt x="213" y="622"/>
                  </a:lnTo>
                  <a:lnTo>
                    <a:pt x="175" y="622"/>
                  </a:lnTo>
                  <a:cubicBezTo>
                    <a:pt x="172" y="622"/>
                    <a:pt x="169" y="619"/>
                    <a:pt x="169" y="616"/>
                  </a:cubicBezTo>
                  <a:lnTo>
                    <a:pt x="169" y="518"/>
                  </a:lnTo>
                  <a:cubicBezTo>
                    <a:pt x="169" y="514"/>
                    <a:pt x="172" y="511"/>
                    <a:pt x="175" y="511"/>
                  </a:cubicBezTo>
                  <a:lnTo>
                    <a:pt x="213" y="511"/>
                  </a:lnTo>
                  <a:lnTo>
                    <a:pt x="213" y="514"/>
                  </a:lnTo>
                  <a:cubicBezTo>
                    <a:pt x="213" y="533"/>
                    <a:pt x="229" y="549"/>
                    <a:pt x="248" y="549"/>
                  </a:cubicBezTo>
                  <a:lnTo>
                    <a:pt x="443" y="549"/>
                  </a:lnTo>
                  <a:cubicBezTo>
                    <a:pt x="462" y="549"/>
                    <a:pt x="477" y="533"/>
                    <a:pt x="477" y="514"/>
                  </a:cubicBezTo>
                  <a:lnTo>
                    <a:pt x="477" y="478"/>
                  </a:lnTo>
                  <a:cubicBezTo>
                    <a:pt x="477" y="459"/>
                    <a:pt x="462" y="443"/>
                    <a:pt x="443" y="443"/>
                  </a:cubicBezTo>
                  <a:lnTo>
                    <a:pt x="361" y="443"/>
                  </a:lnTo>
                  <a:lnTo>
                    <a:pt x="361" y="395"/>
                  </a:lnTo>
                  <a:cubicBezTo>
                    <a:pt x="378" y="390"/>
                    <a:pt x="391" y="376"/>
                    <a:pt x="396" y="359"/>
                  </a:cubicBezTo>
                  <a:lnTo>
                    <a:pt x="497" y="359"/>
                  </a:lnTo>
                  <a:cubicBezTo>
                    <a:pt x="504" y="381"/>
                    <a:pt x="524" y="397"/>
                    <a:pt x="547" y="397"/>
                  </a:cubicBezTo>
                  <a:cubicBezTo>
                    <a:pt x="571" y="397"/>
                    <a:pt x="592" y="382"/>
                    <a:pt x="599" y="359"/>
                  </a:cubicBezTo>
                  <a:lnTo>
                    <a:pt x="730" y="359"/>
                  </a:lnTo>
                  <a:lnTo>
                    <a:pt x="715" y="374"/>
                  </a:lnTo>
                  <a:cubicBezTo>
                    <a:pt x="709" y="380"/>
                    <a:pt x="709" y="389"/>
                    <a:pt x="715" y="395"/>
                  </a:cubicBezTo>
                  <a:cubicBezTo>
                    <a:pt x="721" y="401"/>
                    <a:pt x="731" y="401"/>
                    <a:pt x="737" y="395"/>
                  </a:cubicBezTo>
                  <a:lnTo>
                    <a:pt x="777" y="355"/>
                  </a:lnTo>
                  <a:cubicBezTo>
                    <a:pt x="783" y="349"/>
                    <a:pt x="783" y="339"/>
                    <a:pt x="777" y="333"/>
                  </a:cubicBezTo>
                  <a:lnTo>
                    <a:pt x="737" y="293"/>
                  </a:lnTo>
                  <a:cubicBezTo>
                    <a:pt x="731" y="287"/>
                    <a:pt x="721" y="287"/>
                    <a:pt x="715" y="293"/>
                  </a:cubicBezTo>
                  <a:cubicBezTo>
                    <a:pt x="709" y="299"/>
                    <a:pt x="709" y="308"/>
                    <a:pt x="715" y="314"/>
                  </a:cubicBezTo>
                  <a:lnTo>
                    <a:pt x="730" y="329"/>
                  </a:lnTo>
                  <a:lnTo>
                    <a:pt x="599" y="329"/>
                  </a:lnTo>
                  <a:cubicBezTo>
                    <a:pt x="594" y="311"/>
                    <a:pt x="580" y="298"/>
                    <a:pt x="563" y="293"/>
                  </a:cubicBezTo>
                  <a:lnTo>
                    <a:pt x="563" y="248"/>
                  </a:lnTo>
                  <a:lnTo>
                    <a:pt x="655" y="248"/>
                  </a:lnTo>
                  <a:cubicBezTo>
                    <a:pt x="675" y="248"/>
                    <a:pt x="690" y="233"/>
                    <a:pt x="690" y="213"/>
                  </a:cubicBezTo>
                  <a:lnTo>
                    <a:pt x="690" y="211"/>
                  </a:lnTo>
                  <a:lnTo>
                    <a:pt x="751" y="211"/>
                  </a:lnTo>
                  <a:cubicBezTo>
                    <a:pt x="759" y="211"/>
                    <a:pt x="766" y="204"/>
                    <a:pt x="766" y="195"/>
                  </a:cubicBezTo>
                  <a:lnTo>
                    <a:pt x="766" y="53"/>
                  </a:lnTo>
                  <a:cubicBezTo>
                    <a:pt x="766" y="45"/>
                    <a:pt x="759" y="38"/>
                    <a:pt x="751" y="38"/>
                  </a:cubicBezTo>
                  <a:lnTo>
                    <a:pt x="690" y="38"/>
                  </a:lnTo>
                  <a:lnTo>
                    <a:pt x="690" y="35"/>
                  </a:lnTo>
                  <a:cubicBezTo>
                    <a:pt x="690" y="16"/>
                    <a:pt x="675" y="0"/>
                    <a:pt x="655" y="0"/>
                  </a:cubicBezTo>
                  <a:lnTo>
                    <a:pt x="441" y="0"/>
                  </a:lnTo>
                  <a:cubicBezTo>
                    <a:pt x="421" y="0"/>
                    <a:pt x="406" y="16"/>
                    <a:pt x="406" y="35"/>
                  </a:cubicBezTo>
                  <a:lnTo>
                    <a:pt x="406" y="71"/>
                  </a:lnTo>
                  <a:cubicBezTo>
                    <a:pt x="406" y="90"/>
                    <a:pt x="421" y="106"/>
                    <a:pt x="441" y="106"/>
                  </a:cubicBezTo>
                  <a:lnTo>
                    <a:pt x="655" y="106"/>
                  </a:lnTo>
                  <a:cubicBezTo>
                    <a:pt x="675" y="106"/>
                    <a:pt x="690" y="90"/>
                    <a:pt x="690" y="71"/>
                  </a:cubicBezTo>
                  <a:lnTo>
                    <a:pt x="690" y="68"/>
                  </a:lnTo>
                  <a:lnTo>
                    <a:pt x="736" y="68"/>
                  </a:lnTo>
                  <a:lnTo>
                    <a:pt x="736" y="180"/>
                  </a:lnTo>
                  <a:lnTo>
                    <a:pt x="690" y="180"/>
                  </a:lnTo>
                  <a:lnTo>
                    <a:pt x="690" y="177"/>
                  </a:lnTo>
                  <a:cubicBezTo>
                    <a:pt x="690" y="158"/>
                    <a:pt x="675" y="142"/>
                    <a:pt x="655" y="142"/>
                  </a:cubicBezTo>
                  <a:lnTo>
                    <a:pt x="441" y="142"/>
                  </a:lnTo>
                  <a:cubicBezTo>
                    <a:pt x="421" y="142"/>
                    <a:pt x="406" y="158"/>
                    <a:pt x="406" y="177"/>
                  </a:cubicBezTo>
                  <a:lnTo>
                    <a:pt x="406" y="213"/>
                  </a:lnTo>
                  <a:cubicBezTo>
                    <a:pt x="406" y="233"/>
                    <a:pt x="421" y="248"/>
                    <a:pt x="441" y="248"/>
                  </a:cubicBezTo>
                  <a:lnTo>
                    <a:pt x="533" y="248"/>
                  </a:lnTo>
                  <a:lnTo>
                    <a:pt x="533" y="293"/>
                  </a:lnTo>
                  <a:cubicBezTo>
                    <a:pt x="516" y="298"/>
                    <a:pt x="502" y="311"/>
                    <a:pt x="497" y="329"/>
                  </a:cubicBezTo>
                  <a:lnTo>
                    <a:pt x="396" y="329"/>
                  </a:lnTo>
                  <a:cubicBezTo>
                    <a:pt x="390" y="307"/>
                    <a:pt x="369" y="291"/>
                    <a:pt x="345" y="291"/>
                  </a:cubicBezTo>
                  <a:cubicBezTo>
                    <a:pt x="321" y="291"/>
                    <a:pt x="301" y="307"/>
                    <a:pt x="294" y="329"/>
                  </a:cubicBezTo>
                  <a:lnTo>
                    <a:pt x="194" y="329"/>
                  </a:lnTo>
                  <a:cubicBezTo>
                    <a:pt x="189" y="311"/>
                    <a:pt x="175" y="298"/>
                    <a:pt x="158" y="293"/>
                  </a:cubicBezTo>
                  <a:lnTo>
                    <a:pt x="158" y="248"/>
                  </a:lnTo>
                  <a:lnTo>
                    <a:pt x="250" y="248"/>
                  </a:lnTo>
                  <a:cubicBezTo>
                    <a:pt x="269" y="248"/>
                    <a:pt x="285" y="233"/>
                    <a:pt x="285" y="213"/>
                  </a:cubicBezTo>
                  <a:lnTo>
                    <a:pt x="285" y="177"/>
                  </a:lnTo>
                  <a:cubicBezTo>
                    <a:pt x="285" y="158"/>
                    <a:pt x="269" y="142"/>
                    <a:pt x="250" y="142"/>
                  </a:cubicBezTo>
                  <a:lnTo>
                    <a:pt x="35" y="142"/>
                  </a:lnTo>
                  <a:cubicBezTo>
                    <a:pt x="16" y="142"/>
                    <a:pt x="0" y="158"/>
                    <a:pt x="0" y="177"/>
                  </a:cubicBezTo>
                  <a:lnTo>
                    <a:pt x="0" y="213"/>
                  </a:lnTo>
                  <a:cubicBezTo>
                    <a:pt x="0" y="233"/>
                    <a:pt x="16" y="248"/>
                    <a:pt x="35" y="248"/>
                  </a:cubicBezTo>
                  <a:lnTo>
                    <a:pt x="127" y="248"/>
                  </a:lnTo>
                  <a:lnTo>
                    <a:pt x="127" y="293"/>
                  </a:lnTo>
                  <a:cubicBezTo>
                    <a:pt x="110" y="298"/>
                    <a:pt x="97" y="311"/>
                    <a:pt x="92" y="329"/>
                  </a:cubicBezTo>
                  <a:moveTo>
                    <a:pt x="447" y="478"/>
                  </a:moveTo>
                  <a:lnTo>
                    <a:pt x="447" y="514"/>
                  </a:lnTo>
                  <a:cubicBezTo>
                    <a:pt x="447" y="516"/>
                    <a:pt x="445" y="518"/>
                    <a:pt x="443" y="518"/>
                  </a:cubicBezTo>
                  <a:lnTo>
                    <a:pt x="248" y="518"/>
                  </a:lnTo>
                  <a:cubicBezTo>
                    <a:pt x="246" y="518"/>
                    <a:pt x="244" y="516"/>
                    <a:pt x="244" y="514"/>
                  </a:cubicBezTo>
                  <a:lnTo>
                    <a:pt x="244" y="478"/>
                  </a:lnTo>
                  <a:cubicBezTo>
                    <a:pt x="244" y="475"/>
                    <a:pt x="246" y="474"/>
                    <a:pt x="248" y="474"/>
                  </a:cubicBezTo>
                  <a:lnTo>
                    <a:pt x="443" y="474"/>
                  </a:lnTo>
                  <a:cubicBezTo>
                    <a:pt x="445" y="474"/>
                    <a:pt x="447" y="475"/>
                    <a:pt x="447" y="478"/>
                  </a:cubicBezTo>
                  <a:moveTo>
                    <a:pt x="660" y="71"/>
                  </a:moveTo>
                  <a:cubicBezTo>
                    <a:pt x="660" y="74"/>
                    <a:pt x="658" y="76"/>
                    <a:pt x="655" y="76"/>
                  </a:cubicBezTo>
                  <a:lnTo>
                    <a:pt x="441" y="76"/>
                  </a:lnTo>
                  <a:cubicBezTo>
                    <a:pt x="438" y="76"/>
                    <a:pt x="436" y="74"/>
                    <a:pt x="436" y="71"/>
                  </a:cubicBezTo>
                  <a:lnTo>
                    <a:pt x="436" y="35"/>
                  </a:lnTo>
                  <a:cubicBezTo>
                    <a:pt x="436" y="33"/>
                    <a:pt x="438" y="31"/>
                    <a:pt x="441" y="31"/>
                  </a:cubicBezTo>
                  <a:lnTo>
                    <a:pt x="655" y="31"/>
                  </a:lnTo>
                  <a:cubicBezTo>
                    <a:pt x="658" y="31"/>
                    <a:pt x="660" y="33"/>
                    <a:pt x="660" y="35"/>
                  </a:cubicBezTo>
                  <a:lnTo>
                    <a:pt x="660" y="71"/>
                  </a:lnTo>
                  <a:moveTo>
                    <a:pt x="436" y="213"/>
                  </a:moveTo>
                  <a:lnTo>
                    <a:pt x="436" y="177"/>
                  </a:lnTo>
                  <a:cubicBezTo>
                    <a:pt x="436" y="175"/>
                    <a:pt x="438" y="173"/>
                    <a:pt x="441" y="173"/>
                  </a:cubicBezTo>
                  <a:lnTo>
                    <a:pt x="655" y="173"/>
                  </a:lnTo>
                  <a:cubicBezTo>
                    <a:pt x="658" y="173"/>
                    <a:pt x="660" y="175"/>
                    <a:pt x="660" y="177"/>
                  </a:cubicBezTo>
                  <a:lnTo>
                    <a:pt x="660" y="213"/>
                  </a:lnTo>
                  <a:cubicBezTo>
                    <a:pt x="660" y="216"/>
                    <a:pt x="658" y="218"/>
                    <a:pt x="655" y="218"/>
                  </a:cubicBezTo>
                  <a:lnTo>
                    <a:pt x="441" y="218"/>
                  </a:lnTo>
                  <a:cubicBezTo>
                    <a:pt x="438" y="218"/>
                    <a:pt x="436" y="216"/>
                    <a:pt x="436" y="213"/>
                  </a:cubicBezTo>
                  <a:moveTo>
                    <a:pt x="31" y="213"/>
                  </a:moveTo>
                  <a:lnTo>
                    <a:pt x="31" y="177"/>
                  </a:lnTo>
                  <a:cubicBezTo>
                    <a:pt x="31" y="175"/>
                    <a:pt x="33" y="173"/>
                    <a:pt x="35" y="173"/>
                  </a:cubicBezTo>
                  <a:lnTo>
                    <a:pt x="250" y="173"/>
                  </a:lnTo>
                  <a:cubicBezTo>
                    <a:pt x="252" y="173"/>
                    <a:pt x="254" y="175"/>
                    <a:pt x="254" y="177"/>
                  </a:cubicBezTo>
                  <a:lnTo>
                    <a:pt x="254" y="213"/>
                  </a:lnTo>
                  <a:cubicBezTo>
                    <a:pt x="254" y="216"/>
                    <a:pt x="252" y="218"/>
                    <a:pt x="250" y="218"/>
                  </a:cubicBezTo>
                  <a:lnTo>
                    <a:pt x="35" y="218"/>
                  </a:lnTo>
                  <a:cubicBezTo>
                    <a:pt x="33" y="218"/>
                    <a:pt x="31" y="216"/>
                    <a:pt x="31" y="213"/>
                  </a:cubicBezTo>
                  <a:moveTo>
                    <a:pt x="548" y="321"/>
                  </a:moveTo>
                  <a:cubicBezTo>
                    <a:pt x="561" y="321"/>
                    <a:pt x="571" y="332"/>
                    <a:pt x="571" y="344"/>
                  </a:cubicBezTo>
                  <a:cubicBezTo>
                    <a:pt x="571" y="357"/>
                    <a:pt x="561" y="367"/>
                    <a:pt x="548" y="367"/>
                  </a:cubicBezTo>
                  <a:cubicBezTo>
                    <a:pt x="535" y="367"/>
                    <a:pt x="525" y="357"/>
                    <a:pt x="525" y="344"/>
                  </a:cubicBezTo>
                  <a:cubicBezTo>
                    <a:pt x="525" y="332"/>
                    <a:pt x="535" y="321"/>
                    <a:pt x="548" y="321"/>
                  </a:cubicBezTo>
                  <a:moveTo>
                    <a:pt x="345" y="321"/>
                  </a:moveTo>
                  <a:cubicBezTo>
                    <a:pt x="358" y="321"/>
                    <a:pt x="368" y="332"/>
                    <a:pt x="368" y="344"/>
                  </a:cubicBezTo>
                  <a:cubicBezTo>
                    <a:pt x="368" y="357"/>
                    <a:pt x="358" y="367"/>
                    <a:pt x="345" y="367"/>
                  </a:cubicBezTo>
                  <a:cubicBezTo>
                    <a:pt x="333" y="367"/>
                    <a:pt x="323" y="356"/>
                    <a:pt x="323" y="344"/>
                  </a:cubicBezTo>
                  <a:lnTo>
                    <a:pt x="323" y="344"/>
                  </a:lnTo>
                  <a:cubicBezTo>
                    <a:pt x="323" y="331"/>
                    <a:pt x="333" y="321"/>
                    <a:pt x="345" y="321"/>
                  </a:cubicBezTo>
                  <a:moveTo>
                    <a:pt x="165" y="344"/>
                  </a:moveTo>
                  <a:cubicBezTo>
                    <a:pt x="165" y="356"/>
                    <a:pt x="155" y="367"/>
                    <a:pt x="143" y="367"/>
                  </a:cubicBezTo>
                  <a:cubicBezTo>
                    <a:pt x="130" y="367"/>
                    <a:pt x="120" y="356"/>
                    <a:pt x="120" y="344"/>
                  </a:cubicBezTo>
                  <a:lnTo>
                    <a:pt x="120" y="344"/>
                  </a:lnTo>
                  <a:cubicBezTo>
                    <a:pt x="120" y="331"/>
                    <a:pt x="130" y="321"/>
                    <a:pt x="143" y="321"/>
                  </a:cubicBezTo>
                  <a:cubicBezTo>
                    <a:pt x="155" y="321"/>
                    <a:pt x="165" y="331"/>
                    <a:pt x="165" y="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25;p24">
              <a:extLst>
                <a:ext uri="{FF2B5EF4-FFF2-40B4-BE49-F238E27FC236}">
                  <a16:creationId xmlns:a16="http://schemas.microsoft.com/office/drawing/2014/main" xmlns="" id="{74017C89-F4ED-1D4F-A1E4-CA537F7411C1}"/>
                </a:ext>
              </a:extLst>
            </p:cNvPr>
            <p:cNvSpPr/>
            <p:nvPr/>
          </p:nvSpPr>
          <p:spPr>
            <a:xfrm>
              <a:off x="5690482" y="4558042"/>
              <a:ext cx="15204" cy="14714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7"/>
                  </a:moveTo>
                  <a:cubicBezTo>
                    <a:pt x="24" y="1"/>
                    <a:pt x="18" y="-1"/>
                    <a:pt x="11" y="0"/>
                  </a:cubicBezTo>
                  <a:cubicBezTo>
                    <a:pt x="5" y="2"/>
                    <a:pt x="0" y="8"/>
                    <a:pt x="0" y="15"/>
                  </a:cubicBezTo>
                  <a:cubicBezTo>
                    <a:pt x="0" y="28"/>
                    <a:pt x="17" y="35"/>
                    <a:pt x="26" y="26"/>
                  </a:cubicBezTo>
                  <a:cubicBezTo>
                    <a:pt x="31" y="20"/>
                    <a:pt x="32" y="12"/>
                    <a:pt x="2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537;p24">
            <a:extLst>
              <a:ext uri="{FF2B5EF4-FFF2-40B4-BE49-F238E27FC236}">
                <a16:creationId xmlns:a16="http://schemas.microsoft.com/office/drawing/2014/main" xmlns="" id="{D9D57D2B-5DD1-EDE6-3052-2766C02B6949}"/>
              </a:ext>
            </a:extLst>
          </p:cNvPr>
          <p:cNvGrpSpPr/>
          <p:nvPr/>
        </p:nvGrpSpPr>
        <p:grpSpPr>
          <a:xfrm>
            <a:off x="2009258" y="1773416"/>
            <a:ext cx="523805" cy="491765"/>
            <a:chOff x="3974870" y="1887010"/>
            <a:chExt cx="392854" cy="368824"/>
          </a:xfrm>
        </p:grpSpPr>
        <p:sp>
          <p:nvSpPr>
            <p:cNvPr id="14" name="Google Shape;538;p24">
              <a:extLst>
                <a:ext uri="{FF2B5EF4-FFF2-40B4-BE49-F238E27FC236}">
                  <a16:creationId xmlns:a16="http://schemas.microsoft.com/office/drawing/2014/main" xmlns="" id="{F453FD37-8CCD-45E1-8755-15CD33ED708E}"/>
                </a:ext>
              </a:extLst>
            </p:cNvPr>
            <p:cNvSpPr/>
            <p:nvPr/>
          </p:nvSpPr>
          <p:spPr>
            <a:xfrm>
              <a:off x="4081789" y="1946846"/>
              <a:ext cx="205501" cy="259452"/>
            </a:xfrm>
            <a:custGeom>
              <a:avLst/>
              <a:gdLst/>
              <a:ahLst/>
              <a:cxnLst/>
              <a:rect l="l" t="t" r="r" b="b"/>
              <a:pathLst>
                <a:path w="419" h="529" extrusionOk="0">
                  <a:moveTo>
                    <a:pt x="43" y="297"/>
                  </a:moveTo>
                  <a:cubicBezTo>
                    <a:pt x="36" y="297"/>
                    <a:pt x="29" y="295"/>
                    <a:pt x="24" y="292"/>
                  </a:cubicBezTo>
                  <a:cubicBezTo>
                    <a:pt x="19" y="289"/>
                    <a:pt x="13" y="288"/>
                    <a:pt x="8" y="291"/>
                  </a:cubicBezTo>
                  <a:cubicBezTo>
                    <a:pt x="3" y="294"/>
                    <a:pt x="0" y="299"/>
                    <a:pt x="0" y="305"/>
                  </a:cubicBezTo>
                  <a:lnTo>
                    <a:pt x="0" y="390"/>
                  </a:lnTo>
                  <a:cubicBezTo>
                    <a:pt x="0" y="426"/>
                    <a:pt x="29" y="455"/>
                    <a:pt x="64" y="455"/>
                  </a:cubicBezTo>
                  <a:lnTo>
                    <a:pt x="106" y="455"/>
                  </a:lnTo>
                  <a:cubicBezTo>
                    <a:pt x="105" y="458"/>
                    <a:pt x="105" y="461"/>
                    <a:pt x="105" y="464"/>
                  </a:cubicBezTo>
                  <a:cubicBezTo>
                    <a:pt x="105" y="500"/>
                    <a:pt x="135" y="529"/>
                    <a:pt x="171" y="529"/>
                  </a:cubicBezTo>
                  <a:cubicBezTo>
                    <a:pt x="207" y="529"/>
                    <a:pt x="236" y="500"/>
                    <a:pt x="236" y="464"/>
                  </a:cubicBezTo>
                  <a:cubicBezTo>
                    <a:pt x="236" y="461"/>
                    <a:pt x="236" y="458"/>
                    <a:pt x="235" y="455"/>
                  </a:cubicBezTo>
                  <a:lnTo>
                    <a:pt x="255" y="455"/>
                  </a:lnTo>
                  <a:cubicBezTo>
                    <a:pt x="263" y="455"/>
                    <a:pt x="270" y="448"/>
                    <a:pt x="270" y="439"/>
                  </a:cubicBezTo>
                  <a:cubicBezTo>
                    <a:pt x="270" y="430"/>
                    <a:pt x="263" y="423"/>
                    <a:pt x="255" y="423"/>
                  </a:cubicBezTo>
                  <a:lnTo>
                    <a:pt x="214" y="423"/>
                  </a:lnTo>
                  <a:cubicBezTo>
                    <a:pt x="202" y="423"/>
                    <a:pt x="194" y="436"/>
                    <a:pt x="200" y="447"/>
                  </a:cubicBezTo>
                  <a:cubicBezTo>
                    <a:pt x="203" y="452"/>
                    <a:pt x="205" y="458"/>
                    <a:pt x="205" y="464"/>
                  </a:cubicBezTo>
                  <a:cubicBezTo>
                    <a:pt x="205" y="482"/>
                    <a:pt x="189" y="498"/>
                    <a:pt x="171" y="498"/>
                  </a:cubicBezTo>
                  <a:cubicBezTo>
                    <a:pt x="152" y="498"/>
                    <a:pt x="137" y="482"/>
                    <a:pt x="137" y="464"/>
                  </a:cubicBezTo>
                  <a:cubicBezTo>
                    <a:pt x="137" y="458"/>
                    <a:pt x="138" y="452"/>
                    <a:pt x="141" y="447"/>
                  </a:cubicBezTo>
                  <a:cubicBezTo>
                    <a:pt x="147" y="436"/>
                    <a:pt x="139" y="423"/>
                    <a:pt x="127" y="423"/>
                  </a:cubicBezTo>
                  <a:lnTo>
                    <a:pt x="64" y="423"/>
                  </a:lnTo>
                  <a:cubicBezTo>
                    <a:pt x="46" y="423"/>
                    <a:pt x="31" y="408"/>
                    <a:pt x="31" y="390"/>
                  </a:cubicBezTo>
                  <a:lnTo>
                    <a:pt x="31" y="328"/>
                  </a:lnTo>
                  <a:cubicBezTo>
                    <a:pt x="35" y="328"/>
                    <a:pt x="39" y="329"/>
                    <a:pt x="43" y="329"/>
                  </a:cubicBezTo>
                  <a:cubicBezTo>
                    <a:pt x="79" y="329"/>
                    <a:pt x="108" y="299"/>
                    <a:pt x="108" y="263"/>
                  </a:cubicBezTo>
                  <a:cubicBezTo>
                    <a:pt x="108" y="227"/>
                    <a:pt x="79" y="198"/>
                    <a:pt x="43" y="198"/>
                  </a:cubicBezTo>
                  <a:cubicBezTo>
                    <a:pt x="39" y="198"/>
                    <a:pt x="35" y="198"/>
                    <a:pt x="31" y="199"/>
                  </a:cubicBezTo>
                  <a:lnTo>
                    <a:pt x="31" y="136"/>
                  </a:lnTo>
                  <a:cubicBezTo>
                    <a:pt x="31" y="118"/>
                    <a:pt x="46" y="103"/>
                    <a:pt x="64" y="103"/>
                  </a:cubicBezTo>
                  <a:lnTo>
                    <a:pt x="126" y="103"/>
                  </a:lnTo>
                  <a:cubicBezTo>
                    <a:pt x="137" y="103"/>
                    <a:pt x="145" y="91"/>
                    <a:pt x="140" y="81"/>
                  </a:cubicBezTo>
                  <a:cubicBezTo>
                    <a:pt x="138" y="76"/>
                    <a:pt x="137" y="71"/>
                    <a:pt x="137" y="66"/>
                  </a:cubicBezTo>
                  <a:cubicBezTo>
                    <a:pt x="137" y="47"/>
                    <a:pt x="152" y="31"/>
                    <a:pt x="171" y="31"/>
                  </a:cubicBezTo>
                  <a:cubicBezTo>
                    <a:pt x="189" y="31"/>
                    <a:pt x="205" y="47"/>
                    <a:pt x="205" y="66"/>
                  </a:cubicBezTo>
                  <a:cubicBezTo>
                    <a:pt x="205" y="71"/>
                    <a:pt x="204" y="76"/>
                    <a:pt x="201" y="81"/>
                  </a:cubicBezTo>
                  <a:cubicBezTo>
                    <a:pt x="196" y="91"/>
                    <a:pt x="204" y="103"/>
                    <a:pt x="215" y="103"/>
                  </a:cubicBezTo>
                  <a:lnTo>
                    <a:pt x="277" y="103"/>
                  </a:lnTo>
                  <a:cubicBezTo>
                    <a:pt x="295" y="103"/>
                    <a:pt x="310" y="118"/>
                    <a:pt x="310" y="136"/>
                  </a:cubicBezTo>
                  <a:lnTo>
                    <a:pt x="310" y="222"/>
                  </a:lnTo>
                  <a:cubicBezTo>
                    <a:pt x="310" y="228"/>
                    <a:pt x="313" y="233"/>
                    <a:pt x="319" y="236"/>
                  </a:cubicBezTo>
                  <a:cubicBezTo>
                    <a:pt x="324" y="238"/>
                    <a:pt x="330" y="238"/>
                    <a:pt x="335" y="235"/>
                  </a:cubicBezTo>
                  <a:cubicBezTo>
                    <a:pt x="340" y="231"/>
                    <a:pt x="347" y="229"/>
                    <a:pt x="354" y="229"/>
                  </a:cubicBezTo>
                  <a:cubicBezTo>
                    <a:pt x="372" y="229"/>
                    <a:pt x="388" y="244"/>
                    <a:pt x="388" y="263"/>
                  </a:cubicBezTo>
                  <a:cubicBezTo>
                    <a:pt x="388" y="282"/>
                    <a:pt x="372" y="297"/>
                    <a:pt x="354" y="297"/>
                  </a:cubicBezTo>
                  <a:cubicBezTo>
                    <a:pt x="347" y="297"/>
                    <a:pt x="340" y="295"/>
                    <a:pt x="335" y="292"/>
                  </a:cubicBezTo>
                  <a:cubicBezTo>
                    <a:pt x="330" y="288"/>
                    <a:pt x="324" y="288"/>
                    <a:pt x="319" y="291"/>
                  </a:cubicBezTo>
                  <a:cubicBezTo>
                    <a:pt x="313" y="293"/>
                    <a:pt x="310" y="299"/>
                    <a:pt x="310" y="305"/>
                  </a:cubicBezTo>
                  <a:lnTo>
                    <a:pt x="310" y="347"/>
                  </a:lnTo>
                  <a:cubicBezTo>
                    <a:pt x="310" y="356"/>
                    <a:pt x="317" y="363"/>
                    <a:pt x="326" y="363"/>
                  </a:cubicBezTo>
                  <a:cubicBezTo>
                    <a:pt x="335" y="363"/>
                    <a:pt x="342" y="356"/>
                    <a:pt x="342" y="347"/>
                  </a:cubicBezTo>
                  <a:lnTo>
                    <a:pt x="342" y="327"/>
                  </a:lnTo>
                  <a:cubicBezTo>
                    <a:pt x="346" y="328"/>
                    <a:pt x="350" y="329"/>
                    <a:pt x="354" y="329"/>
                  </a:cubicBezTo>
                  <a:cubicBezTo>
                    <a:pt x="390" y="329"/>
                    <a:pt x="419" y="299"/>
                    <a:pt x="419" y="263"/>
                  </a:cubicBezTo>
                  <a:cubicBezTo>
                    <a:pt x="419" y="227"/>
                    <a:pt x="390" y="198"/>
                    <a:pt x="354" y="198"/>
                  </a:cubicBezTo>
                  <a:cubicBezTo>
                    <a:pt x="350" y="198"/>
                    <a:pt x="346" y="198"/>
                    <a:pt x="342" y="199"/>
                  </a:cubicBezTo>
                  <a:lnTo>
                    <a:pt x="342" y="136"/>
                  </a:lnTo>
                  <a:cubicBezTo>
                    <a:pt x="342" y="101"/>
                    <a:pt x="313" y="72"/>
                    <a:pt x="277" y="72"/>
                  </a:cubicBezTo>
                  <a:lnTo>
                    <a:pt x="236" y="72"/>
                  </a:lnTo>
                  <a:cubicBezTo>
                    <a:pt x="236" y="70"/>
                    <a:pt x="236" y="68"/>
                    <a:pt x="236" y="66"/>
                  </a:cubicBezTo>
                  <a:cubicBezTo>
                    <a:pt x="236" y="29"/>
                    <a:pt x="207" y="0"/>
                    <a:pt x="171" y="0"/>
                  </a:cubicBezTo>
                  <a:cubicBezTo>
                    <a:pt x="135" y="0"/>
                    <a:pt x="105" y="29"/>
                    <a:pt x="105" y="66"/>
                  </a:cubicBezTo>
                  <a:cubicBezTo>
                    <a:pt x="105" y="68"/>
                    <a:pt x="105" y="70"/>
                    <a:pt x="106" y="72"/>
                  </a:cubicBezTo>
                  <a:lnTo>
                    <a:pt x="64" y="72"/>
                  </a:lnTo>
                  <a:cubicBezTo>
                    <a:pt x="29" y="72"/>
                    <a:pt x="0" y="101"/>
                    <a:pt x="0" y="136"/>
                  </a:cubicBezTo>
                  <a:lnTo>
                    <a:pt x="0" y="222"/>
                  </a:lnTo>
                  <a:cubicBezTo>
                    <a:pt x="0" y="227"/>
                    <a:pt x="3" y="233"/>
                    <a:pt x="8" y="235"/>
                  </a:cubicBezTo>
                  <a:cubicBezTo>
                    <a:pt x="13" y="238"/>
                    <a:pt x="19" y="238"/>
                    <a:pt x="24" y="235"/>
                  </a:cubicBezTo>
                  <a:cubicBezTo>
                    <a:pt x="29" y="231"/>
                    <a:pt x="36" y="229"/>
                    <a:pt x="43" y="229"/>
                  </a:cubicBezTo>
                  <a:cubicBezTo>
                    <a:pt x="61" y="229"/>
                    <a:pt x="77" y="244"/>
                    <a:pt x="77" y="263"/>
                  </a:cubicBezTo>
                  <a:cubicBezTo>
                    <a:pt x="77" y="282"/>
                    <a:pt x="61" y="297"/>
                    <a:pt x="43" y="2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39;p24">
              <a:extLst>
                <a:ext uri="{FF2B5EF4-FFF2-40B4-BE49-F238E27FC236}">
                  <a16:creationId xmlns:a16="http://schemas.microsoft.com/office/drawing/2014/main" xmlns="" id="{12BE2CB5-5702-38EC-BB37-75BFD935C55C}"/>
                </a:ext>
              </a:extLst>
            </p:cNvPr>
            <p:cNvSpPr/>
            <p:nvPr/>
          </p:nvSpPr>
          <p:spPr>
            <a:xfrm>
              <a:off x="3993998" y="2076327"/>
              <a:ext cx="373236" cy="179507"/>
            </a:xfrm>
            <a:custGeom>
              <a:avLst/>
              <a:gdLst/>
              <a:ahLst/>
              <a:cxnLst/>
              <a:rect l="l" t="t" r="r" b="b"/>
              <a:pathLst>
                <a:path w="761" h="366" extrusionOk="0">
                  <a:moveTo>
                    <a:pt x="32" y="57"/>
                  </a:moveTo>
                  <a:cubicBezTo>
                    <a:pt x="31" y="49"/>
                    <a:pt x="23" y="43"/>
                    <a:pt x="14" y="44"/>
                  </a:cubicBezTo>
                  <a:cubicBezTo>
                    <a:pt x="6" y="46"/>
                    <a:pt x="0" y="54"/>
                    <a:pt x="1" y="62"/>
                  </a:cubicBezTo>
                  <a:cubicBezTo>
                    <a:pt x="16" y="146"/>
                    <a:pt x="59" y="223"/>
                    <a:pt x="125" y="279"/>
                  </a:cubicBezTo>
                  <a:cubicBezTo>
                    <a:pt x="191" y="335"/>
                    <a:pt x="275" y="366"/>
                    <a:pt x="361" y="366"/>
                  </a:cubicBezTo>
                  <a:cubicBezTo>
                    <a:pt x="456" y="366"/>
                    <a:pt x="546" y="330"/>
                    <a:pt x="614" y="264"/>
                  </a:cubicBezTo>
                  <a:cubicBezTo>
                    <a:pt x="673" y="208"/>
                    <a:pt x="711" y="135"/>
                    <a:pt x="722" y="56"/>
                  </a:cubicBezTo>
                  <a:lnTo>
                    <a:pt x="734" y="70"/>
                  </a:lnTo>
                  <a:cubicBezTo>
                    <a:pt x="739" y="76"/>
                    <a:pt x="749" y="77"/>
                    <a:pt x="756" y="72"/>
                  </a:cubicBezTo>
                  <a:cubicBezTo>
                    <a:pt x="763" y="67"/>
                    <a:pt x="764" y="57"/>
                    <a:pt x="758" y="50"/>
                  </a:cubicBezTo>
                  <a:lnTo>
                    <a:pt x="723" y="6"/>
                  </a:lnTo>
                  <a:cubicBezTo>
                    <a:pt x="718" y="0"/>
                    <a:pt x="708" y="-1"/>
                    <a:pt x="701" y="4"/>
                  </a:cubicBezTo>
                  <a:lnTo>
                    <a:pt x="654" y="39"/>
                  </a:lnTo>
                  <a:cubicBezTo>
                    <a:pt x="647" y="45"/>
                    <a:pt x="645" y="54"/>
                    <a:pt x="651" y="61"/>
                  </a:cubicBezTo>
                  <a:cubicBezTo>
                    <a:pt x="656" y="68"/>
                    <a:pt x="665" y="70"/>
                    <a:pt x="672" y="64"/>
                  </a:cubicBezTo>
                  <a:lnTo>
                    <a:pt x="692" y="50"/>
                  </a:lnTo>
                  <a:cubicBezTo>
                    <a:pt x="681" y="123"/>
                    <a:pt x="646" y="190"/>
                    <a:pt x="592" y="242"/>
                  </a:cubicBezTo>
                  <a:cubicBezTo>
                    <a:pt x="530" y="302"/>
                    <a:pt x="448" y="335"/>
                    <a:pt x="361" y="335"/>
                  </a:cubicBezTo>
                  <a:cubicBezTo>
                    <a:pt x="282" y="335"/>
                    <a:pt x="205" y="306"/>
                    <a:pt x="145" y="255"/>
                  </a:cubicBezTo>
                  <a:cubicBezTo>
                    <a:pt x="85" y="204"/>
                    <a:pt x="45" y="134"/>
                    <a:pt x="32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40;p24">
              <a:extLst>
                <a:ext uri="{FF2B5EF4-FFF2-40B4-BE49-F238E27FC236}">
                  <a16:creationId xmlns:a16="http://schemas.microsoft.com/office/drawing/2014/main" xmlns="" id="{AD1E266D-BEA6-5F2D-A057-9159CE85A37F}"/>
                </a:ext>
              </a:extLst>
            </p:cNvPr>
            <p:cNvSpPr/>
            <p:nvPr/>
          </p:nvSpPr>
          <p:spPr>
            <a:xfrm>
              <a:off x="3974870" y="1887010"/>
              <a:ext cx="392854" cy="189807"/>
            </a:xfrm>
            <a:custGeom>
              <a:avLst/>
              <a:gdLst/>
              <a:ahLst/>
              <a:cxnLst/>
              <a:rect l="l" t="t" r="r" b="b"/>
              <a:pathLst>
                <a:path w="801" h="387" extrusionOk="0">
                  <a:moveTo>
                    <a:pt x="679" y="0"/>
                  </a:moveTo>
                  <a:cubicBezTo>
                    <a:pt x="632" y="0"/>
                    <a:pt x="592" y="26"/>
                    <a:pt x="571" y="64"/>
                  </a:cubicBezTo>
                  <a:cubicBezTo>
                    <a:pt x="519" y="36"/>
                    <a:pt x="460" y="21"/>
                    <a:pt x="400" y="21"/>
                  </a:cubicBezTo>
                  <a:cubicBezTo>
                    <a:pt x="305" y="21"/>
                    <a:pt x="216" y="58"/>
                    <a:pt x="147" y="123"/>
                  </a:cubicBezTo>
                  <a:cubicBezTo>
                    <a:pt x="89" y="180"/>
                    <a:pt x="51" y="253"/>
                    <a:pt x="39" y="332"/>
                  </a:cubicBezTo>
                  <a:lnTo>
                    <a:pt x="28" y="318"/>
                  </a:lnTo>
                  <a:cubicBezTo>
                    <a:pt x="22" y="312"/>
                    <a:pt x="12" y="311"/>
                    <a:pt x="6" y="316"/>
                  </a:cubicBezTo>
                  <a:cubicBezTo>
                    <a:pt x="-1" y="322"/>
                    <a:pt x="-2" y="331"/>
                    <a:pt x="4" y="338"/>
                  </a:cubicBezTo>
                  <a:lnTo>
                    <a:pt x="39" y="382"/>
                  </a:lnTo>
                  <a:cubicBezTo>
                    <a:pt x="44" y="388"/>
                    <a:pt x="54" y="389"/>
                    <a:pt x="60" y="384"/>
                  </a:cubicBezTo>
                  <a:lnTo>
                    <a:pt x="108" y="349"/>
                  </a:lnTo>
                  <a:cubicBezTo>
                    <a:pt x="115" y="344"/>
                    <a:pt x="116" y="334"/>
                    <a:pt x="111" y="327"/>
                  </a:cubicBezTo>
                  <a:cubicBezTo>
                    <a:pt x="106" y="320"/>
                    <a:pt x="96" y="319"/>
                    <a:pt x="89" y="324"/>
                  </a:cubicBezTo>
                  <a:lnTo>
                    <a:pt x="70" y="338"/>
                  </a:lnTo>
                  <a:cubicBezTo>
                    <a:pt x="80" y="265"/>
                    <a:pt x="115" y="198"/>
                    <a:pt x="169" y="146"/>
                  </a:cubicBezTo>
                  <a:cubicBezTo>
                    <a:pt x="231" y="86"/>
                    <a:pt x="314" y="53"/>
                    <a:pt x="400" y="53"/>
                  </a:cubicBezTo>
                  <a:cubicBezTo>
                    <a:pt x="456" y="53"/>
                    <a:pt x="511" y="67"/>
                    <a:pt x="560" y="93"/>
                  </a:cubicBezTo>
                  <a:cubicBezTo>
                    <a:pt x="558" y="102"/>
                    <a:pt x="556" y="112"/>
                    <a:pt x="556" y="122"/>
                  </a:cubicBezTo>
                  <a:cubicBezTo>
                    <a:pt x="556" y="189"/>
                    <a:pt x="611" y="244"/>
                    <a:pt x="679" y="244"/>
                  </a:cubicBezTo>
                  <a:cubicBezTo>
                    <a:pt x="686" y="244"/>
                    <a:pt x="694" y="243"/>
                    <a:pt x="701" y="242"/>
                  </a:cubicBezTo>
                  <a:cubicBezTo>
                    <a:pt x="715" y="269"/>
                    <a:pt x="724" y="299"/>
                    <a:pt x="729" y="329"/>
                  </a:cubicBezTo>
                  <a:cubicBezTo>
                    <a:pt x="731" y="337"/>
                    <a:pt x="737" y="342"/>
                    <a:pt x="745" y="342"/>
                  </a:cubicBezTo>
                  <a:cubicBezTo>
                    <a:pt x="746" y="342"/>
                    <a:pt x="747" y="342"/>
                    <a:pt x="748" y="342"/>
                  </a:cubicBezTo>
                  <a:cubicBezTo>
                    <a:pt x="756" y="340"/>
                    <a:pt x="762" y="332"/>
                    <a:pt x="760" y="324"/>
                  </a:cubicBezTo>
                  <a:cubicBezTo>
                    <a:pt x="755" y="292"/>
                    <a:pt x="745" y="261"/>
                    <a:pt x="731" y="232"/>
                  </a:cubicBezTo>
                  <a:cubicBezTo>
                    <a:pt x="772" y="212"/>
                    <a:pt x="801" y="170"/>
                    <a:pt x="801" y="122"/>
                  </a:cubicBezTo>
                  <a:cubicBezTo>
                    <a:pt x="801" y="54"/>
                    <a:pt x="746" y="0"/>
                    <a:pt x="679" y="0"/>
                  </a:cubicBezTo>
                  <a:moveTo>
                    <a:pt x="679" y="213"/>
                  </a:moveTo>
                  <a:cubicBezTo>
                    <a:pt x="628" y="213"/>
                    <a:pt x="588" y="172"/>
                    <a:pt x="588" y="122"/>
                  </a:cubicBezTo>
                  <a:cubicBezTo>
                    <a:pt x="588" y="72"/>
                    <a:pt x="628" y="31"/>
                    <a:pt x="679" y="31"/>
                  </a:cubicBezTo>
                  <a:cubicBezTo>
                    <a:pt x="729" y="31"/>
                    <a:pt x="769" y="72"/>
                    <a:pt x="769" y="122"/>
                  </a:cubicBezTo>
                  <a:cubicBezTo>
                    <a:pt x="769" y="172"/>
                    <a:pt x="729" y="213"/>
                    <a:pt x="679" y="2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41;p24">
              <a:extLst>
                <a:ext uri="{FF2B5EF4-FFF2-40B4-BE49-F238E27FC236}">
                  <a16:creationId xmlns:a16="http://schemas.microsoft.com/office/drawing/2014/main" xmlns="" id="{F22FD3C9-C7E7-ECDC-C77C-8C2F1644DC10}"/>
                </a:ext>
              </a:extLst>
            </p:cNvPr>
            <p:cNvSpPr/>
            <p:nvPr/>
          </p:nvSpPr>
          <p:spPr>
            <a:xfrm>
              <a:off x="4279443" y="1926247"/>
              <a:ext cx="56402" cy="42179"/>
            </a:xfrm>
            <a:custGeom>
              <a:avLst/>
              <a:gdLst/>
              <a:ahLst/>
              <a:cxnLst/>
              <a:rect l="l" t="t" r="r" b="b"/>
              <a:pathLst>
                <a:path w="115" h="86" extrusionOk="0">
                  <a:moveTo>
                    <a:pt x="88" y="5"/>
                  </a:moveTo>
                  <a:lnTo>
                    <a:pt x="44" y="49"/>
                  </a:lnTo>
                  <a:lnTo>
                    <a:pt x="27" y="32"/>
                  </a:lnTo>
                  <a:cubicBezTo>
                    <a:pt x="21" y="26"/>
                    <a:pt x="11" y="26"/>
                    <a:pt x="5" y="32"/>
                  </a:cubicBezTo>
                  <a:cubicBezTo>
                    <a:pt x="-1" y="38"/>
                    <a:pt x="-1" y="48"/>
                    <a:pt x="5" y="54"/>
                  </a:cubicBezTo>
                  <a:lnTo>
                    <a:pt x="33" y="82"/>
                  </a:lnTo>
                  <a:cubicBezTo>
                    <a:pt x="39" y="88"/>
                    <a:pt x="49" y="88"/>
                    <a:pt x="55" y="82"/>
                  </a:cubicBezTo>
                  <a:lnTo>
                    <a:pt x="111" y="27"/>
                  </a:lnTo>
                  <a:cubicBezTo>
                    <a:pt x="117" y="21"/>
                    <a:pt x="117" y="11"/>
                    <a:pt x="111" y="5"/>
                  </a:cubicBezTo>
                  <a:cubicBezTo>
                    <a:pt x="104" y="-2"/>
                    <a:pt x="95" y="-2"/>
                    <a:pt x="88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42;p24">
              <a:extLst>
                <a:ext uri="{FF2B5EF4-FFF2-40B4-BE49-F238E27FC236}">
                  <a16:creationId xmlns:a16="http://schemas.microsoft.com/office/drawing/2014/main" xmlns="" id="{C6C91DB0-F38C-2D5F-6D79-4766E47E14EC}"/>
                </a:ext>
              </a:extLst>
            </p:cNvPr>
            <p:cNvSpPr/>
            <p:nvPr/>
          </p:nvSpPr>
          <p:spPr>
            <a:xfrm>
              <a:off x="4230397" y="2143029"/>
              <a:ext cx="15204" cy="14714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9" y="7"/>
                  </a:moveTo>
                  <a:cubicBezTo>
                    <a:pt x="24" y="0"/>
                    <a:pt x="14" y="-2"/>
                    <a:pt x="7" y="2"/>
                  </a:cubicBezTo>
                  <a:cubicBezTo>
                    <a:pt x="0" y="7"/>
                    <a:pt x="-2" y="17"/>
                    <a:pt x="3" y="24"/>
                  </a:cubicBezTo>
                  <a:cubicBezTo>
                    <a:pt x="8" y="31"/>
                    <a:pt x="17" y="33"/>
                    <a:pt x="24" y="28"/>
                  </a:cubicBezTo>
                  <a:cubicBezTo>
                    <a:pt x="32" y="24"/>
                    <a:pt x="34" y="14"/>
                    <a:pt x="29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9" name="Google Shape;543;p24">
            <a:extLst>
              <a:ext uri="{FF2B5EF4-FFF2-40B4-BE49-F238E27FC236}">
                <a16:creationId xmlns:a16="http://schemas.microsoft.com/office/drawing/2014/main" xmlns="" id="{298EE8E9-D633-9285-2CFE-0A4FE4E8C45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148149" y="2371649"/>
            <a:ext cx="5583" cy="572678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44;p24">
            <a:extLst>
              <a:ext uri="{FF2B5EF4-FFF2-40B4-BE49-F238E27FC236}">
                <a16:creationId xmlns:a16="http://schemas.microsoft.com/office/drawing/2014/main" xmlns="" id="{053441D7-8EEE-5DEB-A1D5-178498012B03}"/>
              </a:ext>
            </a:extLst>
          </p:cNvPr>
          <p:cNvCxnSpPr>
            <a:endCxn id="2" idx="4"/>
          </p:cNvCxnSpPr>
          <p:nvPr/>
        </p:nvCxnSpPr>
        <p:spPr>
          <a:xfrm rot="10800000">
            <a:off x="2280964" y="2511385"/>
            <a:ext cx="0" cy="2200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545;p24">
            <a:extLst>
              <a:ext uri="{FF2B5EF4-FFF2-40B4-BE49-F238E27FC236}">
                <a16:creationId xmlns:a16="http://schemas.microsoft.com/office/drawing/2014/main" xmlns="" id="{5C8C7DA7-D2A9-FFA1-5539-47616F070348}"/>
              </a:ext>
            </a:extLst>
          </p:cNvPr>
          <p:cNvCxnSpPr>
            <a:endCxn id="3" idx="4"/>
          </p:cNvCxnSpPr>
          <p:nvPr/>
        </p:nvCxnSpPr>
        <p:spPr>
          <a:xfrm rot="10800000">
            <a:off x="10026496" y="246633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70575D-3CB8-C1FF-F27E-CB6AEB35387C}"/>
              </a:ext>
            </a:extLst>
          </p:cNvPr>
          <p:cNvSpPr txBox="1"/>
          <p:nvPr/>
        </p:nvSpPr>
        <p:spPr>
          <a:xfrm>
            <a:off x="322868" y="2810060"/>
            <a:ext cx="39938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Đề tài được chọn cần có tính thực tế, nằm trong sự quan tâm của nhiều người.</a:t>
            </a:r>
            <a:endParaRPr lang="en-SG" sz="7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A08D28-DBAF-BBDB-5C77-85F913249B5B}"/>
              </a:ext>
            </a:extLst>
          </p:cNvPr>
          <p:cNvSpPr txBox="1"/>
          <p:nvPr/>
        </p:nvSpPr>
        <p:spPr>
          <a:xfrm>
            <a:off x="8067797" y="2901468"/>
            <a:ext cx="3906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Mục tiêu thảo luận cần cụ thể, rõ ràng, khả thi.</a:t>
            </a:r>
            <a:endParaRPr lang="en-SG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2EA3A4E-F2DE-F943-B703-E310839DB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578" b="44286"/>
          <a:stretch/>
        </p:blipFill>
        <p:spPr>
          <a:xfrm>
            <a:off x="4600225" y="3870964"/>
            <a:ext cx="3954835" cy="30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753F44-DF0A-6944-F509-8AE26B1E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3F8375F-1D31-77BA-18DA-07DB3625B467}"/>
              </a:ext>
            </a:extLst>
          </p:cNvPr>
          <p:cNvSpPr/>
          <p:nvPr/>
        </p:nvSpPr>
        <p:spPr>
          <a:xfrm>
            <a:off x="135840" y="1087441"/>
            <a:ext cx="11920319" cy="5702911"/>
          </a:xfrm>
          <a:prstGeom prst="roundRect">
            <a:avLst>
              <a:gd name="adj" fmla="val 50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58EB5D-689A-6590-C5B2-6FA0AB63717E}"/>
              </a:ext>
            </a:extLst>
          </p:cNvPr>
          <p:cNvSpPr txBox="1"/>
          <p:nvPr/>
        </p:nvSpPr>
        <p:spPr>
          <a:xfrm>
            <a:off x="1863670" y="155330"/>
            <a:ext cx="9079831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PHT SỐ 1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CCE4D3-D724-4947-3D2E-92B0DAA3F772}"/>
              </a:ext>
            </a:extLst>
          </p:cNvPr>
          <p:cNvSpPr txBox="1"/>
          <p:nvPr/>
        </p:nvSpPr>
        <p:spPr>
          <a:xfrm>
            <a:off x="198824" y="1112493"/>
            <a:ext cx="11600694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ctr">
              <a:spcAft>
                <a:spcPts val="4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CHUẨN BỊ THẢO LUẬN NHÓM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ctr"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1AF3112B-34C0-2B50-81EC-DC5E9F202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0388"/>
              </p:ext>
            </p:extLst>
          </p:nvPr>
        </p:nvGraphicFramePr>
        <p:xfrm>
          <a:off x="198824" y="3014397"/>
          <a:ext cx="5827368" cy="357429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083435">
                  <a:extLst>
                    <a:ext uri="{9D8B030D-6E8A-4147-A177-3AD203B41FA5}">
                      <a16:colId xmlns:a16="http://schemas.microsoft.com/office/drawing/2014/main" xmlns="" val="1781331443"/>
                    </a:ext>
                  </a:extLst>
                </a:gridCol>
                <a:gridCol w="1847823">
                  <a:extLst>
                    <a:ext uri="{9D8B030D-6E8A-4147-A177-3AD203B41FA5}">
                      <a16:colId xmlns:a16="http://schemas.microsoft.com/office/drawing/2014/main" xmlns="" val="3295992571"/>
                    </a:ext>
                  </a:extLst>
                </a:gridCol>
                <a:gridCol w="1896110">
                  <a:extLst>
                    <a:ext uri="{9D8B030D-6E8A-4147-A177-3AD203B41FA5}">
                      <a16:colId xmlns:a16="http://schemas.microsoft.com/office/drawing/2014/main" xmlns="" val="2088787747"/>
                    </a:ext>
                  </a:extLst>
                </a:gridCol>
              </a:tblGrid>
              <a:tr h="62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Ý kiến của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em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Lí lẽ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Bằng chứng</a:t>
                      </a:r>
                      <a:endParaRPr lang="en-SG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6280766"/>
                  </a:ext>
                </a:extLst>
              </a:tr>
              <a:tr h="1493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7754771"/>
                  </a:ext>
                </a:extLst>
              </a:tr>
              <a:tr h="14530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154977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B8E2ED-5C4A-4C71-6E68-98F6949AB901}"/>
              </a:ext>
            </a:extLst>
          </p:cNvPr>
          <p:cNvSpPr txBox="1"/>
          <p:nvPr/>
        </p:nvSpPr>
        <p:spPr>
          <a:xfrm>
            <a:off x="6274950" y="2332288"/>
            <a:ext cx="5917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DỰ KIẾN CÁC Ý KIẾN TRÁI CHIỀU VÀ Ý KIẾN PHẢN HỒI</a:t>
            </a:r>
            <a:endParaRPr lang="en-S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0FE2920D-6D8D-804A-9688-90177439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19345"/>
              </p:ext>
            </p:extLst>
          </p:nvPr>
        </p:nvGraphicFramePr>
        <p:xfrm>
          <a:off x="6369099" y="3163286"/>
          <a:ext cx="5687060" cy="342540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843530">
                  <a:extLst>
                    <a:ext uri="{9D8B030D-6E8A-4147-A177-3AD203B41FA5}">
                      <a16:colId xmlns:a16="http://schemas.microsoft.com/office/drawing/2014/main" xmlns="" val="1167857107"/>
                    </a:ext>
                  </a:extLst>
                </a:gridCol>
                <a:gridCol w="2843530">
                  <a:extLst>
                    <a:ext uri="{9D8B030D-6E8A-4147-A177-3AD203B41FA5}">
                      <a16:colId xmlns:a16="http://schemas.microsoft.com/office/drawing/2014/main" xmlns="" val="1872801051"/>
                    </a:ext>
                  </a:extLst>
                </a:gridCol>
              </a:tblGrid>
              <a:tr h="779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Ý kiến trái chiều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Phản hồi của em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926936"/>
                  </a:ext>
                </a:extLst>
              </a:tr>
              <a:tr h="2646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SG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94703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EAB9AC4-AF72-7448-D790-70726BE803AC}"/>
              </a:ext>
            </a:extLst>
          </p:cNvPr>
          <p:cNvSpPr txBox="1"/>
          <p:nvPr/>
        </p:nvSpPr>
        <p:spPr>
          <a:xfrm>
            <a:off x="111077" y="2369526"/>
            <a:ext cx="6350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CÁC Ý KIẾN, LÍ LẼ, BẰNG CHỨNG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66241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93FBD1-91EE-4D14-9889-97D99833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B14E53-18EB-5E7B-9C1D-57CE095C2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964FEA4-9F79-2EFF-EDFF-9E8067E983EF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xmlns="" id="{D192000D-2B6F-1D8F-B58F-9AEC7C8156B6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F9BCA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2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xmlns="" id="{BA642F53-C0D3-EDA3-07F6-AC41BCC3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C22D2B-6BAD-7765-6C7D-B9F8B35947BB}"/>
              </a:ext>
            </a:extLst>
          </p:cNvPr>
          <p:cNvSpPr txBox="1"/>
          <p:nvPr/>
        </p:nvSpPr>
        <p:spPr>
          <a:xfrm>
            <a:off x="2362365" y="2711173"/>
            <a:ext cx="70003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6600" b="1" dirty="0">
                <a:latin typeface="+mj-lt"/>
              </a:rPr>
              <a:t>Hoạt động thực hiện nhiệm vụ thảo luận</a:t>
            </a:r>
            <a:endParaRPr kumimoji="0" lang="en-SG" sz="7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3B46E8-2A6E-94E0-C7B2-58A84C7753C8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BEC501-3611-7B0C-EA4A-ECC687E7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62A9CD-B3B5-0DFA-768C-C8338788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316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96C770-B7C9-8240-B585-E5C9F79BB418}"/>
              </a:ext>
            </a:extLst>
          </p:cNvPr>
          <p:cNvSpPr txBox="1"/>
          <p:nvPr/>
        </p:nvSpPr>
        <p:spPr>
          <a:xfrm>
            <a:off x="2885568" y="105924"/>
            <a:ext cx="7936917" cy="584775"/>
          </a:xfrm>
          <a:prstGeom prst="rect">
            <a:avLst/>
          </a:prstGeom>
          <a:solidFill>
            <a:srgbClr val="FBCFB5"/>
          </a:solidFill>
        </p:spPr>
        <p:txBody>
          <a:bodyPr wrap="square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THẢO LUẬN NHÓM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D5F1F67-35BE-AA76-9553-89A56F142567}"/>
              </a:ext>
            </a:extLst>
          </p:cNvPr>
          <p:cNvSpPr/>
          <p:nvPr/>
        </p:nvSpPr>
        <p:spPr>
          <a:xfrm>
            <a:off x="167898" y="849722"/>
            <a:ext cx="3879952" cy="2013221"/>
          </a:xfrm>
          <a:custGeom>
            <a:avLst/>
            <a:gdLst>
              <a:gd name="connsiteX0" fmla="*/ 0 w 1957299"/>
              <a:gd name="connsiteY0" fmla="*/ 106389 h 1063885"/>
              <a:gd name="connsiteX1" fmla="*/ 106389 w 1957299"/>
              <a:gd name="connsiteY1" fmla="*/ 0 h 1063885"/>
              <a:gd name="connsiteX2" fmla="*/ 1850911 w 1957299"/>
              <a:gd name="connsiteY2" fmla="*/ 0 h 1063885"/>
              <a:gd name="connsiteX3" fmla="*/ 1957300 w 1957299"/>
              <a:gd name="connsiteY3" fmla="*/ 106389 h 1063885"/>
              <a:gd name="connsiteX4" fmla="*/ 1957299 w 1957299"/>
              <a:gd name="connsiteY4" fmla="*/ 957497 h 1063885"/>
              <a:gd name="connsiteX5" fmla="*/ 1850910 w 1957299"/>
              <a:gd name="connsiteY5" fmla="*/ 1063886 h 1063885"/>
              <a:gd name="connsiteX6" fmla="*/ 106389 w 1957299"/>
              <a:gd name="connsiteY6" fmla="*/ 1063885 h 1063885"/>
              <a:gd name="connsiteX7" fmla="*/ 0 w 1957299"/>
              <a:gd name="connsiteY7" fmla="*/ 957496 h 1063885"/>
              <a:gd name="connsiteX8" fmla="*/ 0 w 1957299"/>
              <a:gd name="connsiteY8" fmla="*/ 106389 h 10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99" h="1063885">
                <a:moveTo>
                  <a:pt x="0" y="106389"/>
                </a:moveTo>
                <a:cubicBezTo>
                  <a:pt x="0" y="47632"/>
                  <a:pt x="47632" y="0"/>
                  <a:pt x="106389" y="0"/>
                </a:cubicBezTo>
                <a:lnTo>
                  <a:pt x="1850911" y="0"/>
                </a:lnTo>
                <a:cubicBezTo>
                  <a:pt x="1909668" y="0"/>
                  <a:pt x="1957300" y="47632"/>
                  <a:pt x="1957300" y="106389"/>
                </a:cubicBezTo>
                <a:cubicBezTo>
                  <a:pt x="1957300" y="390092"/>
                  <a:pt x="1957299" y="673794"/>
                  <a:pt x="1957299" y="957497"/>
                </a:cubicBezTo>
                <a:cubicBezTo>
                  <a:pt x="1957299" y="1016254"/>
                  <a:pt x="1909667" y="1063886"/>
                  <a:pt x="1850910" y="1063886"/>
                </a:cubicBezTo>
                <a:lnTo>
                  <a:pt x="106389" y="1063885"/>
                </a:lnTo>
                <a:cubicBezTo>
                  <a:pt x="47632" y="1063885"/>
                  <a:pt x="0" y="1016253"/>
                  <a:pt x="0" y="957496"/>
                </a:cubicBezTo>
                <a:lnTo>
                  <a:pt x="0" y="106389"/>
                </a:lnTo>
                <a:close/>
              </a:path>
            </a:pathLst>
          </a:custGeom>
          <a:solidFill>
            <a:srgbClr val="E1F2C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135128" rIns="135128" bIns="427018" numCol="1" spcCol="1270" anchor="t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 1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D724058-C990-C904-CF7E-F8FC18F1FEEB}"/>
              </a:ext>
            </a:extLst>
          </p:cNvPr>
          <p:cNvSpPr/>
          <p:nvPr/>
        </p:nvSpPr>
        <p:spPr>
          <a:xfrm>
            <a:off x="325951" y="1578279"/>
            <a:ext cx="6276750" cy="5169615"/>
          </a:xfrm>
          <a:custGeom>
            <a:avLst/>
            <a:gdLst>
              <a:gd name="connsiteX0" fmla="*/ 0 w 1957299"/>
              <a:gd name="connsiteY0" fmla="*/ 195730 h 3974414"/>
              <a:gd name="connsiteX1" fmla="*/ 195730 w 1957299"/>
              <a:gd name="connsiteY1" fmla="*/ 0 h 3974414"/>
              <a:gd name="connsiteX2" fmla="*/ 1761569 w 1957299"/>
              <a:gd name="connsiteY2" fmla="*/ 0 h 3974414"/>
              <a:gd name="connsiteX3" fmla="*/ 1957299 w 1957299"/>
              <a:gd name="connsiteY3" fmla="*/ 195730 h 3974414"/>
              <a:gd name="connsiteX4" fmla="*/ 1957299 w 1957299"/>
              <a:gd name="connsiteY4" fmla="*/ 3778684 h 3974414"/>
              <a:gd name="connsiteX5" fmla="*/ 1761569 w 1957299"/>
              <a:gd name="connsiteY5" fmla="*/ 3974414 h 3974414"/>
              <a:gd name="connsiteX6" fmla="*/ 195730 w 1957299"/>
              <a:gd name="connsiteY6" fmla="*/ 3974414 h 3974414"/>
              <a:gd name="connsiteX7" fmla="*/ 0 w 1957299"/>
              <a:gd name="connsiteY7" fmla="*/ 3778684 h 3974414"/>
              <a:gd name="connsiteX8" fmla="*/ 0 w 1957299"/>
              <a:gd name="connsiteY8" fmla="*/ 195730 h 397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99" h="3974414">
                <a:moveTo>
                  <a:pt x="0" y="195730"/>
                </a:moveTo>
                <a:cubicBezTo>
                  <a:pt x="0" y="87631"/>
                  <a:pt x="87631" y="0"/>
                  <a:pt x="195730" y="0"/>
                </a:cubicBezTo>
                <a:lnTo>
                  <a:pt x="1761569" y="0"/>
                </a:lnTo>
                <a:cubicBezTo>
                  <a:pt x="1869668" y="0"/>
                  <a:pt x="1957299" y="87631"/>
                  <a:pt x="1957299" y="195730"/>
                </a:cubicBezTo>
                <a:lnTo>
                  <a:pt x="1957299" y="3778684"/>
                </a:lnTo>
                <a:cubicBezTo>
                  <a:pt x="1957299" y="3886783"/>
                  <a:pt x="1869668" y="3974414"/>
                  <a:pt x="1761569" y="3974414"/>
                </a:cubicBezTo>
                <a:lnTo>
                  <a:pt x="195730" y="3974414"/>
                </a:lnTo>
                <a:cubicBezTo>
                  <a:pt x="87631" y="3974414"/>
                  <a:pt x="0" y="3886783"/>
                  <a:pt x="0" y="3778684"/>
                </a:cubicBezTo>
                <a:lnTo>
                  <a:pt x="0" y="195730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455" tIns="192455" rIns="192455" bIns="192455" numCol="1" spcCol="1270" anchor="t" anchorCtr="0">
            <a:noAutofit/>
          </a:bodyPr>
          <a:lstStyle/>
          <a:p>
            <a:pPr algn="just"/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trong nhóm nhỏ theo cách thức như sau: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tiên, lần lượt từng thành viên trình bày ý kiến;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thành viên phản hồi ý kiến;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uối cùng cả nhóm thống nhất ý kiến về vấn đề cách thể hiện bản thân của giới trẻ hiện nay.</a:t>
            </a:r>
            <a:endParaRPr lang="en-SG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9AA12CF-ACD6-B431-EA81-5034ADAAD239}"/>
              </a:ext>
            </a:extLst>
          </p:cNvPr>
          <p:cNvSpPr/>
          <p:nvPr/>
        </p:nvSpPr>
        <p:spPr>
          <a:xfrm>
            <a:off x="6854026" y="863592"/>
            <a:ext cx="996826" cy="541793"/>
          </a:xfrm>
          <a:custGeom>
            <a:avLst/>
            <a:gdLst>
              <a:gd name="connsiteX0" fmla="*/ 0 w 629045"/>
              <a:gd name="connsiteY0" fmla="*/ 97462 h 487310"/>
              <a:gd name="connsiteX1" fmla="*/ 385390 w 629045"/>
              <a:gd name="connsiteY1" fmla="*/ 97462 h 487310"/>
              <a:gd name="connsiteX2" fmla="*/ 385390 w 629045"/>
              <a:gd name="connsiteY2" fmla="*/ 0 h 487310"/>
              <a:gd name="connsiteX3" fmla="*/ 629045 w 629045"/>
              <a:gd name="connsiteY3" fmla="*/ 243655 h 487310"/>
              <a:gd name="connsiteX4" fmla="*/ 385390 w 629045"/>
              <a:gd name="connsiteY4" fmla="*/ 487310 h 487310"/>
              <a:gd name="connsiteX5" fmla="*/ 385390 w 629045"/>
              <a:gd name="connsiteY5" fmla="*/ 389848 h 487310"/>
              <a:gd name="connsiteX6" fmla="*/ 0 w 629045"/>
              <a:gd name="connsiteY6" fmla="*/ 389848 h 487310"/>
              <a:gd name="connsiteX7" fmla="*/ 0 w 629045"/>
              <a:gd name="connsiteY7" fmla="*/ 97462 h 48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45" h="487310">
                <a:moveTo>
                  <a:pt x="0" y="97462"/>
                </a:moveTo>
                <a:lnTo>
                  <a:pt x="385390" y="97462"/>
                </a:lnTo>
                <a:lnTo>
                  <a:pt x="385390" y="0"/>
                </a:lnTo>
                <a:lnTo>
                  <a:pt x="629045" y="243655"/>
                </a:lnTo>
                <a:lnTo>
                  <a:pt x="385390" y="487310"/>
                </a:lnTo>
                <a:lnTo>
                  <a:pt x="385390" y="389848"/>
                </a:lnTo>
                <a:lnTo>
                  <a:pt x="0" y="389848"/>
                </a:lnTo>
                <a:lnTo>
                  <a:pt x="0" y="97462"/>
                </a:lnTo>
                <a:close/>
              </a:path>
            </a:pathLst>
          </a:custGeom>
          <a:solidFill>
            <a:srgbClr val="E1F2C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462" rIns="146193" bIns="97462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SG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AEC20AB-C665-888B-8A69-2F03A16471C5}"/>
              </a:ext>
            </a:extLst>
          </p:cNvPr>
          <p:cNvSpPr/>
          <p:nvPr/>
        </p:nvSpPr>
        <p:spPr>
          <a:xfrm>
            <a:off x="9008831" y="849722"/>
            <a:ext cx="1957299" cy="2013221"/>
          </a:xfrm>
          <a:custGeom>
            <a:avLst/>
            <a:gdLst>
              <a:gd name="connsiteX0" fmla="*/ 0 w 1957299"/>
              <a:gd name="connsiteY0" fmla="*/ 106389 h 1063885"/>
              <a:gd name="connsiteX1" fmla="*/ 106389 w 1957299"/>
              <a:gd name="connsiteY1" fmla="*/ 0 h 1063885"/>
              <a:gd name="connsiteX2" fmla="*/ 1850911 w 1957299"/>
              <a:gd name="connsiteY2" fmla="*/ 0 h 1063885"/>
              <a:gd name="connsiteX3" fmla="*/ 1957300 w 1957299"/>
              <a:gd name="connsiteY3" fmla="*/ 106389 h 1063885"/>
              <a:gd name="connsiteX4" fmla="*/ 1957299 w 1957299"/>
              <a:gd name="connsiteY4" fmla="*/ 957497 h 1063885"/>
              <a:gd name="connsiteX5" fmla="*/ 1850910 w 1957299"/>
              <a:gd name="connsiteY5" fmla="*/ 1063886 h 1063885"/>
              <a:gd name="connsiteX6" fmla="*/ 106389 w 1957299"/>
              <a:gd name="connsiteY6" fmla="*/ 1063885 h 1063885"/>
              <a:gd name="connsiteX7" fmla="*/ 0 w 1957299"/>
              <a:gd name="connsiteY7" fmla="*/ 957496 h 1063885"/>
              <a:gd name="connsiteX8" fmla="*/ 0 w 1957299"/>
              <a:gd name="connsiteY8" fmla="*/ 106389 h 10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99" h="1063885">
                <a:moveTo>
                  <a:pt x="0" y="106389"/>
                </a:moveTo>
                <a:cubicBezTo>
                  <a:pt x="0" y="47632"/>
                  <a:pt x="47632" y="0"/>
                  <a:pt x="106389" y="0"/>
                </a:cubicBezTo>
                <a:lnTo>
                  <a:pt x="1850911" y="0"/>
                </a:lnTo>
                <a:cubicBezTo>
                  <a:pt x="1909668" y="0"/>
                  <a:pt x="1957300" y="47632"/>
                  <a:pt x="1957300" y="106389"/>
                </a:cubicBezTo>
                <a:cubicBezTo>
                  <a:pt x="1957300" y="390092"/>
                  <a:pt x="1957299" y="673794"/>
                  <a:pt x="1957299" y="957497"/>
                </a:cubicBezTo>
                <a:cubicBezTo>
                  <a:pt x="1957299" y="1016254"/>
                  <a:pt x="1909667" y="1063886"/>
                  <a:pt x="1850910" y="1063886"/>
                </a:cubicBezTo>
                <a:lnTo>
                  <a:pt x="106389" y="1063885"/>
                </a:lnTo>
                <a:cubicBezTo>
                  <a:pt x="47632" y="1063885"/>
                  <a:pt x="0" y="1016253"/>
                  <a:pt x="0" y="957496"/>
                </a:cubicBezTo>
                <a:lnTo>
                  <a:pt x="0" y="106389"/>
                </a:lnTo>
                <a:close/>
              </a:path>
            </a:pathLst>
          </a:custGeom>
          <a:solidFill>
            <a:srgbClr val="EADCF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135128" rIns="135128" bIns="427018" numCol="1" spcCol="1270" anchor="t" anchorCtr="0">
            <a:noAutofit/>
          </a:bodyPr>
          <a:lstStyle/>
          <a:p>
            <a:pPr marL="0" marR="0" lvl="0" indent="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 2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5700DAD-34A3-6F21-BCBF-9B31E6322423}"/>
              </a:ext>
            </a:extLst>
          </p:cNvPr>
          <p:cNvSpPr/>
          <p:nvPr/>
        </p:nvSpPr>
        <p:spPr>
          <a:xfrm>
            <a:off x="9258741" y="1578279"/>
            <a:ext cx="2619306" cy="5169615"/>
          </a:xfrm>
          <a:custGeom>
            <a:avLst/>
            <a:gdLst>
              <a:gd name="connsiteX0" fmla="*/ 0 w 1957299"/>
              <a:gd name="connsiteY0" fmla="*/ 195730 h 3974414"/>
              <a:gd name="connsiteX1" fmla="*/ 195730 w 1957299"/>
              <a:gd name="connsiteY1" fmla="*/ 0 h 3974414"/>
              <a:gd name="connsiteX2" fmla="*/ 1761569 w 1957299"/>
              <a:gd name="connsiteY2" fmla="*/ 0 h 3974414"/>
              <a:gd name="connsiteX3" fmla="*/ 1957299 w 1957299"/>
              <a:gd name="connsiteY3" fmla="*/ 195730 h 3974414"/>
              <a:gd name="connsiteX4" fmla="*/ 1957299 w 1957299"/>
              <a:gd name="connsiteY4" fmla="*/ 3778684 h 3974414"/>
              <a:gd name="connsiteX5" fmla="*/ 1761569 w 1957299"/>
              <a:gd name="connsiteY5" fmla="*/ 3974414 h 3974414"/>
              <a:gd name="connsiteX6" fmla="*/ 195730 w 1957299"/>
              <a:gd name="connsiteY6" fmla="*/ 3974414 h 3974414"/>
              <a:gd name="connsiteX7" fmla="*/ 0 w 1957299"/>
              <a:gd name="connsiteY7" fmla="*/ 3778684 h 3974414"/>
              <a:gd name="connsiteX8" fmla="*/ 0 w 1957299"/>
              <a:gd name="connsiteY8" fmla="*/ 195730 h 397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7299" h="3974414">
                <a:moveTo>
                  <a:pt x="0" y="195730"/>
                </a:moveTo>
                <a:cubicBezTo>
                  <a:pt x="0" y="87631"/>
                  <a:pt x="87631" y="0"/>
                  <a:pt x="195730" y="0"/>
                </a:cubicBezTo>
                <a:lnTo>
                  <a:pt x="1761569" y="0"/>
                </a:lnTo>
                <a:cubicBezTo>
                  <a:pt x="1869668" y="0"/>
                  <a:pt x="1957299" y="87631"/>
                  <a:pt x="1957299" y="195730"/>
                </a:cubicBezTo>
                <a:lnTo>
                  <a:pt x="1957299" y="3778684"/>
                </a:lnTo>
                <a:cubicBezTo>
                  <a:pt x="1957299" y="3886783"/>
                  <a:pt x="1869668" y="3974414"/>
                  <a:pt x="1761569" y="3974414"/>
                </a:cubicBezTo>
                <a:lnTo>
                  <a:pt x="195730" y="3974414"/>
                </a:lnTo>
                <a:cubicBezTo>
                  <a:pt x="87631" y="3974414"/>
                  <a:pt x="0" y="3886783"/>
                  <a:pt x="0" y="3778684"/>
                </a:cubicBezTo>
                <a:lnTo>
                  <a:pt x="0" y="195730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455" tIns="192455" rIns="192455" bIns="192455" numCol="1" spcCol="1270" anchor="t" anchorCtr="0">
            <a:noAutofit/>
          </a:bodyPr>
          <a:lstStyle/>
          <a:p>
            <a:pPr algn="just"/>
            <a:r>
              <a:rPr lang="vi-VN" sz="3400" dirty="0">
                <a:latin typeface="+mj-lt"/>
              </a:rPr>
              <a:t>Thảo luận giữa các nhóm.</a:t>
            </a:r>
            <a:endParaRPr lang="en-SG" sz="3400" dirty="0">
              <a:latin typeface="+mj-lt"/>
            </a:endParaRPr>
          </a:p>
        </p:txBody>
      </p:sp>
      <p:grpSp>
        <p:nvGrpSpPr>
          <p:cNvPr id="4" name="Google Shape;1687;p44">
            <a:extLst>
              <a:ext uri="{FF2B5EF4-FFF2-40B4-BE49-F238E27FC236}">
                <a16:creationId xmlns:a16="http://schemas.microsoft.com/office/drawing/2014/main" xmlns="" id="{21AEB3E0-D389-BC1F-3C79-765488A950FC}"/>
              </a:ext>
            </a:extLst>
          </p:cNvPr>
          <p:cNvGrpSpPr/>
          <p:nvPr/>
        </p:nvGrpSpPr>
        <p:grpSpPr>
          <a:xfrm>
            <a:off x="10744200" y="6117771"/>
            <a:ext cx="1325394" cy="740229"/>
            <a:chOff x="6477225" y="2154238"/>
            <a:chExt cx="224650" cy="124200"/>
          </a:xfrm>
        </p:grpSpPr>
        <p:sp>
          <p:nvSpPr>
            <p:cNvPr id="35" name="Google Shape;1688;p44">
              <a:extLst>
                <a:ext uri="{FF2B5EF4-FFF2-40B4-BE49-F238E27FC236}">
                  <a16:creationId xmlns:a16="http://schemas.microsoft.com/office/drawing/2014/main" xmlns="" id="{692B70EA-AA92-A1BE-3401-0AE830D78E79}"/>
                </a:ext>
              </a:extLst>
            </p:cNvPr>
            <p:cNvSpPr/>
            <p:nvPr/>
          </p:nvSpPr>
          <p:spPr>
            <a:xfrm>
              <a:off x="6477225" y="2224938"/>
              <a:ext cx="83600" cy="53325"/>
            </a:xfrm>
            <a:custGeom>
              <a:avLst/>
              <a:gdLst/>
              <a:ahLst/>
              <a:cxnLst/>
              <a:rect l="l" t="t" r="r" b="b"/>
              <a:pathLst>
                <a:path w="3344" h="2133" extrusionOk="0">
                  <a:moveTo>
                    <a:pt x="1" y="1"/>
                  </a:moveTo>
                  <a:lnTo>
                    <a:pt x="1" y="2132"/>
                  </a:lnTo>
                  <a:lnTo>
                    <a:pt x="3343" y="2132"/>
                  </a:lnTo>
                  <a:lnTo>
                    <a:pt x="3343" y="1"/>
                  </a:lnTo>
                  <a:close/>
                </a:path>
              </a:pathLst>
            </a:custGeom>
            <a:solidFill>
              <a:srgbClr val="F09574"/>
            </a:solidFill>
            <a:ln w="19050">
              <a:solidFill>
                <a:srgbClr val="06060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1689;p44">
              <a:extLst>
                <a:ext uri="{FF2B5EF4-FFF2-40B4-BE49-F238E27FC236}">
                  <a16:creationId xmlns:a16="http://schemas.microsoft.com/office/drawing/2014/main" xmlns="" id="{6D6A8064-6124-40C8-708F-023D2BF55DC4}"/>
                </a:ext>
              </a:extLst>
            </p:cNvPr>
            <p:cNvSpPr/>
            <p:nvPr/>
          </p:nvSpPr>
          <p:spPr>
            <a:xfrm>
              <a:off x="6560800" y="2224938"/>
              <a:ext cx="128225" cy="53500"/>
            </a:xfrm>
            <a:custGeom>
              <a:avLst/>
              <a:gdLst/>
              <a:ahLst/>
              <a:cxnLst/>
              <a:rect l="l" t="t" r="r" b="b"/>
              <a:pathLst>
                <a:path w="5129" h="2140" extrusionOk="0">
                  <a:moveTo>
                    <a:pt x="0" y="1"/>
                  </a:moveTo>
                  <a:lnTo>
                    <a:pt x="0" y="2140"/>
                  </a:lnTo>
                  <a:lnTo>
                    <a:pt x="5129" y="2140"/>
                  </a:lnTo>
                  <a:lnTo>
                    <a:pt x="5129" y="1"/>
                  </a:lnTo>
                  <a:close/>
                </a:path>
              </a:pathLst>
            </a:custGeom>
            <a:solidFill>
              <a:srgbClr val="F09574"/>
            </a:solidFill>
            <a:ln w="19050">
              <a:solidFill>
                <a:srgbClr val="06060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1690;p44">
              <a:extLst>
                <a:ext uri="{FF2B5EF4-FFF2-40B4-BE49-F238E27FC236}">
                  <a16:creationId xmlns:a16="http://schemas.microsoft.com/office/drawing/2014/main" xmlns="" id="{646AE837-EB79-4713-905C-0C47BA42DDDC}"/>
                </a:ext>
              </a:extLst>
            </p:cNvPr>
            <p:cNvSpPr/>
            <p:nvPr/>
          </p:nvSpPr>
          <p:spPr>
            <a:xfrm>
              <a:off x="6477225" y="2234138"/>
              <a:ext cx="65775" cy="34925"/>
            </a:xfrm>
            <a:custGeom>
              <a:avLst/>
              <a:gdLst/>
              <a:ahLst/>
              <a:cxnLst/>
              <a:rect l="l" t="t" r="r" b="b"/>
              <a:pathLst>
                <a:path w="2631" h="1397" extrusionOk="0">
                  <a:moveTo>
                    <a:pt x="1" y="1"/>
                  </a:moveTo>
                  <a:lnTo>
                    <a:pt x="1" y="1396"/>
                  </a:lnTo>
                  <a:lnTo>
                    <a:pt x="2630" y="1396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6060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Google Shape;1691;p44">
              <a:extLst>
                <a:ext uri="{FF2B5EF4-FFF2-40B4-BE49-F238E27FC236}">
                  <a16:creationId xmlns:a16="http://schemas.microsoft.com/office/drawing/2014/main" xmlns="" id="{2DBF8C18-79B7-7013-3288-93B480E000AE}"/>
                </a:ext>
              </a:extLst>
            </p:cNvPr>
            <p:cNvSpPr/>
            <p:nvPr/>
          </p:nvSpPr>
          <p:spPr>
            <a:xfrm>
              <a:off x="6560800" y="2224938"/>
              <a:ext cx="25" cy="53500"/>
            </a:xfrm>
            <a:custGeom>
              <a:avLst/>
              <a:gdLst/>
              <a:ahLst/>
              <a:cxnLst/>
              <a:rect l="l" t="t" r="r" b="b"/>
              <a:pathLst>
                <a:path w="1" h="2140" fill="none" extrusionOk="0">
                  <a:moveTo>
                    <a:pt x="0" y="1"/>
                  </a:moveTo>
                  <a:lnTo>
                    <a:pt x="0" y="214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Google Shape;1692;p44">
              <a:extLst>
                <a:ext uri="{FF2B5EF4-FFF2-40B4-BE49-F238E27FC236}">
                  <a16:creationId xmlns:a16="http://schemas.microsoft.com/office/drawing/2014/main" xmlns="" id="{93BA9B3C-20B1-09C4-7689-A1D3E0B2038F}"/>
                </a:ext>
              </a:extLst>
            </p:cNvPr>
            <p:cNvSpPr/>
            <p:nvPr/>
          </p:nvSpPr>
          <p:spPr>
            <a:xfrm>
              <a:off x="6574200" y="2224938"/>
              <a:ext cx="25" cy="53500"/>
            </a:xfrm>
            <a:custGeom>
              <a:avLst/>
              <a:gdLst/>
              <a:ahLst/>
              <a:cxnLst/>
              <a:rect l="l" t="t" r="r" b="b"/>
              <a:pathLst>
                <a:path w="1" h="2140" fill="none" extrusionOk="0">
                  <a:moveTo>
                    <a:pt x="1" y="1"/>
                  </a:moveTo>
                  <a:lnTo>
                    <a:pt x="1" y="214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1693;p44">
              <a:extLst>
                <a:ext uri="{FF2B5EF4-FFF2-40B4-BE49-F238E27FC236}">
                  <a16:creationId xmlns:a16="http://schemas.microsoft.com/office/drawing/2014/main" xmlns="" id="{C60BFF23-8651-CAF6-7F98-CDF45EF6EE4E}"/>
                </a:ext>
              </a:extLst>
            </p:cNvPr>
            <p:cNvSpPr/>
            <p:nvPr/>
          </p:nvSpPr>
          <p:spPr>
            <a:xfrm>
              <a:off x="6477225" y="2255413"/>
              <a:ext cx="65575" cy="25"/>
            </a:xfrm>
            <a:custGeom>
              <a:avLst/>
              <a:gdLst/>
              <a:ahLst/>
              <a:cxnLst/>
              <a:rect l="l" t="t" r="r" b="b"/>
              <a:pathLst>
                <a:path w="2623" h="1" fill="none" extrusionOk="0">
                  <a:moveTo>
                    <a:pt x="2623" y="1"/>
                  </a:moveTo>
                  <a:lnTo>
                    <a:pt x="1" y="1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1694;p44">
              <a:extLst>
                <a:ext uri="{FF2B5EF4-FFF2-40B4-BE49-F238E27FC236}">
                  <a16:creationId xmlns:a16="http://schemas.microsoft.com/office/drawing/2014/main" xmlns="" id="{26614377-99E6-91E0-7AFE-03F45667B484}"/>
                </a:ext>
              </a:extLst>
            </p:cNvPr>
            <p:cNvSpPr/>
            <p:nvPr/>
          </p:nvSpPr>
          <p:spPr>
            <a:xfrm>
              <a:off x="6477225" y="2242588"/>
              <a:ext cx="65575" cy="25"/>
            </a:xfrm>
            <a:custGeom>
              <a:avLst/>
              <a:gdLst/>
              <a:ahLst/>
              <a:cxnLst/>
              <a:rect l="l" t="t" r="r" b="b"/>
              <a:pathLst>
                <a:path w="2623" h="1" fill="none" extrusionOk="0">
                  <a:moveTo>
                    <a:pt x="2623" y="0"/>
                  </a:moveTo>
                  <a:lnTo>
                    <a:pt x="1" y="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1695;p44">
              <a:extLst>
                <a:ext uri="{FF2B5EF4-FFF2-40B4-BE49-F238E27FC236}">
                  <a16:creationId xmlns:a16="http://schemas.microsoft.com/office/drawing/2014/main" xmlns="" id="{1EF8AD16-CE48-F835-C7E6-DCA7B4AB7DE8}"/>
                </a:ext>
              </a:extLst>
            </p:cNvPr>
            <p:cNvSpPr/>
            <p:nvPr/>
          </p:nvSpPr>
          <p:spPr>
            <a:xfrm>
              <a:off x="6586475" y="2236638"/>
              <a:ext cx="80900" cy="31275"/>
            </a:xfrm>
            <a:custGeom>
              <a:avLst/>
              <a:gdLst/>
              <a:ahLst/>
              <a:cxnLst/>
              <a:rect l="l" t="t" r="r" b="b"/>
              <a:pathLst>
                <a:path w="3236" h="1251" fill="none" extrusionOk="0">
                  <a:moveTo>
                    <a:pt x="3235" y="1250"/>
                  </a:moveTo>
                  <a:lnTo>
                    <a:pt x="0" y="1250"/>
                  </a:lnTo>
                  <a:lnTo>
                    <a:pt x="0" y="1"/>
                  </a:lnTo>
                  <a:lnTo>
                    <a:pt x="3235" y="1"/>
                  </a:lnTo>
                  <a:close/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1696;p44">
              <a:extLst>
                <a:ext uri="{FF2B5EF4-FFF2-40B4-BE49-F238E27FC236}">
                  <a16:creationId xmlns:a16="http://schemas.microsoft.com/office/drawing/2014/main" xmlns="" id="{A203E7D4-403E-40F5-9917-4FAF5EC58480}"/>
                </a:ext>
              </a:extLst>
            </p:cNvPr>
            <p:cNvSpPr/>
            <p:nvPr/>
          </p:nvSpPr>
          <p:spPr>
            <a:xfrm>
              <a:off x="6597775" y="2154238"/>
              <a:ext cx="104100" cy="124200"/>
            </a:xfrm>
            <a:custGeom>
              <a:avLst/>
              <a:gdLst/>
              <a:ahLst/>
              <a:cxnLst/>
              <a:rect l="l" t="t" r="r" b="b"/>
              <a:pathLst>
                <a:path w="4164" h="4968" extrusionOk="0">
                  <a:moveTo>
                    <a:pt x="1" y="0"/>
                  </a:moveTo>
                  <a:lnTo>
                    <a:pt x="836" y="4968"/>
                  </a:lnTo>
                  <a:lnTo>
                    <a:pt x="4163" y="4968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rgbClr val="9C8E57"/>
            </a:solidFill>
            <a:ln w="19050">
              <a:solidFill>
                <a:srgbClr val="06060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1697;p44">
              <a:extLst>
                <a:ext uri="{FF2B5EF4-FFF2-40B4-BE49-F238E27FC236}">
                  <a16:creationId xmlns:a16="http://schemas.microsoft.com/office/drawing/2014/main" xmlns="" id="{C3496A15-F809-BAE9-3E96-9547CFBF6238}"/>
                </a:ext>
              </a:extLst>
            </p:cNvPr>
            <p:cNvSpPr/>
            <p:nvPr/>
          </p:nvSpPr>
          <p:spPr>
            <a:xfrm>
              <a:off x="6624425" y="2180113"/>
              <a:ext cx="53875" cy="65175"/>
            </a:xfrm>
            <a:custGeom>
              <a:avLst/>
              <a:gdLst/>
              <a:ahLst/>
              <a:cxnLst/>
              <a:rect l="l" t="t" r="r" b="b"/>
              <a:pathLst>
                <a:path w="2155" h="2607" extrusionOk="0">
                  <a:moveTo>
                    <a:pt x="146" y="0"/>
                  </a:moveTo>
                  <a:cubicBezTo>
                    <a:pt x="62" y="0"/>
                    <a:pt x="0" y="77"/>
                    <a:pt x="8" y="169"/>
                  </a:cubicBezTo>
                  <a:lnTo>
                    <a:pt x="407" y="2492"/>
                  </a:lnTo>
                  <a:cubicBezTo>
                    <a:pt x="414" y="2561"/>
                    <a:pt x="476" y="2607"/>
                    <a:pt x="537" y="2607"/>
                  </a:cubicBezTo>
                  <a:lnTo>
                    <a:pt x="2001" y="2607"/>
                  </a:lnTo>
                  <a:cubicBezTo>
                    <a:pt x="2085" y="2607"/>
                    <a:pt x="2154" y="2530"/>
                    <a:pt x="2139" y="2446"/>
                  </a:cubicBezTo>
                  <a:lnTo>
                    <a:pt x="1748" y="123"/>
                  </a:lnTo>
                  <a:cubicBezTo>
                    <a:pt x="1740" y="54"/>
                    <a:pt x="1679" y="0"/>
                    <a:pt x="1610" y="0"/>
                  </a:cubicBezTo>
                  <a:close/>
                </a:path>
              </a:pathLst>
            </a:custGeom>
            <a:solidFill>
              <a:srgbClr val="C5B67B"/>
            </a:solidFill>
            <a:ln w="19050">
              <a:solidFill>
                <a:srgbClr val="06060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1698;p44">
              <a:extLst>
                <a:ext uri="{FF2B5EF4-FFF2-40B4-BE49-F238E27FC236}">
                  <a16:creationId xmlns:a16="http://schemas.microsoft.com/office/drawing/2014/main" xmlns="" id="{944CF720-E4DB-D54A-21A2-9552AA289BCD}"/>
                </a:ext>
              </a:extLst>
            </p:cNvPr>
            <p:cNvSpPr/>
            <p:nvPr/>
          </p:nvSpPr>
          <p:spPr>
            <a:xfrm>
              <a:off x="6577075" y="2154238"/>
              <a:ext cx="41625" cy="124200"/>
            </a:xfrm>
            <a:custGeom>
              <a:avLst/>
              <a:gdLst/>
              <a:ahLst/>
              <a:cxnLst/>
              <a:rect l="l" t="t" r="r" b="b"/>
              <a:pathLst>
                <a:path w="1665" h="4968" extrusionOk="0">
                  <a:moveTo>
                    <a:pt x="1" y="0"/>
                  </a:moveTo>
                  <a:lnTo>
                    <a:pt x="836" y="4968"/>
                  </a:lnTo>
                  <a:lnTo>
                    <a:pt x="1664" y="4968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C5B67B"/>
            </a:solidFill>
            <a:ln w="19050">
              <a:solidFill>
                <a:srgbClr val="06060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9" name="Google Shape;1699;p44">
              <a:extLst>
                <a:ext uri="{FF2B5EF4-FFF2-40B4-BE49-F238E27FC236}">
                  <a16:creationId xmlns:a16="http://schemas.microsoft.com/office/drawing/2014/main" xmlns="" id="{BBAE6876-63F5-DC4E-C39F-90A9CCC5AFD8}"/>
                </a:ext>
              </a:extLst>
            </p:cNvPr>
            <p:cNvSpPr/>
            <p:nvPr/>
          </p:nvSpPr>
          <p:spPr>
            <a:xfrm>
              <a:off x="6597775" y="2154238"/>
              <a:ext cx="20925" cy="124200"/>
            </a:xfrm>
            <a:custGeom>
              <a:avLst/>
              <a:gdLst/>
              <a:ahLst/>
              <a:cxnLst/>
              <a:rect l="l" t="t" r="r" b="b"/>
              <a:pathLst>
                <a:path w="837" h="4968" fill="none" extrusionOk="0">
                  <a:moveTo>
                    <a:pt x="1" y="0"/>
                  </a:moveTo>
                  <a:lnTo>
                    <a:pt x="836" y="4968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1700;p44">
              <a:extLst>
                <a:ext uri="{FF2B5EF4-FFF2-40B4-BE49-F238E27FC236}">
                  <a16:creationId xmlns:a16="http://schemas.microsoft.com/office/drawing/2014/main" xmlns="" id="{77FC759A-4D07-DE3B-A812-18ADFDFF0DC5}"/>
                </a:ext>
              </a:extLst>
            </p:cNvPr>
            <p:cNvSpPr/>
            <p:nvPr/>
          </p:nvSpPr>
          <p:spPr>
            <a:xfrm>
              <a:off x="6621550" y="2165913"/>
              <a:ext cx="45050" cy="25"/>
            </a:xfrm>
            <a:custGeom>
              <a:avLst/>
              <a:gdLst/>
              <a:ahLst/>
              <a:cxnLst/>
              <a:rect l="l" t="t" r="r" b="b"/>
              <a:pathLst>
                <a:path w="1802" h="1" fill="none" extrusionOk="0">
                  <a:moveTo>
                    <a:pt x="0" y="1"/>
                  </a:moveTo>
                  <a:lnTo>
                    <a:pt x="1802" y="1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1701;p44">
              <a:extLst>
                <a:ext uri="{FF2B5EF4-FFF2-40B4-BE49-F238E27FC236}">
                  <a16:creationId xmlns:a16="http://schemas.microsoft.com/office/drawing/2014/main" xmlns="" id="{65B64153-33C5-4CED-1759-94D626916623}"/>
                </a:ext>
              </a:extLst>
            </p:cNvPr>
            <p:cNvSpPr/>
            <p:nvPr/>
          </p:nvSpPr>
          <p:spPr>
            <a:xfrm>
              <a:off x="6645125" y="2257913"/>
              <a:ext cx="27050" cy="25"/>
            </a:xfrm>
            <a:custGeom>
              <a:avLst/>
              <a:gdLst/>
              <a:ahLst/>
              <a:cxnLst/>
              <a:rect l="l" t="t" r="r" b="b"/>
              <a:pathLst>
                <a:path w="1082" h="1" fill="none" extrusionOk="0">
                  <a:moveTo>
                    <a:pt x="0" y="0"/>
                  </a:moveTo>
                  <a:lnTo>
                    <a:pt x="1081" y="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Google Shape;1702;p44">
              <a:extLst>
                <a:ext uri="{FF2B5EF4-FFF2-40B4-BE49-F238E27FC236}">
                  <a16:creationId xmlns:a16="http://schemas.microsoft.com/office/drawing/2014/main" xmlns="" id="{0EBDF24B-0C0F-9804-068C-2379D23CD006}"/>
                </a:ext>
              </a:extLst>
            </p:cNvPr>
            <p:cNvSpPr/>
            <p:nvPr/>
          </p:nvSpPr>
          <p:spPr>
            <a:xfrm>
              <a:off x="6636300" y="2267113"/>
              <a:ext cx="44875" cy="25"/>
            </a:xfrm>
            <a:custGeom>
              <a:avLst/>
              <a:gdLst/>
              <a:ahLst/>
              <a:cxnLst/>
              <a:rect l="l" t="t" r="r" b="b"/>
              <a:pathLst>
                <a:path w="1795" h="1" fill="none" extrusionOk="0">
                  <a:moveTo>
                    <a:pt x="1" y="0"/>
                  </a:moveTo>
                  <a:lnTo>
                    <a:pt x="1794" y="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1703;p44">
              <a:extLst>
                <a:ext uri="{FF2B5EF4-FFF2-40B4-BE49-F238E27FC236}">
                  <a16:creationId xmlns:a16="http://schemas.microsoft.com/office/drawing/2014/main" xmlns="" id="{F2CEFAEE-2163-1D18-DD1B-C266F3624B2F}"/>
                </a:ext>
              </a:extLst>
            </p:cNvPr>
            <p:cNvSpPr/>
            <p:nvPr/>
          </p:nvSpPr>
          <p:spPr>
            <a:xfrm>
              <a:off x="6578225" y="2162463"/>
              <a:ext cx="20725" cy="25"/>
            </a:xfrm>
            <a:custGeom>
              <a:avLst/>
              <a:gdLst/>
              <a:ahLst/>
              <a:cxnLst/>
              <a:rect l="l" t="t" r="r" b="b"/>
              <a:pathLst>
                <a:path w="829" h="1" fill="none" extrusionOk="0">
                  <a:moveTo>
                    <a:pt x="1" y="1"/>
                  </a:moveTo>
                  <a:lnTo>
                    <a:pt x="829" y="1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1704;p44">
              <a:extLst>
                <a:ext uri="{FF2B5EF4-FFF2-40B4-BE49-F238E27FC236}">
                  <a16:creationId xmlns:a16="http://schemas.microsoft.com/office/drawing/2014/main" xmlns="" id="{E626C6E5-8693-9CFD-AA20-570BC62264A6}"/>
                </a:ext>
              </a:extLst>
            </p:cNvPr>
            <p:cNvSpPr/>
            <p:nvPr/>
          </p:nvSpPr>
          <p:spPr>
            <a:xfrm>
              <a:off x="6579375" y="2169938"/>
              <a:ext cx="20725" cy="25"/>
            </a:xfrm>
            <a:custGeom>
              <a:avLst/>
              <a:gdLst/>
              <a:ahLst/>
              <a:cxnLst/>
              <a:rect l="l" t="t" r="r" b="b"/>
              <a:pathLst>
                <a:path w="829" h="1" fill="none" extrusionOk="0">
                  <a:moveTo>
                    <a:pt x="1" y="1"/>
                  </a:moveTo>
                  <a:lnTo>
                    <a:pt x="829" y="1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1705;p44">
              <a:extLst>
                <a:ext uri="{FF2B5EF4-FFF2-40B4-BE49-F238E27FC236}">
                  <a16:creationId xmlns:a16="http://schemas.microsoft.com/office/drawing/2014/main" xmlns="" id="{147F3A19-5A88-9CB2-5629-207E2F3ECC53}"/>
                </a:ext>
              </a:extLst>
            </p:cNvPr>
            <p:cNvSpPr/>
            <p:nvPr/>
          </p:nvSpPr>
          <p:spPr>
            <a:xfrm>
              <a:off x="6596250" y="2268838"/>
              <a:ext cx="20900" cy="25"/>
            </a:xfrm>
            <a:custGeom>
              <a:avLst/>
              <a:gdLst/>
              <a:ahLst/>
              <a:cxnLst/>
              <a:rect l="l" t="t" r="r" b="b"/>
              <a:pathLst>
                <a:path w="836" h="1" fill="none" extrusionOk="0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1706;p44">
              <a:extLst>
                <a:ext uri="{FF2B5EF4-FFF2-40B4-BE49-F238E27FC236}">
                  <a16:creationId xmlns:a16="http://schemas.microsoft.com/office/drawing/2014/main" xmlns="" id="{FC6BED60-BB25-A357-81B2-D02AED80194C}"/>
                </a:ext>
              </a:extLst>
            </p:cNvPr>
            <p:cNvSpPr/>
            <p:nvPr/>
          </p:nvSpPr>
          <p:spPr>
            <a:xfrm>
              <a:off x="6595100" y="2260988"/>
              <a:ext cx="20725" cy="25"/>
            </a:xfrm>
            <a:custGeom>
              <a:avLst/>
              <a:gdLst/>
              <a:ahLst/>
              <a:cxnLst/>
              <a:rect l="l" t="t" r="r" b="b"/>
              <a:pathLst>
                <a:path w="829" h="1" fill="none" extrusionOk="0">
                  <a:moveTo>
                    <a:pt x="0" y="0"/>
                  </a:moveTo>
                  <a:lnTo>
                    <a:pt x="828" y="0"/>
                  </a:lnTo>
                </a:path>
              </a:pathLst>
            </a:custGeom>
            <a:solidFill>
              <a:srgbClr val="060606"/>
            </a:solidFill>
            <a:ln w="190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" name="Picture 4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xmlns="" id="{FDF367A6-F374-6DFA-98A7-7DB70201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5" y="2341961"/>
            <a:ext cx="5496637" cy="54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A86252-AF04-FD83-86C4-7436A922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515754-FB45-67E8-2C7F-D287D497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14EB46-BAC2-483D-3C1E-C744449858E4}"/>
              </a:ext>
            </a:extLst>
          </p:cNvPr>
          <p:cNvSpPr txBox="1"/>
          <p:nvPr/>
        </p:nvSpPr>
        <p:spPr>
          <a:xfrm>
            <a:off x="2705623" y="253051"/>
            <a:ext cx="6733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nhiệm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vụ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thảo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luận</a:t>
            </a:r>
            <a:endParaRPr kumimoji="0" lang="en-SG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" name="Google Shape;660;p56">
            <a:extLst>
              <a:ext uri="{FF2B5EF4-FFF2-40B4-BE49-F238E27FC236}">
                <a16:creationId xmlns:a16="http://schemas.microsoft.com/office/drawing/2014/main" xmlns="" id="{F0EC7DED-F645-0D35-0E07-8EEB93ACA87B}"/>
              </a:ext>
            </a:extLst>
          </p:cNvPr>
          <p:cNvCxnSpPr>
            <a:cxnSpLocks/>
          </p:cNvCxnSpPr>
          <p:nvPr/>
        </p:nvCxnSpPr>
        <p:spPr>
          <a:xfrm flipH="1">
            <a:off x="2562101" y="1528259"/>
            <a:ext cx="2243600" cy="805200"/>
          </a:xfrm>
          <a:prstGeom prst="bentConnector2">
            <a:avLst/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660;p56">
            <a:extLst>
              <a:ext uri="{FF2B5EF4-FFF2-40B4-BE49-F238E27FC236}">
                <a16:creationId xmlns:a16="http://schemas.microsoft.com/office/drawing/2014/main" xmlns="" id="{78EEB2CE-11ED-669E-B450-B1A5F87E6FA3}"/>
              </a:ext>
            </a:extLst>
          </p:cNvPr>
          <p:cNvCxnSpPr>
            <a:cxnSpLocks/>
          </p:cNvCxnSpPr>
          <p:nvPr/>
        </p:nvCxnSpPr>
        <p:spPr>
          <a:xfrm>
            <a:off x="8517719" y="1528259"/>
            <a:ext cx="1954985" cy="8964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76;p56">
            <a:extLst>
              <a:ext uri="{FF2B5EF4-FFF2-40B4-BE49-F238E27FC236}">
                <a16:creationId xmlns:a16="http://schemas.microsoft.com/office/drawing/2014/main" xmlns="" id="{5E737788-1FC8-3673-F2D9-AE1D1559F17C}"/>
              </a:ext>
            </a:extLst>
          </p:cNvPr>
          <p:cNvSpPr/>
          <p:nvPr/>
        </p:nvSpPr>
        <p:spPr>
          <a:xfrm>
            <a:off x="3563904" y="1120429"/>
            <a:ext cx="4953816" cy="743838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373579"/>
          </a:solidFill>
          <a:ln>
            <a:noFill/>
          </a:ln>
        </p:spPr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7" name="Google Shape;661;p56">
            <a:extLst>
              <a:ext uri="{FF2B5EF4-FFF2-40B4-BE49-F238E27FC236}">
                <a16:creationId xmlns:a16="http://schemas.microsoft.com/office/drawing/2014/main" xmlns="" id="{0E631FEB-E4C1-D69E-1EC2-C6062C10417B}"/>
              </a:ext>
            </a:extLst>
          </p:cNvPr>
          <p:cNvSpPr txBox="1"/>
          <p:nvPr/>
        </p:nvSpPr>
        <p:spPr>
          <a:xfrm>
            <a:off x="3446117" y="1184531"/>
            <a:ext cx="4953817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8" name="Google Shape;678;p56">
            <a:extLst>
              <a:ext uri="{FF2B5EF4-FFF2-40B4-BE49-F238E27FC236}">
                <a16:creationId xmlns:a16="http://schemas.microsoft.com/office/drawing/2014/main" xmlns="" id="{D8C594F1-0750-0E3F-95D9-2FCED16AD37B}"/>
              </a:ext>
            </a:extLst>
          </p:cNvPr>
          <p:cNvSpPr/>
          <p:nvPr/>
        </p:nvSpPr>
        <p:spPr>
          <a:xfrm>
            <a:off x="8282150" y="2091107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3" name="Google Shape;670;p56">
            <a:extLst>
              <a:ext uri="{FF2B5EF4-FFF2-40B4-BE49-F238E27FC236}">
                <a16:creationId xmlns:a16="http://schemas.microsoft.com/office/drawing/2014/main" xmlns="" id="{689D67DE-E37A-743D-52EC-A6A4EA37F617}"/>
              </a:ext>
            </a:extLst>
          </p:cNvPr>
          <p:cNvSpPr txBox="1"/>
          <p:nvPr/>
        </p:nvSpPr>
        <p:spPr>
          <a:xfrm>
            <a:off x="8517718" y="2221069"/>
            <a:ext cx="2692000" cy="42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02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4" name="Google Shape;682;p56">
            <a:extLst>
              <a:ext uri="{FF2B5EF4-FFF2-40B4-BE49-F238E27FC236}">
                <a16:creationId xmlns:a16="http://schemas.microsoft.com/office/drawing/2014/main" xmlns="" id="{3ECAFDBB-CD08-5D76-B976-E88A9B139546}"/>
              </a:ext>
            </a:extLst>
          </p:cNvPr>
          <p:cNvSpPr/>
          <p:nvPr/>
        </p:nvSpPr>
        <p:spPr>
          <a:xfrm>
            <a:off x="1103433" y="2091102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5" name="Google Shape;664;p56">
            <a:extLst>
              <a:ext uri="{FF2B5EF4-FFF2-40B4-BE49-F238E27FC236}">
                <a16:creationId xmlns:a16="http://schemas.microsoft.com/office/drawing/2014/main" xmlns="" id="{0459F606-F5D2-1270-74FB-C2B80E591464}"/>
              </a:ext>
            </a:extLst>
          </p:cNvPr>
          <p:cNvSpPr txBox="1"/>
          <p:nvPr/>
        </p:nvSpPr>
        <p:spPr>
          <a:xfrm>
            <a:off x="1191138" y="2113471"/>
            <a:ext cx="26920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01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1B44EE-63EB-E55A-FD3C-32CEC657A93B}"/>
              </a:ext>
            </a:extLst>
          </p:cNvPr>
          <p:cNvSpPr txBox="1"/>
          <p:nvPr/>
        </p:nvSpPr>
        <p:spPr>
          <a:xfrm>
            <a:off x="223722" y="2961543"/>
            <a:ext cx="43011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Khi thảo luận, cần bám sát mục tiêu của buổi thảo luận, tránh xa đề, lạc đề, cần lắng nghe, ghi chép ý kiến của các bạn; </a:t>
            </a:r>
            <a:endParaRPr kumimoji="0" lang="en-SG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335FE0-DE12-ACFB-9B11-FC498B2B56F9}"/>
              </a:ext>
            </a:extLst>
          </p:cNvPr>
          <p:cNvSpPr txBox="1"/>
          <p:nvPr/>
        </p:nvSpPr>
        <p:spPr>
          <a:xfrm>
            <a:off x="8282150" y="2918793"/>
            <a:ext cx="34053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tích cực đóng góp ý kiến, phản hồi ý kiến của các bạn.</a:t>
            </a:r>
            <a:endParaRPr lang="en-SG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xmlns="" id="{D80B06F7-1112-9864-EC44-7DE196CA5A83}"/>
              </a:ext>
            </a:extLst>
          </p:cNvPr>
          <p:cNvSpPr/>
          <p:nvPr/>
        </p:nvSpPr>
        <p:spPr>
          <a:xfrm>
            <a:off x="4421385" y="3522961"/>
            <a:ext cx="3860765" cy="3322204"/>
          </a:xfrm>
          <a:custGeom>
            <a:avLst/>
            <a:gdLst/>
            <a:ahLst/>
            <a:cxnLst/>
            <a:rect l="l" t="t" r="r" b="b"/>
            <a:pathLst>
              <a:path w="2706998" h="2401846">
                <a:moveTo>
                  <a:pt x="0" y="0"/>
                </a:moveTo>
                <a:lnTo>
                  <a:pt x="2706998" y="0"/>
                </a:lnTo>
                <a:lnTo>
                  <a:pt x="2706998" y="2401846"/>
                </a:lnTo>
                <a:lnTo>
                  <a:pt x="0" y="2401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9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477767-19AA-5FFD-481B-EE7FF02E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E5D0E9-2F1D-A616-0F22-10D74E0C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3A82FE-6354-A05E-9A84-86E8A12B8921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xmlns="" id="{8A2A15E6-277F-5515-EB1A-064B3B04D0C8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F9BCA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xmlns="" id="{B1A52493-D9E8-EC7A-A084-D99F1D30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FECEB8-193F-AE08-6365-D1977F7CC16B}"/>
              </a:ext>
            </a:extLst>
          </p:cNvPr>
          <p:cNvSpPr txBox="1"/>
          <p:nvPr/>
        </p:nvSpPr>
        <p:spPr>
          <a:xfrm>
            <a:off x="2362365" y="2711173"/>
            <a:ext cx="70003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latin typeface="+mj-lt"/>
              </a:rPr>
              <a:t>Hoạt động trao đổi, đánh giá, rút kinh nghiệm</a:t>
            </a:r>
            <a:endParaRPr lang="en-SG" sz="6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7F6A16-52B7-A93E-82AD-7A4F0BC39022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2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E4C921-2150-6576-98E8-59CC6E0C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095412-51CB-0D04-9B67-3E87595C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0A074-EAE3-ED87-71F7-6DEBADC6DCA7}"/>
              </a:ext>
            </a:extLst>
          </p:cNvPr>
          <p:cNvSpPr txBox="1"/>
          <p:nvPr/>
        </p:nvSpPr>
        <p:spPr>
          <a:xfrm>
            <a:off x="2768252" y="253051"/>
            <a:ext cx="7340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3. Trao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đổi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đánh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giá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rút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kinh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nghiệm</a:t>
            </a:r>
            <a:endParaRPr kumimoji="0" lang="en-SG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" name="Google Shape;660;p56">
            <a:extLst>
              <a:ext uri="{FF2B5EF4-FFF2-40B4-BE49-F238E27FC236}">
                <a16:creationId xmlns:a16="http://schemas.microsoft.com/office/drawing/2014/main" xmlns="" id="{1B6002F7-A2B8-91B0-D885-86D2BBC70907}"/>
              </a:ext>
            </a:extLst>
          </p:cNvPr>
          <p:cNvCxnSpPr>
            <a:cxnSpLocks/>
          </p:cNvCxnSpPr>
          <p:nvPr/>
        </p:nvCxnSpPr>
        <p:spPr>
          <a:xfrm flipH="1">
            <a:off x="2562101" y="1528259"/>
            <a:ext cx="2243600" cy="805200"/>
          </a:xfrm>
          <a:prstGeom prst="bentConnector2">
            <a:avLst/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660;p56">
            <a:extLst>
              <a:ext uri="{FF2B5EF4-FFF2-40B4-BE49-F238E27FC236}">
                <a16:creationId xmlns:a16="http://schemas.microsoft.com/office/drawing/2014/main" xmlns="" id="{740C70BE-2A64-9161-FB8E-89408E7B2CFA}"/>
              </a:ext>
            </a:extLst>
          </p:cNvPr>
          <p:cNvCxnSpPr>
            <a:cxnSpLocks/>
          </p:cNvCxnSpPr>
          <p:nvPr/>
        </p:nvCxnSpPr>
        <p:spPr>
          <a:xfrm>
            <a:off x="8517719" y="1528259"/>
            <a:ext cx="1954985" cy="8964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3735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76;p56">
            <a:extLst>
              <a:ext uri="{FF2B5EF4-FFF2-40B4-BE49-F238E27FC236}">
                <a16:creationId xmlns:a16="http://schemas.microsoft.com/office/drawing/2014/main" xmlns="" id="{7EFC5677-AFD2-08D3-4A3A-5B6AB612A60B}"/>
              </a:ext>
            </a:extLst>
          </p:cNvPr>
          <p:cNvSpPr/>
          <p:nvPr/>
        </p:nvSpPr>
        <p:spPr>
          <a:xfrm>
            <a:off x="3563904" y="1120429"/>
            <a:ext cx="4953816" cy="743838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373579"/>
          </a:solidFill>
          <a:ln>
            <a:noFill/>
          </a:ln>
        </p:spPr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7" name="Google Shape;661;p56">
            <a:extLst>
              <a:ext uri="{FF2B5EF4-FFF2-40B4-BE49-F238E27FC236}">
                <a16:creationId xmlns:a16="http://schemas.microsoft.com/office/drawing/2014/main" xmlns="" id="{6DCD77AD-CEAA-EE98-F40D-1076467A6381}"/>
              </a:ext>
            </a:extLst>
          </p:cNvPr>
          <p:cNvSpPr txBox="1"/>
          <p:nvPr/>
        </p:nvSpPr>
        <p:spPr>
          <a:xfrm>
            <a:off x="3446117" y="1184531"/>
            <a:ext cx="4953817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 VỤ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8" name="Google Shape;678;p56">
            <a:extLst>
              <a:ext uri="{FF2B5EF4-FFF2-40B4-BE49-F238E27FC236}">
                <a16:creationId xmlns:a16="http://schemas.microsoft.com/office/drawing/2014/main" xmlns="" id="{12E507D2-C053-05F1-B9E0-A8FA63FFD83F}"/>
              </a:ext>
            </a:extLst>
          </p:cNvPr>
          <p:cNvSpPr/>
          <p:nvPr/>
        </p:nvSpPr>
        <p:spPr>
          <a:xfrm>
            <a:off x="8282150" y="2091107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3" name="Google Shape;670;p56">
            <a:extLst>
              <a:ext uri="{FF2B5EF4-FFF2-40B4-BE49-F238E27FC236}">
                <a16:creationId xmlns:a16="http://schemas.microsoft.com/office/drawing/2014/main" xmlns="" id="{DAE6DA4B-C888-490C-C1BE-C51A801ED889}"/>
              </a:ext>
            </a:extLst>
          </p:cNvPr>
          <p:cNvSpPr txBox="1"/>
          <p:nvPr/>
        </p:nvSpPr>
        <p:spPr>
          <a:xfrm>
            <a:off x="8517718" y="2221069"/>
            <a:ext cx="2692000" cy="42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02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4" name="Google Shape;682;p56">
            <a:extLst>
              <a:ext uri="{FF2B5EF4-FFF2-40B4-BE49-F238E27FC236}">
                <a16:creationId xmlns:a16="http://schemas.microsoft.com/office/drawing/2014/main" xmlns="" id="{8F039D5E-9B54-8013-A503-E3E70C9EDB15}"/>
              </a:ext>
            </a:extLst>
          </p:cNvPr>
          <p:cNvSpPr/>
          <p:nvPr/>
        </p:nvSpPr>
        <p:spPr>
          <a:xfrm>
            <a:off x="1103433" y="2091102"/>
            <a:ext cx="3163136" cy="661470"/>
          </a:xfrm>
          <a:custGeom>
            <a:avLst/>
            <a:gdLst/>
            <a:ahLst/>
            <a:cxnLst/>
            <a:rect l="l" t="t" r="r" b="b"/>
            <a:pathLst>
              <a:path w="101296" h="29187" extrusionOk="0">
                <a:moveTo>
                  <a:pt x="0" y="0"/>
                </a:moveTo>
                <a:lnTo>
                  <a:pt x="2003" y="29187"/>
                </a:lnTo>
                <a:lnTo>
                  <a:pt x="101296" y="29187"/>
                </a:lnTo>
                <a:lnTo>
                  <a:pt x="101296" y="0"/>
                </a:lnTo>
                <a:close/>
              </a:path>
            </a:pathLst>
          </a:custGeom>
          <a:solidFill>
            <a:srgbClr val="ADA645"/>
          </a:solidFill>
          <a:ln>
            <a:noFill/>
          </a:ln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F0502020204030204"/>
              <a:cs typeface="Arial"/>
              <a:sym typeface="Arial"/>
            </a:endParaRPr>
          </a:p>
        </p:txBody>
      </p:sp>
      <p:sp>
        <p:nvSpPr>
          <p:cNvPr id="15" name="Google Shape;664;p56">
            <a:extLst>
              <a:ext uri="{FF2B5EF4-FFF2-40B4-BE49-F238E27FC236}">
                <a16:creationId xmlns:a16="http://schemas.microsoft.com/office/drawing/2014/main" xmlns="" id="{44FACD9C-079E-DD0B-7B0B-07A6BF2CC104}"/>
              </a:ext>
            </a:extLst>
          </p:cNvPr>
          <p:cNvSpPr txBox="1"/>
          <p:nvPr/>
        </p:nvSpPr>
        <p:spPr>
          <a:xfrm>
            <a:off x="1191138" y="2113471"/>
            <a:ext cx="26920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CE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01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CEC"/>
              </a:solidFill>
              <a:effectLst/>
              <a:uLnTx/>
              <a:uFillTx/>
              <a:latin typeface="Arial"/>
              <a:ea typeface="Reggae One"/>
              <a:cs typeface="Times New Roman" panose="02020603050405020304" pitchFamily="18" charset="0"/>
              <a:sym typeface="Reggae O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C1F155-908E-681E-3540-0841DEAE48B3}"/>
              </a:ext>
            </a:extLst>
          </p:cNvPr>
          <p:cNvSpPr txBox="1"/>
          <p:nvPr/>
        </p:nvSpPr>
        <p:spPr>
          <a:xfrm>
            <a:off x="386561" y="2955737"/>
            <a:ext cx="43011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Nêu ít nhất hai điều bản thân hoặc các thành viên trong nhóm đã làm tốt trong quá trình thảo luận.</a:t>
            </a:r>
            <a:endParaRPr lang="en-SG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0AE0B4-02E5-4121-91DE-7FD70582D2C0}"/>
              </a:ext>
            </a:extLst>
          </p:cNvPr>
          <p:cNvSpPr txBox="1"/>
          <p:nvPr/>
        </p:nvSpPr>
        <p:spPr>
          <a:xfrm>
            <a:off x="7504288" y="2918793"/>
            <a:ext cx="41831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Nêu hai điều bản thân và các thành viên cần rút kinh nghiệm, điều chỉnh để lần thảo luận sau đạt hiệu quả cao hơn.</a:t>
            </a:r>
            <a:endParaRPr lang="en-SG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7AD63A-D920-5E17-3B4D-9A7086313D03}"/>
              </a:ext>
            </a:extLst>
          </p:cNvPr>
          <p:cNvGrpSpPr/>
          <p:nvPr/>
        </p:nvGrpSpPr>
        <p:grpSpPr>
          <a:xfrm>
            <a:off x="4805500" y="2366085"/>
            <a:ext cx="2890771" cy="4530412"/>
            <a:chOff x="-84820" y="1936425"/>
            <a:chExt cx="3281981" cy="5502737"/>
          </a:xfrm>
        </p:grpSpPr>
        <p:sp>
          <p:nvSpPr>
            <p:cNvPr id="12" name="Google Shape;763;p46">
              <a:extLst>
                <a:ext uri="{FF2B5EF4-FFF2-40B4-BE49-F238E27FC236}">
                  <a16:creationId xmlns:a16="http://schemas.microsoft.com/office/drawing/2014/main" xmlns="" id="{17E3515B-8776-43F6-6F0E-63B5B2158C06}"/>
                </a:ext>
              </a:extLst>
            </p:cNvPr>
            <p:cNvSpPr/>
            <p:nvPr/>
          </p:nvSpPr>
          <p:spPr>
            <a:xfrm>
              <a:off x="0" y="5995372"/>
              <a:ext cx="675067" cy="793992"/>
            </a:xfrm>
            <a:custGeom>
              <a:avLst/>
              <a:gdLst/>
              <a:ahLst/>
              <a:cxnLst/>
              <a:rect l="l" t="t" r="r" b="b"/>
              <a:pathLst>
                <a:path w="2929" h="3445" extrusionOk="0">
                  <a:moveTo>
                    <a:pt x="2181" y="0"/>
                  </a:moveTo>
                  <a:cubicBezTo>
                    <a:pt x="1811" y="0"/>
                    <a:pt x="1616" y="938"/>
                    <a:pt x="1852" y="1127"/>
                  </a:cubicBezTo>
                  <a:cubicBezTo>
                    <a:pt x="1833" y="1220"/>
                    <a:pt x="1803" y="1306"/>
                    <a:pt x="1772" y="1394"/>
                  </a:cubicBezTo>
                  <a:cubicBezTo>
                    <a:pt x="1688" y="1129"/>
                    <a:pt x="1484" y="551"/>
                    <a:pt x="1239" y="551"/>
                  </a:cubicBezTo>
                  <a:cubicBezTo>
                    <a:pt x="1208" y="551"/>
                    <a:pt x="1176" y="560"/>
                    <a:pt x="1144" y="580"/>
                  </a:cubicBezTo>
                  <a:cubicBezTo>
                    <a:pt x="840" y="772"/>
                    <a:pt x="1411" y="1549"/>
                    <a:pt x="1603" y="1791"/>
                  </a:cubicBezTo>
                  <a:cubicBezTo>
                    <a:pt x="1554" y="1885"/>
                    <a:pt x="1505" y="1971"/>
                    <a:pt x="1448" y="2065"/>
                  </a:cubicBezTo>
                  <a:cubicBezTo>
                    <a:pt x="1316" y="1763"/>
                    <a:pt x="1001" y="1121"/>
                    <a:pt x="719" y="1121"/>
                  </a:cubicBezTo>
                  <a:cubicBezTo>
                    <a:pt x="682" y="1121"/>
                    <a:pt x="646" y="1133"/>
                    <a:pt x="610" y="1157"/>
                  </a:cubicBezTo>
                  <a:cubicBezTo>
                    <a:pt x="299" y="1375"/>
                    <a:pt x="914" y="2114"/>
                    <a:pt x="1230" y="2375"/>
                  </a:cubicBezTo>
                  <a:cubicBezTo>
                    <a:pt x="1138" y="2493"/>
                    <a:pt x="1032" y="2605"/>
                    <a:pt x="926" y="2711"/>
                  </a:cubicBezTo>
                  <a:cubicBezTo>
                    <a:pt x="868" y="2253"/>
                    <a:pt x="574" y="1982"/>
                    <a:pt x="368" y="1982"/>
                  </a:cubicBezTo>
                  <a:cubicBezTo>
                    <a:pt x="331" y="1982"/>
                    <a:pt x="297" y="1990"/>
                    <a:pt x="267" y="2008"/>
                  </a:cubicBezTo>
                  <a:cubicBezTo>
                    <a:pt x="75" y="2126"/>
                    <a:pt x="393" y="2661"/>
                    <a:pt x="648" y="2954"/>
                  </a:cubicBezTo>
                  <a:cubicBezTo>
                    <a:pt x="461" y="3089"/>
                    <a:pt x="267" y="3201"/>
                    <a:pt x="63" y="3289"/>
                  </a:cubicBezTo>
                  <a:cubicBezTo>
                    <a:pt x="26" y="3307"/>
                    <a:pt x="0" y="3350"/>
                    <a:pt x="20" y="3393"/>
                  </a:cubicBezTo>
                  <a:cubicBezTo>
                    <a:pt x="32" y="3425"/>
                    <a:pt x="63" y="3444"/>
                    <a:pt x="94" y="3444"/>
                  </a:cubicBezTo>
                  <a:cubicBezTo>
                    <a:pt x="106" y="3444"/>
                    <a:pt x="118" y="3444"/>
                    <a:pt x="126" y="3438"/>
                  </a:cubicBezTo>
                  <a:cubicBezTo>
                    <a:pt x="342" y="3350"/>
                    <a:pt x="560" y="3220"/>
                    <a:pt x="759" y="3071"/>
                  </a:cubicBezTo>
                  <a:cubicBezTo>
                    <a:pt x="1008" y="3299"/>
                    <a:pt x="1263" y="3378"/>
                    <a:pt x="1464" y="3378"/>
                  </a:cubicBezTo>
                  <a:cubicBezTo>
                    <a:pt x="1690" y="3378"/>
                    <a:pt x="1846" y="3279"/>
                    <a:pt x="1846" y="3183"/>
                  </a:cubicBezTo>
                  <a:cubicBezTo>
                    <a:pt x="1846" y="3003"/>
                    <a:pt x="1523" y="2934"/>
                    <a:pt x="1032" y="2834"/>
                  </a:cubicBezTo>
                  <a:cubicBezTo>
                    <a:pt x="1150" y="2722"/>
                    <a:pt x="1262" y="2599"/>
                    <a:pt x="1368" y="2469"/>
                  </a:cubicBezTo>
                  <a:cubicBezTo>
                    <a:pt x="1527" y="2548"/>
                    <a:pt x="1751" y="2587"/>
                    <a:pt x="1957" y="2587"/>
                  </a:cubicBezTo>
                  <a:cubicBezTo>
                    <a:pt x="2268" y="2587"/>
                    <a:pt x="2540" y="2499"/>
                    <a:pt x="2492" y="2332"/>
                  </a:cubicBezTo>
                  <a:cubicBezTo>
                    <a:pt x="2444" y="2175"/>
                    <a:pt x="2300" y="2143"/>
                    <a:pt x="2108" y="2143"/>
                  </a:cubicBezTo>
                  <a:cubicBezTo>
                    <a:pt x="1976" y="2143"/>
                    <a:pt x="1821" y="2158"/>
                    <a:pt x="1658" y="2158"/>
                  </a:cubicBezTo>
                  <a:cubicBezTo>
                    <a:pt x="1634" y="2158"/>
                    <a:pt x="1610" y="2158"/>
                    <a:pt x="1585" y="2157"/>
                  </a:cubicBezTo>
                  <a:cubicBezTo>
                    <a:pt x="1641" y="2071"/>
                    <a:pt x="1697" y="1977"/>
                    <a:pt x="1746" y="1879"/>
                  </a:cubicBezTo>
                  <a:cubicBezTo>
                    <a:pt x="1770" y="1881"/>
                    <a:pt x="1796" y="1883"/>
                    <a:pt x="1822" y="1883"/>
                  </a:cubicBezTo>
                  <a:cubicBezTo>
                    <a:pt x="2263" y="1883"/>
                    <a:pt x="2929" y="1501"/>
                    <a:pt x="2753" y="1208"/>
                  </a:cubicBezTo>
                  <a:cubicBezTo>
                    <a:pt x="2713" y="1142"/>
                    <a:pt x="2651" y="1116"/>
                    <a:pt x="2577" y="1116"/>
                  </a:cubicBezTo>
                  <a:cubicBezTo>
                    <a:pt x="2379" y="1116"/>
                    <a:pt x="2096" y="1308"/>
                    <a:pt x="1933" y="1431"/>
                  </a:cubicBezTo>
                  <a:cubicBezTo>
                    <a:pt x="1970" y="1331"/>
                    <a:pt x="1995" y="1232"/>
                    <a:pt x="2019" y="1133"/>
                  </a:cubicBezTo>
                  <a:cubicBezTo>
                    <a:pt x="2294" y="971"/>
                    <a:pt x="2647" y="113"/>
                    <a:pt x="2243" y="9"/>
                  </a:cubicBezTo>
                  <a:cubicBezTo>
                    <a:pt x="2222" y="3"/>
                    <a:pt x="2201" y="0"/>
                    <a:pt x="2181" y="0"/>
                  </a:cubicBezTo>
                  <a:close/>
                </a:path>
              </a:pathLst>
            </a:custGeom>
            <a:solidFill>
              <a:srgbClr val="538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9" name="Google Shape;994;p31">
              <a:extLst>
                <a:ext uri="{FF2B5EF4-FFF2-40B4-BE49-F238E27FC236}">
                  <a16:creationId xmlns:a16="http://schemas.microsoft.com/office/drawing/2014/main" xmlns="" id="{FAF78EB9-6147-EBBF-67D3-FF5C730D8F3A}"/>
                </a:ext>
              </a:extLst>
            </p:cNvPr>
            <p:cNvSpPr/>
            <p:nvPr/>
          </p:nvSpPr>
          <p:spPr>
            <a:xfrm>
              <a:off x="2001394" y="2207290"/>
              <a:ext cx="858250" cy="1006145"/>
            </a:xfrm>
            <a:custGeom>
              <a:avLst/>
              <a:gdLst/>
              <a:ahLst/>
              <a:cxnLst/>
              <a:rect l="l" t="t" r="r" b="b"/>
              <a:pathLst>
                <a:path w="36467" h="42751" extrusionOk="0">
                  <a:moveTo>
                    <a:pt x="17996" y="1"/>
                  </a:moveTo>
                  <a:lnTo>
                    <a:pt x="17539" y="19"/>
                  </a:lnTo>
                  <a:lnTo>
                    <a:pt x="17064" y="37"/>
                  </a:lnTo>
                  <a:lnTo>
                    <a:pt x="16589" y="74"/>
                  </a:lnTo>
                  <a:lnTo>
                    <a:pt x="16114" y="129"/>
                  </a:lnTo>
                  <a:lnTo>
                    <a:pt x="15621" y="183"/>
                  </a:lnTo>
                  <a:lnTo>
                    <a:pt x="15146" y="275"/>
                  </a:lnTo>
                  <a:lnTo>
                    <a:pt x="14671" y="366"/>
                  </a:lnTo>
                  <a:lnTo>
                    <a:pt x="14196" y="457"/>
                  </a:lnTo>
                  <a:lnTo>
                    <a:pt x="13721" y="567"/>
                  </a:lnTo>
                  <a:lnTo>
                    <a:pt x="13228" y="695"/>
                  </a:lnTo>
                  <a:lnTo>
                    <a:pt x="12405" y="969"/>
                  </a:lnTo>
                  <a:lnTo>
                    <a:pt x="11602" y="1261"/>
                  </a:lnTo>
                  <a:lnTo>
                    <a:pt x="10798" y="1590"/>
                  </a:lnTo>
                  <a:lnTo>
                    <a:pt x="10030" y="1955"/>
                  </a:lnTo>
                  <a:lnTo>
                    <a:pt x="9281" y="2357"/>
                  </a:lnTo>
                  <a:lnTo>
                    <a:pt x="8569" y="2778"/>
                  </a:lnTo>
                  <a:lnTo>
                    <a:pt x="7875" y="3253"/>
                  </a:lnTo>
                  <a:lnTo>
                    <a:pt x="7199" y="3746"/>
                  </a:lnTo>
                  <a:lnTo>
                    <a:pt x="6541" y="4257"/>
                  </a:lnTo>
                  <a:lnTo>
                    <a:pt x="5920" y="4824"/>
                  </a:lnTo>
                  <a:lnTo>
                    <a:pt x="5317" y="5390"/>
                  </a:lnTo>
                  <a:lnTo>
                    <a:pt x="4751" y="5993"/>
                  </a:lnTo>
                  <a:lnTo>
                    <a:pt x="4221" y="6632"/>
                  </a:lnTo>
                  <a:lnTo>
                    <a:pt x="3709" y="7272"/>
                  </a:lnTo>
                  <a:lnTo>
                    <a:pt x="3216" y="7948"/>
                  </a:lnTo>
                  <a:lnTo>
                    <a:pt x="2777" y="8642"/>
                  </a:lnTo>
                  <a:lnTo>
                    <a:pt x="2357" y="9354"/>
                  </a:lnTo>
                  <a:lnTo>
                    <a:pt x="1974" y="10085"/>
                  </a:lnTo>
                  <a:lnTo>
                    <a:pt x="1608" y="10834"/>
                  </a:lnTo>
                  <a:lnTo>
                    <a:pt x="1279" y="11602"/>
                  </a:lnTo>
                  <a:lnTo>
                    <a:pt x="1005" y="12369"/>
                  </a:lnTo>
                  <a:lnTo>
                    <a:pt x="750" y="13173"/>
                  </a:lnTo>
                  <a:lnTo>
                    <a:pt x="530" y="13977"/>
                  </a:lnTo>
                  <a:lnTo>
                    <a:pt x="348" y="14780"/>
                  </a:lnTo>
                  <a:lnTo>
                    <a:pt x="201" y="15603"/>
                  </a:lnTo>
                  <a:lnTo>
                    <a:pt x="110" y="16443"/>
                  </a:lnTo>
                  <a:lnTo>
                    <a:pt x="37" y="17283"/>
                  </a:lnTo>
                  <a:lnTo>
                    <a:pt x="1" y="18124"/>
                  </a:lnTo>
                  <a:lnTo>
                    <a:pt x="19" y="18982"/>
                  </a:lnTo>
                  <a:lnTo>
                    <a:pt x="74" y="19841"/>
                  </a:lnTo>
                  <a:lnTo>
                    <a:pt x="165" y="20681"/>
                  </a:lnTo>
                  <a:lnTo>
                    <a:pt x="311" y="21540"/>
                  </a:lnTo>
                  <a:lnTo>
                    <a:pt x="421" y="22088"/>
                  </a:lnTo>
                  <a:lnTo>
                    <a:pt x="549" y="22618"/>
                  </a:lnTo>
                  <a:lnTo>
                    <a:pt x="676" y="23129"/>
                  </a:lnTo>
                  <a:lnTo>
                    <a:pt x="823" y="23641"/>
                  </a:lnTo>
                  <a:lnTo>
                    <a:pt x="987" y="24153"/>
                  </a:lnTo>
                  <a:lnTo>
                    <a:pt x="1170" y="24646"/>
                  </a:lnTo>
                  <a:lnTo>
                    <a:pt x="1371" y="25139"/>
                  </a:lnTo>
                  <a:lnTo>
                    <a:pt x="1572" y="25614"/>
                  </a:lnTo>
                  <a:lnTo>
                    <a:pt x="1791" y="26089"/>
                  </a:lnTo>
                  <a:lnTo>
                    <a:pt x="2010" y="26564"/>
                  </a:lnTo>
                  <a:lnTo>
                    <a:pt x="2266" y="27021"/>
                  </a:lnTo>
                  <a:lnTo>
                    <a:pt x="2522" y="27459"/>
                  </a:lnTo>
                  <a:lnTo>
                    <a:pt x="2777" y="27898"/>
                  </a:lnTo>
                  <a:lnTo>
                    <a:pt x="3052" y="28336"/>
                  </a:lnTo>
                  <a:lnTo>
                    <a:pt x="3344" y="28756"/>
                  </a:lnTo>
                  <a:lnTo>
                    <a:pt x="3654" y="29158"/>
                  </a:lnTo>
                  <a:lnTo>
                    <a:pt x="3965" y="29579"/>
                  </a:lnTo>
                  <a:lnTo>
                    <a:pt x="4276" y="29962"/>
                  </a:lnTo>
                  <a:lnTo>
                    <a:pt x="4623" y="30346"/>
                  </a:lnTo>
                  <a:lnTo>
                    <a:pt x="4952" y="30711"/>
                  </a:lnTo>
                  <a:lnTo>
                    <a:pt x="5317" y="31077"/>
                  </a:lnTo>
                  <a:lnTo>
                    <a:pt x="5682" y="31442"/>
                  </a:lnTo>
                  <a:lnTo>
                    <a:pt x="6048" y="31771"/>
                  </a:lnTo>
                  <a:lnTo>
                    <a:pt x="6431" y="32100"/>
                  </a:lnTo>
                  <a:lnTo>
                    <a:pt x="6815" y="32429"/>
                  </a:lnTo>
                  <a:lnTo>
                    <a:pt x="7217" y="32739"/>
                  </a:lnTo>
                  <a:lnTo>
                    <a:pt x="7619" y="33031"/>
                  </a:lnTo>
                  <a:lnTo>
                    <a:pt x="8039" y="33324"/>
                  </a:lnTo>
                  <a:lnTo>
                    <a:pt x="8459" y="33598"/>
                  </a:lnTo>
                  <a:lnTo>
                    <a:pt x="8879" y="33872"/>
                  </a:lnTo>
                  <a:lnTo>
                    <a:pt x="9318" y="34109"/>
                  </a:lnTo>
                  <a:lnTo>
                    <a:pt x="9756" y="34347"/>
                  </a:lnTo>
                  <a:lnTo>
                    <a:pt x="10250" y="34639"/>
                  </a:lnTo>
                  <a:lnTo>
                    <a:pt x="10743" y="34931"/>
                  </a:lnTo>
                  <a:lnTo>
                    <a:pt x="11218" y="35242"/>
                  </a:lnTo>
                  <a:lnTo>
                    <a:pt x="11656" y="35589"/>
                  </a:lnTo>
                  <a:lnTo>
                    <a:pt x="12095" y="35955"/>
                  </a:lnTo>
                  <a:lnTo>
                    <a:pt x="12515" y="36320"/>
                  </a:lnTo>
                  <a:lnTo>
                    <a:pt x="12917" y="36722"/>
                  </a:lnTo>
                  <a:lnTo>
                    <a:pt x="13319" y="37124"/>
                  </a:lnTo>
                  <a:lnTo>
                    <a:pt x="13684" y="37562"/>
                  </a:lnTo>
                  <a:lnTo>
                    <a:pt x="14031" y="38001"/>
                  </a:lnTo>
                  <a:lnTo>
                    <a:pt x="14360" y="38457"/>
                  </a:lnTo>
                  <a:lnTo>
                    <a:pt x="14689" y="38932"/>
                  </a:lnTo>
                  <a:lnTo>
                    <a:pt x="14981" y="39426"/>
                  </a:lnTo>
                  <a:lnTo>
                    <a:pt x="15255" y="39919"/>
                  </a:lnTo>
                  <a:lnTo>
                    <a:pt x="15511" y="40430"/>
                  </a:lnTo>
                  <a:lnTo>
                    <a:pt x="15749" y="40942"/>
                  </a:lnTo>
                  <a:lnTo>
                    <a:pt x="16534" y="42751"/>
                  </a:lnTo>
                  <a:lnTo>
                    <a:pt x="29944" y="39828"/>
                  </a:lnTo>
                  <a:lnTo>
                    <a:pt x="29907" y="37873"/>
                  </a:lnTo>
                  <a:lnTo>
                    <a:pt x="29907" y="37306"/>
                  </a:lnTo>
                  <a:lnTo>
                    <a:pt x="29926" y="36740"/>
                  </a:lnTo>
                  <a:lnTo>
                    <a:pt x="29980" y="36155"/>
                  </a:lnTo>
                  <a:lnTo>
                    <a:pt x="30035" y="35607"/>
                  </a:lnTo>
                  <a:lnTo>
                    <a:pt x="30127" y="35041"/>
                  </a:lnTo>
                  <a:lnTo>
                    <a:pt x="30254" y="34493"/>
                  </a:lnTo>
                  <a:lnTo>
                    <a:pt x="30382" y="33927"/>
                  </a:lnTo>
                  <a:lnTo>
                    <a:pt x="30547" y="33397"/>
                  </a:lnTo>
                  <a:lnTo>
                    <a:pt x="30729" y="32849"/>
                  </a:lnTo>
                  <a:lnTo>
                    <a:pt x="30930" y="32337"/>
                  </a:lnTo>
                  <a:lnTo>
                    <a:pt x="31150" y="31807"/>
                  </a:lnTo>
                  <a:lnTo>
                    <a:pt x="31405" y="31314"/>
                  </a:lnTo>
                  <a:lnTo>
                    <a:pt x="31679" y="30803"/>
                  </a:lnTo>
                  <a:lnTo>
                    <a:pt x="31972" y="30328"/>
                  </a:lnTo>
                  <a:lnTo>
                    <a:pt x="32282" y="29853"/>
                  </a:lnTo>
                  <a:lnTo>
                    <a:pt x="32629" y="29396"/>
                  </a:lnTo>
                  <a:lnTo>
                    <a:pt x="32922" y="29012"/>
                  </a:lnTo>
                  <a:lnTo>
                    <a:pt x="33214" y="28610"/>
                  </a:lnTo>
                  <a:lnTo>
                    <a:pt x="33470" y="28208"/>
                  </a:lnTo>
                  <a:lnTo>
                    <a:pt x="33744" y="27788"/>
                  </a:lnTo>
                  <a:lnTo>
                    <a:pt x="33981" y="27368"/>
                  </a:lnTo>
                  <a:lnTo>
                    <a:pt x="34237" y="26948"/>
                  </a:lnTo>
                  <a:lnTo>
                    <a:pt x="34456" y="26528"/>
                  </a:lnTo>
                  <a:lnTo>
                    <a:pt x="34676" y="26089"/>
                  </a:lnTo>
                  <a:lnTo>
                    <a:pt x="34877" y="25632"/>
                  </a:lnTo>
                  <a:lnTo>
                    <a:pt x="35078" y="25194"/>
                  </a:lnTo>
                  <a:lnTo>
                    <a:pt x="35260" y="24737"/>
                  </a:lnTo>
                  <a:lnTo>
                    <a:pt x="35425" y="24280"/>
                  </a:lnTo>
                  <a:lnTo>
                    <a:pt x="35589" y="23824"/>
                  </a:lnTo>
                  <a:lnTo>
                    <a:pt x="35735" y="23349"/>
                  </a:lnTo>
                  <a:lnTo>
                    <a:pt x="35863" y="22874"/>
                  </a:lnTo>
                  <a:lnTo>
                    <a:pt x="35973" y="22399"/>
                  </a:lnTo>
                  <a:lnTo>
                    <a:pt x="36082" y="21905"/>
                  </a:lnTo>
                  <a:lnTo>
                    <a:pt x="36174" y="21430"/>
                  </a:lnTo>
                  <a:lnTo>
                    <a:pt x="36265" y="20937"/>
                  </a:lnTo>
                  <a:lnTo>
                    <a:pt x="36320" y="20444"/>
                  </a:lnTo>
                  <a:lnTo>
                    <a:pt x="36375" y="19951"/>
                  </a:lnTo>
                  <a:lnTo>
                    <a:pt x="36430" y="19457"/>
                  </a:lnTo>
                  <a:lnTo>
                    <a:pt x="36448" y="18946"/>
                  </a:lnTo>
                  <a:lnTo>
                    <a:pt x="36466" y="18453"/>
                  </a:lnTo>
                  <a:lnTo>
                    <a:pt x="36466" y="17941"/>
                  </a:lnTo>
                  <a:lnTo>
                    <a:pt x="36448" y="17448"/>
                  </a:lnTo>
                  <a:lnTo>
                    <a:pt x="36411" y="16936"/>
                  </a:lnTo>
                  <a:lnTo>
                    <a:pt x="36375" y="16425"/>
                  </a:lnTo>
                  <a:lnTo>
                    <a:pt x="36320" y="15913"/>
                  </a:lnTo>
                  <a:lnTo>
                    <a:pt x="36247" y="15402"/>
                  </a:lnTo>
                  <a:lnTo>
                    <a:pt x="36155" y="14890"/>
                  </a:lnTo>
                  <a:lnTo>
                    <a:pt x="36046" y="14379"/>
                  </a:lnTo>
                  <a:lnTo>
                    <a:pt x="35936" y="13885"/>
                  </a:lnTo>
                  <a:lnTo>
                    <a:pt x="35808" y="13429"/>
                  </a:lnTo>
                  <a:lnTo>
                    <a:pt x="35680" y="12954"/>
                  </a:lnTo>
                  <a:lnTo>
                    <a:pt x="35534" y="12497"/>
                  </a:lnTo>
                  <a:lnTo>
                    <a:pt x="35388" y="12058"/>
                  </a:lnTo>
                  <a:lnTo>
                    <a:pt x="35224" y="11602"/>
                  </a:lnTo>
                  <a:lnTo>
                    <a:pt x="35041" y="11163"/>
                  </a:lnTo>
                  <a:lnTo>
                    <a:pt x="34858" y="10725"/>
                  </a:lnTo>
                  <a:lnTo>
                    <a:pt x="34657" y="10304"/>
                  </a:lnTo>
                  <a:lnTo>
                    <a:pt x="34438" y="9884"/>
                  </a:lnTo>
                  <a:lnTo>
                    <a:pt x="34219" y="9464"/>
                  </a:lnTo>
                  <a:lnTo>
                    <a:pt x="34000" y="9062"/>
                  </a:lnTo>
                  <a:lnTo>
                    <a:pt x="33762" y="8660"/>
                  </a:lnTo>
                  <a:lnTo>
                    <a:pt x="33506" y="8277"/>
                  </a:lnTo>
                  <a:lnTo>
                    <a:pt x="33251" y="7893"/>
                  </a:lnTo>
                  <a:lnTo>
                    <a:pt x="32977" y="7509"/>
                  </a:lnTo>
                  <a:lnTo>
                    <a:pt x="32703" y="7144"/>
                  </a:lnTo>
                  <a:lnTo>
                    <a:pt x="32429" y="6797"/>
                  </a:lnTo>
                  <a:lnTo>
                    <a:pt x="32136" y="6431"/>
                  </a:lnTo>
                  <a:lnTo>
                    <a:pt x="31826" y="6084"/>
                  </a:lnTo>
                  <a:lnTo>
                    <a:pt x="31515" y="5755"/>
                  </a:lnTo>
                  <a:lnTo>
                    <a:pt x="31204" y="5427"/>
                  </a:lnTo>
                  <a:lnTo>
                    <a:pt x="30876" y="5098"/>
                  </a:lnTo>
                  <a:lnTo>
                    <a:pt x="30547" y="4787"/>
                  </a:lnTo>
                  <a:lnTo>
                    <a:pt x="30218" y="4495"/>
                  </a:lnTo>
                  <a:lnTo>
                    <a:pt x="29871" y="4203"/>
                  </a:lnTo>
                  <a:lnTo>
                    <a:pt x="29505" y="3910"/>
                  </a:lnTo>
                  <a:lnTo>
                    <a:pt x="29140" y="3636"/>
                  </a:lnTo>
                  <a:lnTo>
                    <a:pt x="28775" y="3362"/>
                  </a:lnTo>
                  <a:lnTo>
                    <a:pt x="28409" y="3106"/>
                  </a:lnTo>
                  <a:lnTo>
                    <a:pt x="28026" y="2869"/>
                  </a:lnTo>
                  <a:lnTo>
                    <a:pt x="27642" y="2613"/>
                  </a:lnTo>
                  <a:lnTo>
                    <a:pt x="27258" y="2394"/>
                  </a:lnTo>
                  <a:lnTo>
                    <a:pt x="26856" y="2175"/>
                  </a:lnTo>
                  <a:lnTo>
                    <a:pt x="26454" y="1955"/>
                  </a:lnTo>
                  <a:lnTo>
                    <a:pt x="26034" y="1754"/>
                  </a:lnTo>
                  <a:lnTo>
                    <a:pt x="25632" y="1572"/>
                  </a:lnTo>
                  <a:lnTo>
                    <a:pt x="25212" y="1389"/>
                  </a:lnTo>
                  <a:lnTo>
                    <a:pt x="24792" y="1225"/>
                  </a:lnTo>
                  <a:lnTo>
                    <a:pt x="24354" y="1060"/>
                  </a:lnTo>
                  <a:lnTo>
                    <a:pt x="23933" y="914"/>
                  </a:lnTo>
                  <a:lnTo>
                    <a:pt x="23495" y="786"/>
                  </a:lnTo>
                  <a:lnTo>
                    <a:pt x="23056" y="658"/>
                  </a:lnTo>
                  <a:lnTo>
                    <a:pt x="22600" y="530"/>
                  </a:lnTo>
                  <a:lnTo>
                    <a:pt x="22161" y="421"/>
                  </a:lnTo>
                  <a:lnTo>
                    <a:pt x="21704" y="329"/>
                  </a:lnTo>
                  <a:lnTo>
                    <a:pt x="21248" y="256"/>
                  </a:lnTo>
                  <a:lnTo>
                    <a:pt x="20791" y="183"/>
                  </a:lnTo>
                  <a:lnTo>
                    <a:pt x="20334" y="129"/>
                  </a:lnTo>
                  <a:lnTo>
                    <a:pt x="19878" y="74"/>
                  </a:lnTo>
                  <a:lnTo>
                    <a:pt x="19403" y="37"/>
                  </a:lnTo>
                  <a:lnTo>
                    <a:pt x="18946" y="19"/>
                  </a:lnTo>
                  <a:lnTo>
                    <a:pt x="1847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95;p31">
              <a:extLst>
                <a:ext uri="{FF2B5EF4-FFF2-40B4-BE49-F238E27FC236}">
                  <a16:creationId xmlns:a16="http://schemas.microsoft.com/office/drawing/2014/main" xmlns="" id="{9B79F0D6-65B2-1B85-CA77-A364C04CBC75}"/>
                </a:ext>
              </a:extLst>
            </p:cNvPr>
            <p:cNvSpPr/>
            <p:nvPr/>
          </p:nvSpPr>
          <p:spPr>
            <a:xfrm>
              <a:off x="2259808" y="2624355"/>
              <a:ext cx="245964" cy="598966"/>
            </a:xfrm>
            <a:custGeom>
              <a:avLst/>
              <a:gdLst/>
              <a:ahLst/>
              <a:cxnLst/>
              <a:rect l="l" t="t" r="r" b="b"/>
              <a:pathLst>
                <a:path w="10451" h="25450" extrusionOk="0">
                  <a:moveTo>
                    <a:pt x="421" y="1"/>
                  </a:moveTo>
                  <a:lnTo>
                    <a:pt x="347" y="19"/>
                  </a:lnTo>
                  <a:lnTo>
                    <a:pt x="256" y="37"/>
                  </a:lnTo>
                  <a:lnTo>
                    <a:pt x="183" y="74"/>
                  </a:lnTo>
                  <a:lnTo>
                    <a:pt x="128" y="129"/>
                  </a:lnTo>
                  <a:lnTo>
                    <a:pt x="73" y="183"/>
                  </a:lnTo>
                  <a:lnTo>
                    <a:pt x="37" y="257"/>
                  </a:lnTo>
                  <a:lnTo>
                    <a:pt x="0" y="330"/>
                  </a:lnTo>
                  <a:lnTo>
                    <a:pt x="0" y="403"/>
                  </a:lnTo>
                  <a:lnTo>
                    <a:pt x="0" y="494"/>
                  </a:lnTo>
                  <a:lnTo>
                    <a:pt x="19" y="567"/>
                  </a:lnTo>
                  <a:lnTo>
                    <a:pt x="9647" y="25194"/>
                  </a:lnTo>
                  <a:lnTo>
                    <a:pt x="9720" y="25304"/>
                  </a:lnTo>
                  <a:lnTo>
                    <a:pt x="9811" y="25377"/>
                  </a:lnTo>
                  <a:lnTo>
                    <a:pt x="9921" y="25432"/>
                  </a:lnTo>
                  <a:lnTo>
                    <a:pt x="10048" y="25450"/>
                  </a:lnTo>
                  <a:lnTo>
                    <a:pt x="10122" y="25450"/>
                  </a:lnTo>
                  <a:lnTo>
                    <a:pt x="10195" y="25413"/>
                  </a:lnTo>
                  <a:lnTo>
                    <a:pt x="10268" y="25377"/>
                  </a:lnTo>
                  <a:lnTo>
                    <a:pt x="10341" y="25340"/>
                  </a:lnTo>
                  <a:lnTo>
                    <a:pt x="10377" y="25267"/>
                  </a:lnTo>
                  <a:lnTo>
                    <a:pt x="10414" y="25194"/>
                  </a:lnTo>
                  <a:lnTo>
                    <a:pt x="10450" y="25121"/>
                  </a:lnTo>
                  <a:lnTo>
                    <a:pt x="10450" y="25048"/>
                  </a:lnTo>
                  <a:lnTo>
                    <a:pt x="10450" y="24957"/>
                  </a:lnTo>
                  <a:lnTo>
                    <a:pt x="10432" y="24884"/>
                  </a:lnTo>
                  <a:lnTo>
                    <a:pt x="804" y="275"/>
                  </a:lnTo>
                  <a:lnTo>
                    <a:pt x="768" y="202"/>
                  </a:lnTo>
                  <a:lnTo>
                    <a:pt x="713" y="129"/>
                  </a:lnTo>
                  <a:lnTo>
                    <a:pt x="658" y="74"/>
                  </a:lnTo>
                  <a:lnTo>
                    <a:pt x="585" y="37"/>
                  </a:lnTo>
                  <a:lnTo>
                    <a:pt x="512" y="19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96;p31">
              <a:extLst>
                <a:ext uri="{FF2B5EF4-FFF2-40B4-BE49-F238E27FC236}">
                  <a16:creationId xmlns:a16="http://schemas.microsoft.com/office/drawing/2014/main" xmlns="" id="{3AA25E69-7794-AD92-5725-593344845662}"/>
                </a:ext>
              </a:extLst>
            </p:cNvPr>
            <p:cNvSpPr/>
            <p:nvPr/>
          </p:nvSpPr>
          <p:spPr>
            <a:xfrm>
              <a:off x="2566376" y="2558151"/>
              <a:ext cx="53331" cy="640669"/>
            </a:xfrm>
            <a:custGeom>
              <a:avLst/>
              <a:gdLst/>
              <a:ahLst/>
              <a:cxnLst/>
              <a:rect l="l" t="t" r="r" b="b"/>
              <a:pathLst>
                <a:path w="2266" h="27222" extrusionOk="0">
                  <a:moveTo>
                    <a:pt x="311" y="0"/>
                  </a:moveTo>
                  <a:lnTo>
                    <a:pt x="238" y="37"/>
                  </a:lnTo>
                  <a:lnTo>
                    <a:pt x="165" y="73"/>
                  </a:lnTo>
                  <a:lnTo>
                    <a:pt x="110" y="128"/>
                  </a:lnTo>
                  <a:lnTo>
                    <a:pt x="55" y="201"/>
                  </a:lnTo>
                  <a:lnTo>
                    <a:pt x="19" y="274"/>
                  </a:lnTo>
                  <a:lnTo>
                    <a:pt x="0" y="347"/>
                  </a:lnTo>
                  <a:lnTo>
                    <a:pt x="0" y="439"/>
                  </a:lnTo>
                  <a:lnTo>
                    <a:pt x="1425" y="26820"/>
                  </a:lnTo>
                  <a:lnTo>
                    <a:pt x="1444" y="26911"/>
                  </a:lnTo>
                  <a:lnTo>
                    <a:pt x="1480" y="26984"/>
                  </a:lnTo>
                  <a:lnTo>
                    <a:pt x="1517" y="27039"/>
                  </a:lnTo>
                  <a:lnTo>
                    <a:pt x="1553" y="27094"/>
                  </a:lnTo>
                  <a:lnTo>
                    <a:pt x="1626" y="27148"/>
                  </a:lnTo>
                  <a:lnTo>
                    <a:pt x="1699" y="27185"/>
                  </a:lnTo>
                  <a:lnTo>
                    <a:pt x="1773" y="27203"/>
                  </a:lnTo>
                  <a:lnTo>
                    <a:pt x="1846" y="27222"/>
                  </a:lnTo>
                  <a:lnTo>
                    <a:pt x="1864" y="27222"/>
                  </a:lnTo>
                  <a:lnTo>
                    <a:pt x="1955" y="27203"/>
                  </a:lnTo>
                  <a:lnTo>
                    <a:pt x="2028" y="27167"/>
                  </a:lnTo>
                  <a:lnTo>
                    <a:pt x="2101" y="27130"/>
                  </a:lnTo>
                  <a:lnTo>
                    <a:pt x="2156" y="27075"/>
                  </a:lnTo>
                  <a:lnTo>
                    <a:pt x="2211" y="27021"/>
                  </a:lnTo>
                  <a:lnTo>
                    <a:pt x="2248" y="26947"/>
                  </a:lnTo>
                  <a:lnTo>
                    <a:pt x="2266" y="26856"/>
                  </a:lnTo>
                  <a:lnTo>
                    <a:pt x="2266" y="26783"/>
                  </a:lnTo>
                  <a:lnTo>
                    <a:pt x="823" y="384"/>
                  </a:lnTo>
                  <a:lnTo>
                    <a:pt x="823" y="311"/>
                  </a:lnTo>
                  <a:lnTo>
                    <a:pt x="786" y="220"/>
                  </a:lnTo>
                  <a:lnTo>
                    <a:pt x="749" y="146"/>
                  </a:lnTo>
                  <a:lnTo>
                    <a:pt x="695" y="92"/>
                  </a:lnTo>
                  <a:lnTo>
                    <a:pt x="622" y="37"/>
                  </a:lnTo>
                  <a:lnTo>
                    <a:pt x="548" y="19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97;p31">
              <a:extLst>
                <a:ext uri="{FF2B5EF4-FFF2-40B4-BE49-F238E27FC236}">
                  <a16:creationId xmlns:a16="http://schemas.microsoft.com/office/drawing/2014/main" xmlns="" id="{8EAB38B3-6567-E2D4-1C17-E188049592EE}"/>
                </a:ext>
              </a:extLst>
            </p:cNvPr>
            <p:cNvSpPr/>
            <p:nvPr/>
          </p:nvSpPr>
          <p:spPr>
            <a:xfrm>
              <a:off x="2507043" y="3316614"/>
              <a:ext cx="153519" cy="104072"/>
            </a:xfrm>
            <a:custGeom>
              <a:avLst/>
              <a:gdLst/>
              <a:ahLst/>
              <a:cxnLst/>
              <a:rect l="l" t="t" r="r" b="b"/>
              <a:pathLst>
                <a:path w="6523" h="4422" extrusionOk="0">
                  <a:moveTo>
                    <a:pt x="6321" y="0"/>
                  </a:moveTo>
                  <a:lnTo>
                    <a:pt x="0" y="1370"/>
                  </a:lnTo>
                  <a:lnTo>
                    <a:pt x="128" y="1937"/>
                  </a:lnTo>
                  <a:lnTo>
                    <a:pt x="219" y="2247"/>
                  </a:lnTo>
                  <a:lnTo>
                    <a:pt x="329" y="2540"/>
                  </a:lnTo>
                  <a:lnTo>
                    <a:pt x="457" y="2832"/>
                  </a:lnTo>
                  <a:lnTo>
                    <a:pt x="640" y="3088"/>
                  </a:lnTo>
                  <a:lnTo>
                    <a:pt x="822" y="3325"/>
                  </a:lnTo>
                  <a:lnTo>
                    <a:pt x="1023" y="3545"/>
                  </a:lnTo>
                  <a:lnTo>
                    <a:pt x="1261" y="3745"/>
                  </a:lnTo>
                  <a:lnTo>
                    <a:pt x="1498" y="3928"/>
                  </a:lnTo>
                  <a:lnTo>
                    <a:pt x="1772" y="4074"/>
                  </a:lnTo>
                  <a:lnTo>
                    <a:pt x="2046" y="4202"/>
                  </a:lnTo>
                  <a:lnTo>
                    <a:pt x="2339" y="4312"/>
                  </a:lnTo>
                  <a:lnTo>
                    <a:pt x="2631" y="4367"/>
                  </a:lnTo>
                  <a:lnTo>
                    <a:pt x="2942" y="4421"/>
                  </a:lnTo>
                  <a:lnTo>
                    <a:pt x="3252" y="4421"/>
                  </a:lnTo>
                  <a:lnTo>
                    <a:pt x="3563" y="4403"/>
                  </a:lnTo>
                  <a:lnTo>
                    <a:pt x="3892" y="4348"/>
                  </a:lnTo>
                  <a:lnTo>
                    <a:pt x="4019" y="4330"/>
                  </a:lnTo>
                  <a:lnTo>
                    <a:pt x="4348" y="4239"/>
                  </a:lnTo>
                  <a:lnTo>
                    <a:pt x="4641" y="4129"/>
                  </a:lnTo>
                  <a:lnTo>
                    <a:pt x="4915" y="3983"/>
                  </a:lnTo>
                  <a:lnTo>
                    <a:pt x="5170" y="3819"/>
                  </a:lnTo>
                  <a:lnTo>
                    <a:pt x="5426" y="3636"/>
                  </a:lnTo>
                  <a:lnTo>
                    <a:pt x="5645" y="3417"/>
                  </a:lnTo>
                  <a:lnTo>
                    <a:pt x="5846" y="3197"/>
                  </a:lnTo>
                  <a:lnTo>
                    <a:pt x="6011" y="2942"/>
                  </a:lnTo>
                  <a:lnTo>
                    <a:pt x="6175" y="2686"/>
                  </a:lnTo>
                  <a:lnTo>
                    <a:pt x="6303" y="2412"/>
                  </a:lnTo>
                  <a:lnTo>
                    <a:pt x="6394" y="2120"/>
                  </a:lnTo>
                  <a:lnTo>
                    <a:pt x="6468" y="1827"/>
                  </a:lnTo>
                  <a:lnTo>
                    <a:pt x="6504" y="1517"/>
                  </a:lnTo>
                  <a:lnTo>
                    <a:pt x="6522" y="1206"/>
                  </a:lnTo>
                  <a:lnTo>
                    <a:pt x="6504" y="895"/>
                  </a:lnTo>
                  <a:lnTo>
                    <a:pt x="6449" y="567"/>
                  </a:lnTo>
                  <a:lnTo>
                    <a:pt x="632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98;p31">
              <a:extLst>
                <a:ext uri="{FF2B5EF4-FFF2-40B4-BE49-F238E27FC236}">
                  <a16:creationId xmlns:a16="http://schemas.microsoft.com/office/drawing/2014/main" xmlns="" id="{6ADE2C3C-6D7C-872F-0CD9-6EA2E8F196D1}"/>
                </a:ext>
              </a:extLst>
            </p:cNvPr>
            <p:cNvSpPr/>
            <p:nvPr/>
          </p:nvSpPr>
          <p:spPr>
            <a:xfrm>
              <a:off x="2374188" y="3144619"/>
              <a:ext cx="372371" cy="182325"/>
            </a:xfrm>
            <a:custGeom>
              <a:avLst/>
              <a:gdLst/>
              <a:ahLst/>
              <a:cxnLst/>
              <a:rect l="l" t="t" r="r" b="b"/>
              <a:pathLst>
                <a:path w="15822" h="7747" extrusionOk="0">
                  <a:moveTo>
                    <a:pt x="14250" y="1"/>
                  </a:moveTo>
                  <a:lnTo>
                    <a:pt x="14067" y="19"/>
                  </a:lnTo>
                  <a:lnTo>
                    <a:pt x="731" y="2905"/>
                  </a:lnTo>
                  <a:lnTo>
                    <a:pt x="548" y="2960"/>
                  </a:lnTo>
                  <a:lnTo>
                    <a:pt x="384" y="3052"/>
                  </a:lnTo>
                  <a:lnTo>
                    <a:pt x="256" y="3161"/>
                  </a:lnTo>
                  <a:lnTo>
                    <a:pt x="146" y="3307"/>
                  </a:lnTo>
                  <a:lnTo>
                    <a:pt x="73" y="3453"/>
                  </a:lnTo>
                  <a:lnTo>
                    <a:pt x="18" y="3636"/>
                  </a:lnTo>
                  <a:lnTo>
                    <a:pt x="0" y="3801"/>
                  </a:lnTo>
                  <a:lnTo>
                    <a:pt x="18" y="3983"/>
                  </a:lnTo>
                  <a:lnTo>
                    <a:pt x="694" y="7034"/>
                  </a:lnTo>
                  <a:lnTo>
                    <a:pt x="749" y="7217"/>
                  </a:lnTo>
                  <a:lnTo>
                    <a:pt x="840" y="7363"/>
                  </a:lnTo>
                  <a:lnTo>
                    <a:pt x="950" y="7509"/>
                  </a:lnTo>
                  <a:lnTo>
                    <a:pt x="1078" y="7619"/>
                  </a:lnTo>
                  <a:lnTo>
                    <a:pt x="1242" y="7692"/>
                  </a:lnTo>
                  <a:lnTo>
                    <a:pt x="1407" y="7747"/>
                  </a:lnTo>
                  <a:lnTo>
                    <a:pt x="1589" y="7747"/>
                  </a:lnTo>
                  <a:lnTo>
                    <a:pt x="1772" y="7728"/>
                  </a:lnTo>
                  <a:lnTo>
                    <a:pt x="15109" y="4842"/>
                  </a:lnTo>
                  <a:lnTo>
                    <a:pt x="15291" y="4787"/>
                  </a:lnTo>
                  <a:lnTo>
                    <a:pt x="15438" y="4696"/>
                  </a:lnTo>
                  <a:lnTo>
                    <a:pt x="15565" y="4586"/>
                  </a:lnTo>
                  <a:lnTo>
                    <a:pt x="15675" y="4440"/>
                  </a:lnTo>
                  <a:lnTo>
                    <a:pt x="15766" y="4294"/>
                  </a:lnTo>
                  <a:lnTo>
                    <a:pt x="15803" y="4129"/>
                  </a:lnTo>
                  <a:lnTo>
                    <a:pt x="15821" y="3947"/>
                  </a:lnTo>
                  <a:lnTo>
                    <a:pt x="15803" y="3764"/>
                  </a:lnTo>
                  <a:lnTo>
                    <a:pt x="15145" y="713"/>
                  </a:lnTo>
                  <a:lnTo>
                    <a:pt x="15090" y="530"/>
                  </a:lnTo>
                  <a:lnTo>
                    <a:pt x="14999" y="384"/>
                  </a:lnTo>
                  <a:lnTo>
                    <a:pt x="14889" y="238"/>
                  </a:lnTo>
                  <a:lnTo>
                    <a:pt x="14743" y="147"/>
                  </a:lnTo>
                  <a:lnTo>
                    <a:pt x="14597" y="55"/>
                  </a:lnTo>
                  <a:lnTo>
                    <a:pt x="14433" y="19"/>
                  </a:lnTo>
                  <a:lnTo>
                    <a:pt x="14250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99;p31">
              <a:extLst>
                <a:ext uri="{FF2B5EF4-FFF2-40B4-BE49-F238E27FC236}">
                  <a16:creationId xmlns:a16="http://schemas.microsoft.com/office/drawing/2014/main" xmlns="" id="{BA77387C-7920-7CBD-2E0D-D68059C364BF}"/>
                </a:ext>
              </a:extLst>
            </p:cNvPr>
            <p:cNvSpPr/>
            <p:nvPr/>
          </p:nvSpPr>
          <p:spPr>
            <a:xfrm>
              <a:off x="2420176" y="3248669"/>
              <a:ext cx="319936" cy="156531"/>
            </a:xfrm>
            <a:custGeom>
              <a:avLst/>
              <a:gdLst/>
              <a:ahLst/>
              <a:cxnLst/>
              <a:rect l="l" t="t" r="r" b="b"/>
              <a:pathLst>
                <a:path w="13594" h="6651" extrusionOk="0">
                  <a:moveTo>
                    <a:pt x="12168" y="1"/>
                  </a:moveTo>
                  <a:lnTo>
                    <a:pt x="11985" y="19"/>
                  </a:lnTo>
                  <a:lnTo>
                    <a:pt x="732" y="2467"/>
                  </a:lnTo>
                  <a:lnTo>
                    <a:pt x="549" y="2522"/>
                  </a:lnTo>
                  <a:lnTo>
                    <a:pt x="384" y="2613"/>
                  </a:lnTo>
                  <a:lnTo>
                    <a:pt x="257" y="2723"/>
                  </a:lnTo>
                  <a:lnTo>
                    <a:pt x="147" y="2851"/>
                  </a:lnTo>
                  <a:lnTo>
                    <a:pt x="74" y="3015"/>
                  </a:lnTo>
                  <a:lnTo>
                    <a:pt x="19" y="3180"/>
                  </a:lnTo>
                  <a:lnTo>
                    <a:pt x="1" y="3362"/>
                  </a:lnTo>
                  <a:lnTo>
                    <a:pt x="37" y="3545"/>
                  </a:lnTo>
                  <a:lnTo>
                    <a:pt x="549" y="5920"/>
                  </a:lnTo>
                  <a:lnTo>
                    <a:pt x="604" y="6103"/>
                  </a:lnTo>
                  <a:lnTo>
                    <a:pt x="695" y="6249"/>
                  </a:lnTo>
                  <a:lnTo>
                    <a:pt x="805" y="6395"/>
                  </a:lnTo>
                  <a:lnTo>
                    <a:pt x="933" y="6505"/>
                  </a:lnTo>
                  <a:lnTo>
                    <a:pt x="1097" y="6578"/>
                  </a:lnTo>
                  <a:lnTo>
                    <a:pt x="1261" y="6632"/>
                  </a:lnTo>
                  <a:lnTo>
                    <a:pt x="1444" y="6651"/>
                  </a:lnTo>
                  <a:lnTo>
                    <a:pt x="1627" y="6614"/>
                  </a:lnTo>
                  <a:lnTo>
                    <a:pt x="12881" y="4184"/>
                  </a:lnTo>
                  <a:lnTo>
                    <a:pt x="13045" y="4130"/>
                  </a:lnTo>
                  <a:lnTo>
                    <a:pt x="13210" y="4038"/>
                  </a:lnTo>
                  <a:lnTo>
                    <a:pt x="13337" y="3929"/>
                  </a:lnTo>
                  <a:lnTo>
                    <a:pt x="13447" y="3782"/>
                  </a:lnTo>
                  <a:lnTo>
                    <a:pt x="13538" y="3636"/>
                  </a:lnTo>
                  <a:lnTo>
                    <a:pt x="13575" y="3454"/>
                  </a:lnTo>
                  <a:lnTo>
                    <a:pt x="13593" y="3289"/>
                  </a:lnTo>
                  <a:lnTo>
                    <a:pt x="13575" y="3107"/>
                  </a:lnTo>
                  <a:lnTo>
                    <a:pt x="13063" y="713"/>
                  </a:lnTo>
                  <a:lnTo>
                    <a:pt x="13009" y="549"/>
                  </a:lnTo>
                  <a:lnTo>
                    <a:pt x="12917" y="384"/>
                  </a:lnTo>
                  <a:lnTo>
                    <a:pt x="12789" y="257"/>
                  </a:lnTo>
                  <a:lnTo>
                    <a:pt x="12661" y="147"/>
                  </a:lnTo>
                  <a:lnTo>
                    <a:pt x="12497" y="74"/>
                  </a:lnTo>
                  <a:lnTo>
                    <a:pt x="12333" y="19"/>
                  </a:lnTo>
                  <a:lnTo>
                    <a:pt x="12168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00;p31">
              <a:extLst>
                <a:ext uri="{FF2B5EF4-FFF2-40B4-BE49-F238E27FC236}">
                  <a16:creationId xmlns:a16="http://schemas.microsoft.com/office/drawing/2014/main" xmlns="" id="{F069E936-9A25-D207-99F3-BABB116EDDEE}"/>
                </a:ext>
              </a:extLst>
            </p:cNvPr>
            <p:cNvSpPr/>
            <p:nvPr/>
          </p:nvSpPr>
          <p:spPr>
            <a:xfrm>
              <a:off x="2275717" y="1948029"/>
              <a:ext cx="36573" cy="116969"/>
            </a:xfrm>
            <a:custGeom>
              <a:avLst/>
              <a:gdLst/>
              <a:ahLst/>
              <a:cxnLst/>
              <a:rect l="l" t="t" r="r" b="b"/>
              <a:pathLst>
                <a:path w="1554" h="4970" extrusionOk="0">
                  <a:moveTo>
                    <a:pt x="293" y="0"/>
                  </a:moveTo>
                  <a:lnTo>
                    <a:pt x="238" y="19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73" y="92"/>
                  </a:lnTo>
                  <a:lnTo>
                    <a:pt x="37" y="146"/>
                  </a:lnTo>
                  <a:lnTo>
                    <a:pt x="19" y="201"/>
                  </a:lnTo>
                  <a:lnTo>
                    <a:pt x="0" y="256"/>
                  </a:lnTo>
                  <a:lnTo>
                    <a:pt x="0" y="311"/>
                  </a:lnTo>
                  <a:lnTo>
                    <a:pt x="0" y="384"/>
                  </a:lnTo>
                  <a:lnTo>
                    <a:pt x="950" y="4732"/>
                  </a:lnTo>
                  <a:lnTo>
                    <a:pt x="987" y="4823"/>
                  </a:lnTo>
                  <a:lnTo>
                    <a:pt x="1060" y="4915"/>
                  </a:lnTo>
                  <a:lnTo>
                    <a:pt x="1151" y="4951"/>
                  </a:lnTo>
                  <a:lnTo>
                    <a:pt x="1243" y="4970"/>
                  </a:lnTo>
                  <a:lnTo>
                    <a:pt x="1316" y="4970"/>
                  </a:lnTo>
                  <a:lnTo>
                    <a:pt x="1371" y="4951"/>
                  </a:lnTo>
                  <a:lnTo>
                    <a:pt x="1425" y="4915"/>
                  </a:lnTo>
                  <a:lnTo>
                    <a:pt x="1480" y="4878"/>
                  </a:lnTo>
                  <a:lnTo>
                    <a:pt x="1517" y="4842"/>
                  </a:lnTo>
                  <a:lnTo>
                    <a:pt x="1535" y="4787"/>
                  </a:lnTo>
                  <a:lnTo>
                    <a:pt x="1553" y="4714"/>
                  </a:lnTo>
                  <a:lnTo>
                    <a:pt x="1553" y="4659"/>
                  </a:lnTo>
                  <a:lnTo>
                    <a:pt x="1553" y="4604"/>
                  </a:lnTo>
                  <a:lnTo>
                    <a:pt x="603" y="256"/>
                  </a:lnTo>
                  <a:lnTo>
                    <a:pt x="585" y="183"/>
                  </a:lnTo>
                  <a:lnTo>
                    <a:pt x="567" y="128"/>
                  </a:lnTo>
                  <a:lnTo>
                    <a:pt x="512" y="92"/>
                  </a:lnTo>
                  <a:lnTo>
                    <a:pt x="475" y="55"/>
                  </a:lnTo>
                  <a:lnTo>
                    <a:pt x="421" y="19"/>
                  </a:lnTo>
                  <a:lnTo>
                    <a:pt x="366" y="1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01;p31">
              <a:extLst>
                <a:ext uri="{FF2B5EF4-FFF2-40B4-BE49-F238E27FC236}">
                  <a16:creationId xmlns:a16="http://schemas.microsoft.com/office/drawing/2014/main" xmlns="" id="{22CF0794-B76C-5ED5-5539-690C9CE8800A}"/>
                </a:ext>
              </a:extLst>
            </p:cNvPr>
            <p:cNvSpPr/>
            <p:nvPr/>
          </p:nvSpPr>
          <p:spPr>
            <a:xfrm>
              <a:off x="2044393" y="2040027"/>
              <a:ext cx="69240" cy="104519"/>
            </a:xfrm>
            <a:custGeom>
              <a:avLst/>
              <a:gdLst/>
              <a:ahLst/>
              <a:cxnLst/>
              <a:rect l="l" t="t" r="r" b="b"/>
              <a:pathLst>
                <a:path w="2942" h="4441" extrusionOk="0">
                  <a:moveTo>
                    <a:pt x="275" y="1"/>
                  </a:moveTo>
                  <a:lnTo>
                    <a:pt x="220" y="19"/>
                  </a:lnTo>
                  <a:lnTo>
                    <a:pt x="165" y="56"/>
                  </a:lnTo>
                  <a:lnTo>
                    <a:pt x="110" y="92"/>
                  </a:lnTo>
                  <a:lnTo>
                    <a:pt x="74" y="129"/>
                  </a:lnTo>
                  <a:lnTo>
                    <a:pt x="37" y="184"/>
                  </a:lnTo>
                  <a:lnTo>
                    <a:pt x="19" y="238"/>
                  </a:lnTo>
                  <a:lnTo>
                    <a:pt x="0" y="311"/>
                  </a:lnTo>
                  <a:lnTo>
                    <a:pt x="0" y="366"/>
                  </a:lnTo>
                  <a:lnTo>
                    <a:pt x="19" y="421"/>
                  </a:lnTo>
                  <a:lnTo>
                    <a:pt x="55" y="476"/>
                  </a:lnTo>
                  <a:lnTo>
                    <a:pt x="2357" y="4294"/>
                  </a:lnTo>
                  <a:lnTo>
                    <a:pt x="2412" y="4349"/>
                  </a:lnTo>
                  <a:lnTo>
                    <a:pt x="2467" y="4404"/>
                  </a:lnTo>
                  <a:lnTo>
                    <a:pt x="2540" y="4422"/>
                  </a:lnTo>
                  <a:lnTo>
                    <a:pt x="2631" y="4440"/>
                  </a:lnTo>
                  <a:lnTo>
                    <a:pt x="2704" y="4422"/>
                  </a:lnTo>
                  <a:lnTo>
                    <a:pt x="2796" y="4386"/>
                  </a:lnTo>
                  <a:lnTo>
                    <a:pt x="2832" y="4349"/>
                  </a:lnTo>
                  <a:lnTo>
                    <a:pt x="2887" y="4312"/>
                  </a:lnTo>
                  <a:lnTo>
                    <a:pt x="2905" y="4258"/>
                  </a:lnTo>
                  <a:lnTo>
                    <a:pt x="2924" y="4203"/>
                  </a:lnTo>
                  <a:lnTo>
                    <a:pt x="2942" y="4130"/>
                  </a:lnTo>
                  <a:lnTo>
                    <a:pt x="2942" y="4075"/>
                  </a:lnTo>
                  <a:lnTo>
                    <a:pt x="2924" y="4020"/>
                  </a:lnTo>
                  <a:lnTo>
                    <a:pt x="2887" y="3965"/>
                  </a:lnTo>
                  <a:lnTo>
                    <a:pt x="585" y="165"/>
                  </a:lnTo>
                  <a:lnTo>
                    <a:pt x="549" y="111"/>
                  </a:lnTo>
                  <a:lnTo>
                    <a:pt x="494" y="74"/>
                  </a:lnTo>
                  <a:lnTo>
                    <a:pt x="457" y="37"/>
                  </a:lnTo>
                  <a:lnTo>
                    <a:pt x="384" y="19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02;p31">
              <a:extLst>
                <a:ext uri="{FF2B5EF4-FFF2-40B4-BE49-F238E27FC236}">
                  <a16:creationId xmlns:a16="http://schemas.microsoft.com/office/drawing/2014/main" xmlns="" id="{BCEE3D21-D370-7130-8FF2-4BA462E42572}"/>
                </a:ext>
              </a:extLst>
            </p:cNvPr>
            <p:cNvSpPr/>
            <p:nvPr/>
          </p:nvSpPr>
          <p:spPr>
            <a:xfrm>
              <a:off x="1856064" y="2202562"/>
              <a:ext cx="95058" cy="81714"/>
            </a:xfrm>
            <a:custGeom>
              <a:avLst/>
              <a:gdLst/>
              <a:ahLst/>
              <a:cxnLst/>
              <a:rect l="l" t="t" r="r" b="b"/>
              <a:pathLst>
                <a:path w="4039" h="3472" extrusionOk="0">
                  <a:moveTo>
                    <a:pt x="220" y="1"/>
                  </a:moveTo>
                  <a:lnTo>
                    <a:pt x="165" y="37"/>
                  </a:lnTo>
                  <a:lnTo>
                    <a:pt x="128" y="55"/>
                  </a:lnTo>
                  <a:lnTo>
                    <a:pt x="74" y="110"/>
                  </a:lnTo>
                  <a:lnTo>
                    <a:pt x="37" y="165"/>
                  </a:lnTo>
                  <a:lnTo>
                    <a:pt x="19" y="220"/>
                  </a:lnTo>
                  <a:lnTo>
                    <a:pt x="1" y="275"/>
                  </a:lnTo>
                  <a:lnTo>
                    <a:pt x="1" y="330"/>
                  </a:lnTo>
                  <a:lnTo>
                    <a:pt x="19" y="384"/>
                  </a:lnTo>
                  <a:lnTo>
                    <a:pt x="37" y="457"/>
                  </a:lnTo>
                  <a:lnTo>
                    <a:pt x="74" y="494"/>
                  </a:lnTo>
                  <a:lnTo>
                    <a:pt x="110" y="549"/>
                  </a:lnTo>
                  <a:lnTo>
                    <a:pt x="3545" y="3399"/>
                  </a:lnTo>
                  <a:lnTo>
                    <a:pt x="3636" y="3454"/>
                  </a:lnTo>
                  <a:lnTo>
                    <a:pt x="3727" y="3472"/>
                  </a:lnTo>
                  <a:lnTo>
                    <a:pt x="3801" y="3454"/>
                  </a:lnTo>
                  <a:lnTo>
                    <a:pt x="3874" y="3435"/>
                  </a:lnTo>
                  <a:lnTo>
                    <a:pt x="3928" y="3399"/>
                  </a:lnTo>
                  <a:lnTo>
                    <a:pt x="3983" y="3344"/>
                  </a:lnTo>
                  <a:lnTo>
                    <a:pt x="4001" y="3307"/>
                  </a:lnTo>
                  <a:lnTo>
                    <a:pt x="4038" y="3234"/>
                  </a:lnTo>
                  <a:lnTo>
                    <a:pt x="4038" y="3180"/>
                  </a:lnTo>
                  <a:lnTo>
                    <a:pt x="4038" y="3125"/>
                  </a:lnTo>
                  <a:lnTo>
                    <a:pt x="4038" y="3070"/>
                  </a:lnTo>
                  <a:lnTo>
                    <a:pt x="4020" y="3015"/>
                  </a:lnTo>
                  <a:lnTo>
                    <a:pt x="3983" y="2960"/>
                  </a:lnTo>
                  <a:lnTo>
                    <a:pt x="3928" y="2905"/>
                  </a:lnTo>
                  <a:lnTo>
                    <a:pt x="512" y="74"/>
                  </a:lnTo>
                  <a:lnTo>
                    <a:pt x="457" y="37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03;p31">
              <a:extLst>
                <a:ext uri="{FF2B5EF4-FFF2-40B4-BE49-F238E27FC236}">
                  <a16:creationId xmlns:a16="http://schemas.microsoft.com/office/drawing/2014/main" xmlns="" id="{5159A58E-F64E-DF3B-2492-697A26C545F5}"/>
                </a:ext>
              </a:extLst>
            </p:cNvPr>
            <p:cNvSpPr/>
            <p:nvPr/>
          </p:nvSpPr>
          <p:spPr>
            <a:xfrm>
              <a:off x="1730954" y="2417128"/>
              <a:ext cx="112239" cy="52037"/>
            </a:xfrm>
            <a:custGeom>
              <a:avLst/>
              <a:gdLst/>
              <a:ahLst/>
              <a:cxnLst/>
              <a:rect l="l" t="t" r="r" b="b"/>
              <a:pathLst>
                <a:path w="4769" h="2211" extrusionOk="0">
                  <a:moveTo>
                    <a:pt x="292" y="0"/>
                  </a:moveTo>
                  <a:lnTo>
                    <a:pt x="238" y="18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73" y="91"/>
                  </a:lnTo>
                  <a:lnTo>
                    <a:pt x="37" y="146"/>
                  </a:lnTo>
                  <a:lnTo>
                    <a:pt x="18" y="201"/>
                  </a:lnTo>
                  <a:lnTo>
                    <a:pt x="0" y="256"/>
                  </a:lnTo>
                  <a:lnTo>
                    <a:pt x="0" y="329"/>
                  </a:lnTo>
                  <a:lnTo>
                    <a:pt x="0" y="384"/>
                  </a:lnTo>
                  <a:lnTo>
                    <a:pt x="18" y="438"/>
                  </a:lnTo>
                  <a:lnTo>
                    <a:pt x="55" y="493"/>
                  </a:lnTo>
                  <a:lnTo>
                    <a:pt x="91" y="548"/>
                  </a:lnTo>
                  <a:lnTo>
                    <a:pt x="146" y="585"/>
                  </a:lnTo>
                  <a:lnTo>
                    <a:pt x="201" y="603"/>
                  </a:lnTo>
                  <a:lnTo>
                    <a:pt x="4348" y="2192"/>
                  </a:lnTo>
                  <a:lnTo>
                    <a:pt x="4458" y="2211"/>
                  </a:lnTo>
                  <a:lnTo>
                    <a:pt x="4549" y="2192"/>
                  </a:lnTo>
                  <a:lnTo>
                    <a:pt x="4641" y="2156"/>
                  </a:lnTo>
                  <a:lnTo>
                    <a:pt x="4714" y="2083"/>
                  </a:lnTo>
                  <a:lnTo>
                    <a:pt x="4750" y="2010"/>
                  </a:lnTo>
                  <a:lnTo>
                    <a:pt x="4768" y="1937"/>
                  </a:lnTo>
                  <a:lnTo>
                    <a:pt x="4768" y="1882"/>
                  </a:lnTo>
                  <a:lnTo>
                    <a:pt x="4768" y="1827"/>
                  </a:lnTo>
                  <a:lnTo>
                    <a:pt x="4750" y="1772"/>
                  </a:lnTo>
                  <a:lnTo>
                    <a:pt x="4714" y="1717"/>
                  </a:lnTo>
                  <a:lnTo>
                    <a:pt x="4677" y="1663"/>
                  </a:lnTo>
                  <a:lnTo>
                    <a:pt x="4641" y="1626"/>
                  </a:lnTo>
                  <a:lnTo>
                    <a:pt x="4567" y="1608"/>
                  </a:lnTo>
                  <a:lnTo>
                    <a:pt x="420" y="18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04;p31">
              <a:extLst>
                <a:ext uri="{FF2B5EF4-FFF2-40B4-BE49-F238E27FC236}">
                  <a16:creationId xmlns:a16="http://schemas.microsoft.com/office/drawing/2014/main" xmlns="" id="{B0255596-A829-39CC-AF46-329BC61DF7AC}"/>
                </a:ext>
              </a:extLst>
            </p:cNvPr>
            <p:cNvSpPr/>
            <p:nvPr/>
          </p:nvSpPr>
          <p:spPr>
            <a:xfrm>
              <a:off x="1682354" y="2660906"/>
              <a:ext cx="119135" cy="18075"/>
            </a:xfrm>
            <a:custGeom>
              <a:avLst/>
              <a:gdLst/>
              <a:ahLst/>
              <a:cxnLst/>
              <a:rect l="l" t="t" r="r" b="b"/>
              <a:pathLst>
                <a:path w="5062" h="768" extrusionOk="0">
                  <a:moveTo>
                    <a:pt x="311" y="1"/>
                  </a:moveTo>
                  <a:lnTo>
                    <a:pt x="202" y="37"/>
                  </a:lnTo>
                  <a:lnTo>
                    <a:pt x="92" y="92"/>
                  </a:lnTo>
                  <a:lnTo>
                    <a:pt x="56" y="147"/>
                  </a:lnTo>
                  <a:lnTo>
                    <a:pt x="19" y="183"/>
                  </a:lnTo>
                  <a:lnTo>
                    <a:pt x="1" y="238"/>
                  </a:lnTo>
                  <a:lnTo>
                    <a:pt x="1" y="311"/>
                  </a:lnTo>
                  <a:lnTo>
                    <a:pt x="1" y="366"/>
                  </a:lnTo>
                  <a:lnTo>
                    <a:pt x="19" y="421"/>
                  </a:lnTo>
                  <a:lnTo>
                    <a:pt x="37" y="476"/>
                  </a:lnTo>
                  <a:lnTo>
                    <a:pt x="74" y="530"/>
                  </a:lnTo>
                  <a:lnTo>
                    <a:pt x="129" y="567"/>
                  </a:lnTo>
                  <a:lnTo>
                    <a:pt x="165" y="604"/>
                  </a:lnTo>
                  <a:lnTo>
                    <a:pt x="238" y="622"/>
                  </a:lnTo>
                  <a:lnTo>
                    <a:pt x="293" y="622"/>
                  </a:lnTo>
                  <a:lnTo>
                    <a:pt x="4751" y="768"/>
                  </a:lnTo>
                  <a:lnTo>
                    <a:pt x="4806" y="768"/>
                  </a:lnTo>
                  <a:lnTo>
                    <a:pt x="4879" y="750"/>
                  </a:lnTo>
                  <a:lnTo>
                    <a:pt x="4915" y="713"/>
                  </a:lnTo>
                  <a:lnTo>
                    <a:pt x="4970" y="677"/>
                  </a:lnTo>
                  <a:lnTo>
                    <a:pt x="5007" y="640"/>
                  </a:lnTo>
                  <a:lnTo>
                    <a:pt x="5043" y="585"/>
                  </a:lnTo>
                  <a:lnTo>
                    <a:pt x="5061" y="530"/>
                  </a:lnTo>
                  <a:lnTo>
                    <a:pt x="5061" y="457"/>
                  </a:lnTo>
                  <a:lnTo>
                    <a:pt x="5061" y="403"/>
                  </a:lnTo>
                  <a:lnTo>
                    <a:pt x="5043" y="348"/>
                  </a:lnTo>
                  <a:lnTo>
                    <a:pt x="5025" y="293"/>
                  </a:lnTo>
                  <a:lnTo>
                    <a:pt x="4988" y="238"/>
                  </a:lnTo>
                  <a:lnTo>
                    <a:pt x="4933" y="202"/>
                  </a:lnTo>
                  <a:lnTo>
                    <a:pt x="4879" y="165"/>
                  </a:lnTo>
                  <a:lnTo>
                    <a:pt x="4824" y="147"/>
                  </a:lnTo>
                  <a:lnTo>
                    <a:pt x="4769" y="147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05;p31">
              <a:extLst>
                <a:ext uri="{FF2B5EF4-FFF2-40B4-BE49-F238E27FC236}">
                  <a16:creationId xmlns:a16="http://schemas.microsoft.com/office/drawing/2014/main" xmlns="" id="{2C3311D2-D480-B607-1B17-3B25247C5DA6}"/>
                </a:ext>
              </a:extLst>
            </p:cNvPr>
            <p:cNvSpPr/>
            <p:nvPr/>
          </p:nvSpPr>
          <p:spPr>
            <a:xfrm>
              <a:off x="1715468" y="2876320"/>
              <a:ext cx="114828" cy="45611"/>
            </a:xfrm>
            <a:custGeom>
              <a:avLst/>
              <a:gdLst/>
              <a:ahLst/>
              <a:cxnLst/>
              <a:rect l="l" t="t" r="r" b="b"/>
              <a:pathLst>
                <a:path w="4879" h="1938" extrusionOk="0">
                  <a:moveTo>
                    <a:pt x="4531" y="1"/>
                  </a:moveTo>
                  <a:lnTo>
                    <a:pt x="4476" y="19"/>
                  </a:lnTo>
                  <a:lnTo>
                    <a:pt x="220" y="1334"/>
                  </a:lnTo>
                  <a:lnTo>
                    <a:pt x="165" y="1353"/>
                  </a:lnTo>
                  <a:lnTo>
                    <a:pt x="110" y="1389"/>
                  </a:lnTo>
                  <a:lnTo>
                    <a:pt x="74" y="1444"/>
                  </a:lnTo>
                  <a:lnTo>
                    <a:pt x="37" y="1480"/>
                  </a:lnTo>
                  <a:lnTo>
                    <a:pt x="19" y="1535"/>
                  </a:lnTo>
                  <a:lnTo>
                    <a:pt x="0" y="1608"/>
                  </a:lnTo>
                  <a:lnTo>
                    <a:pt x="0" y="1663"/>
                  </a:lnTo>
                  <a:lnTo>
                    <a:pt x="19" y="1718"/>
                  </a:lnTo>
                  <a:lnTo>
                    <a:pt x="74" y="1809"/>
                  </a:lnTo>
                  <a:lnTo>
                    <a:pt x="128" y="1882"/>
                  </a:lnTo>
                  <a:lnTo>
                    <a:pt x="220" y="1937"/>
                  </a:lnTo>
                  <a:lnTo>
                    <a:pt x="402" y="1937"/>
                  </a:lnTo>
                  <a:lnTo>
                    <a:pt x="4659" y="622"/>
                  </a:lnTo>
                  <a:lnTo>
                    <a:pt x="4714" y="585"/>
                  </a:lnTo>
                  <a:lnTo>
                    <a:pt x="4769" y="549"/>
                  </a:lnTo>
                  <a:lnTo>
                    <a:pt x="4805" y="512"/>
                  </a:lnTo>
                  <a:lnTo>
                    <a:pt x="4842" y="457"/>
                  </a:lnTo>
                  <a:lnTo>
                    <a:pt x="4860" y="403"/>
                  </a:lnTo>
                  <a:lnTo>
                    <a:pt x="4878" y="348"/>
                  </a:lnTo>
                  <a:lnTo>
                    <a:pt x="4878" y="293"/>
                  </a:lnTo>
                  <a:lnTo>
                    <a:pt x="4860" y="220"/>
                  </a:lnTo>
                  <a:lnTo>
                    <a:pt x="4842" y="165"/>
                  </a:lnTo>
                  <a:lnTo>
                    <a:pt x="4805" y="110"/>
                  </a:lnTo>
                  <a:lnTo>
                    <a:pt x="4769" y="74"/>
                  </a:lnTo>
                  <a:lnTo>
                    <a:pt x="4714" y="37"/>
                  </a:lnTo>
                  <a:lnTo>
                    <a:pt x="4659" y="19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06;p31">
              <a:extLst>
                <a:ext uri="{FF2B5EF4-FFF2-40B4-BE49-F238E27FC236}">
                  <a16:creationId xmlns:a16="http://schemas.microsoft.com/office/drawing/2014/main" xmlns="" id="{AF828581-18F1-3B69-690A-DC712434D2B5}"/>
                </a:ext>
              </a:extLst>
            </p:cNvPr>
            <p:cNvSpPr/>
            <p:nvPr/>
          </p:nvSpPr>
          <p:spPr>
            <a:xfrm>
              <a:off x="2511774" y="1936425"/>
              <a:ext cx="26666" cy="118688"/>
            </a:xfrm>
            <a:custGeom>
              <a:avLst/>
              <a:gdLst/>
              <a:ahLst/>
              <a:cxnLst/>
              <a:rect l="l" t="t" r="r" b="b"/>
              <a:pathLst>
                <a:path w="1133" h="5043" extrusionOk="0">
                  <a:moveTo>
                    <a:pt x="731" y="0"/>
                  </a:moveTo>
                  <a:lnTo>
                    <a:pt x="676" y="37"/>
                  </a:lnTo>
                  <a:lnTo>
                    <a:pt x="640" y="55"/>
                  </a:lnTo>
                  <a:lnTo>
                    <a:pt x="585" y="110"/>
                  </a:lnTo>
                  <a:lnTo>
                    <a:pt x="548" y="146"/>
                  </a:lnTo>
                  <a:lnTo>
                    <a:pt x="530" y="201"/>
                  </a:lnTo>
                  <a:lnTo>
                    <a:pt x="512" y="274"/>
                  </a:lnTo>
                  <a:lnTo>
                    <a:pt x="0" y="4695"/>
                  </a:lnTo>
                  <a:lnTo>
                    <a:pt x="0" y="4750"/>
                  </a:lnTo>
                  <a:lnTo>
                    <a:pt x="0" y="4805"/>
                  </a:lnTo>
                  <a:lnTo>
                    <a:pt x="18" y="4860"/>
                  </a:lnTo>
                  <a:lnTo>
                    <a:pt x="55" y="4914"/>
                  </a:lnTo>
                  <a:lnTo>
                    <a:pt x="92" y="4951"/>
                  </a:lnTo>
                  <a:lnTo>
                    <a:pt x="146" y="4988"/>
                  </a:lnTo>
                  <a:lnTo>
                    <a:pt x="201" y="5024"/>
                  </a:lnTo>
                  <a:lnTo>
                    <a:pt x="274" y="5024"/>
                  </a:lnTo>
                  <a:lnTo>
                    <a:pt x="311" y="5042"/>
                  </a:lnTo>
                  <a:lnTo>
                    <a:pt x="420" y="5006"/>
                  </a:lnTo>
                  <a:lnTo>
                    <a:pt x="512" y="4951"/>
                  </a:lnTo>
                  <a:lnTo>
                    <a:pt x="585" y="4878"/>
                  </a:lnTo>
                  <a:lnTo>
                    <a:pt x="603" y="4823"/>
                  </a:lnTo>
                  <a:lnTo>
                    <a:pt x="603" y="4768"/>
                  </a:lnTo>
                  <a:lnTo>
                    <a:pt x="1133" y="347"/>
                  </a:lnTo>
                  <a:lnTo>
                    <a:pt x="1133" y="274"/>
                  </a:lnTo>
                  <a:lnTo>
                    <a:pt x="1133" y="219"/>
                  </a:lnTo>
                  <a:lnTo>
                    <a:pt x="1096" y="164"/>
                  </a:lnTo>
                  <a:lnTo>
                    <a:pt x="1078" y="110"/>
                  </a:lnTo>
                  <a:lnTo>
                    <a:pt x="1023" y="73"/>
                  </a:lnTo>
                  <a:lnTo>
                    <a:pt x="987" y="37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07;p31">
              <a:extLst>
                <a:ext uri="{FF2B5EF4-FFF2-40B4-BE49-F238E27FC236}">
                  <a16:creationId xmlns:a16="http://schemas.microsoft.com/office/drawing/2014/main" xmlns="" id="{B0C69D06-08D6-44BF-0084-25E1D82412C8}"/>
                </a:ext>
              </a:extLst>
            </p:cNvPr>
            <p:cNvSpPr/>
            <p:nvPr/>
          </p:nvSpPr>
          <p:spPr>
            <a:xfrm>
              <a:off x="2716859" y="2005643"/>
              <a:ext cx="60227" cy="109226"/>
            </a:xfrm>
            <a:custGeom>
              <a:avLst/>
              <a:gdLst/>
              <a:ahLst/>
              <a:cxnLst/>
              <a:rect l="l" t="t" r="r" b="b"/>
              <a:pathLst>
                <a:path w="2559" h="4641" extrusionOk="0">
                  <a:moveTo>
                    <a:pt x="2266" y="0"/>
                  </a:moveTo>
                  <a:lnTo>
                    <a:pt x="2211" y="19"/>
                  </a:lnTo>
                  <a:lnTo>
                    <a:pt x="2156" y="19"/>
                  </a:lnTo>
                  <a:lnTo>
                    <a:pt x="2102" y="55"/>
                  </a:lnTo>
                  <a:lnTo>
                    <a:pt x="2047" y="92"/>
                  </a:lnTo>
                  <a:lnTo>
                    <a:pt x="2010" y="128"/>
                  </a:lnTo>
                  <a:lnTo>
                    <a:pt x="1974" y="183"/>
                  </a:lnTo>
                  <a:lnTo>
                    <a:pt x="37" y="4202"/>
                  </a:lnTo>
                  <a:lnTo>
                    <a:pt x="19" y="4257"/>
                  </a:lnTo>
                  <a:lnTo>
                    <a:pt x="1" y="4312"/>
                  </a:lnTo>
                  <a:lnTo>
                    <a:pt x="19" y="4367"/>
                  </a:lnTo>
                  <a:lnTo>
                    <a:pt x="19" y="4440"/>
                  </a:lnTo>
                  <a:lnTo>
                    <a:pt x="55" y="4495"/>
                  </a:lnTo>
                  <a:lnTo>
                    <a:pt x="92" y="4531"/>
                  </a:lnTo>
                  <a:lnTo>
                    <a:pt x="129" y="4586"/>
                  </a:lnTo>
                  <a:lnTo>
                    <a:pt x="183" y="4604"/>
                  </a:lnTo>
                  <a:lnTo>
                    <a:pt x="256" y="4641"/>
                  </a:lnTo>
                  <a:lnTo>
                    <a:pt x="311" y="4641"/>
                  </a:lnTo>
                  <a:lnTo>
                    <a:pt x="403" y="4622"/>
                  </a:lnTo>
                  <a:lnTo>
                    <a:pt x="476" y="4586"/>
                  </a:lnTo>
                  <a:lnTo>
                    <a:pt x="549" y="4531"/>
                  </a:lnTo>
                  <a:lnTo>
                    <a:pt x="604" y="4458"/>
                  </a:lnTo>
                  <a:lnTo>
                    <a:pt x="2540" y="457"/>
                  </a:lnTo>
                  <a:lnTo>
                    <a:pt x="2558" y="402"/>
                  </a:lnTo>
                  <a:lnTo>
                    <a:pt x="2558" y="329"/>
                  </a:lnTo>
                  <a:lnTo>
                    <a:pt x="2558" y="274"/>
                  </a:lnTo>
                  <a:lnTo>
                    <a:pt x="2558" y="220"/>
                  </a:lnTo>
                  <a:lnTo>
                    <a:pt x="2522" y="165"/>
                  </a:lnTo>
                  <a:lnTo>
                    <a:pt x="2485" y="110"/>
                  </a:lnTo>
                  <a:lnTo>
                    <a:pt x="2449" y="73"/>
                  </a:lnTo>
                  <a:lnTo>
                    <a:pt x="2394" y="37"/>
                  </a:lnTo>
                  <a:lnTo>
                    <a:pt x="2339" y="19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08;p31">
              <a:extLst>
                <a:ext uri="{FF2B5EF4-FFF2-40B4-BE49-F238E27FC236}">
                  <a16:creationId xmlns:a16="http://schemas.microsoft.com/office/drawing/2014/main" xmlns="" id="{656803B9-D3B2-DBF5-A587-CC97B1D43B88}"/>
                </a:ext>
              </a:extLst>
            </p:cNvPr>
            <p:cNvSpPr/>
            <p:nvPr/>
          </p:nvSpPr>
          <p:spPr>
            <a:xfrm>
              <a:off x="2891866" y="2149253"/>
              <a:ext cx="88586" cy="89033"/>
            </a:xfrm>
            <a:custGeom>
              <a:avLst/>
              <a:gdLst/>
              <a:ahLst/>
              <a:cxnLst/>
              <a:rect l="l" t="t" r="r" b="b"/>
              <a:pathLst>
                <a:path w="3764" h="3783" extrusionOk="0">
                  <a:moveTo>
                    <a:pt x="3453" y="0"/>
                  </a:moveTo>
                  <a:lnTo>
                    <a:pt x="3380" y="19"/>
                  </a:lnTo>
                  <a:lnTo>
                    <a:pt x="3325" y="37"/>
                  </a:lnTo>
                  <a:lnTo>
                    <a:pt x="3270" y="55"/>
                  </a:lnTo>
                  <a:lnTo>
                    <a:pt x="3216" y="92"/>
                  </a:lnTo>
                  <a:lnTo>
                    <a:pt x="92" y="3252"/>
                  </a:lnTo>
                  <a:lnTo>
                    <a:pt x="55" y="3307"/>
                  </a:lnTo>
                  <a:lnTo>
                    <a:pt x="19" y="3362"/>
                  </a:lnTo>
                  <a:lnTo>
                    <a:pt x="0" y="3417"/>
                  </a:lnTo>
                  <a:lnTo>
                    <a:pt x="0" y="3471"/>
                  </a:lnTo>
                  <a:lnTo>
                    <a:pt x="0" y="3545"/>
                  </a:lnTo>
                  <a:lnTo>
                    <a:pt x="19" y="3599"/>
                  </a:lnTo>
                  <a:lnTo>
                    <a:pt x="55" y="3654"/>
                  </a:lnTo>
                  <a:lnTo>
                    <a:pt x="92" y="3691"/>
                  </a:lnTo>
                  <a:lnTo>
                    <a:pt x="146" y="3745"/>
                  </a:lnTo>
                  <a:lnTo>
                    <a:pt x="201" y="3764"/>
                  </a:lnTo>
                  <a:lnTo>
                    <a:pt x="256" y="3782"/>
                  </a:lnTo>
                  <a:lnTo>
                    <a:pt x="366" y="3782"/>
                  </a:lnTo>
                  <a:lnTo>
                    <a:pt x="439" y="3764"/>
                  </a:lnTo>
                  <a:lnTo>
                    <a:pt x="475" y="3745"/>
                  </a:lnTo>
                  <a:lnTo>
                    <a:pt x="530" y="3691"/>
                  </a:lnTo>
                  <a:lnTo>
                    <a:pt x="3672" y="530"/>
                  </a:lnTo>
                  <a:lnTo>
                    <a:pt x="3709" y="494"/>
                  </a:lnTo>
                  <a:lnTo>
                    <a:pt x="3727" y="439"/>
                  </a:lnTo>
                  <a:lnTo>
                    <a:pt x="3745" y="384"/>
                  </a:lnTo>
                  <a:lnTo>
                    <a:pt x="3764" y="311"/>
                  </a:lnTo>
                  <a:lnTo>
                    <a:pt x="3745" y="256"/>
                  </a:lnTo>
                  <a:lnTo>
                    <a:pt x="3727" y="201"/>
                  </a:lnTo>
                  <a:lnTo>
                    <a:pt x="3709" y="146"/>
                  </a:lnTo>
                  <a:lnTo>
                    <a:pt x="3672" y="92"/>
                  </a:lnTo>
                  <a:lnTo>
                    <a:pt x="3618" y="55"/>
                  </a:lnTo>
                  <a:lnTo>
                    <a:pt x="3563" y="37"/>
                  </a:lnTo>
                  <a:lnTo>
                    <a:pt x="3508" y="19"/>
                  </a:lnTo>
                  <a:lnTo>
                    <a:pt x="3453" y="0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09;p31">
              <a:extLst>
                <a:ext uri="{FF2B5EF4-FFF2-40B4-BE49-F238E27FC236}">
                  <a16:creationId xmlns:a16="http://schemas.microsoft.com/office/drawing/2014/main" xmlns="" id="{4E0CAA01-C5FA-9B1F-4D3D-80C7D28A5170}"/>
                </a:ext>
              </a:extLst>
            </p:cNvPr>
            <p:cNvSpPr/>
            <p:nvPr/>
          </p:nvSpPr>
          <p:spPr>
            <a:xfrm>
              <a:off x="3016978" y="2351324"/>
              <a:ext cx="108378" cy="61097"/>
            </a:xfrm>
            <a:custGeom>
              <a:avLst/>
              <a:gdLst/>
              <a:ahLst/>
              <a:cxnLst/>
              <a:rect l="l" t="t" r="r" b="b"/>
              <a:pathLst>
                <a:path w="4605" h="2596" extrusionOk="0">
                  <a:moveTo>
                    <a:pt x="4221" y="1"/>
                  </a:moveTo>
                  <a:lnTo>
                    <a:pt x="4166" y="19"/>
                  </a:lnTo>
                  <a:lnTo>
                    <a:pt x="165" y="1992"/>
                  </a:lnTo>
                  <a:lnTo>
                    <a:pt x="110" y="2029"/>
                  </a:lnTo>
                  <a:lnTo>
                    <a:pt x="74" y="2065"/>
                  </a:lnTo>
                  <a:lnTo>
                    <a:pt x="37" y="2120"/>
                  </a:lnTo>
                  <a:lnTo>
                    <a:pt x="19" y="2175"/>
                  </a:lnTo>
                  <a:lnTo>
                    <a:pt x="1" y="2230"/>
                  </a:lnTo>
                  <a:lnTo>
                    <a:pt x="1" y="2284"/>
                  </a:lnTo>
                  <a:lnTo>
                    <a:pt x="1" y="2358"/>
                  </a:lnTo>
                  <a:lnTo>
                    <a:pt x="37" y="2412"/>
                  </a:lnTo>
                  <a:lnTo>
                    <a:pt x="74" y="2485"/>
                  </a:lnTo>
                  <a:lnTo>
                    <a:pt x="147" y="2540"/>
                  </a:lnTo>
                  <a:lnTo>
                    <a:pt x="220" y="2577"/>
                  </a:lnTo>
                  <a:lnTo>
                    <a:pt x="311" y="2595"/>
                  </a:lnTo>
                  <a:lnTo>
                    <a:pt x="384" y="2577"/>
                  </a:lnTo>
                  <a:lnTo>
                    <a:pt x="439" y="2559"/>
                  </a:lnTo>
                  <a:lnTo>
                    <a:pt x="4440" y="585"/>
                  </a:lnTo>
                  <a:lnTo>
                    <a:pt x="4495" y="549"/>
                  </a:lnTo>
                  <a:lnTo>
                    <a:pt x="4531" y="512"/>
                  </a:lnTo>
                  <a:lnTo>
                    <a:pt x="4568" y="458"/>
                  </a:lnTo>
                  <a:lnTo>
                    <a:pt x="4604" y="403"/>
                  </a:lnTo>
                  <a:lnTo>
                    <a:pt x="4604" y="348"/>
                  </a:lnTo>
                  <a:lnTo>
                    <a:pt x="4604" y="293"/>
                  </a:lnTo>
                  <a:lnTo>
                    <a:pt x="4604" y="220"/>
                  </a:lnTo>
                  <a:lnTo>
                    <a:pt x="4586" y="165"/>
                  </a:lnTo>
                  <a:lnTo>
                    <a:pt x="4550" y="110"/>
                  </a:lnTo>
                  <a:lnTo>
                    <a:pt x="4513" y="74"/>
                  </a:lnTo>
                  <a:lnTo>
                    <a:pt x="4458" y="37"/>
                  </a:lnTo>
                  <a:lnTo>
                    <a:pt x="4404" y="19"/>
                  </a:lnTo>
                  <a:lnTo>
                    <a:pt x="4349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10;p31">
              <a:extLst>
                <a:ext uri="{FF2B5EF4-FFF2-40B4-BE49-F238E27FC236}">
                  <a16:creationId xmlns:a16="http://schemas.microsoft.com/office/drawing/2014/main" xmlns="" id="{2CC3F276-5AE1-05B6-7ADE-758803870A96}"/>
                </a:ext>
              </a:extLst>
            </p:cNvPr>
            <p:cNvSpPr/>
            <p:nvPr/>
          </p:nvSpPr>
          <p:spPr>
            <a:xfrm>
              <a:off x="3078473" y="2589522"/>
              <a:ext cx="118688" cy="27560"/>
            </a:xfrm>
            <a:custGeom>
              <a:avLst/>
              <a:gdLst/>
              <a:ahLst/>
              <a:cxnLst/>
              <a:rect l="l" t="t" r="r" b="b"/>
              <a:pathLst>
                <a:path w="5043" h="1171" extrusionOk="0">
                  <a:moveTo>
                    <a:pt x="4695" y="1"/>
                  </a:moveTo>
                  <a:lnTo>
                    <a:pt x="274" y="549"/>
                  </a:lnTo>
                  <a:lnTo>
                    <a:pt x="219" y="567"/>
                  </a:lnTo>
                  <a:lnTo>
                    <a:pt x="165" y="604"/>
                  </a:lnTo>
                  <a:lnTo>
                    <a:pt x="110" y="622"/>
                  </a:lnTo>
                  <a:lnTo>
                    <a:pt x="73" y="677"/>
                  </a:lnTo>
                  <a:lnTo>
                    <a:pt x="37" y="732"/>
                  </a:lnTo>
                  <a:lnTo>
                    <a:pt x="18" y="787"/>
                  </a:lnTo>
                  <a:lnTo>
                    <a:pt x="0" y="841"/>
                  </a:lnTo>
                  <a:lnTo>
                    <a:pt x="0" y="896"/>
                  </a:lnTo>
                  <a:lnTo>
                    <a:pt x="37" y="1006"/>
                  </a:lnTo>
                  <a:lnTo>
                    <a:pt x="110" y="1097"/>
                  </a:lnTo>
                  <a:lnTo>
                    <a:pt x="201" y="1152"/>
                  </a:lnTo>
                  <a:lnTo>
                    <a:pt x="311" y="1170"/>
                  </a:lnTo>
                  <a:lnTo>
                    <a:pt x="347" y="1170"/>
                  </a:lnTo>
                  <a:lnTo>
                    <a:pt x="4768" y="604"/>
                  </a:lnTo>
                  <a:lnTo>
                    <a:pt x="4841" y="604"/>
                  </a:lnTo>
                  <a:lnTo>
                    <a:pt x="4896" y="567"/>
                  </a:lnTo>
                  <a:lnTo>
                    <a:pt x="4933" y="531"/>
                  </a:lnTo>
                  <a:lnTo>
                    <a:pt x="4988" y="494"/>
                  </a:lnTo>
                  <a:lnTo>
                    <a:pt x="5006" y="439"/>
                  </a:lnTo>
                  <a:lnTo>
                    <a:pt x="5024" y="385"/>
                  </a:lnTo>
                  <a:lnTo>
                    <a:pt x="5042" y="330"/>
                  </a:lnTo>
                  <a:lnTo>
                    <a:pt x="5042" y="257"/>
                  </a:lnTo>
                  <a:lnTo>
                    <a:pt x="5024" y="202"/>
                  </a:lnTo>
                  <a:lnTo>
                    <a:pt x="5006" y="147"/>
                  </a:lnTo>
                  <a:lnTo>
                    <a:pt x="4969" y="92"/>
                  </a:lnTo>
                  <a:lnTo>
                    <a:pt x="4933" y="56"/>
                  </a:lnTo>
                  <a:lnTo>
                    <a:pt x="4878" y="19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rgbClr val="060042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11;p31">
              <a:extLst>
                <a:ext uri="{FF2B5EF4-FFF2-40B4-BE49-F238E27FC236}">
                  <a16:creationId xmlns:a16="http://schemas.microsoft.com/office/drawing/2014/main" xmlns="" id="{3DBED03E-D502-BAE6-84E3-A9CA0E40DF8B}"/>
                </a:ext>
              </a:extLst>
            </p:cNvPr>
            <p:cNvSpPr/>
            <p:nvPr/>
          </p:nvSpPr>
          <p:spPr>
            <a:xfrm>
              <a:off x="364488" y="4685213"/>
              <a:ext cx="1565102" cy="2753949"/>
            </a:xfrm>
            <a:custGeom>
              <a:avLst/>
              <a:gdLst/>
              <a:ahLst/>
              <a:cxnLst/>
              <a:rect l="l" t="t" r="r" b="b"/>
              <a:pathLst>
                <a:path w="66501" h="117015" extrusionOk="0">
                  <a:moveTo>
                    <a:pt x="25925" y="0"/>
                  </a:moveTo>
                  <a:lnTo>
                    <a:pt x="11218" y="4824"/>
                  </a:lnTo>
                  <a:lnTo>
                    <a:pt x="10852" y="7272"/>
                  </a:lnTo>
                  <a:lnTo>
                    <a:pt x="10432" y="10231"/>
                  </a:lnTo>
                  <a:lnTo>
                    <a:pt x="9866" y="14250"/>
                  </a:lnTo>
                  <a:lnTo>
                    <a:pt x="9190" y="19238"/>
                  </a:lnTo>
                  <a:lnTo>
                    <a:pt x="8404" y="25139"/>
                  </a:lnTo>
                  <a:lnTo>
                    <a:pt x="7564" y="31862"/>
                  </a:lnTo>
                  <a:lnTo>
                    <a:pt x="7107" y="35498"/>
                  </a:lnTo>
                  <a:lnTo>
                    <a:pt x="6650" y="39316"/>
                  </a:lnTo>
                  <a:lnTo>
                    <a:pt x="6194" y="43317"/>
                  </a:lnTo>
                  <a:lnTo>
                    <a:pt x="5719" y="47464"/>
                  </a:lnTo>
                  <a:lnTo>
                    <a:pt x="5244" y="51776"/>
                  </a:lnTo>
                  <a:lnTo>
                    <a:pt x="4769" y="56215"/>
                  </a:lnTo>
                  <a:lnTo>
                    <a:pt x="4294" y="60782"/>
                  </a:lnTo>
                  <a:lnTo>
                    <a:pt x="3837" y="65477"/>
                  </a:lnTo>
                  <a:lnTo>
                    <a:pt x="3380" y="70282"/>
                  </a:lnTo>
                  <a:lnTo>
                    <a:pt x="2923" y="75197"/>
                  </a:lnTo>
                  <a:lnTo>
                    <a:pt x="2485" y="80184"/>
                  </a:lnTo>
                  <a:lnTo>
                    <a:pt x="2065" y="85281"/>
                  </a:lnTo>
                  <a:lnTo>
                    <a:pt x="1663" y="90433"/>
                  </a:lnTo>
                  <a:lnTo>
                    <a:pt x="1279" y="95658"/>
                  </a:lnTo>
                  <a:lnTo>
                    <a:pt x="914" y="100938"/>
                  </a:lnTo>
                  <a:lnTo>
                    <a:pt x="585" y="106273"/>
                  </a:lnTo>
                  <a:lnTo>
                    <a:pt x="274" y="111626"/>
                  </a:lnTo>
                  <a:lnTo>
                    <a:pt x="0" y="117015"/>
                  </a:lnTo>
                  <a:lnTo>
                    <a:pt x="66501" y="117015"/>
                  </a:lnTo>
                  <a:lnTo>
                    <a:pt x="66154" y="112393"/>
                  </a:lnTo>
                  <a:lnTo>
                    <a:pt x="65770" y="107698"/>
                  </a:lnTo>
                  <a:lnTo>
                    <a:pt x="65386" y="102948"/>
                  </a:lnTo>
                  <a:lnTo>
                    <a:pt x="64966" y="98161"/>
                  </a:lnTo>
                  <a:lnTo>
                    <a:pt x="64546" y="93338"/>
                  </a:lnTo>
                  <a:lnTo>
                    <a:pt x="64107" y="88497"/>
                  </a:lnTo>
                  <a:lnTo>
                    <a:pt x="63212" y="78851"/>
                  </a:lnTo>
                  <a:lnTo>
                    <a:pt x="62280" y="69332"/>
                  </a:lnTo>
                  <a:lnTo>
                    <a:pt x="61349" y="60033"/>
                  </a:lnTo>
                  <a:lnTo>
                    <a:pt x="60435" y="51081"/>
                  </a:lnTo>
                  <a:lnTo>
                    <a:pt x="59522" y="42586"/>
                  </a:lnTo>
                  <a:lnTo>
                    <a:pt x="58681" y="34657"/>
                  </a:lnTo>
                  <a:lnTo>
                    <a:pt x="57878" y="27423"/>
                  </a:lnTo>
                  <a:lnTo>
                    <a:pt x="57147" y="20992"/>
                  </a:lnTo>
                  <a:lnTo>
                    <a:pt x="56526" y="15475"/>
                  </a:lnTo>
                  <a:lnTo>
                    <a:pt x="55612" y="7637"/>
                  </a:lnTo>
                  <a:lnTo>
                    <a:pt x="55283" y="4824"/>
                  </a:lnTo>
                  <a:lnTo>
                    <a:pt x="40485" y="0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12;p31">
              <a:extLst>
                <a:ext uri="{FF2B5EF4-FFF2-40B4-BE49-F238E27FC236}">
                  <a16:creationId xmlns:a16="http://schemas.microsoft.com/office/drawing/2014/main" xmlns="" id="{3B28F6EF-C8C7-7CE1-DC99-E0ADAE642F7D}"/>
                </a:ext>
              </a:extLst>
            </p:cNvPr>
            <p:cNvSpPr/>
            <p:nvPr/>
          </p:nvSpPr>
          <p:spPr>
            <a:xfrm>
              <a:off x="708027" y="5243745"/>
              <a:ext cx="1053027" cy="1126527"/>
            </a:xfrm>
            <a:custGeom>
              <a:avLst/>
              <a:gdLst/>
              <a:ahLst/>
              <a:cxnLst/>
              <a:rect l="l" t="t" r="r" b="b"/>
              <a:pathLst>
                <a:path w="44743" h="47866" extrusionOk="0">
                  <a:moveTo>
                    <a:pt x="31844" y="0"/>
                  </a:moveTo>
                  <a:lnTo>
                    <a:pt x="1" y="11199"/>
                  </a:lnTo>
                  <a:lnTo>
                    <a:pt x="12917" y="47866"/>
                  </a:lnTo>
                  <a:lnTo>
                    <a:pt x="44742" y="36667"/>
                  </a:lnTo>
                  <a:lnTo>
                    <a:pt x="31844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13;p31">
              <a:extLst>
                <a:ext uri="{FF2B5EF4-FFF2-40B4-BE49-F238E27FC236}">
                  <a16:creationId xmlns:a16="http://schemas.microsoft.com/office/drawing/2014/main" xmlns="" id="{67C1E3D2-A63F-9A55-F52D-C7C9336E1D5F}"/>
                </a:ext>
              </a:extLst>
            </p:cNvPr>
            <p:cNvSpPr/>
            <p:nvPr/>
          </p:nvSpPr>
          <p:spPr>
            <a:xfrm>
              <a:off x="658157" y="5100981"/>
              <a:ext cx="1052580" cy="1126551"/>
            </a:xfrm>
            <a:custGeom>
              <a:avLst/>
              <a:gdLst/>
              <a:ahLst/>
              <a:cxnLst/>
              <a:rect l="l" t="t" r="r" b="b"/>
              <a:pathLst>
                <a:path w="44724" h="47867" extrusionOk="0">
                  <a:moveTo>
                    <a:pt x="31825" y="1"/>
                  </a:moveTo>
                  <a:lnTo>
                    <a:pt x="0" y="11200"/>
                  </a:lnTo>
                  <a:lnTo>
                    <a:pt x="12898" y="47866"/>
                  </a:lnTo>
                  <a:lnTo>
                    <a:pt x="44724" y="36667"/>
                  </a:lnTo>
                  <a:lnTo>
                    <a:pt x="31825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14;p31">
              <a:extLst>
                <a:ext uri="{FF2B5EF4-FFF2-40B4-BE49-F238E27FC236}">
                  <a16:creationId xmlns:a16="http://schemas.microsoft.com/office/drawing/2014/main" xmlns="" id="{0A298058-27E0-8226-D981-FA78B62AC3B7}"/>
                </a:ext>
              </a:extLst>
            </p:cNvPr>
            <p:cNvSpPr/>
            <p:nvPr/>
          </p:nvSpPr>
          <p:spPr>
            <a:xfrm>
              <a:off x="668465" y="5143980"/>
              <a:ext cx="749898" cy="356036"/>
            </a:xfrm>
            <a:custGeom>
              <a:avLst/>
              <a:gdLst/>
              <a:ahLst/>
              <a:cxnLst/>
              <a:rect l="l" t="t" r="r" b="b"/>
              <a:pathLst>
                <a:path w="31863" h="15128" extrusionOk="0">
                  <a:moveTo>
                    <a:pt x="30291" y="1"/>
                  </a:moveTo>
                  <a:lnTo>
                    <a:pt x="1" y="10652"/>
                  </a:lnTo>
                  <a:lnTo>
                    <a:pt x="1572" y="15128"/>
                  </a:lnTo>
                  <a:lnTo>
                    <a:pt x="31862" y="4477"/>
                  </a:lnTo>
                  <a:lnTo>
                    <a:pt x="302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15;p31">
              <a:extLst>
                <a:ext uri="{FF2B5EF4-FFF2-40B4-BE49-F238E27FC236}">
                  <a16:creationId xmlns:a16="http://schemas.microsoft.com/office/drawing/2014/main" xmlns="" id="{30901AC9-7DD7-15B0-FC49-1A6BDE8FF288}"/>
                </a:ext>
              </a:extLst>
            </p:cNvPr>
            <p:cNvSpPr/>
            <p:nvPr/>
          </p:nvSpPr>
          <p:spPr>
            <a:xfrm>
              <a:off x="-84820" y="5046381"/>
              <a:ext cx="1557782" cy="1425798"/>
            </a:xfrm>
            <a:custGeom>
              <a:avLst/>
              <a:gdLst/>
              <a:ahLst/>
              <a:cxnLst/>
              <a:rect l="l" t="t" r="r" b="b"/>
              <a:pathLst>
                <a:path w="66190" h="60582" extrusionOk="0">
                  <a:moveTo>
                    <a:pt x="22453" y="1"/>
                  </a:moveTo>
                  <a:lnTo>
                    <a:pt x="21978" y="695"/>
                  </a:lnTo>
                  <a:lnTo>
                    <a:pt x="21430" y="1554"/>
                  </a:lnTo>
                  <a:lnTo>
                    <a:pt x="20663" y="2759"/>
                  </a:lnTo>
                  <a:lnTo>
                    <a:pt x="19713" y="4276"/>
                  </a:lnTo>
                  <a:lnTo>
                    <a:pt x="18598" y="6157"/>
                  </a:lnTo>
                  <a:lnTo>
                    <a:pt x="17319" y="8350"/>
                  </a:lnTo>
                  <a:lnTo>
                    <a:pt x="15894" y="10871"/>
                  </a:lnTo>
                  <a:lnTo>
                    <a:pt x="15127" y="12259"/>
                  </a:lnTo>
                  <a:lnTo>
                    <a:pt x="14341" y="13721"/>
                  </a:lnTo>
                  <a:lnTo>
                    <a:pt x="13519" y="15274"/>
                  </a:lnTo>
                  <a:lnTo>
                    <a:pt x="12661" y="16900"/>
                  </a:lnTo>
                  <a:lnTo>
                    <a:pt x="11784" y="18599"/>
                  </a:lnTo>
                  <a:lnTo>
                    <a:pt x="10888" y="20389"/>
                  </a:lnTo>
                  <a:lnTo>
                    <a:pt x="9975" y="22253"/>
                  </a:lnTo>
                  <a:lnTo>
                    <a:pt x="9025" y="24189"/>
                  </a:lnTo>
                  <a:lnTo>
                    <a:pt x="8075" y="26217"/>
                  </a:lnTo>
                  <a:lnTo>
                    <a:pt x="7088" y="28318"/>
                  </a:lnTo>
                  <a:lnTo>
                    <a:pt x="6102" y="30510"/>
                  </a:lnTo>
                  <a:lnTo>
                    <a:pt x="5097" y="32757"/>
                  </a:lnTo>
                  <a:lnTo>
                    <a:pt x="4074" y="35096"/>
                  </a:lnTo>
                  <a:lnTo>
                    <a:pt x="3051" y="37507"/>
                  </a:lnTo>
                  <a:lnTo>
                    <a:pt x="2010" y="39992"/>
                  </a:lnTo>
                  <a:lnTo>
                    <a:pt x="968" y="42568"/>
                  </a:lnTo>
                  <a:lnTo>
                    <a:pt x="786" y="43061"/>
                  </a:lnTo>
                  <a:lnTo>
                    <a:pt x="603" y="43573"/>
                  </a:lnTo>
                  <a:lnTo>
                    <a:pt x="457" y="44066"/>
                  </a:lnTo>
                  <a:lnTo>
                    <a:pt x="329" y="44559"/>
                  </a:lnTo>
                  <a:lnTo>
                    <a:pt x="238" y="45053"/>
                  </a:lnTo>
                  <a:lnTo>
                    <a:pt x="146" y="45564"/>
                  </a:lnTo>
                  <a:lnTo>
                    <a:pt x="73" y="46057"/>
                  </a:lnTo>
                  <a:lnTo>
                    <a:pt x="37" y="46551"/>
                  </a:lnTo>
                  <a:lnTo>
                    <a:pt x="0" y="47026"/>
                  </a:lnTo>
                  <a:lnTo>
                    <a:pt x="0" y="47519"/>
                  </a:lnTo>
                  <a:lnTo>
                    <a:pt x="0" y="47994"/>
                  </a:lnTo>
                  <a:lnTo>
                    <a:pt x="37" y="48469"/>
                  </a:lnTo>
                  <a:lnTo>
                    <a:pt x="73" y="48944"/>
                  </a:lnTo>
                  <a:lnTo>
                    <a:pt x="146" y="49419"/>
                  </a:lnTo>
                  <a:lnTo>
                    <a:pt x="219" y="49876"/>
                  </a:lnTo>
                  <a:lnTo>
                    <a:pt x="311" y="50351"/>
                  </a:lnTo>
                  <a:lnTo>
                    <a:pt x="420" y="50789"/>
                  </a:lnTo>
                  <a:lnTo>
                    <a:pt x="566" y="51246"/>
                  </a:lnTo>
                  <a:lnTo>
                    <a:pt x="694" y="51684"/>
                  </a:lnTo>
                  <a:lnTo>
                    <a:pt x="859" y="52123"/>
                  </a:lnTo>
                  <a:lnTo>
                    <a:pt x="1041" y="52543"/>
                  </a:lnTo>
                  <a:lnTo>
                    <a:pt x="1224" y="52963"/>
                  </a:lnTo>
                  <a:lnTo>
                    <a:pt x="1425" y="53383"/>
                  </a:lnTo>
                  <a:lnTo>
                    <a:pt x="1644" y="53785"/>
                  </a:lnTo>
                  <a:lnTo>
                    <a:pt x="1882" y="54187"/>
                  </a:lnTo>
                  <a:lnTo>
                    <a:pt x="2138" y="54571"/>
                  </a:lnTo>
                  <a:lnTo>
                    <a:pt x="2393" y="54955"/>
                  </a:lnTo>
                  <a:lnTo>
                    <a:pt x="2667" y="55320"/>
                  </a:lnTo>
                  <a:lnTo>
                    <a:pt x="2941" y="55685"/>
                  </a:lnTo>
                  <a:lnTo>
                    <a:pt x="3234" y="56032"/>
                  </a:lnTo>
                  <a:lnTo>
                    <a:pt x="3544" y="56380"/>
                  </a:lnTo>
                  <a:lnTo>
                    <a:pt x="3873" y="56708"/>
                  </a:lnTo>
                  <a:lnTo>
                    <a:pt x="4202" y="57019"/>
                  </a:lnTo>
                  <a:lnTo>
                    <a:pt x="4531" y="57330"/>
                  </a:lnTo>
                  <a:lnTo>
                    <a:pt x="4896" y="57622"/>
                  </a:lnTo>
                  <a:lnTo>
                    <a:pt x="5243" y="57914"/>
                  </a:lnTo>
                  <a:lnTo>
                    <a:pt x="5627" y="58188"/>
                  </a:lnTo>
                  <a:lnTo>
                    <a:pt x="5992" y="58444"/>
                  </a:lnTo>
                  <a:lnTo>
                    <a:pt x="6394" y="58681"/>
                  </a:lnTo>
                  <a:lnTo>
                    <a:pt x="6778" y="58919"/>
                  </a:lnTo>
                  <a:lnTo>
                    <a:pt x="7198" y="59138"/>
                  </a:lnTo>
                  <a:lnTo>
                    <a:pt x="7600" y="59339"/>
                  </a:lnTo>
                  <a:lnTo>
                    <a:pt x="8020" y="59540"/>
                  </a:lnTo>
                  <a:lnTo>
                    <a:pt x="8459" y="59705"/>
                  </a:lnTo>
                  <a:lnTo>
                    <a:pt x="8879" y="59869"/>
                  </a:lnTo>
                  <a:lnTo>
                    <a:pt x="9336" y="60015"/>
                  </a:lnTo>
                  <a:lnTo>
                    <a:pt x="9774" y="60143"/>
                  </a:lnTo>
                  <a:lnTo>
                    <a:pt x="10231" y="60253"/>
                  </a:lnTo>
                  <a:lnTo>
                    <a:pt x="10688" y="60344"/>
                  </a:lnTo>
                  <a:lnTo>
                    <a:pt x="11163" y="60435"/>
                  </a:lnTo>
                  <a:lnTo>
                    <a:pt x="11619" y="60490"/>
                  </a:lnTo>
                  <a:lnTo>
                    <a:pt x="12094" y="60545"/>
                  </a:lnTo>
                  <a:lnTo>
                    <a:pt x="12569" y="60563"/>
                  </a:lnTo>
                  <a:lnTo>
                    <a:pt x="13063" y="60581"/>
                  </a:lnTo>
                  <a:lnTo>
                    <a:pt x="13538" y="60563"/>
                  </a:lnTo>
                  <a:lnTo>
                    <a:pt x="14031" y="60545"/>
                  </a:lnTo>
                  <a:lnTo>
                    <a:pt x="14524" y="60490"/>
                  </a:lnTo>
                  <a:lnTo>
                    <a:pt x="15017" y="60417"/>
                  </a:lnTo>
                  <a:lnTo>
                    <a:pt x="15511" y="60344"/>
                  </a:lnTo>
                  <a:lnTo>
                    <a:pt x="16004" y="60234"/>
                  </a:lnTo>
                  <a:lnTo>
                    <a:pt x="16515" y="60106"/>
                  </a:lnTo>
                  <a:lnTo>
                    <a:pt x="17009" y="59960"/>
                  </a:lnTo>
                  <a:lnTo>
                    <a:pt x="17502" y="59778"/>
                  </a:lnTo>
                  <a:lnTo>
                    <a:pt x="18014" y="59595"/>
                  </a:lnTo>
                  <a:lnTo>
                    <a:pt x="20937" y="58389"/>
                  </a:lnTo>
                  <a:lnTo>
                    <a:pt x="23841" y="57165"/>
                  </a:lnTo>
                  <a:lnTo>
                    <a:pt x="26710" y="55923"/>
                  </a:lnTo>
                  <a:lnTo>
                    <a:pt x="29578" y="54626"/>
                  </a:lnTo>
                  <a:lnTo>
                    <a:pt x="32446" y="53292"/>
                  </a:lnTo>
                  <a:lnTo>
                    <a:pt x="35296" y="51904"/>
                  </a:lnTo>
                  <a:lnTo>
                    <a:pt x="38183" y="50479"/>
                  </a:lnTo>
                  <a:lnTo>
                    <a:pt x="41088" y="48999"/>
                  </a:lnTo>
                  <a:lnTo>
                    <a:pt x="44029" y="47464"/>
                  </a:lnTo>
                  <a:lnTo>
                    <a:pt x="46989" y="45856"/>
                  </a:lnTo>
                  <a:lnTo>
                    <a:pt x="50021" y="44194"/>
                  </a:lnTo>
                  <a:lnTo>
                    <a:pt x="53109" y="42458"/>
                  </a:lnTo>
                  <a:lnTo>
                    <a:pt x="56251" y="40650"/>
                  </a:lnTo>
                  <a:lnTo>
                    <a:pt x="59485" y="38750"/>
                  </a:lnTo>
                  <a:lnTo>
                    <a:pt x="62792" y="36758"/>
                  </a:lnTo>
                  <a:lnTo>
                    <a:pt x="66190" y="34694"/>
                  </a:lnTo>
                  <a:lnTo>
                    <a:pt x="59960" y="24372"/>
                  </a:lnTo>
                  <a:lnTo>
                    <a:pt x="59211" y="24829"/>
                  </a:lnTo>
                  <a:lnTo>
                    <a:pt x="58261" y="25377"/>
                  </a:lnTo>
                  <a:lnTo>
                    <a:pt x="56945" y="26126"/>
                  </a:lnTo>
                  <a:lnTo>
                    <a:pt x="55283" y="27057"/>
                  </a:lnTo>
                  <a:lnTo>
                    <a:pt x="53273" y="28135"/>
                  </a:lnTo>
                  <a:lnTo>
                    <a:pt x="50935" y="29396"/>
                  </a:lnTo>
                  <a:lnTo>
                    <a:pt x="48249" y="30766"/>
                  </a:lnTo>
                  <a:lnTo>
                    <a:pt x="45253" y="32282"/>
                  </a:lnTo>
                  <a:lnTo>
                    <a:pt x="43645" y="33068"/>
                  </a:lnTo>
                  <a:lnTo>
                    <a:pt x="41946" y="33890"/>
                  </a:lnTo>
                  <a:lnTo>
                    <a:pt x="40174" y="34730"/>
                  </a:lnTo>
                  <a:lnTo>
                    <a:pt x="38329" y="35607"/>
                  </a:lnTo>
                  <a:lnTo>
                    <a:pt x="36411" y="36503"/>
                  </a:lnTo>
                  <a:lnTo>
                    <a:pt x="34419" y="37398"/>
                  </a:lnTo>
                  <a:lnTo>
                    <a:pt x="32355" y="38330"/>
                  </a:lnTo>
                  <a:lnTo>
                    <a:pt x="30217" y="39261"/>
                  </a:lnTo>
                  <a:lnTo>
                    <a:pt x="28007" y="40211"/>
                  </a:lnTo>
                  <a:lnTo>
                    <a:pt x="25741" y="41180"/>
                  </a:lnTo>
                  <a:lnTo>
                    <a:pt x="23385" y="42148"/>
                  </a:lnTo>
                  <a:lnTo>
                    <a:pt x="20973" y="43134"/>
                  </a:lnTo>
                  <a:lnTo>
                    <a:pt x="18507" y="44121"/>
                  </a:lnTo>
                  <a:lnTo>
                    <a:pt x="15967" y="45107"/>
                  </a:lnTo>
                  <a:lnTo>
                    <a:pt x="15967" y="45107"/>
                  </a:lnTo>
                  <a:lnTo>
                    <a:pt x="18324" y="40759"/>
                  </a:lnTo>
                  <a:lnTo>
                    <a:pt x="19859" y="37928"/>
                  </a:lnTo>
                  <a:lnTo>
                    <a:pt x="21521" y="34913"/>
                  </a:lnTo>
                  <a:lnTo>
                    <a:pt x="23184" y="31935"/>
                  </a:lnTo>
                  <a:lnTo>
                    <a:pt x="24006" y="30510"/>
                  </a:lnTo>
                  <a:lnTo>
                    <a:pt x="24791" y="29158"/>
                  </a:lnTo>
                  <a:lnTo>
                    <a:pt x="25522" y="27934"/>
                  </a:lnTo>
                  <a:lnTo>
                    <a:pt x="26198" y="26820"/>
                  </a:lnTo>
                  <a:lnTo>
                    <a:pt x="26801" y="25870"/>
                  </a:lnTo>
                  <a:lnTo>
                    <a:pt x="27331" y="25103"/>
                  </a:lnTo>
                  <a:lnTo>
                    <a:pt x="22453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16;p31">
              <a:extLst>
                <a:ext uri="{FF2B5EF4-FFF2-40B4-BE49-F238E27FC236}">
                  <a16:creationId xmlns:a16="http://schemas.microsoft.com/office/drawing/2014/main" xmlns="" id="{C2AD76D0-78CD-7804-EA22-8C318ABDB7E4}"/>
                </a:ext>
              </a:extLst>
            </p:cNvPr>
            <p:cNvSpPr/>
            <p:nvPr/>
          </p:nvSpPr>
          <p:spPr>
            <a:xfrm>
              <a:off x="1223985" y="5363280"/>
              <a:ext cx="470840" cy="529728"/>
            </a:xfrm>
            <a:custGeom>
              <a:avLst/>
              <a:gdLst/>
              <a:ahLst/>
              <a:cxnLst/>
              <a:rect l="l" t="t" r="r" b="b"/>
              <a:pathLst>
                <a:path w="20006" h="22508" extrusionOk="0">
                  <a:moveTo>
                    <a:pt x="4148" y="0"/>
                  </a:moveTo>
                  <a:lnTo>
                    <a:pt x="4057" y="18"/>
                  </a:lnTo>
                  <a:lnTo>
                    <a:pt x="3965" y="73"/>
                  </a:lnTo>
                  <a:lnTo>
                    <a:pt x="3874" y="128"/>
                  </a:lnTo>
                  <a:lnTo>
                    <a:pt x="3782" y="219"/>
                  </a:lnTo>
                  <a:lnTo>
                    <a:pt x="3691" y="347"/>
                  </a:lnTo>
                  <a:lnTo>
                    <a:pt x="3600" y="475"/>
                  </a:lnTo>
                  <a:lnTo>
                    <a:pt x="3417" y="822"/>
                  </a:lnTo>
                  <a:lnTo>
                    <a:pt x="3234" y="1242"/>
                  </a:lnTo>
                  <a:lnTo>
                    <a:pt x="3052" y="1736"/>
                  </a:lnTo>
                  <a:lnTo>
                    <a:pt x="2869" y="2302"/>
                  </a:lnTo>
                  <a:lnTo>
                    <a:pt x="2686" y="2923"/>
                  </a:lnTo>
                  <a:lnTo>
                    <a:pt x="2504" y="3599"/>
                  </a:lnTo>
                  <a:lnTo>
                    <a:pt x="2339" y="4330"/>
                  </a:lnTo>
                  <a:lnTo>
                    <a:pt x="1992" y="5901"/>
                  </a:lnTo>
                  <a:lnTo>
                    <a:pt x="1663" y="7582"/>
                  </a:lnTo>
                  <a:lnTo>
                    <a:pt x="1353" y="9299"/>
                  </a:lnTo>
                  <a:lnTo>
                    <a:pt x="1060" y="11035"/>
                  </a:lnTo>
                  <a:lnTo>
                    <a:pt x="805" y="12697"/>
                  </a:lnTo>
                  <a:lnTo>
                    <a:pt x="567" y="14268"/>
                  </a:lnTo>
                  <a:lnTo>
                    <a:pt x="366" y="15675"/>
                  </a:lnTo>
                  <a:lnTo>
                    <a:pt x="92" y="17758"/>
                  </a:lnTo>
                  <a:lnTo>
                    <a:pt x="1" y="18562"/>
                  </a:lnTo>
                  <a:lnTo>
                    <a:pt x="768" y="19110"/>
                  </a:lnTo>
                  <a:lnTo>
                    <a:pt x="1608" y="19676"/>
                  </a:lnTo>
                  <a:lnTo>
                    <a:pt x="2668" y="20334"/>
                  </a:lnTo>
                  <a:lnTo>
                    <a:pt x="3253" y="20681"/>
                  </a:lnTo>
                  <a:lnTo>
                    <a:pt x="3837" y="21010"/>
                  </a:lnTo>
                  <a:lnTo>
                    <a:pt x="4458" y="21339"/>
                  </a:lnTo>
                  <a:lnTo>
                    <a:pt x="5080" y="21649"/>
                  </a:lnTo>
                  <a:lnTo>
                    <a:pt x="5682" y="21923"/>
                  </a:lnTo>
                  <a:lnTo>
                    <a:pt x="6267" y="22161"/>
                  </a:lnTo>
                  <a:lnTo>
                    <a:pt x="6833" y="22343"/>
                  </a:lnTo>
                  <a:lnTo>
                    <a:pt x="7107" y="22416"/>
                  </a:lnTo>
                  <a:lnTo>
                    <a:pt x="7363" y="22471"/>
                  </a:lnTo>
                  <a:lnTo>
                    <a:pt x="7656" y="22508"/>
                  </a:lnTo>
                  <a:lnTo>
                    <a:pt x="7966" y="22508"/>
                  </a:lnTo>
                  <a:lnTo>
                    <a:pt x="8332" y="22490"/>
                  </a:lnTo>
                  <a:lnTo>
                    <a:pt x="8715" y="22435"/>
                  </a:lnTo>
                  <a:lnTo>
                    <a:pt x="9135" y="22362"/>
                  </a:lnTo>
                  <a:lnTo>
                    <a:pt x="9592" y="22270"/>
                  </a:lnTo>
                  <a:lnTo>
                    <a:pt x="10067" y="22142"/>
                  </a:lnTo>
                  <a:lnTo>
                    <a:pt x="10579" y="21996"/>
                  </a:lnTo>
                  <a:lnTo>
                    <a:pt x="11090" y="21832"/>
                  </a:lnTo>
                  <a:lnTo>
                    <a:pt x="11620" y="21649"/>
                  </a:lnTo>
                  <a:lnTo>
                    <a:pt x="12168" y="21466"/>
                  </a:lnTo>
                  <a:lnTo>
                    <a:pt x="12716" y="21247"/>
                  </a:lnTo>
                  <a:lnTo>
                    <a:pt x="13831" y="20790"/>
                  </a:lnTo>
                  <a:lnTo>
                    <a:pt x="14927" y="20297"/>
                  </a:lnTo>
                  <a:lnTo>
                    <a:pt x="15457" y="20041"/>
                  </a:lnTo>
                  <a:lnTo>
                    <a:pt x="15986" y="19767"/>
                  </a:lnTo>
                  <a:lnTo>
                    <a:pt x="16480" y="19493"/>
                  </a:lnTo>
                  <a:lnTo>
                    <a:pt x="16973" y="19219"/>
                  </a:lnTo>
                  <a:lnTo>
                    <a:pt x="17430" y="18945"/>
                  </a:lnTo>
                  <a:lnTo>
                    <a:pt x="17868" y="18671"/>
                  </a:lnTo>
                  <a:lnTo>
                    <a:pt x="18270" y="18397"/>
                  </a:lnTo>
                  <a:lnTo>
                    <a:pt x="18654" y="18123"/>
                  </a:lnTo>
                  <a:lnTo>
                    <a:pt x="18983" y="17867"/>
                  </a:lnTo>
                  <a:lnTo>
                    <a:pt x="19275" y="17593"/>
                  </a:lnTo>
                  <a:lnTo>
                    <a:pt x="19531" y="17338"/>
                  </a:lnTo>
                  <a:lnTo>
                    <a:pt x="19732" y="17100"/>
                  </a:lnTo>
                  <a:lnTo>
                    <a:pt x="19878" y="16863"/>
                  </a:lnTo>
                  <a:lnTo>
                    <a:pt x="19933" y="16753"/>
                  </a:lnTo>
                  <a:lnTo>
                    <a:pt x="19969" y="16643"/>
                  </a:lnTo>
                  <a:lnTo>
                    <a:pt x="20006" y="16534"/>
                  </a:lnTo>
                  <a:lnTo>
                    <a:pt x="20006" y="16442"/>
                  </a:lnTo>
                  <a:lnTo>
                    <a:pt x="20006" y="16333"/>
                  </a:lnTo>
                  <a:lnTo>
                    <a:pt x="19987" y="16241"/>
                  </a:lnTo>
                  <a:lnTo>
                    <a:pt x="19951" y="16132"/>
                  </a:lnTo>
                  <a:lnTo>
                    <a:pt x="19896" y="16022"/>
                  </a:lnTo>
                  <a:lnTo>
                    <a:pt x="19823" y="15931"/>
                  </a:lnTo>
                  <a:lnTo>
                    <a:pt x="19750" y="15858"/>
                  </a:lnTo>
                  <a:lnTo>
                    <a:pt x="19658" y="15785"/>
                  </a:lnTo>
                  <a:lnTo>
                    <a:pt x="19549" y="15730"/>
                  </a:lnTo>
                  <a:lnTo>
                    <a:pt x="19330" y="15639"/>
                  </a:lnTo>
                  <a:lnTo>
                    <a:pt x="19092" y="15584"/>
                  </a:lnTo>
                  <a:lnTo>
                    <a:pt x="18818" y="15547"/>
                  </a:lnTo>
                  <a:lnTo>
                    <a:pt x="18544" y="15529"/>
                  </a:lnTo>
                  <a:lnTo>
                    <a:pt x="18252" y="15547"/>
                  </a:lnTo>
                  <a:lnTo>
                    <a:pt x="17978" y="15565"/>
                  </a:lnTo>
                  <a:lnTo>
                    <a:pt x="17704" y="15602"/>
                  </a:lnTo>
                  <a:lnTo>
                    <a:pt x="17247" y="15675"/>
                  </a:lnTo>
                  <a:lnTo>
                    <a:pt x="16918" y="15748"/>
                  </a:lnTo>
                  <a:lnTo>
                    <a:pt x="16808" y="15785"/>
                  </a:lnTo>
                  <a:lnTo>
                    <a:pt x="16918" y="15730"/>
                  </a:lnTo>
                  <a:lnTo>
                    <a:pt x="17210" y="15584"/>
                  </a:lnTo>
                  <a:lnTo>
                    <a:pt x="17612" y="15346"/>
                  </a:lnTo>
                  <a:lnTo>
                    <a:pt x="17832" y="15200"/>
                  </a:lnTo>
                  <a:lnTo>
                    <a:pt x="18069" y="15036"/>
                  </a:lnTo>
                  <a:lnTo>
                    <a:pt x="18288" y="14853"/>
                  </a:lnTo>
                  <a:lnTo>
                    <a:pt x="18489" y="14652"/>
                  </a:lnTo>
                  <a:lnTo>
                    <a:pt x="18672" y="14433"/>
                  </a:lnTo>
                  <a:lnTo>
                    <a:pt x="18836" y="14195"/>
                  </a:lnTo>
                  <a:lnTo>
                    <a:pt x="18891" y="14086"/>
                  </a:lnTo>
                  <a:lnTo>
                    <a:pt x="18946" y="13958"/>
                  </a:lnTo>
                  <a:lnTo>
                    <a:pt x="18983" y="13830"/>
                  </a:lnTo>
                  <a:lnTo>
                    <a:pt x="19001" y="13702"/>
                  </a:lnTo>
                  <a:lnTo>
                    <a:pt x="19001" y="13574"/>
                  </a:lnTo>
                  <a:lnTo>
                    <a:pt x="19001" y="13446"/>
                  </a:lnTo>
                  <a:lnTo>
                    <a:pt x="18983" y="13300"/>
                  </a:lnTo>
                  <a:lnTo>
                    <a:pt x="18946" y="13172"/>
                  </a:lnTo>
                  <a:lnTo>
                    <a:pt x="18891" y="13026"/>
                  </a:lnTo>
                  <a:lnTo>
                    <a:pt x="18818" y="12916"/>
                  </a:lnTo>
                  <a:lnTo>
                    <a:pt x="18745" y="12807"/>
                  </a:lnTo>
                  <a:lnTo>
                    <a:pt x="18672" y="12697"/>
                  </a:lnTo>
                  <a:lnTo>
                    <a:pt x="18581" y="12606"/>
                  </a:lnTo>
                  <a:lnTo>
                    <a:pt x="18471" y="12533"/>
                  </a:lnTo>
                  <a:lnTo>
                    <a:pt x="18270" y="12387"/>
                  </a:lnTo>
                  <a:lnTo>
                    <a:pt x="18033" y="12295"/>
                  </a:lnTo>
                  <a:lnTo>
                    <a:pt x="17795" y="12204"/>
                  </a:lnTo>
                  <a:lnTo>
                    <a:pt x="17558" y="12167"/>
                  </a:lnTo>
                  <a:lnTo>
                    <a:pt x="17302" y="12131"/>
                  </a:lnTo>
                  <a:lnTo>
                    <a:pt x="17064" y="12113"/>
                  </a:lnTo>
                  <a:lnTo>
                    <a:pt x="16827" y="12131"/>
                  </a:lnTo>
                  <a:lnTo>
                    <a:pt x="16425" y="12149"/>
                  </a:lnTo>
                  <a:lnTo>
                    <a:pt x="16151" y="12186"/>
                  </a:lnTo>
                  <a:lnTo>
                    <a:pt x="16059" y="12204"/>
                  </a:lnTo>
                  <a:lnTo>
                    <a:pt x="16151" y="12149"/>
                  </a:lnTo>
                  <a:lnTo>
                    <a:pt x="16407" y="11966"/>
                  </a:lnTo>
                  <a:lnTo>
                    <a:pt x="16754" y="11692"/>
                  </a:lnTo>
                  <a:lnTo>
                    <a:pt x="16955" y="11510"/>
                  </a:lnTo>
                  <a:lnTo>
                    <a:pt x="17137" y="11309"/>
                  </a:lnTo>
                  <a:lnTo>
                    <a:pt x="17338" y="11090"/>
                  </a:lnTo>
                  <a:lnTo>
                    <a:pt x="17521" y="10852"/>
                  </a:lnTo>
                  <a:lnTo>
                    <a:pt x="17685" y="10596"/>
                  </a:lnTo>
                  <a:lnTo>
                    <a:pt x="17813" y="10322"/>
                  </a:lnTo>
                  <a:lnTo>
                    <a:pt x="17923" y="10030"/>
                  </a:lnTo>
                  <a:lnTo>
                    <a:pt x="17959" y="9884"/>
                  </a:lnTo>
                  <a:lnTo>
                    <a:pt x="17978" y="9738"/>
                  </a:lnTo>
                  <a:lnTo>
                    <a:pt x="17996" y="9573"/>
                  </a:lnTo>
                  <a:lnTo>
                    <a:pt x="17996" y="9427"/>
                  </a:lnTo>
                  <a:lnTo>
                    <a:pt x="17996" y="9263"/>
                  </a:lnTo>
                  <a:lnTo>
                    <a:pt x="17959" y="9098"/>
                  </a:lnTo>
                  <a:lnTo>
                    <a:pt x="17923" y="8952"/>
                  </a:lnTo>
                  <a:lnTo>
                    <a:pt x="17868" y="8806"/>
                  </a:lnTo>
                  <a:lnTo>
                    <a:pt x="17795" y="8678"/>
                  </a:lnTo>
                  <a:lnTo>
                    <a:pt x="17722" y="8568"/>
                  </a:lnTo>
                  <a:lnTo>
                    <a:pt x="17649" y="8477"/>
                  </a:lnTo>
                  <a:lnTo>
                    <a:pt x="17539" y="8386"/>
                  </a:lnTo>
                  <a:lnTo>
                    <a:pt x="17448" y="8313"/>
                  </a:lnTo>
                  <a:lnTo>
                    <a:pt x="17338" y="8240"/>
                  </a:lnTo>
                  <a:lnTo>
                    <a:pt x="17210" y="8185"/>
                  </a:lnTo>
                  <a:lnTo>
                    <a:pt x="17083" y="8148"/>
                  </a:lnTo>
                  <a:lnTo>
                    <a:pt x="16827" y="8075"/>
                  </a:lnTo>
                  <a:lnTo>
                    <a:pt x="16571" y="8039"/>
                  </a:lnTo>
                  <a:lnTo>
                    <a:pt x="16023" y="8039"/>
                  </a:lnTo>
                  <a:lnTo>
                    <a:pt x="15767" y="8075"/>
                  </a:lnTo>
                  <a:lnTo>
                    <a:pt x="15310" y="8148"/>
                  </a:lnTo>
                  <a:lnTo>
                    <a:pt x="15000" y="8221"/>
                  </a:lnTo>
                  <a:lnTo>
                    <a:pt x="14890" y="8258"/>
                  </a:lnTo>
                  <a:lnTo>
                    <a:pt x="15036" y="8203"/>
                  </a:lnTo>
                  <a:lnTo>
                    <a:pt x="15402" y="8039"/>
                  </a:lnTo>
                  <a:lnTo>
                    <a:pt x="15639" y="7929"/>
                  </a:lnTo>
                  <a:lnTo>
                    <a:pt x="15895" y="7765"/>
                  </a:lnTo>
                  <a:lnTo>
                    <a:pt x="16169" y="7600"/>
                  </a:lnTo>
                  <a:lnTo>
                    <a:pt x="16443" y="7381"/>
                  </a:lnTo>
                  <a:lnTo>
                    <a:pt x="16717" y="7143"/>
                  </a:lnTo>
                  <a:lnTo>
                    <a:pt x="16827" y="7015"/>
                  </a:lnTo>
                  <a:lnTo>
                    <a:pt x="16936" y="6869"/>
                  </a:lnTo>
                  <a:lnTo>
                    <a:pt x="17046" y="6723"/>
                  </a:lnTo>
                  <a:lnTo>
                    <a:pt x="17156" y="6577"/>
                  </a:lnTo>
                  <a:lnTo>
                    <a:pt x="17229" y="6413"/>
                  </a:lnTo>
                  <a:lnTo>
                    <a:pt x="17302" y="6248"/>
                  </a:lnTo>
                  <a:lnTo>
                    <a:pt x="17357" y="6065"/>
                  </a:lnTo>
                  <a:lnTo>
                    <a:pt x="17393" y="5883"/>
                  </a:lnTo>
                  <a:lnTo>
                    <a:pt x="17430" y="5682"/>
                  </a:lnTo>
                  <a:lnTo>
                    <a:pt x="17430" y="5481"/>
                  </a:lnTo>
                  <a:lnTo>
                    <a:pt x="17411" y="5262"/>
                  </a:lnTo>
                  <a:lnTo>
                    <a:pt x="17375" y="5042"/>
                  </a:lnTo>
                  <a:lnTo>
                    <a:pt x="17320" y="4823"/>
                  </a:lnTo>
                  <a:lnTo>
                    <a:pt x="17229" y="4586"/>
                  </a:lnTo>
                  <a:lnTo>
                    <a:pt x="17174" y="4458"/>
                  </a:lnTo>
                  <a:lnTo>
                    <a:pt x="17119" y="4348"/>
                  </a:lnTo>
                  <a:lnTo>
                    <a:pt x="17028" y="4257"/>
                  </a:lnTo>
                  <a:lnTo>
                    <a:pt x="16955" y="4165"/>
                  </a:lnTo>
                  <a:lnTo>
                    <a:pt x="16845" y="4092"/>
                  </a:lnTo>
                  <a:lnTo>
                    <a:pt x="16735" y="4019"/>
                  </a:lnTo>
                  <a:lnTo>
                    <a:pt x="16626" y="3965"/>
                  </a:lnTo>
                  <a:lnTo>
                    <a:pt x="16480" y="3910"/>
                  </a:lnTo>
                  <a:lnTo>
                    <a:pt x="16206" y="3837"/>
                  </a:lnTo>
                  <a:lnTo>
                    <a:pt x="15895" y="3800"/>
                  </a:lnTo>
                  <a:lnTo>
                    <a:pt x="15548" y="3764"/>
                  </a:lnTo>
                  <a:lnTo>
                    <a:pt x="15164" y="3782"/>
                  </a:lnTo>
                  <a:lnTo>
                    <a:pt x="14762" y="3818"/>
                  </a:lnTo>
                  <a:lnTo>
                    <a:pt x="14360" y="3873"/>
                  </a:lnTo>
                  <a:lnTo>
                    <a:pt x="13922" y="3946"/>
                  </a:lnTo>
                  <a:lnTo>
                    <a:pt x="13465" y="4038"/>
                  </a:lnTo>
                  <a:lnTo>
                    <a:pt x="13008" y="4147"/>
                  </a:lnTo>
                  <a:lnTo>
                    <a:pt x="12552" y="4257"/>
                  </a:lnTo>
                  <a:lnTo>
                    <a:pt x="11620" y="4531"/>
                  </a:lnTo>
                  <a:lnTo>
                    <a:pt x="10707" y="4841"/>
                  </a:lnTo>
                  <a:lnTo>
                    <a:pt x="9811" y="5170"/>
                  </a:lnTo>
                  <a:lnTo>
                    <a:pt x="9007" y="5481"/>
                  </a:lnTo>
                  <a:lnTo>
                    <a:pt x="8277" y="5773"/>
                  </a:lnTo>
                  <a:lnTo>
                    <a:pt x="7181" y="6248"/>
                  </a:lnTo>
                  <a:lnTo>
                    <a:pt x="6779" y="6431"/>
                  </a:lnTo>
                  <a:lnTo>
                    <a:pt x="6742" y="6157"/>
                  </a:lnTo>
                  <a:lnTo>
                    <a:pt x="6651" y="5426"/>
                  </a:lnTo>
                  <a:lnTo>
                    <a:pt x="6559" y="4933"/>
                  </a:lnTo>
                  <a:lnTo>
                    <a:pt x="6450" y="4385"/>
                  </a:lnTo>
                  <a:lnTo>
                    <a:pt x="6340" y="3800"/>
                  </a:lnTo>
                  <a:lnTo>
                    <a:pt x="6194" y="3197"/>
                  </a:lnTo>
                  <a:lnTo>
                    <a:pt x="6030" y="2594"/>
                  </a:lnTo>
                  <a:lnTo>
                    <a:pt x="5829" y="2028"/>
                  </a:lnTo>
                  <a:lnTo>
                    <a:pt x="5609" y="1480"/>
                  </a:lnTo>
                  <a:lnTo>
                    <a:pt x="5500" y="1224"/>
                  </a:lnTo>
                  <a:lnTo>
                    <a:pt x="5372" y="987"/>
                  </a:lnTo>
                  <a:lnTo>
                    <a:pt x="5244" y="786"/>
                  </a:lnTo>
                  <a:lnTo>
                    <a:pt x="5116" y="585"/>
                  </a:lnTo>
                  <a:lnTo>
                    <a:pt x="4970" y="420"/>
                  </a:lnTo>
                  <a:lnTo>
                    <a:pt x="4824" y="274"/>
                  </a:lnTo>
                  <a:lnTo>
                    <a:pt x="4659" y="164"/>
                  </a:lnTo>
                  <a:lnTo>
                    <a:pt x="4495" y="73"/>
                  </a:lnTo>
                  <a:lnTo>
                    <a:pt x="4331" y="18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017;p31">
              <a:extLst>
                <a:ext uri="{FF2B5EF4-FFF2-40B4-BE49-F238E27FC236}">
                  <a16:creationId xmlns:a16="http://schemas.microsoft.com/office/drawing/2014/main" xmlns="" id="{1703B9F1-333B-561E-E6F5-7126D699D2FA}"/>
                </a:ext>
              </a:extLst>
            </p:cNvPr>
            <p:cNvSpPr/>
            <p:nvPr/>
          </p:nvSpPr>
          <p:spPr>
            <a:xfrm>
              <a:off x="66086" y="4798722"/>
              <a:ext cx="565853" cy="1044836"/>
            </a:xfrm>
            <a:custGeom>
              <a:avLst/>
              <a:gdLst/>
              <a:ahLst/>
              <a:cxnLst/>
              <a:rect l="l" t="t" r="r" b="b"/>
              <a:pathLst>
                <a:path w="24043" h="44395" extrusionOk="0">
                  <a:moveTo>
                    <a:pt x="23897" y="1"/>
                  </a:moveTo>
                  <a:lnTo>
                    <a:pt x="23349" y="256"/>
                  </a:lnTo>
                  <a:lnTo>
                    <a:pt x="22782" y="549"/>
                  </a:lnTo>
                  <a:lnTo>
                    <a:pt x="22216" y="877"/>
                  </a:lnTo>
                  <a:lnTo>
                    <a:pt x="21650" y="1225"/>
                  </a:lnTo>
                  <a:lnTo>
                    <a:pt x="21083" y="1608"/>
                  </a:lnTo>
                  <a:lnTo>
                    <a:pt x="20535" y="2010"/>
                  </a:lnTo>
                  <a:lnTo>
                    <a:pt x="19969" y="2449"/>
                  </a:lnTo>
                  <a:lnTo>
                    <a:pt x="19421" y="2924"/>
                  </a:lnTo>
                  <a:lnTo>
                    <a:pt x="18873" y="3399"/>
                  </a:lnTo>
                  <a:lnTo>
                    <a:pt x="18306" y="3910"/>
                  </a:lnTo>
                  <a:lnTo>
                    <a:pt x="17777" y="4440"/>
                  </a:lnTo>
                  <a:lnTo>
                    <a:pt x="17228" y="4988"/>
                  </a:lnTo>
                  <a:lnTo>
                    <a:pt x="16680" y="5554"/>
                  </a:lnTo>
                  <a:lnTo>
                    <a:pt x="16151" y="6139"/>
                  </a:lnTo>
                  <a:lnTo>
                    <a:pt x="15621" y="6742"/>
                  </a:lnTo>
                  <a:lnTo>
                    <a:pt x="15091" y="7363"/>
                  </a:lnTo>
                  <a:lnTo>
                    <a:pt x="14561" y="8002"/>
                  </a:lnTo>
                  <a:lnTo>
                    <a:pt x="14050" y="8642"/>
                  </a:lnTo>
                  <a:lnTo>
                    <a:pt x="13520" y="9300"/>
                  </a:lnTo>
                  <a:lnTo>
                    <a:pt x="13027" y="9976"/>
                  </a:lnTo>
                  <a:lnTo>
                    <a:pt x="12022" y="11346"/>
                  </a:lnTo>
                  <a:lnTo>
                    <a:pt x="11053" y="12752"/>
                  </a:lnTo>
                  <a:lnTo>
                    <a:pt x="10103" y="14177"/>
                  </a:lnTo>
                  <a:lnTo>
                    <a:pt x="9172" y="15621"/>
                  </a:lnTo>
                  <a:lnTo>
                    <a:pt x="8295" y="17046"/>
                  </a:lnTo>
                  <a:lnTo>
                    <a:pt x="7436" y="18489"/>
                  </a:lnTo>
                  <a:lnTo>
                    <a:pt x="6614" y="19914"/>
                  </a:lnTo>
                  <a:lnTo>
                    <a:pt x="5828" y="21302"/>
                  </a:lnTo>
                  <a:lnTo>
                    <a:pt x="5079" y="22654"/>
                  </a:lnTo>
                  <a:lnTo>
                    <a:pt x="4385" y="23970"/>
                  </a:lnTo>
                  <a:lnTo>
                    <a:pt x="3727" y="25249"/>
                  </a:lnTo>
                  <a:lnTo>
                    <a:pt x="3106" y="26454"/>
                  </a:lnTo>
                  <a:lnTo>
                    <a:pt x="2028" y="28628"/>
                  </a:lnTo>
                  <a:lnTo>
                    <a:pt x="1170" y="30455"/>
                  </a:lnTo>
                  <a:lnTo>
                    <a:pt x="530" y="31862"/>
                  </a:lnTo>
                  <a:lnTo>
                    <a:pt x="1" y="33068"/>
                  </a:lnTo>
                  <a:lnTo>
                    <a:pt x="18891" y="44395"/>
                  </a:lnTo>
                  <a:lnTo>
                    <a:pt x="19128" y="43956"/>
                  </a:lnTo>
                  <a:lnTo>
                    <a:pt x="19366" y="43518"/>
                  </a:lnTo>
                  <a:lnTo>
                    <a:pt x="19585" y="43061"/>
                  </a:lnTo>
                  <a:lnTo>
                    <a:pt x="19804" y="42586"/>
                  </a:lnTo>
                  <a:lnTo>
                    <a:pt x="20225" y="41636"/>
                  </a:lnTo>
                  <a:lnTo>
                    <a:pt x="20608" y="40631"/>
                  </a:lnTo>
                  <a:lnTo>
                    <a:pt x="20974" y="39572"/>
                  </a:lnTo>
                  <a:lnTo>
                    <a:pt x="21303" y="38494"/>
                  </a:lnTo>
                  <a:lnTo>
                    <a:pt x="21631" y="37361"/>
                  </a:lnTo>
                  <a:lnTo>
                    <a:pt x="21924" y="36192"/>
                  </a:lnTo>
                  <a:lnTo>
                    <a:pt x="22179" y="34986"/>
                  </a:lnTo>
                  <a:lnTo>
                    <a:pt x="22435" y="33744"/>
                  </a:lnTo>
                  <a:lnTo>
                    <a:pt x="22654" y="32465"/>
                  </a:lnTo>
                  <a:lnTo>
                    <a:pt x="22855" y="31168"/>
                  </a:lnTo>
                  <a:lnTo>
                    <a:pt x="23056" y="29816"/>
                  </a:lnTo>
                  <a:lnTo>
                    <a:pt x="23221" y="28446"/>
                  </a:lnTo>
                  <a:lnTo>
                    <a:pt x="23367" y="27057"/>
                  </a:lnTo>
                  <a:lnTo>
                    <a:pt x="23495" y="25632"/>
                  </a:lnTo>
                  <a:lnTo>
                    <a:pt x="23623" y="24171"/>
                  </a:lnTo>
                  <a:lnTo>
                    <a:pt x="23714" y="22691"/>
                  </a:lnTo>
                  <a:lnTo>
                    <a:pt x="23805" y="21193"/>
                  </a:lnTo>
                  <a:lnTo>
                    <a:pt x="23878" y="19658"/>
                  </a:lnTo>
                  <a:lnTo>
                    <a:pt x="23933" y="18105"/>
                  </a:lnTo>
                  <a:lnTo>
                    <a:pt x="23970" y="16534"/>
                  </a:lnTo>
                  <a:lnTo>
                    <a:pt x="24006" y="14963"/>
                  </a:lnTo>
                  <a:lnTo>
                    <a:pt x="24025" y="13355"/>
                  </a:lnTo>
                  <a:lnTo>
                    <a:pt x="24043" y="10085"/>
                  </a:lnTo>
                  <a:lnTo>
                    <a:pt x="24025" y="6760"/>
                  </a:lnTo>
                  <a:lnTo>
                    <a:pt x="23970" y="3399"/>
                  </a:lnTo>
                  <a:lnTo>
                    <a:pt x="23897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018;p31">
              <a:extLst>
                <a:ext uri="{FF2B5EF4-FFF2-40B4-BE49-F238E27FC236}">
                  <a16:creationId xmlns:a16="http://schemas.microsoft.com/office/drawing/2014/main" xmlns="" id="{A41D9DCA-161C-5152-C968-3076185AACDE}"/>
                </a:ext>
              </a:extLst>
            </p:cNvPr>
            <p:cNvSpPr/>
            <p:nvPr/>
          </p:nvSpPr>
          <p:spPr>
            <a:xfrm>
              <a:off x="1800569" y="4602651"/>
              <a:ext cx="882327" cy="1599932"/>
            </a:xfrm>
            <a:custGeom>
              <a:avLst/>
              <a:gdLst/>
              <a:ahLst/>
              <a:cxnLst/>
              <a:rect l="l" t="t" r="r" b="b"/>
              <a:pathLst>
                <a:path w="37490" h="67981" extrusionOk="0">
                  <a:moveTo>
                    <a:pt x="34639" y="1"/>
                  </a:moveTo>
                  <a:lnTo>
                    <a:pt x="23714" y="2942"/>
                  </a:lnTo>
                  <a:lnTo>
                    <a:pt x="23806" y="3783"/>
                  </a:lnTo>
                  <a:lnTo>
                    <a:pt x="23879" y="4806"/>
                  </a:lnTo>
                  <a:lnTo>
                    <a:pt x="23988" y="6231"/>
                  </a:lnTo>
                  <a:lnTo>
                    <a:pt x="24098" y="8039"/>
                  </a:lnTo>
                  <a:lnTo>
                    <a:pt x="24208" y="10232"/>
                  </a:lnTo>
                  <a:lnTo>
                    <a:pt x="24317" y="12771"/>
                  </a:lnTo>
                  <a:lnTo>
                    <a:pt x="24409" y="15676"/>
                  </a:lnTo>
                  <a:lnTo>
                    <a:pt x="24463" y="18928"/>
                  </a:lnTo>
                  <a:lnTo>
                    <a:pt x="24482" y="22490"/>
                  </a:lnTo>
                  <a:lnTo>
                    <a:pt x="24482" y="24408"/>
                  </a:lnTo>
                  <a:lnTo>
                    <a:pt x="24463" y="26400"/>
                  </a:lnTo>
                  <a:lnTo>
                    <a:pt x="24445" y="28464"/>
                  </a:lnTo>
                  <a:lnTo>
                    <a:pt x="24390" y="30620"/>
                  </a:lnTo>
                  <a:lnTo>
                    <a:pt x="24336" y="32831"/>
                  </a:lnTo>
                  <a:lnTo>
                    <a:pt x="24262" y="35133"/>
                  </a:lnTo>
                  <a:lnTo>
                    <a:pt x="24171" y="37508"/>
                  </a:lnTo>
                  <a:lnTo>
                    <a:pt x="24062" y="39937"/>
                  </a:lnTo>
                  <a:lnTo>
                    <a:pt x="23915" y="42459"/>
                  </a:lnTo>
                  <a:lnTo>
                    <a:pt x="23769" y="45034"/>
                  </a:lnTo>
                  <a:lnTo>
                    <a:pt x="23587" y="47684"/>
                  </a:lnTo>
                  <a:lnTo>
                    <a:pt x="23404" y="50406"/>
                  </a:lnTo>
                  <a:lnTo>
                    <a:pt x="22381" y="48981"/>
                  </a:lnTo>
                  <a:lnTo>
                    <a:pt x="21394" y="47556"/>
                  </a:lnTo>
                  <a:lnTo>
                    <a:pt x="20426" y="46131"/>
                  </a:lnTo>
                  <a:lnTo>
                    <a:pt x="19494" y="44706"/>
                  </a:lnTo>
                  <a:lnTo>
                    <a:pt x="18581" y="43262"/>
                  </a:lnTo>
                  <a:lnTo>
                    <a:pt x="17704" y="41819"/>
                  </a:lnTo>
                  <a:lnTo>
                    <a:pt x="16845" y="40394"/>
                  </a:lnTo>
                  <a:lnTo>
                    <a:pt x="16041" y="38933"/>
                  </a:lnTo>
                  <a:lnTo>
                    <a:pt x="330" y="31844"/>
                  </a:lnTo>
                  <a:lnTo>
                    <a:pt x="238" y="33342"/>
                  </a:lnTo>
                  <a:lnTo>
                    <a:pt x="129" y="34840"/>
                  </a:lnTo>
                  <a:lnTo>
                    <a:pt x="56" y="36338"/>
                  </a:lnTo>
                  <a:lnTo>
                    <a:pt x="19" y="37087"/>
                  </a:lnTo>
                  <a:lnTo>
                    <a:pt x="1" y="37836"/>
                  </a:lnTo>
                  <a:lnTo>
                    <a:pt x="1" y="38951"/>
                  </a:lnTo>
                  <a:lnTo>
                    <a:pt x="19" y="40065"/>
                  </a:lnTo>
                  <a:lnTo>
                    <a:pt x="37" y="41180"/>
                  </a:lnTo>
                  <a:lnTo>
                    <a:pt x="92" y="42294"/>
                  </a:lnTo>
                  <a:lnTo>
                    <a:pt x="147" y="43409"/>
                  </a:lnTo>
                  <a:lnTo>
                    <a:pt x="238" y="44523"/>
                  </a:lnTo>
                  <a:lnTo>
                    <a:pt x="311" y="45637"/>
                  </a:lnTo>
                  <a:lnTo>
                    <a:pt x="421" y="46752"/>
                  </a:lnTo>
                  <a:lnTo>
                    <a:pt x="1937" y="48688"/>
                  </a:lnTo>
                  <a:lnTo>
                    <a:pt x="3563" y="50680"/>
                  </a:lnTo>
                  <a:lnTo>
                    <a:pt x="5244" y="52726"/>
                  </a:lnTo>
                  <a:lnTo>
                    <a:pt x="7016" y="54845"/>
                  </a:lnTo>
                  <a:lnTo>
                    <a:pt x="8880" y="57019"/>
                  </a:lnTo>
                  <a:lnTo>
                    <a:pt x="10816" y="59230"/>
                  </a:lnTo>
                  <a:lnTo>
                    <a:pt x="12844" y="61513"/>
                  </a:lnTo>
                  <a:lnTo>
                    <a:pt x="14945" y="63834"/>
                  </a:lnTo>
                  <a:lnTo>
                    <a:pt x="15311" y="64199"/>
                  </a:lnTo>
                  <a:lnTo>
                    <a:pt x="15676" y="64564"/>
                  </a:lnTo>
                  <a:lnTo>
                    <a:pt x="16041" y="64893"/>
                  </a:lnTo>
                  <a:lnTo>
                    <a:pt x="16425" y="65222"/>
                  </a:lnTo>
                  <a:lnTo>
                    <a:pt x="16827" y="65514"/>
                  </a:lnTo>
                  <a:lnTo>
                    <a:pt x="17211" y="65807"/>
                  </a:lnTo>
                  <a:lnTo>
                    <a:pt x="17612" y="66062"/>
                  </a:lnTo>
                  <a:lnTo>
                    <a:pt x="18033" y="66318"/>
                  </a:lnTo>
                  <a:lnTo>
                    <a:pt x="18435" y="66537"/>
                  </a:lnTo>
                  <a:lnTo>
                    <a:pt x="18855" y="66757"/>
                  </a:lnTo>
                  <a:lnTo>
                    <a:pt x="19293" y="66939"/>
                  </a:lnTo>
                  <a:lnTo>
                    <a:pt x="19713" y="67122"/>
                  </a:lnTo>
                  <a:lnTo>
                    <a:pt x="20152" y="67286"/>
                  </a:lnTo>
                  <a:lnTo>
                    <a:pt x="20572" y="67433"/>
                  </a:lnTo>
                  <a:lnTo>
                    <a:pt x="21011" y="67560"/>
                  </a:lnTo>
                  <a:lnTo>
                    <a:pt x="21467" y="67652"/>
                  </a:lnTo>
                  <a:lnTo>
                    <a:pt x="21906" y="67761"/>
                  </a:lnTo>
                  <a:lnTo>
                    <a:pt x="22344" y="67834"/>
                  </a:lnTo>
                  <a:lnTo>
                    <a:pt x="22783" y="67889"/>
                  </a:lnTo>
                  <a:lnTo>
                    <a:pt x="23239" y="67926"/>
                  </a:lnTo>
                  <a:lnTo>
                    <a:pt x="23678" y="67962"/>
                  </a:lnTo>
                  <a:lnTo>
                    <a:pt x="24135" y="67981"/>
                  </a:lnTo>
                  <a:lnTo>
                    <a:pt x="24573" y="67962"/>
                  </a:lnTo>
                  <a:lnTo>
                    <a:pt x="25030" y="67944"/>
                  </a:lnTo>
                  <a:lnTo>
                    <a:pt x="25468" y="67926"/>
                  </a:lnTo>
                  <a:lnTo>
                    <a:pt x="25907" y="67871"/>
                  </a:lnTo>
                  <a:lnTo>
                    <a:pt x="26345" y="67798"/>
                  </a:lnTo>
                  <a:lnTo>
                    <a:pt x="26784" y="67725"/>
                  </a:lnTo>
                  <a:lnTo>
                    <a:pt x="27222" y="67634"/>
                  </a:lnTo>
                  <a:lnTo>
                    <a:pt x="27642" y="67524"/>
                  </a:lnTo>
                  <a:lnTo>
                    <a:pt x="28062" y="67396"/>
                  </a:lnTo>
                  <a:lnTo>
                    <a:pt x="28501" y="67268"/>
                  </a:lnTo>
                  <a:lnTo>
                    <a:pt x="28903" y="67104"/>
                  </a:lnTo>
                  <a:lnTo>
                    <a:pt x="29323" y="66939"/>
                  </a:lnTo>
                  <a:lnTo>
                    <a:pt x="29725" y="66757"/>
                  </a:lnTo>
                  <a:lnTo>
                    <a:pt x="30127" y="66574"/>
                  </a:lnTo>
                  <a:lnTo>
                    <a:pt x="30511" y="66373"/>
                  </a:lnTo>
                  <a:lnTo>
                    <a:pt x="30894" y="66154"/>
                  </a:lnTo>
                  <a:lnTo>
                    <a:pt x="31278" y="65916"/>
                  </a:lnTo>
                  <a:lnTo>
                    <a:pt x="31643" y="65660"/>
                  </a:lnTo>
                  <a:lnTo>
                    <a:pt x="32009" y="65405"/>
                  </a:lnTo>
                  <a:lnTo>
                    <a:pt x="32356" y="65131"/>
                  </a:lnTo>
                  <a:lnTo>
                    <a:pt x="32703" y="64857"/>
                  </a:lnTo>
                  <a:lnTo>
                    <a:pt x="33032" y="64546"/>
                  </a:lnTo>
                  <a:lnTo>
                    <a:pt x="33361" y="64235"/>
                  </a:lnTo>
                  <a:lnTo>
                    <a:pt x="33671" y="63925"/>
                  </a:lnTo>
                  <a:lnTo>
                    <a:pt x="33982" y="63596"/>
                  </a:lnTo>
                  <a:lnTo>
                    <a:pt x="34256" y="63249"/>
                  </a:lnTo>
                  <a:lnTo>
                    <a:pt x="34548" y="62884"/>
                  </a:lnTo>
                  <a:lnTo>
                    <a:pt x="34804" y="62518"/>
                  </a:lnTo>
                  <a:lnTo>
                    <a:pt x="35060" y="62134"/>
                  </a:lnTo>
                  <a:lnTo>
                    <a:pt x="35297" y="61751"/>
                  </a:lnTo>
                  <a:lnTo>
                    <a:pt x="35535" y="61349"/>
                  </a:lnTo>
                  <a:lnTo>
                    <a:pt x="35736" y="60929"/>
                  </a:lnTo>
                  <a:lnTo>
                    <a:pt x="35937" y="60509"/>
                  </a:lnTo>
                  <a:lnTo>
                    <a:pt x="36119" y="60070"/>
                  </a:lnTo>
                  <a:lnTo>
                    <a:pt x="36284" y="59613"/>
                  </a:lnTo>
                  <a:lnTo>
                    <a:pt x="36430" y="59157"/>
                  </a:lnTo>
                  <a:lnTo>
                    <a:pt x="36576" y="58700"/>
                  </a:lnTo>
                  <a:lnTo>
                    <a:pt x="36686" y="58225"/>
                  </a:lnTo>
                  <a:lnTo>
                    <a:pt x="36795" y="57732"/>
                  </a:lnTo>
                  <a:lnTo>
                    <a:pt x="36868" y="57238"/>
                  </a:lnTo>
                  <a:lnTo>
                    <a:pt x="36941" y="56727"/>
                  </a:lnTo>
                  <a:lnTo>
                    <a:pt x="36978" y="56215"/>
                  </a:lnTo>
                  <a:lnTo>
                    <a:pt x="37106" y="54553"/>
                  </a:lnTo>
                  <a:lnTo>
                    <a:pt x="37197" y="52909"/>
                  </a:lnTo>
                  <a:lnTo>
                    <a:pt x="37270" y="51264"/>
                  </a:lnTo>
                  <a:lnTo>
                    <a:pt x="37343" y="49620"/>
                  </a:lnTo>
                  <a:lnTo>
                    <a:pt x="37398" y="47976"/>
                  </a:lnTo>
                  <a:lnTo>
                    <a:pt x="37435" y="46332"/>
                  </a:lnTo>
                  <a:lnTo>
                    <a:pt x="37471" y="44687"/>
                  </a:lnTo>
                  <a:lnTo>
                    <a:pt x="37489" y="43061"/>
                  </a:lnTo>
                  <a:lnTo>
                    <a:pt x="37489" y="41417"/>
                  </a:lnTo>
                  <a:lnTo>
                    <a:pt x="37471" y="39773"/>
                  </a:lnTo>
                  <a:lnTo>
                    <a:pt x="37453" y="38110"/>
                  </a:lnTo>
                  <a:lnTo>
                    <a:pt x="37416" y="36448"/>
                  </a:lnTo>
                  <a:lnTo>
                    <a:pt x="37362" y="34785"/>
                  </a:lnTo>
                  <a:lnTo>
                    <a:pt x="37307" y="33123"/>
                  </a:lnTo>
                  <a:lnTo>
                    <a:pt x="37161" y="29725"/>
                  </a:lnTo>
                  <a:lnTo>
                    <a:pt x="36960" y="26308"/>
                  </a:lnTo>
                  <a:lnTo>
                    <a:pt x="36740" y="22801"/>
                  </a:lnTo>
                  <a:lnTo>
                    <a:pt x="36466" y="19238"/>
                  </a:lnTo>
                  <a:lnTo>
                    <a:pt x="36156" y="15603"/>
                  </a:lnTo>
                  <a:lnTo>
                    <a:pt x="35827" y="11858"/>
                  </a:lnTo>
                  <a:lnTo>
                    <a:pt x="35462" y="8021"/>
                  </a:lnTo>
                  <a:lnTo>
                    <a:pt x="35060" y="4075"/>
                  </a:lnTo>
                  <a:lnTo>
                    <a:pt x="34639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019;p31">
              <a:extLst>
                <a:ext uri="{FF2B5EF4-FFF2-40B4-BE49-F238E27FC236}">
                  <a16:creationId xmlns:a16="http://schemas.microsoft.com/office/drawing/2014/main" xmlns="" id="{E9EB8929-998C-8580-6E15-4DBC9198F3CA}"/>
                </a:ext>
              </a:extLst>
            </p:cNvPr>
            <p:cNvSpPr/>
            <p:nvPr/>
          </p:nvSpPr>
          <p:spPr>
            <a:xfrm>
              <a:off x="2358255" y="4040682"/>
              <a:ext cx="384845" cy="715935"/>
            </a:xfrm>
            <a:custGeom>
              <a:avLst/>
              <a:gdLst/>
              <a:ahLst/>
              <a:cxnLst/>
              <a:rect l="l" t="t" r="r" b="b"/>
              <a:pathLst>
                <a:path w="16352" h="30420" extrusionOk="0">
                  <a:moveTo>
                    <a:pt x="6577" y="1"/>
                  </a:moveTo>
                  <a:lnTo>
                    <a:pt x="6486" y="19"/>
                  </a:lnTo>
                  <a:lnTo>
                    <a:pt x="6376" y="56"/>
                  </a:lnTo>
                  <a:lnTo>
                    <a:pt x="6285" y="92"/>
                  </a:lnTo>
                  <a:lnTo>
                    <a:pt x="6102" y="202"/>
                  </a:lnTo>
                  <a:lnTo>
                    <a:pt x="5919" y="348"/>
                  </a:lnTo>
                  <a:lnTo>
                    <a:pt x="5755" y="512"/>
                  </a:lnTo>
                  <a:lnTo>
                    <a:pt x="5591" y="677"/>
                  </a:lnTo>
                  <a:lnTo>
                    <a:pt x="5463" y="860"/>
                  </a:lnTo>
                  <a:lnTo>
                    <a:pt x="4951" y="1554"/>
                  </a:lnTo>
                  <a:lnTo>
                    <a:pt x="4458" y="2248"/>
                  </a:lnTo>
                  <a:lnTo>
                    <a:pt x="4001" y="2960"/>
                  </a:lnTo>
                  <a:lnTo>
                    <a:pt x="3764" y="3326"/>
                  </a:lnTo>
                  <a:lnTo>
                    <a:pt x="3563" y="3691"/>
                  </a:lnTo>
                  <a:lnTo>
                    <a:pt x="3343" y="4057"/>
                  </a:lnTo>
                  <a:lnTo>
                    <a:pt x="3161" y="4440"/>
                  </a:lnTo>
                  <a:lnTo>
                    <a:pt x="2978" y="4824"/>
                  </a:lnTo>
                  <a:lnTo>
                    <a:pt x="2832" y="5208"/>
                  </a:lnTo>
                  <a:lnTo>
                    <a:pt x="2686" y="5591"/>
                  </a:lnTo>
                  <a:lnTo>
                    <a:pt x="2558" y="5993"/>
                  </a:lnTo>
                  <a:lnTo>
                    <a:pt x="2448" y="6395"/>
                  </a:lnTo>
                  <a:lnTo>
                    <a:pt x="2375" y="6815"/>
                  </a:lnTo>
                  <a:lnTo>
                    <a:pt x="2119" y="8514"/>
                  </a:lnTo>
                  <a:lnTo>
                    <a:pt x="1736" y="10981"/>
                  </a:lnTo>
                  <a:lnTo>
                    <a:pt x="1535" y="12241"/>
                  </a:lnTo>
                  <a:lnTo>
                    <a:pt x="1352" y="13410"/>
                  </a:lnTo>
                  <a:lnTo>
                    <a:pt x="1169" y="14379"/>
                  </a:lnTo>
                  <a:lnTo>
                    <a:pt x="1078" y="14744"/>
                  </a:lnTo>
                  <a:lnTo>
                    <a:pt x="1005" y="15036"/>
                  </a:lnTo>
                  <a:lnTo>
                    <a:pt x="841" y="15621"/>
                  </a:lnTo>
                  <a:lnTo>
                    <a:pt x="694" y="16334"/>
                  </a:lnTo>
                  <a:lnTo>
                    <a:pt x="566" y="17119"/>
                  </a:lnTo>
                  <a:lnTo>
                    <a:pt x="457" y="17978"/>
                  </a:lnTo>
                  <a:lnTo>
                    <a:pt x="347" y="18910"/>
                  </a:lnTo>
                  <a:lnTo>
                    <a:pt x="256" y="19860"/>
                  </a:lnTo>
                  <a:lnTo>
                    <a:pt x="165" y="20828"/>
                  </a:lnTo>
                  <a:lnTo>
                    <a:pt x="110" y="21796"/>
                  </a:lnTo>
                  <a:lnTo>
                    <a:pt x="55" y="22746"/>
                  </a:lnTo>
                  <a:lnTo>
                    <a:pt x="18" y="23660"/>
                  </a:lnTo>
                  <a:lnTo>
                    <a:pt x="0" y="24500"/>
                  </a:lnTo>
                  <a:lnTo>
                    <a:pt x="0" y="25286"/>
                  </a:lnTo>
                  <a:lnTo>
                    <a:pt x="0" y="25980"/>
                  </a:lnTo>
                  <a:lnTo>
                    <a:pt x="37" y="26564"/>
                  </a:lnTo>
                  <a:lnTo>
                    <a:pt x="73" y="27003"/>
                  </a:lnTo>
                  <a:lnTo>
                    <a:pt x="91" y="27186"/>
                  </a:lnTo>
                  <a:lnTo>
                    <a:pt x="128" y="27313"/>
                  </a:lnTo>
                  <a:lnTo>
                    <a:pt x="238" y="27606"/>
                  </a:lnTo>
                  <a:lnTo>
                    <a:pt x="347" y="27898"/>
                  </a:lnTo>
                  <a:lnTo>
                    <a:pt x="512" y="28172"/>
                  </a:lnTo>
                  <a:lnTo>
                    <a:pt x="676" y="28428"/>
                  </a:lnTo>
                  <a:lnTo>
                    <a:pt x="859" y="28665"/>
                  </a:lnTo>
                  <a:lnTo>
                    <a:pt x="1078" y="28903"/>
                  </a:lnTo>
                  <a:lnTo>
                    <a:pt x="1297" y="29122"/>
                  </a:lnTo>
                  <a:lnTo>
                    <a:pt x="1553" y="29323"/>
                  </a:lnTo>
                  <a:lnTo>
                    <a:pt x="1809" y="29506"/>
                  </a:lnTo>
                  <a:lnTo>
                    <a:pt x="2083" y="29670"/>
                  </a:lnTo>
                  <a:lnTo>
                    <a:pt x="2357" y="29816"/>
                  </a:lnTo>
                  <a:lnTo>
                    <a:pt x="2649" y="29962"/>
                  </a:lnTo>
                  <a:lnTo>
                    <a:pt x="2941" y="30072"/>
                  </a:lnTo>
                  <a:lnTo>
                    <a:pt x="3252" y="30182"/>
                  </a:lnTo>
                  <a:lnTo>
                    <a:pt x="3563" y="30255"/>
                  </a:lnTo>
                  <a:lnTo>
                    <a:pt x="3873" y="30328"/>
                  </a:lnTo>
                  <a:lnTo>
                    <a:pt x="4147" y="30364"/>
                  </a:lnTo>
                  <a:lnTo>
                    <a:pt x="4403" y="30401"/>
                  </a:lnTo>
                  <a:lnTo>
                    <a:pt x="4677" y="30419"/>
                  </a:lnTo>
                  <a:lnTo>
                    <a:pt x="4933" y="30419"/>
                  </a:lnTo>
                  <a:lnTo>
                    <a:pt x="5463" y="30383"/>
                  </a:lnTo>
                  <a:lnTo>
                    <a:pt x="5992" y="30328"/>
                  </a:lnTo>
                  <a:lnTo>
                    <a:pt x="6522" y="30236"/>
                  </a:lnTo>
                  <a:lnTo>
                    <a:pt x="7034" y="30127"/>
                  </a:lnTo>
                  <a:lnTo>
                    <a:pt x="8093" y="29889"/>
                  </a:lnTo>
                  <a:lnTo>
                    <a:pt x="8349" y="29816"/>
                  </a:lnTo>
                  <a:lnTo>
                    <a:pt x="8605" y="29725"/>
                  </a:lnTo>
                  <a:lnTo>
                    <a:pt x="8861" y="29615"/>
                  </a:lnTo>
                  <a:lnTo>
                    <a:pt x="9116" y="29487"/>
                  </a:lnTo>
                  <a:lnTo>
                    <a:pt x="9372" y="29341"/>
                  </a:lnTo>
                  <a:lnTo>
                    <a:pt x="9610" y="29177"/>
                  </a:lnTo>
                  <a:lnTo>
                    <a:pt x="9866" y="28994"/>
                  </a:lnTo>
                  <a:lnTo>
                    <a:pt x="10085" y="28793"/>
                  </a:lnTo>
                  <a:lnTo>
                    <a:pt x="10322" y="28592"/>
                  </a:lnTo>
                  <a:lnTo>
                    <a:pt x="10523" y="28391"/>
                  </a:lnTo>
                  <a:lnTo>
                    <a:pt x="10724" y="28172"/>
                  </a:lnTo>
                  <a:lnTo>
                    <a:pt x="10907" y="27935"/>
                  </a:lnTo>
                  <a:lnTo>
                    <a:pt x="11071" y="27715"/>
                  </a:lnTo>
                  <a:lnTo>
                    <a:pt x="11217" y="27478"/>
                  </a:lnTo>
                  <a:lnTo>
                    <a:pt x="11345" y="27222"/>
                  </a:lnTo>
                  <a:lnTo>
                    <a:pt x="11437" y="26985"/>
                  </a:lnTo>
                  <a:lnTo>
                    <a:pt x="11601" y="26510"/>
                  </a:lnTo>
                  <a:lnTo>
                    <a:pt x="11729" y="26035"/>
                  </a:lnTo>
                  <a:lnTo>
                    <a:pt x="11857" y="25541"/>
                  </a:lnTo>
                  <a:lnTo>
                    <a:pt x="11967" y="25048"/>
                  </a:lnTo>
                  <a:lnTo>
                    <a:pt x="12167" y="24061"/>
                  </a:lnTo>
                  <a:lnTo>
                    <a:pt x="12295" y="23586"/>
                  </a:lnTo>
                  <a:lnTo>
                    <a:pt x="12442" y="23093"/>
                  </a:lnTo>
                  <a:lnTo>
                    <a:pt x="12606" y="22636"/>
                  </a:lnTo>
                  <a:lnTo>
                    <a:pt x="12789" y="22198"/>
                  </a:lnTo>
                  <a:lnTo>
                    <a:pt x="12990" y="21760"/>
                  </a:lnTo>
                  <a:lnTo>
                    <a:pt x="13191" y="21321"/>
                  </a:lnTo>
                  <a:lnTo>
                    <a:pt x="13428" y="20901"/>
                  </a:lnTo>
                  <a:lnTo>
                    <a:pt x="13666" y="20481"/>
                  </a:lnTo>
                  <a:lnTo>
                    <a:pt x="14177" y="19640"/>
                  </a:lnTo>
                  <a:lnTo>
                    <a:pt x="14689" y="18818"/>
                  </a:lnTo>
                  <a:lnTo>
                    <a:pt x="15200" y="17978"/>
                  </a:lnTo>
                  <a:lnTo>
                    <a:pt x="15438" y="17558"/>
                  </a:lnTo>
                  <a:lnTo>
                    <a:pt x="15675" y="17119"/>
                  </a:lnTo>
                  <a:lnTo>
                    <a:pt x="15894" y="16699"/>
                  </a:lnTo>
                  <a:lnTo>
                    <a:pt x="16095" y="16260"/>
                  </a:lnTo>
                  <a:lnTo>
                    <a:pt x="16168" y="16060"/>
                  </a:lnTo>
                  <a:lnTo>
                    <a:pt x="16242" y="15840"/>
                  </a:lnTo>
                  <a:lnTo>
                    <a:pt x="16296" y="15639"/>
                  </a:lnTo>
                  <a:lnTo>
                    <a:pt x="16333" y="15420"/>
                  </a:lnTo>
                  <a:lnTo>
                    <a:pt x="16351" y="15219"/>
                  </a:lnTo>
                  <a:lnTo>
                    <a:pt x="16315" y="15018"/>
                  </a:lnTo>
                  <a:lnTo>
                    <a:pt x="16260" y="14817"/>
                  </a:lnTo>
                  <a:lnTo>
                    <a:pt x="16205" y="14726"/>
                  </a:lnTo>
                  <a:lnTo>
                    <a:pt x="16150" y="14653"/>
                  </a:lnTo>
                  <a:lnTo>
                    <a:pt x="16077" y="14561"/>
                  </a:lnTo>
                  <a:lnTo>
                    <a:pt x="16004" y="14488"/>
                  </a:lnTo>
                  <a:lnTo>
                    <a:pt x="15931" y="14434"/>
                  </a:lnTo>
                  <a:lnTo>
                    <a:pt x="15840" y="14379"/>
                  </a:lnTo>
                  <a:lnTo>
                    <a:pt x="15639" y="14306"/>
                  </a:lnTo>
                  <a:lnTo>
                    <a:pt x="15419" y="14269"/>
                  </a:lnTo>
                  <a:lnTo>
                    <a:pt x="15200" y="14269"/>
                  </a:lnTo>
                  <a:lnTo>
                    <a:pt x="14981" y="14287"/>
                  </a:lnTo>
                  <a:lnTo>
                    <a:pt x="14762" y="14324"/>
                  </a:lnTo>
                  <a:lnTo>
                    <a:pt x="14542" y="14379"/>
                  </a:lnTo>
                  <a:lnTo>
                    <a:pt x="14305" y="14488"/>
                  </a:lnTo>
                  <a:lnTo>
                    <a:pt x="14086" y="14580"/>
                  </a:lnTo>
                  <a:lnTo>
                    <a:pt x="13848" y="14708"/>
                  </a:lnTo>
                  <a:lnTo>
                    <a:pt x="13647" y="14835"/>
                  </a:lnTo>
                  <a:lnTo>
                    <a:pt x="13428" y="14982"/>
                  </a:lnTo>
                  <a:lnTo>
                    <a:pt x="13227" y="15146"/>
                  </a:lnTo>
                  <a:lnTo>
                    <a:pt x="12843" y="15475"/>
                  </a:lnTo>
                  <a:lnTo>
                    <a:pt x="12460" y="15840"/>
                  </a:lnTo>
                  <a:lnTo>
                    <a:pt x="12113" y="16206"/>
                  </a:lnTo>
                  <a:lnTo>
                    <a:pt x="11400" y="16973"/>
                  </a:lnTo>
                  <a:lnTo>
                    <a:pt x="11108" y="17265"/>
                  </a:lnTo>
                  <a:lnTo>
                    <a:pt x="10816" y="17558"/>
                  </a:lnTo>
                  <a:lnTo>
                    <a:pt x="10505" y="17850"/>
                  </a:lnTo>
                  <a:lnTo>
                    <a:pt x="10176" y="18106"/>
                  </a:lnTo>
                  <a:lnTo>
                    <a:pt x="9975" y="18234"/>
                  </a:lnTo>
                  <a:lnTo>
                    <a:pt x="9774" y="18343"/>
                  </a:lnTo>
                  <a:lnTo>
                    <a:pt x="9555" y="18416"/>
                  </a:lnTo>
                  <a:lnTo>
                    <a:pt x="9336" y="18471"/>
                  </a:lnTo>
                  <a:lnTo>
                    <a:pt x="9116" y="18489"/>
                  </a:lnTo>
                  <a:lnTo>
                    <a:pt x="8897" y="18489"/>
                  </a:lnTo>
                  <a:lnTo>
                    <a:pt x="8678" y="18453"/>
                  </a:lnTo>
                  <a:lnTo>
                    <a:pt x="8477" y="18398"/>
                  </a:lnTo>
                  <a:lnTo>
                    <a:pt x="8258" y="18325"/>
                  </a:lnTo>
                  <a:lnTo>
                    <a:pt x="8057" y="18234"/>
                  </a:lnTo>
                  <a:lnTo>
                    <a:pt x="7874" y="18106"/>
                  </a:lnTo>
                  <a:lnTo>
                    <a:pt x="7710" y="17960"/>
                  </a:lnTo>
                  <a:lnTo>
                    <a:pt x="7545" y="17813"/>
                  </a:lnTo>
                  <a:lnTo>
                    <a:pt x="7417" y="17631"/>
                  </a:lnTo>
                  <a:lnTo>
                    <a:pt x="7290" y="17430"/>
                  </a:lnTo>
                  <a:lnTo>
                    <a:pt x="7198" y="17210"/>
                  </a:lnTo>
                  <a:lnTo>
                    <a:pt x="6869" y="16297"/>
                  </a:lnTo>
                  <a:lnTo>
                    <a:pt x="6595" y="15365"/>
                  </a:lnTo>
                  <a:lnTo>
                    <a:pt x="6358" y="14434"/>
                  </a:lnTo>
                  <a:lnTo>
                    <a:pt x="6157" y="13484"/>
                  </a:lnTo>
                  <a:lnTo>
                    <a:pt x="6011" y="12534"/>
                  </a:lnTo>
                  <a:lnTo>
                    <a:pt x="5901" y="11565"/>
                  </a:lnTo>
                  <a:lnTo>
                    <a:pt x="5828" y="10597"/>
                  </a:lnTo>
                  <a:lnTo>
                    <a:pt x="5810" y="9629"/>
                  </a:lnTo>
                  <a:lnTo>
                    <a:pt x="5828" y="8660"/>
                  </a:lnTo>
                  <a:lnTo>
                    <a:pt x="5883" y="7692"/>
                  </a:lnTo>
                  <a:lnTo>
                    <a:pt x="5919" y="7217"/>
                  </a:lnTo>
                  <a:lnTo>
                    <a:pt x="5992" y="6742"/>
                  </a:lnTo>
                  <a:lnTo>
                    <a:pt x="6047" y="6267"/>
                  </a:lnTo>
                  <a:lnTo>
                    <a:pt x="6139" y="5792"/>
                  </a:lnTo>
                  <a:lnTo>
                    <a:pt x="6230" y="5317"/>
                  </a:lnTo>
                  <a:lnTo>
                    <a:pt x="6321" y="4842"/>
                  </a:lnTo>
                  <a:lnTo>
                    <a:pt x="6431" y="4367"/>
                  </a:lnTo>
                  <a:lnTo>
                    <a:pt x="6559" y="3910"/>
                  </a:lnTo>
                  <a:lnTo>
                    <a:pt x="6687" y="3435"/>
                  </a:lnTo>
                  <a:lnTo>
                    <a:pt x="6833" y="2979"/>
                  </a:lnTo>
                  <a:lnTo>
                    <a:pt x="6997" y="2522"/>
                  </a:lnTo>
                  <a:lnTo>
                    <a:pt x="7162" y="2065"/>
                  </a:lnTo>
                  <a:lnTo>
                    <a:pt x="7271" y="1791"/>
                  </a:lnTo>
                  <a:lnTo>
                    <a:pt x="7363" y="1535"/>
                  </a:lnTo>
                  <a:lnTo>
                    <a:pt x="7417" y="1243"/>
                  </a:lnTo>
                  <a:lnTo>
                    <a:pt x="7436" y="1115"/>
                  </a:lnTo>
                  <a:lnTo>
                    <a:pt x="7454" y="969"/>
                  </a:lnTo>
                  <a:lnTo>
                    <a:pt x="7436" y="823"/>
                  </a:lnTo>
                  <a:lnTo>
                    <a:pt x="7417" y="677"/>
                  </a:lnTo>
                  <a:lnTo>
                    <a:pt x="7363" y="549"/>
                  </a:lnTo>
                  <a:lnTo>
                    <a:pt x="7308" y="421"/>
                  </a:lnTo>
                  <a:lnTo>
                    <a:pt x="7216" y="293"/>
                  </a:lnTo>
                  <a:lnTo>
                    <a:pt x="7125" y="184"/>
                  </a:lnTo>
                  <a:lnTo>
                    <a:pt x="7016" y="110"/>
                  </a:lnTo>
                  <a:lnTo>
                    <a:pt x="6888" y="56"/>
                  </a:lnTo>
                  <a:lnTo>
                    <a:pt x="6778" y="19"/>
                  </a:lnTo>
                  <a:lnTo>
                    <a:pt x="6687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020;p31">
              <a:extLst>
                <a:ext uri="{FF2B5EF4-FFF2-40B4-BE49-F238E27FC236}">
                  <a16:creationId xmlns:a16="http://schemas.microsoft.com/office/drawing/2014/main" xmlns="" id="{35F484E6-2298-C990-CD07-A20B2FC41A09}"/>
                </a:ext>
              </a:extLst>
            </p:cNvPr>
            <p:cNvSpPr/>
            <p:nvPr/>
          </p:nvSpPr>
          <p:spPr>
            <a:xfrm>
              <a:off x="2447689" y="4135716"/>
              <a:ext cx="247683" cy="371948"/>
            </a:xfrm>
            <a:custGeom>
              <a:avLst/>
              <a:gdLst/>
              <a:ahLst/>
              <a:cxnLst/>
              <a:rect l="l" t="t" r="r" b="b"/>
              <a:pathLst>
                <a:path w="10524" h="15804" extrusionOk="0">
                  <a:moveTo>
                    <a:pt x="7746" y="0"/>
                  </a:moveTo>
                  <a:lnTo>
                    <a:pt x="7637" y="19"/>
                  </a:lnTo>
                  <a:lnTo>
                    <a:pt x="7527" y="37"/>
                  </a:lnTo>
                  <a:lnTo>
                    <a:pt x="7326" y="128"/>
                  </a:lnTo>
                  <a:lnTo>
                    <a:pt x="7143" y="220"/>
                  </a:lnTo>
                  <a:lnTo>
                    <a:pt x="6376" y="640"/>
                  </a:lnTo>
                  <a:lnTo>
                    <a:pt x="5627" y="1115"/>
                  </a:lnTo>
                  <a:lnTo>
                    <a:pt x="4896" y="1608"/>
                  </a:lnTo>
                  <a:lnTo>
                    <a:pt x="4184" y="2120"/>
                  </a:lnTo>
                  <a:lnTo>
                    <a:pt x="3490" y="2686"/>
                  </a:lnTo>
                  <a:lnTo>
                    <a:pt x="2832" y="3271"/>
                  </a:lnTo>
                  <a:lnTo>
                    <a:pt x="2211" y="3873"/>
                  </a:lnTo>
                  <a:lnTo>
                    <a:pt x="1590" y="4513"/>
                  </a:lnTo>
                  <a:lnTo>
                    <a:pt x="1407" y="4750"/>
                  </a:lnTo>
                  <a:lnTo>
                    <a:pt x="1224" y="5006"/>
                  </a:lnTo>
                  <a:lnTo>
                    <a:pt x="1060" y="5280"/>
                  </a:lnTo>
                  <a:lnTo>
                    <a:pt x="895" y="5554"/>
                  </a:lnTo>
                  <a:lnTo>
                    <a:pt x="767" y="5828"/>
                  </a:lnTo>
                  <a:lnTo>
                    <a:pt x="640" y="6139"/>
                  </a:lnTo>
                  <a:lnTo>
                    <a:pt x="548" y="6431"/>
                  </a:lnTo>
                  <a:lnTo>
                    <a:pt x="439" y="6742"/>
                  </a:lnTo>
                  <a:lnTo>
                    <a:pt x="366" y="7052"/>
                  </a:lnTo>
                  <a:lnTo>
                    <a:pt x="292" y="7381"/>
                  </a:lnTo>
                  <a:lnTo>
                    <a:pt x="183" y="8021"/>
                  </a:lnTo>
                  <a:lnTo>
                    <a:pt x="91" y="8660"/>
                  </a:lnTo>
                  <a:lnTo>
                    <a:pt x="18" y="9281"/>
                  </a:lnTo>
                  <a:lnTo>
                    <a:pt x="0" y="9902"/>
                  </a:lnTo>
                  <a:lnTo>
                    <a:pt x="0" y="10231"/>
                  </a:lnTo>
                  <a:lnTo>
                    <a:pt x="0" y="10542"/>
                  </a:lnTo>
                  <a:lnTo>
                    <a:pt x="37" y="10852"/>
                  </a:lnTo>
                  <a:lnTo>
                    <a:pt x="55" y="11163"/>
                  </a:lnTo>
                  <a:lnTo>
                    <a:pt x="110" y="11473"/>
                  </a:lnTo>
                  <a:lnTo>
                    <a:pt x="165" y="11766"/>
                  </a:lnTo>
                  <a:lnTo>
                    <a:pt x="238" y="12076"/>
                  </a:lnTo>
                  <a:lnTo>
                    <a:pt x="329" y="12369"/>
                  </a:lnTo>
                  <a:lnTo>
                    <a:pt x="439" y="12661"/>
                  </a:lnTo>
                  <a:lnTo>
                    <a:pt x="548" y="12953"/>
                  </a:lnTo>
                  <a:lnTo>
                    <a:pt x="676" y="13227"/>
                  </a:lnTo>
                  <a:lnTo>
                    <a:pt x="822" y="13501"/>
                  </a:lnTo>
                  <a:lnTo>
                    <a:pt x="987" y="13775"/>
                  </a:lnTo>
                  <a:lnTo>
                    <a:pt x="1151" y="14013"/>
                  </a:lnTo>
                  <a:lnTo>
                    <a:pt x="1352" y="14269"/>
                  </a:lnTo>
                  <a:lnTo>
                    <a:pt x="1553" y="14488"/>
                  </a:lnTo>
                  <a:lnTo>
                    <a:pt x="1791" y="14707"/>
                  </a:lnTo>
                  <a:lnTo>
                    <a:pt x="2028" y="14908"/>
                  </a:lnTo>
                  <a:lnTo>
                    <a:pt x="2284" y="15091"/>
                  </a:lnTo>
                  <a:lnTo>
                    <a:pt x="2558" y="15237"/>
                  </a:lnTo>
                  <a:lnTo>
                    <a:pt x="2832" y="15383"/>
                  </a:lnTo>
                  <a:lnTo>
                    <a:pt x="3124" y="15511"/>
                  </a:lnTo>
                  <a:lnTo>
                    <a:pt x="3416" y="15621"/>
                  </a:lnTo>
                  <a:lnTo>
                    <a:pt x="3727" y="15694"/>
                  </a:lnTo>
                  <a:lnTo>
                    <a:pt x="4019" y="15748"/>
                  </a:lnTo>
                  <a:lnTo>
                    <a:pt x="4330" y="15785"/>
                  </a:lnTo>
                  <a:lnTo>
                    <a:pt x="4641" y="15803"/>
                  </a:lnTo>
                  <a:lnTo>
                    <a:pt x="4951" y="15785"/>
                  </a:lnTo>
                  <a:lnTo>
                    <a:pt x="5262" y="15748"/>
                  </a:lnTo>
                  <a:lnTo>
                    <a:pt x="5554" y="15675"/>
                  </a:lnTo>
                  <a:lnTo>
                    <a:pt x="5408" y="15310"/>
                  </a:lnTo>
                  <a:lnTo>
                    <a:pt x="5298" y="14926"/>
                  </a:lnTo>
                  <a:lnTo>
                    <a:pt x="5243" y="14543"/>
                  </a:lnTo>
                  <a:lnTo>
                    <a:pt x="5207" y="14141"/>
                  </a:lnTo>
                  <a:lnTo>
                    <a:pt x="5207" y="13739"/>
                  </a:lnTo>
                  <a:lnTo>
                    <a:pt x="5243" y="13355"/>
                  </a:lnTo>
                  <a:lnTo>
                    <a:pt x="5335" y="12953"/>
                  </a:lnTo>
                  <a:lnTo>
                    <a:pt x="5463" y="12588"/>
                  </a:lnTo>
                  <a:lnTo>
                    <a:pt x="5609" y="12222"/>
                  </a:lnTo>
                  <a:lnTo>
                    <a:pt x="5810" y="11875"/>
                  </a:lnTo>
                  <a:lnTo>
                    <a:pt x="6029" y="11547"/>
                  </a:lnTo>
                  <a:lnTo>
                    <a:pt x="6303" y="11236"/>
                  </a:lnTo>
                  <a:lnTo>
                    <a:pt x="6577" y="10962"/>
                  </a:lnTo>
                  <a:lnTo>
                    <a:pt x="6888" y="10724"/>
                  </a:lnTo>
                  <a:lnTo>
                    <a:pt x="7235" y="10505"/>
                  </a:lnTo>
                  <a:lnTo>
                    <a:pt x="7582" y="10322"/>
                  </a:lnTo>
                  <a:lnTo>
                    <a:pt x="7874" y="10213"/>
                  </a:lnTo>
                  <a:lnTo>
                    <a:pt x="8167" y="10103"/>
                  </a:lnTo>
                  <a:lnTo>
                    <a:pt x="8769" y="9921"/>
                  </a:lnTo>
                  <a:lnTo>
                    <a:pt x="9062" y="9811"/>
                  </a:lnTo>
                  <a:lnTo>
                    <a:pt x="9354" y="9683"/>
                  </a:lnTo>
                  <a:lnTo>
                    <a:pt x="9628" y="9555"/>
                  </a:lnTo>
                  <a:lnTo>
                    <a:pt x="9884" y="9372"/>
                  </a:lnTo>
                  <a:lnTo>
                    <a:pt x="9993" y="9281"/>
                  </a:lnTo>
                  <a:lnTo>
                    <a:pt x="10085" y="9172"/>
                  </a:lnTo>
                  <a:lnTo>
                    <a:pt x="10176" y="9044"/>
                  </a:lnTo>
                  <a:lnTo>
                    <a:pt x="10249" y="8916"/>
                  </a:lnTo>
                  <a:lnTo>
                    <a:pt x="10304" y="8788"/>
                  </a:lnTo>
                  <a:lnTo>
                    <a:pt x="10322" y="8642"/>
                  </a:lnTo>
                  <a:lnTo>
                    <a:pt x="10322" y="8514"/>
                  </a:lnTo>
                  <a:lnTo>
                    <a:pt x="10286" y="8368"/>
                  </a:lnTo>
                  <a:lnTo>
                    <a:pt x="10213" y="8240"/>
                  </a:lnTo>
                  <a:lnTo>
                    <a:pt x="10103" y="8148"/>
                  </a:lnTo>
                  <a:lnTo>
                    <a:pt x="9975" y="8057"/>
                  </a:lnTo>
                  <a:lnTo>
                    <a:pt x="9847" y="8002"/>
                  </a:lnTo>
                  <a:lnTo>
                    <a:pt x="9683" y="7966"/>
                  </a:lnTo>
                  <a:lnTo>
                    <a:pt x="9537" y="7929"/>
                  </a:lnTo>
                  <a:lnTo>
                    <a:pt x="8879" y="7929"/>
                  </a:lnTo>
                  <a:lnTo>
                    <a:pt x="8550" y="7966"/>
                  </a:lnTo>
                  <a:lnTo>
                    <a:pt x="8203" y="8002"/>
                  </a:lnTo>
                  <a:lnTo>
                    <a:pt x="7892" y="8039"/>
                  </a:lnTo>
                  <a:lnTo>
                    <a:pt x="7564" y="8112"/>
                  </a:lnTo>
                  <a:lnTo>
                    <a:pt x="7235" y="8185"/>
                  </a:lnTo>
                  <a:lnTo>
                    <a:pt x="6924" y="8258"/>
                  </a:lnTo>
                  <a:lnTo>
                    <a:pt x="6614" y="8368"/>
                  </a:lnTo>
                  <a:lnTo>
                    <a:pt x="6303" y="8477"/>
                  </a:lnTo>
                  <a:lnTo>
                    <a:pt x="5992" y="8605"/>
                  </a:lnTo>
                  <a:lnTo>
                    <a:pt x="5700" y="8751"/>
                  </a:lnTo>
                  <a:lnTo>
                    <a:pt x="5408" y="8897"/>
                  </a:lnTo>
                  <a:lnTo>
                    <a:pt x="5116" y="9062"/>
                  </a:lnTo>
                  <a:lnTo>
                    <a:pt x="4841" y="9245"/>
                  </a:lnTo>
                  <a:lnTo>
                    <a:pt x="4586" y="9446"/>
                  </a:lnTo>
                  <a:lnTo>
                    <a:pt x="4312" y="9647"/>
                  </a:lnTo>
                  <a:lnTo>
                    <a:pt x="4385" y="9409"/>
                  </a:lnTo>
                  <a:lnTo>
                    <a:pt x="4476" y="9172"/>
                  </a:lnTo>
                  <a:lnTo>
                    <a:pt x="4586" y="8952"/>
                  </a:lnTo>
                  <a:lnTo>
                    <a:pt x="4714" y="8751"/>
                  </a:lnTo>
                  <a:lnTo>
                    <a:pt x="4841" y="8550"/>
                  </a:lnTo>
                  <a:lnTo>
                    <a:pt x="5006" y="8349"/>
                  </a:lnTo>
                  <a:lnTo>
                    <a:pt x="5170" y="8167"/>
                  </a:lnTo>
                  <a:lnTo>
                    <a:pt x="5353" y="8002"/>
                  </a:lnTo>
                  <a:lnTo>
                    <a:pt x="5554" y="7838"/>
                  </a:lnTo>
                  <a:lnTo>
                    <a:pt x="5755" y="7673"/>
                  </a:lnTo>
                  <a:lnTo>
                    <a:pt x="6175" y="7381"/>
                  </a:lnTo>
                  <a:lnTo>
                    <a:pt x="6614" y="7107"/>
                  </a:lnTo>
                  <a:lnTo>
                    <a:pt x="7052" y="6851"/>
                  </a:lnTo>
                  <a:lnTo>
                    <a:pt x="7966" y="6395"/>
                  </a:lnTo>
                  <a:lnTo>
                    <a:pt x="8404" y="6139"/>
                  </a:lnTo>
                  <a:lnTo>
                    <a:pt x="8842" y="5883"/>
                  </a:lnTo>
                  <a:lnTo>
                    <a:pt x="9263" y="5591"/>
                  </a:lnTo>
                  <a:lnTo>
                    <a:pt x="9464" y="5445"/>
                  </a:lnTo>
                  <a:lnTo>
                    <a:pt x="9646" y="5280"/>
                  </a:lnTo>
                  <a:lnTo>
                    <a:pt x="9829" y="5097"/>
                  </a:lnTo>
                  <a:lnTo>
                    <a:pt x="9993" y="4915"/>
                  </a:lnTo>
                  <a:lnTo>
                    <a:pt x="10140" y="4732"/>
                  </a:lnTo>
                  <a:lnTo>
                    <a:pt x="10286" y="4513"/>
                  </a:lnTo>
                  <a:lnTo>
                    <a:pt x="10359" y="4385"/>
                  </a:lnTo>
                  <a:lnTo>
                    <a:pt x="10432" y="4257"/>
                  </a:lnTo>
                  <a:lnTo>
                    <a:pt x="10487" y="4111"/>
                  </a:lnTo>
                  <a:lnTo>
                    <a:pt x="10523" y="3965"/>
                  </a:lnTo>
                  <a:lnTo>
                    <a:pt x="10523" y="3819"/>
                  </a:lnTo>
                  <a:lnTo>
                    <a:pt x="10523" y="3672"/>
                  </a:lnTo>
                  <a:lnTo>
                    <a:pt x="10468" y="3545"/>
                  </a:lnTo>
                  <a:lnTo>
                    <a:pt x="10395" y="3417"/>
                  </a:lnTo>
                  <a:lnTo>
                    <a:pt x="10341" y="3344"/>
                  </a:lnTo>
                  <a:lnTo>
                    <a:pt x="10267" y="3289"/>
                  </a:lnTo>
                  <a:lnTo>
                    <a:pt x="10194" y="3252"/>
                  </a:lnTo>
                  <a:lnTo>
                    <a:pt x="10121" y="3216"/>
                  </a:lnTo>
                  <a:lnTo>
                    <a:pt x="9957" y="3179"/>
                  </a:lnTo>
                  <a:lnTo>
                    <a:pt x="9792" y="3179"/>
                  </a:lnTo>
                  <a:lnTo>
                    <a:pt x="9610" y="3197"/>
                  </a:lnTo>
                  <a:lnTo>
                    <a:pt x="9427" y="3234"/>
                  </a:lnTo>
                  <a:lnTo>
                    <a:pt x="9244" y="3307"/>
                  </a:lnTo>
                  <a:lnTo>
                    <a:pt x="9062" y="3362"/>
                  </a:lnTo>
                  <a:lnTo>
                    <a:pt x="8020" y="3800"/>
                  </a:lnTo>
                  <a:lnTo>
                    <a:pt x="6961" y="4275"/>
                  </a:lnTo>
                  <a:lnTo>
                    <a:pt x="5901" y="4732"/>
                  </a:lnTo>
                  <a:lnTo>
                    <a:pt x="4860" y="5171"/>
                  </a:lnTo>
                  <a:lnTo>
                    <a:pt x="5280" y="4805"/>
                  </a:lnTo>
                  <a:lnTo>
                    <a:pt x="5700" y="4403"/>
                  </a:lnTo>
                  <a:lnTo>
                    <a:pt x="6102" y="4001"/>
                  </a:lnTo>
                  <a:lnTo>
                    <a:pt x="6486" y="3599"/>
                  </a:lnTo>
                  <a:lnTo>
                    <a:pt x="6869" y="3179"/>
                  </a:lnTo>
                  <a:lnTo>
                    <a:pt x="7235" y="2741"/>
                  </a:lnTo>
                  <a:lnTo>
                    <a:pt x="7600" y="2302"/>
                  </a:lnTo>
                  <a:lnTo>
                    <a:pt x="7947" y="1846"/>
                  </a:lnTo>
                  <a:lnTo>
                    <a:pt x="8112" y="1626"/>
                  </a:lnTo>
                  <a:lnTo>
                    <a:pt x="8258" y="1407"/>
                  </a:lnTo>
                  <a:lnTo>
                    <a:pt x="8313" y="1279"/>
                  </a:lnTo>
                  <a:lnTo>
                    <a:pt x="8367" y="1151"/>
                  </a:lnTo>
                  <a:lnTo>
                    <a:pt x="8404" y="1023"/>
                  </a:lnTo>
                  <a:lnTo>
                    <a:pt x="8422" y="896"/>
                  </a:lnTo>
                  <a:lnTo>
                    <a:pt x="8422" y="768"/>
                  </a:lnTo>
                  <a:lnTo>
                    <a:pt x="8422" y="622"/>
                  </a:lnTo>
                  <a:lnTo>
                    <a:pt x="8386" y="494"/>
                  </a:lnTo>
                  <a:lnTo>
                    <a:pt x="8331" y="366"/>
                  </a:lnTo>
                  <a:lnTo>
                    <a:pt x="8258" y="256"/>
                  </a:lnTo>
                  <a:lnTo>
                    <a:pt x="8167" y="147"/>
                  </a:lnTo>
                  <a:lnTo>
                    <a:pt x="8057" y="73"/>
                  </a:lnTo>
                  <a:lnTo>
                    <a:pt x="7947" y="37"/>
                  </a:lnTo>
                  <a:lnTo>
                    <a:pt x="7838" y="19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21;p31">
              <a:extLst>
                <a:ext uri="{FF2B5EF4-FFF2-40B4-BE49-F238E27FC236}">
                  <a16:creationId xmlns:a16="http://schemas.microsoft.com/office/drawing/2014/main" xmlns="" id="{D2ABD96F-67D9-0478-1EA7-9D184DDD4058}"/>
                </a:ext>
              </a:extLst>
            </p:cNvPr>
            <p:cNvSpPr/>
            <p:nvPr/>
          </p:nvSpPr>
          <p:spPr>
            <a:xfrm>
              <a:off x="2489817" y="4235035"/>
              <a:ext cx="90327" cy="245542"/>
            </a:xfrm>
            <a:custGeom>
              <a:avLst/>
              <a:gdLst/>
              <a:ahLst/>
              <a:cxnLst/>
              <a:rect l="l" t="t" r="r" b="b"/>
              <a:pathLst>
                <a:path w="3838" h="10433" extrusionOk="0">
                  <a:moveTo>
                    <a:pt x="256" y="1"/>
                  </a:moveTo>
                  <a:lnTo>
                    <a:pt x="165" y="19"/>
                  </a:lnTo>
                  <a:lnTo>
                    <a:pt x="110" y="55"/>
                  </a:lnTo>
                  <a:lnTo>
                    <a:pt x="55" y="110"/>
                  </a:lnTo>
                  <a:lnTo>
                    <a:pt x="37" y="202"/>
                  </a:lnTo>
                  <a:lnTo>
                    <a:pt x="1" y="877"/>
                  </a:lnTo>
                  <a:lnTo>
                    <a:pt x="1" y="1937"/>
                  </a:lnTo>
                  <a:lnTo>
                    <a:pt x="1" y="2577"/>
                  </a:lnTo>
                  <a:lnTo>
                    <a:pt x="19" y="3252"/>
                  </a:lnTo>
                  <a:lnTo>
                    <a:pt x="55" y="3965"/>
                  </a:lnTo>
                  <a:lnTo>
                    <a:pt x="128" y="4714"/>
                  </a:lnTo>
                  <a:lnTo>
                    <a:pt x="220" y="5463"/>
                  </a:lnTo>
                  <a:lnTo>
                    <a:pt x="329" y="6194"/>
                  </a:lnTo>
                  <a:lnTo>
                    <a:pt x="476" y="6925"/>
                  </a:lnTo>
                  <a:lnTo>
                    <a:pt x="567" y="7290"/>
                  </a:lnTo>
                  <a:lnTo>
                    <a:pt x="676" y="7619"/>
                  </a:lnTo>
                  <a:lnTo>
                    <a:pt x="786" y="7948"/>
                  </a:lnTo>
                  <a:lnTo>
                    <a:pt x="896" y="8277"/>
                  </a:lnTo>
                  <a:lnTo>
                    <a:pt x="1042" y="8587"/>
                  </a:lnTo>
                  <a:lnTo>
                    <a:pt x="1170" y="8861"/>
                  </a:lnTo>
                  <a:lnTo>
                    <a:pt x="1334" y="9135"/>
                  </a:lnTo>
                  <a:lnTo>
                    <a:pt x="1499" y="9391"/>
                  </a:lnTo>
                  <a:lnTo>
                    <a:pt x="1681" y="9610"/>
                  </a:lnTo>
                  <a:lnTo>
                    <a:pt x="1882" y="9811"/>
                  </a:lnTo>
                  <a:lnTo>
                    <a:pt x="2047" y="9957"/>
                  </a:lnTo>
                  <a:lnTo>
                    <a:pt x="2211" y="10085"/>
                  </a:lnTo>
                  <a:lnTo>
                    <a:pt x="2394" y="10195"/>
                  </a:lnTo>
                  <a:lnTo>
                    <a:pt x="2576" y="10286"/>
                  </a:lnTo>
                  <a:lnTo>
                    <a:pt x="2777" y="10359"/>
                  </a:lnTo>
                  <a:lnTo>
                    <a:pt x="2978" y="10396"/>
                  </a:lnTo>
                  <a:lnTo>
                    <a:pt x="3179" y="10432"/>
                  </a:lnTo>
                  <a:lnTo>
                    <a:pt x="3654" y="10432"/>
                  </a:lnTo>
                  <a:lnTo>
                    <a:pt x="3727" y="10396"/>
                  </a:lnTo>
                  <a:lnTo>
                    <a:pt x="3782" y="10341"/>
                  </a:lnTo>
                  <a:lnTo>
                    <a:pt x="3819" y="10286"/>
                  </a:lnTo>
                  <a:lnTo>
                    <a:pt x="3837" y="10195"/>
                  </a:lnTo>
                  <a:lnTo>
                    <a:pt x="3801" y="10122"/>
                  </a:lnTo>
                  <a:lnTo>
                    <a:pt x="3764" y="10049"/>
                  </a:lnTo>
                  <a:lnTo>
                    <a:pt x="3691" y="10012"/>
                  </a:lnTo>
                  <a:lnTo>
                    <a:pt x="3600" y="10012"/>
                  </a:lnTo>
                  <a:lnTo>
                    <a:pt x="3399" y="10030"/>
                  </a:lnTo>
                  <a:lnTo>
                    <a:pt x="3198" y="10012"/>
                  </a:lnTo>
                  <a:lnTo>
                    <a:pt x="3015" y="9976"/>
                  </a:lnTo>
                  <a:lnTo>
                    <a:pt x="2832" y="9939"/>
                  </a:lnTo>
                  <a:lnTo>
                    <a:pt x="2650" y="9866"/>
                  </a:lnTo>
                  <a:lnTo>
                    <a:pt x="2485" y="9775"/>
                  </a:lnTo>
                  <a:lnTo>
                    <a:pt x="2321" y="9647"/>
                  </a:lnTo>
                  <a:lnTo>
                    <a:pt x="2156" y="9519"/>
                  </a:lnTo>
                  <a:lnTo>
                    <a:pt x="2028" y="9373"/>
                  </a:lnTo>
                  <a:lnTo>
                    <a:pt x="1882" y="9208"/>
                  </a:lnTo>
                  <a:lnTo>
                    <a:pt x="1754" y="9026"/>
                  </a:lnTo>
                  <a:lnTo>
                    <a:pt x="1626" y="8825"/>
                  </a:lnTo>
                  <a:lnTo>
                    <a:pt x="1517" y="8624"/>
                  </a:lnTo>
                  <a:lnTo>
                    <a:pt x="1407" y="8386"/>
                  </a:lnTo>
                  <a:lnTo>
                    <a:pt x="1206" y="7911"/>
                  </a:lnTo>
                  <a:lnTo>
                    <a:pt x="1042" y="7381"/>
                  </a:lnTo>
                  <a:lnTo>
                    <a:pt x="877" y="6797"/>
                  </a:lnTo>
                  <a:lnTo>
                    <a:pt x="750" y="6194"/>
                  </a:lnTo>
                  <a:lnTo>
                    <a:pt x="658" y="5573"/>
                  </a:lnTo>
                  <a:lnTo>
                    <a:pt x="567" y="4915"/>
                  </a:lnTo>
                  <a:lnTo>
                    <a:pt x="494" y="4239"/>
                  </a:lnTo>
                  <a:lnTo>
                    <a:pt x="457" y="3563"/>
                  </a:lnTo>
                  <a:lnTo>
                    <a:pt x="421" y="2887"/>
                  </a:lnTo>
                  <a:lnTo>
                    <a:pt x="402" y="2193"/>
                  </a:lnTo>
                  <a:lnTo>
                    <a:pt x="402" y="1517"/>
                  </a:lnTo>
                  <a:lnTo>
                    <a:pt x="421" y="859"/>
                  </a:lnTo>
                  <a:lnTo>
                    <a:pt x="457" y="220"/>
                  </a:lnTo>
                  <a:lnTo>
                    <a:pt x="439" y="147"/>
                  </a:lnTo>
                  <a:lnTo>
                    <a:pt x="402" y="74"/>
                  </a:lnTo>
                  <a:lnTo>
                    <a:pt x="329" y="19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022;p31">
              <a:extLst>
                <a:ext uri="{FF2B5EF4-FFF2-40B4-BE49-F238E27FC236}">
                  <a16:creationId xmlns:a16="http://schemas.microsoft.com/office/drawing/2014/main" xmlns="" id="{DC0CE7C7-6643-B586-7E3A-848DAA03B176}"/>
                </a:ext>
              </a:extLst>
            </p:cNvPr>
            <p:cNvSpPr/>
            <p:nvPr/>
          </p:nvSpPr>
          <p:spPr>
            <a:xfrm>
              <a:off x="1665575" y="4798722"/>
              <a:ext cx="587786" cy="1044836"/>
            </a:xfrm>
            <a:custGeom>
              <a:avLst/>
              <a:gdLst/>
              <a:ahLst/>
              <a:cxnLst/>
              <a:rect l="l" t="t" r="r" b="b"/>
              <a:pathLst>
                <a:path w="24975" h="44395" extrusionOk="0">
                  <a:moveTo>
                    <a:pt x="0" y="1"/>
                  </a:moveTo>
                  <a:lnTo>
                    <a:pt x="55" y="2650"/>
                  </a:lnTo>
                  <a:lnTo>
                    <a:pt x="146" y="5299"/>
                  </a:lnTo>
                  <a:lnTo>
                    <a:pt x="274" y="7984"/>
                  </a:lnTo>
                  <a:lnTo>
                    <a:pt x="457" y="10688"/>
                  </a:lnTo>
                  <a:lnTo>
                    <a:pt x="658" y="13410"/>
                  </a:lnTo>
                  <a:lnTo>
                    <a:pt x="895" y="16151"/>
                  </a:lnTo>
                  <a:lnTo>
                    <a:pt x="1170" y="18909"/>
                  </a:lnTo>
                  <a:lnTo>
                    <a:pt x="1480" y="21686"/>
                  </a:lnTo>
                  <a:lnTo>
                    <a:pt x="1827" y="24463"/>
                  </a:lnTo>
                  <a:lnTo>
                    <a:pt x="2193" y="27277"/>
                  </a:lnTo>
                  <a:lnTo>
                    <a:pt x="2595" y="30090"/>
                  </a:lnTo>
                  <a:lnTo>
                    <a:pt x="3033" y="32922"/>
                  </a:lnTo>
                  <a:lnTo>
                    <a:pt x="3490" y="35772"/>
                  </a:lnTo>
                  <a:lnTo>
                    <a:pt x="3983" y="38640"/>
                  </a:lnTo>
                  <a:lnTo>
                    <a:pt x="4476" y="41508"/>
                  </a:lnTo>
                  <a:lnTo>
                    <a:pt x="5024" y="44395"/>
                  </a:lnTo>
                  <a:lnTo>
                    <a:pt x="24974" y="34712"/>
                  </a:lnTo>
                  <a:lnTo>
                    <a:pt x="24390" y="33433"/>
                  </a:lnTo>
                  <a:lnTo>
                    <a:pt x="23696" y="31953"/>
                  </a:lnTo>
                  <a:lnTo>
                    <a:pt x="22764" y="30035"/>
                  </a:lnTo>
                  <a:lnTo>
                    <a:pt x="21613" y="27715"/>
                  </a:lnTo>
                  <a:lnTo>
                    <a:pt x="20955" y="26436"/>
                  </a:lnTo>
                  <a:lnTo>
                    <a:pt x="20243" y="25102"/>
                  </a:lnTo>
                  <a:lnTo>
                    <a:pt x="19494" y="23714"/>
                  </a:lnTo>
                  <a:lnTo>
                    <a:pt x="18708" y="22289"/>
                  </a:lnTo>
                  <a:lnTo>
                    <a:pt x="17868" y="20809"/>
                  </a:lnTo>
                  <a:lnTo>
                    <a:pt x="17009" y="19311"/>
                  </a:lnTo>
                  <a:lnTo>
                    <a:pt x="16096" y="17795"/>
                  </a:lnTo>
                  <a:lnTo>
                    <a:pt x="15164" y="16278"/>
                  </a:lnTo>
                  <a:lnTo>
                    <a:pt x="14196" y="14780"/>
                  </a:lnTo>
                  <a:lnTo>
                    <a:pt x="13191" y="13282"/>
                  </a:lnTo>
                  <a:lnTo>
                    <a:pt x="12186" y="11802"/>
                  </a:lnTo>
                  <a:lnTo>
                    <a:pt x="11126" y="10359"/>
                  </a:lnTo>
                  <a:lnTo>
                    <a:pt x="10596" y="9665"/>
                  </a:lnTo>
                  <a:lnTo>
                    <a:pt x="10067" y="8971"/>
                  </a:lnTo>
                  <a:lnTo>
                    <a:pt x="9537" y="8295"/>
                  </a:lnTo>
                  <a:lnTo>
                    <a:pt x="8989" y="7619"/>
                  </a:lnTo>
                  <a:lnTo>
                    <a:pt x="8441" y="6979"/>
                  </a:lnTo>
                  <a:lnTo>
                    <a:pt x="7893" y="6340"/>
                  </a:lnTo>
                  <a:lnTo>
                    <a:pt x="7345" y="5737"/>
                  </a:lnTo>
                  <a:lnTo>
                    <a:pt x="6778" y="5134"/>
                  </a:lnTo>
                  <a:lnTo>
                    <a:pt x="6230" y="4568"/>
                  </a:lnTo>
                  <a:lnTo>
                    <a:pt x="5664" y="4020"/>
                  </a:lnTo>
                  <a:lnTo>
                    <a:pt x="5097" y="3490"/>
                  </a:lnTo>
                  <a:lnTo>
                    <a:pt x="4531" y="2978"/>
                  </a:lnTo>
                  <a:lnTo>
                    <a:pt x="3965" y="2503"/>
                  </a:lnTo>
                  <a:lnTo>
                    <a:pt x="3398" y="2065"/>
                  </a:lnTo>
                  <a:lnTo>
                    <a:pt x="2832" y="1645"/>
                  </a:lnTo>
                  <a:lnTo>
                    <a:pt x="2266" y="1243"/>
                  </a:lnTo>
                  <a:lnTo>
                    <a:pt x="1699" y="877"/>
                  </a:lnTo>
                  <a:lnTo>
                    <a:pt x="1133" y="549"/>
                  </a:lnTo>
                  <a:lnTo>
                    <a:pt x="567" y="2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2C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023;p31">
              <a:extLst>
                <a:ext uri="{FF2B5EF4-FFF2-40B4-BE49-F238E27FC236}">
                  <a16:creationId xmlns:a16="http://schemas.microsoft.com/office/drawing/2014/main" xmlns="" id="{5DC92F10-9CE0-56EA-B4C8-2B5E443BCDFD}"/>
                </a:ext>
              </a:extLst>
            </p:cNvPr>
            <p:cNvSpPr/>
            <p:nvPr/>
          </p:nvSpPr>
          <p:spPr>
            <a:xfrm>
              <a:off x="529161" y="3124864"/>
              <a:ext cx="1108476" cy="1243920"/>
            </a:xfrm>
            <a:custGeom>
              <a:avLst/>
              <a:gdLst/>
              <a:ahLst/>
              <a:cxnLst/>
              <a:rect l="l" t="t" r="r" b="b"/>
              <a:pathLst>
                <a:path w="47099" h="52854" extrusionOk="0">
                  <a:moveTo>
                    <a:pt x="27660" y="0"/>
                  </a:moveTo>
                  <a:lnTo>
                    <a:pt x="26802" y="19"/>
                  </a:lnTo>
                  <a:lnTo>
                    <a:pt x="25925" y="73"/>
                  </a:lnTo>
                  <a:lnTo>
                    <a:pt x="25048" y="147"/>
                  </a:lnTo>
                  <a:lnTo>
                    <a:pt x="24171" y="256"/>
                  </a:lnTo>
                  <a:lnTo>
                    <a:pt x="23294" y="384"/>
                  </a:lnTo>
                  <a:lnTo>
                    <a:pt x="22435" y="548"/>
                  </a:lnTo>
                  <a:lnTo>
                    <a:pt x="21577" y="749"/>
                  </a:lnTo>
                  <a:lnTo>
                    <a:pt x="20718" y="969"/>
                  </a:lnTo>
                  <a:lnTo>
                    <a:pt x="19878" y="1243"/>
                  </a:lnTo>
                  <a:lnTo>
                    <a:pt x="19055" y="1517"/>
                  </a:lnTo>
                  <a:lnTo>
                    <a:pt x="18252" y="1846"/>
                  </a:lnTo>
                  <a:lnTo>
                    <a:pt x="17466" y="2193"/>
                  </a:lnTo>
                  <a:lnTo>
                    <a:pt x="16699" y="2576"/>
                  </a:lnTo>
                  <a:lnTo>
                    <a:pt x="15950" y="2997"/>
                  </a:lnTo>
                  <a:lnTo>
                    <a:pt x="15237" y="3453"/>
                  </a:lnTo>
                  <a:lnTo>
                    <a:pt x="14543" y="3928"/>
                  </a:lnTo>
                  <a:lnTo>
                    <a:pt x="14214" y="4184"/>
                  </a:lnTo>
                  <a:lnTo>
                    <a:pt x="13885" y="4440"/>
                  </a:lnTo>
                  <a:lnTo>
                    <a:pt x="13556" y="4714"/>
                  </a:lnTo>
                  <a:lnTo>
                    <a:pt x="13246" y="4988"/>
                  </a:lnTo>
                  <a:lnTo>
                    <a:pt x="12953" y="5280"/>
                  </a:lnTo>
                  <a:lnTo>
                    <a:pt x="12661" y="5572"/>
                  </a:lnTo>
                  <a:lnTo>
                    <a:pt x="12387" y="5865"/>
                  </a:lnTo>
                  <a:lnTo>
                    <a:pt x="12113" y="6175"/>
                  </a:lnTo>
                  <a:lnTo>
                    <a:pt x="11839" y="6504"/>
                  </a:lnTo>
                  <a:lnTo>
                    <a:pt x="11583" y="6833"/>
                  </a:lnTo>
                  <a:lnTo>
                    <a:pt x="11346" y="7162"/>
                  </a:lnTo>
                  <a:lnTo>
                    <a:pt x="11108" y="7509"/>
                  </a:lnTo>
                  <a:lnTo>
                    <a:pt x="10889" y="7856"/>
                  </a:lnTo>
                  <a:lnTo>
                    <a:pt x="10688" y="8222"/>
                  </a:lnTo>
                  <a:lnTo>
                    <a:pt x="10487" y="8587"/>
                  </a:lnTo>
                  <a:lnTo>
                    <a:pt x="10286" y="8971"/>
                  </a:lnTo>
                  <a:lnTo>
                    <a:pt x="9903" y="8934"/>
                  </a:lnTo>
                  <a:lnTo>
                    <a:pt x="9501" y="8934"/>
                  </a:lnTo>
                  <a:lnTo>
                    <a:pt x="9099" y="8952"/>
                  </a:lnTo>
                  <a:lnTo>
                    <a:pt x="8715" y="8971"/>
                  </a:lnTo>
                  <a:lnTo>
                    <a:pt x="8331" y="9025"/>
                  </a:lnTo>
                  <a:lnTo>
                    <a:pt x="7929" y="9098"/>
                  </a:lnTo>
                  <a:lnTo>
                    <a:pt x="7564" y="9190"/>
                  </a:lnTo>
                  <a:lnTo>
                    <a:pt x="7180" y="9299"/>
                  </a:lnTo>
                  <a:lnTo>
                    <a:pt x="6797" y="9427"/>
                  </a:lnTo>
                  <a:lnTo>
                    <a:pt x="6431" y="9573"/>
                  </a:lnTo>
                  <a:lnTo>
                    <a:pt x="6084" y="9738"/>
                  </a:lnTo>
                  <a:lnTo>
                    <a:pt x="5719" y="9921"/>
                  </a:lnTo>
                  <a:lnTo>
                    <a:pt x="5372" y="10103"/>
                  </a:lnTo>
                  <a:lnTo>
                    <a:pt x="5025" y="10304"/>
                  </a:lnTo>
                  <a:lnTo>
                    <a:pt x="4696" y="10542"/>
                  </a:lnTo>
                  <a:lnTo>
                    <a:pt x="4367" y="10761"/>
                  </a:lnTo>
                  <a:lnTo>
                    <a:pt x="4056" y="11017"/>
                  </a:lnTo>
                  <a:lnTo>
                    <a:pt x="3746" y="11272"/>
                  </a:lnTo>
                  <a:lnTo>
                    <a:pt x="3435" y="11565"/>
                  </a:lnTo>
                  <a:lnTo>
                    <a:pt x="3161" y="11839"/>
                  </a:lnTo>
                  <a:lnTo>
                    <a:pt x="2869" y="12149"/>
                  </a:lnTo>
                  <a:lnTo>
                    <a:pt x="2613" y="12442"/>
                  </a:lnTo>
                  <a:lnTo>
                    <a:pt x="2357" y="12771"/>
                  </a:lnTo>
                  <a:lnTo>
                    <a:pt x="2102" y="13099"/>
                  </a:lnTo>
                  <a:lnTo>
                    <a:pt x="1882" y="13428"/>
                  </a:lnTo>
                  <a:lnTo>
                    <a:pt x="1663" y="13775"/>
                  </a:lnTo>
                  <a:lnTo>
                    <a:pt x="1462" y="14141"/>
                  </a:lnTo>
                  <a:lnTo>
                    <a:pt x="1261" y="14506"/>
                  </a:lnTo>
                  <a:lnTo>
                    <a:pt x="1078" y="14872"/>
                  </a:lnTo>
                  <a:lnTo>
                    <a:pt x="914" y="15255"/>
                  </a:lnTo>
                  <a:lnTo>
                    <a:pt x="768" y="15639"/>
                  </a:lnTo>
                  <a:lnTo>
                    <a:pt x="640" y="16022"/>
                  </a:lnTo>
                  <a:lnTo>
                    <a:pt x="476" y="16589"/>
                  </a:lnTo>
                  <a:lnTo>
                    <a:pt x="348" y="17155"/>
                  </a:lnTo>
                  <a:lnTo>
                    <a:pt x="220" y="17722"/>
                  </a:lnTo>
                  <a:lnTo>
                    <a:pt x="147" y="18288"/>
                  </a:lnTo>
                  <a:lnTo>
                    <a:pt x="74" y="18854"/>
                  </a:lnTo>
                  <a:lnTo>
                    <a:pt x="19" y="19421"/>
                  </a:lnTo>
                  <a:lnTo>
                    <a:pt x="1" y="19987"/>
                  </a:lnTo>
                  <a:lnTo>
                    <a:pt x="1" y="20553"/>
                  </a:lnTo>
                  <a:lnTo>
                    <a:pt x="19" y="21120"/>
                  </a:lnTo>
                  <a:lnTo>
                    <a:pt x="55" y="21686"/>
                  </a:lnTo>
                  <a:lnTo>
                    <a:pt x="110" y="22252"/>
                  </a:lnTo>
                  <a:lnTo>
                    <a:pt x="183" y="22819"/>
                  </a:lnTo>
                  <a:lnTo>
                    <a:pt x="275" y="23385"/>
                  </a:lnTo>
                  <a:lnTo>
                    <a:pt x="366" y="23951"/>
                  </a:lnTo>
                  <a:lnTo>
                    <a:pt x="494" y="24518"/>
                  </a:lnTo>
                  <a:lnTo>
                    <a:pt x="622" y="25066"/>
                  </a:lnTo>
                  <a:lnTo>
                    <a:pt x="768" y="25632"/>
                  </a:lnTo>
                  <a:lnTo>
                    <a:pt x="914" y="26180"/>
                  </a:lnTo>
                  <a:lnTo>
                    <a:pt x="1261" y="27295"/>
                  </a:lnTo>
                  <a:lnTo>
                    <a:pt x="1645" y="28391"/>
                  </a:lnTo>
                  <a:lnTo>
                    <a:pt x="2065" y="29469"/>
                  </a:lnTo>
                  <a:lnTo>
                    <a:pt x="2503" y="30547"/>
                  </a:lnTo>
                  <a:lnTo>
                    <a:pt x="2960" y="31606"/>
                  </a:lnTo>
                  <a:lnTo>
                    <a:pt x="3417" y="32648"/>
                  </a:lnTo>
                  <a:lnTo>
                    <a:pt x="3892" y="33671"/>
                  </a:lnTo>
                  <a:lnTo>
                    <a:pt x="4403" y="34730"/>
                  </a:lnTo>
                  <a:lnTo>
                    <a:pt x="4915" y="35772"/>
                  </a:lnTo>
                  <a:lnTo>
                    <a:pt x="5463" y="36813"/>
                  </a:lnTo>
                  <a:lnTo>
                    <a:pt x="6011" y="37854"/>
                  </a:lnTo>
                  <a:lnTo>
                    <a:pt x="6596" y="38859"/>
                  </a:lnTo>
                  <a:lnTo>
                    <a:pt x="7180" y="39882"/>
                  </a:lnTo>
                  <a:lnTo>
                    <a:pt x="7783" y="40887"/>
                  </a:lnTo>
                  <a:lnTo>
                    <a:pt x="8423" y="41873"/>
                  </a:lnTo>
                  <a:lnTo>
                    <a:pt x="9062" y="42860"/>
                  </a:lnTo>
                  <a:lnTo>
                    <a:pt x="9720" y="43828"/>
                  </a:lnTo>
                  <a:lnTo>
                    <a:pt x="10396" y="44778"/>
                  </a:lnTo>
                  <a:lnTo>
                    <a:pt x="11090" y="45728"/>
                  </a:lnTo>
                  <a:lnTo>
                    <a:pt x="11803" y="46660"/>
                  </a:lnTo>
                  <a:lnTo>
                    <a:pt x="12533" y="47573"/>
                  </a:lnTo>
                  <a:lnTo>
                    <a:pt x="13264" y="48487"/>
                  </a:lnTo>
                  <a:lnTo>
                    <a:pt x="14031" y="49382"/>
                  </a:lnTo>
                  <a:lnTo>
                    <a:pt x="14598" y="50003"/>
                  </a:lnTo>
                  <a:lnTo>
                    <a:pt x="15182" y="50643"/>
                  </a:lnTo>
                  <a:lnTo>
                    <a:pt x="15493" y="50953"/>
                  </a:lnTo>
                  <a:lnTo>
                    <a:pt x="15822" y="51264"/>
                  </a:lnTo>
                  <a:lnTo>
                    <a:pt x="16151" y="51538"/>
                  </a:lnTo>
                  <a:lnTo>
                    <a:pt x="16498" y="51812"/>
                  </a:lnTo>
                  <a:lnTo>
                    <a:pt x="16845" y="52049"/>
                  </a:lnTo>
                  <a:lnTo>
                    <a:pt x="17228" y="52269"/>
                  </a:lnTo>
                  <a:lnTo>
                    <a:pt x="17594" y="52470"/>
                  </a:lnTo>
                  <a:lnTo>
                    <a:pt x="17996" y="52616"/>
                  </a:lnTo>
                  <a:lnTo>
                    <a:pt x="18398" y="52744"/>
                  </a:lnTo>
                  <a:lnTo>
                    <a:pt x="18617" y="52780"/>
                  </a:lnTo>
                  <a:lnTo>
                    <a:pt x="18818" y="52817"/>
                  </a:lnTo>
                  <a:lnTo>
                    <a:pt x="19037" y="52835"/>
                  </a:lnTo>
                  <a:lnTo>
                    <a:pt x="19256" y="52853"/>
                  </a:lnTo>
                  <a:lnTo>
                    <a:pt x="19476" y="52835"/>
                  </a:lnTo>
                  <a:lnTo>
                    <a:pt x="19713" y="52835"/>
                  </a:lnTo>
                  <a:lnTo>
                    <a:pt x="19951" y="52798"/>
                  </a:lnTo>
                  <a:lnTo>
                    <a:pt x="20188" y="52762"/>
                  </a:lnTo>
                  <a:lnTo>
                    <a:pt x="20426" y="52707"/>
                  </a:lnTo>
                  <a:lnTo>
                    <a:pt x="20645" y="52634"/>
                  </a:lnTo>
                  <a:lnTo>
                    <a:pt x="20846" y="52561"/>
                  </a:lnTo>
                  <a:lnTo>
                    <a:pt x="21065" y="52488"/>
                  </a:lnTo>
                  <a:lnTo>
                    <a:pt x="21266" y="52378"/>
                  </a:lnTo>
                  <a:lnTo>
                    <a:pt x="21449" y="52287"/>
                  </a:lnTo>
                  <a:lnTo>
                    <a:pt x="21832" y="52049"/>
                  </a:lnTo>
                  <a:lnTo>
                    <a:pt x="22179" y="51775"/>
                  </a:lnTo>
                  <a:lnTo>
                    <a:pt x="22490" y="51465"/>
                  </a:lnTo>
                  <a:lnTo>
                    <a:pt x="22801" y="51136"/>
                  </a:lnTo>
                  <a:lnTo>
                    <a:pt x="23075" y="50789"/>
                  </a:lnTo>
                  <a:lnTo>
                    <a:pt x="23349" y="50423"/>
                  </a:lnTo>
                  <a:lnTo>
                    <a:pt x="23604" y="50040"/>
                  </a:lnTo>
                  <a:lnTo>
                    <a:pt x="23824" y="49656"/>
                  </a:lnTo>
                  <a:lnTo>
                    <a:pt x="24061" y="49254"/>
                  </a:lnTo>
                  <a:lnTo>
                    <a:pt x="24262" y="48834"/>
                  </a:lnTo>
                  <a:lnTo>
                    <a:pt x="24664" y="48030"/>
                  </a:lnTo>
                  <a:lnTo>
                    <a:pt x="24883" y="47573"/>
                  </a:lnTo>
                  <a:lnTo>
                    <a:pt x="25103" y="47135"/>
                  </a:lnTo>
                  <a:lnTo>
                    <a:pt x="25358" y="46678"/>
                  </a:lnTo>
                  <a:lnTo>
                    <a:pt x="25596" y="46258"/>
                  </a:lnTo>
                  <a:lnTo>
                    <a:pt x="25852" y="45838"/>
                  </a:lnTo>
                  <a:lnTo>
                    <a:pt x="26126" y="45418"/>
                  </a:lnTo>
                  <a:lnTo>
                    <a:pt x="26692" y="44596"/>
                  </a:lnTo>
                  <a:lnTo>
                    <a:pt x="27277" y="43810"/>
                  </a:lnTo>
                  <a:lnTo>
                    <a:pt x="27879" y="43043"/>
                  </a:lnTo>
                  <a:lnTo>
                    <a:pt x="28519" y="42294"/>
                  </a:lnTo>
                  <a:lnTo>
                    <a:pt x="29195" y="41563"/>
                  </a:lnTo>
                  <a:lnTo>
                    <a:pt x="29871" y="40850"/>
                  </a:lnTo>
                  <a:lnTo>
                    <a:pt x="30583" y="40156"/>
                  </a:lnTo>
                  <a:lnTo>
                    <a:pt x="31296" y="39462"/>
                  </a:lnTo>
                  <a:lnTo>
                    <a:pt x="32027" y="38786"/>
                  </a:lnTo>
                  <a:lnTo>
                    <a:pt x="33506" y="37471"/>
                  </a:lnTo>
                  <a:lnTo>
                    <a:pt x="35023" y="36155"/>
                  </a:lnTo>
                  <a:lnTo>
                    <a:pt x="36521" y="34840"/>
                  </a:lnTo>
                  <a:lnTo>
                    <a:pt x="38019" y="33524"/>
                  </a:lnTo>
                  <a:lnTo>
                    <a:pt x="38750" y="32848"/>
                  </a:lnTo>
                  <a:lnTo>
                    <a:pt x="39462" y="32154"/>
                  </a:lnTo>
                  <a:lnTo>
                    <a:pt x="40175" y="31460"/>
                  </a:lnTo>
                  <a:lnTo>
                    <a:pt x="40869" y="30748"/>
                  </a:lnTo>
                  <a:lnTo>
                    <a:pt x="41545" y="30035"/>
                  </a:lnTo>
                  <a:lnTo>
                    <a:pt x="42184" y="29286"/>
                  </a:lnTo>
                  <a:lnTo>
                    <a:pt x="42806" y="28519"/>
                  </a:lnTo>
                  <a:lnTo>
                    <a:pt x="43408" y="27733"/>
                  </a:lnTo>
                  <a:lnTo>
                    <a:pt x="43975" y="26911"/>
                  </a:lnTo>
                  <a:lnTo>
                    <a:pt x="44505" y="26071"/>
                  </a:lnTo>
                  <a:lnTo>
                    <a:pt x="44760" y="25632"/>
                  </a:lnTo>
                  <a:lnTo>
                    <a:pt x="45016" y="25194"/>
                  </a:lnTo>
                  <a:lnTo>
                    <a:pt x="45254" y="24755"/>
                  </a:lnTo>
                  <a:lnTo>
                    <a:pt x="45473" y="24298"/>
                  </a:lnTo>
                  <a:lnTo>
                    <a:pt x="45692" y="23842"/>
                  </a:lnTo>
                  <a:lnTo>
                    <a:pt x="45875" y="23385"/>
                  </a:lnTo>
                  <a:lnTo>
                    <a:pt x="46057" y="22947"/>
                  </a:lnTo>
                  <a:lnTo>
                    <a:pt x="46222" y="22490"/>
                  </a:lnTo>
                  <a:lnTo>
                    <a:pt x="46386" y="22015"/>
                  </a:lnTo>
                  <a:lnTo>
                    <a:pt x="46514" y="21558"/>
                  </a:lnTo>
                  <a:lnTo>
                    <a:pt x="46642" y="21101"/>
                  </a:lnTo>
                  <a:lnTo>
                    <a:pt x="46752" y="20645"/>
                  </a:lnTo>
                  <a:lnTo>
                    <a:pt x="46843" y="20188"/>
                  </a:lnTo>
                  <a:lnTo>
                    <a:pt x="46916" y="19731"/>
                  </a:lnTo>
                  <a:lnTo>
                    <a:pt x="46971" y="19274"/>
                  </a:lnTo>
                  <a:lnTo>
                    <a:pt x="47026" y="18818"/>
                  </a:lnTo>
                  <a:lnTo>
                    <a:pt x="47062" y="18361"/>
                  </a:lnTo>
                  <a:lnTo>
                    <a:pt x="47081" y="17904"/>
                  </a:lnTo>
                  <a:lnTo>
                    <a:pt x="47099" y="17447"/>
                  </a:lnTo>
                  <a:lnTo>
                    <a:pt x="47099" y="16991"/>
                  </a:lnTo>
                  <a:lnTo>
                    <a:pt x="47081" y="16534"/>
                  </a:lnTo>
                  <a:lnTo>
                    <a:pt x="47044" y="16077"/>
                  </a:lnTo>
                  <a:lnTo>
                    <a:pt x="47007" y="15639"/>
                  </a:lnTo>
                  <a:lnTo>
                    <a:pt x="46934" y="15200"/>
                  </a:lnTo>
                  <a:lnTo>
                    <a:pt x="46880" y="14744"/>
                  </a:lnTo>
                  <a:lnTo>
                    <a:pt x="46788" y="14305"/>
                  </a:lnTo>
                  <a:lnTo>
                    <a:pt x="46697" y="13867"/>
                  </a:lnTo>
                  <a:lnTo>
                    <a:pt x="46587" y="13428"/>
                  </a:lnTo>
                  <a:lnTo>
                    <a:pt x="46478" y="13008"/>
                  </a:lnTo>
                  <a:lnTo>
                    <a:pt x="46350" y="12570"/>
                  </a:lnTo>
                  <a:lnTo>
                    <a:pt x="46204" y="12149"/>
                  </a:lnTo>
                  <a:lnTo>
                    <a:pt x="46057" y="11729"/>
                  </a:lnTo>
                  <a:lnTo>
                    <a:pt x="45893" y="11309"/>
                  </a:lnTo>
                  <a:lnTo>
                    <a:pt x="45710" y="10889"/>
                  </a:lnTo>
                  <a:lnTo>
                    <a:pt x="45528" y="10487"/>
                  </a:lnTo>
                  <a:lnTo>
                    <a:pt x="45327" y="10085"/>
                  </a:lnTo>
                  <a:lnTo>
                    <a:pt x="45126" y="9683"/>
                  </a:lnTo>
                  <a:lnTo>
                    <a:pt x="44906" y="9299"/>
                  </a:lnTo>
                  <a:lnTo>
                    <a:pt x="44687" y="8897"/>
                  </a:lnTo>
                  <a:lnTo>
                    <a:pt x="44431" y="8532"/>
                  </a:lnTo>
                  <a:lnTo>
                    <a:pt x="44194" y="8148"/>
                  </a:lnTo>
                  <a:lnTo>
                    <a:pt x="43938" y="7783"/>
                  </a:lnTo>
                  <a:lnTo>
                    <a:pt x="43664" y="7418"/>
                  </a:lnTo>
                  <a:lnTo>
                    <a:pt x="43390" y="7052"/>
                  </a:lnTo>
                  <a:lnTo>
                    <a:pt x="43098" y="6705"/>
                  </a:lnTo>
                  <a:lnTo>
                    <a:pt x="42806" y="6358"/>
                  </a:lnTo>
                  <a:lnTo>
                    <a:pt x="42495" y="6011"/>
                  </a:lnTo>
                  <a:lnTo>
                    <a:pt x="42184" y="5682"/>
                  </a:lnTo>
                  <a:lnTo>
                    <a:pt x="41856" y="5372"/>
                  </a:lnTo>
                  <a:lnTo>
                    <a:pt x="41527" y="5043"/>
                  </a:lnTo>
                  <a:lnTo>
                    <a:pt x="41180" y="4732"/>
                  </a:lnTo>
                  <a:lnTo>
                    <a:pt x="40832" y="4440"/>
                  </a:lnTo>
                  <a:lnTo>
                    <a:pt x="40485" y="4147"/>
                  </a:lnTo>
                  <a:lnTo>
                    <a:pt x="40120" y="3855"/>
                  </a:lnTo>
                  <a:lnTo>
                    <a:pt x="39736" y="3581"/>
                  </a:lnTo>
                  <a:lnTo>
                    <a:pt x="39353" y="3325"/>
                  </a:lnTo>
                  <a:lnTo>
                    <a:pt x="38969" y="3070"/>
                  </a:lnTo>
                  <a:lnTo>
                    <a:pt x="38567" y="2814"/>
                  </a:lnTo>
                  <a:lnTo>
                    <a:pt x="38165" y="2576"/>
                  </a:lnTo>
                  <a:lnTo>
                    <a:pt x="37763" y="2357"/>
                  </a:lnTo>
                  <a:lnTo>
                    <a:pt x="37343" y="2138"/>
                  </a:lnTo>
                  <a:lnTo>
                    <a:pt x="36923" y="1919"/>
                  </a:lnTo>
                  <a:lnTo>
                    <a:pt x="36484" y="1718"/>
                  </a:lnTo>
                  <a:lnTo>
                    <a:pt x="36046" y="1535"/>
                  </a:lnTo>
                  <a:lnTo>
                    <a:pt x="35607" y="1352"/>
                  </a:lnTo>
                  <a:lnTo>
                    <a:pt x="35151" y="1188"/>
                  </a:lnTo>
                  <a:lnTo>
                    <a:pt x="34712" y="1042"/>
                  </a:lnTo>
                  <a:lnTo>
                    <a:pt x="34237" y="896"/>
                  </a:lnTo>
                  <a:lnTo>
                    <a:pt x="33488" y="695"/>
                  </a:lnTo>
                  <a:lnTo>
                    <a:pt x="32703" y="512"/>
                  </a:lnTo>
                  <a:lnTo>
                    <a:pt x="31899" y="347"/>
                  </a:lnTo>
                  <a:lnTo>
                    <a:pt x="31077" y="220"/>
                  </a:lnTo>
                  <a:lnTo>
                    <a:pt x="30236" y="128"/>
                  </a:lnTo>
                  <a:lnTo>
                    <a:pt x="29396" y="55"/>
                  </a:lnTo>
                  <a:lnTo>
                    <a:pt x="28537" y="19"/>
                  </a:lnTo>
                  <a:lnTo>
                    <a:pt x="27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024;p31">
              <a:extLst>
                <a:ext uri="{FF2B5EF4-FFF2-40B4-BE49-F238E27FC236}">
                  <a16:creationId xmlns:a16="http://schemas.microsoft.com/office/drawing/2014/main" xmlns="" id="{DD31A79F-7B83-98BE-BE46-D5A50ED43237}"/>
                </a:ext>
              </a:extLst>
            </p:cNvPr>
            <p:cNvSpPr/>
            <p:nvPr/>
          </p:nvSpPr>
          <p:spPr>
            <a:xfrm>
              <a:off x="776819" y="3302859"/>
              <a:ext cx="854368" cy="1494590"/>
            </a:xfrm>
            <a:custGeom>
              <a:avLst/>
              <a:gdLst/>
              <a:ahLst/>
              <a:cxnLst/>
              <a:rect l="l" t="t" r="r" b="b"/>
              <a:pathLst>
                <a:path w="36302" h="63505" extrusionOk="0">
                  <a:moveTo>
                    <a:pt x="17722" y="1"/>
                  </a:moveTo>
                  <a:lnTo>
                    <a:pt x="17082" y="19"/>
                  </a:lnTo>
                  <a:lnTo>
                    <a:pt x="16443" y="37"/>
                  </a:lnTo>
                  <a:lnTo>
                    <a:pt x="15804" y="92"/>
                  </a:lnTo>
                  <a:lnTo>
                    <a:pt x="15146" y="147"/>
                  </a:lnTo>
                  <a:lnTo>
                    <a:pt x="14506" y="220"/>
                  </a:lnTo>
                  <a:lnTo>
                    <a:pt x="13867" y="311"/>
                  </a:lnTo>
                  <a:lnTo>
                    <a:pt x="13246" y="421"/>
                  </a:lnTo>
                  <a:lnTo>
                    <a:pt x="12606" y="549"/>
                  </a:lnTo>
                  <a:lnTo>
                    <a:pt x="11985" y="695"/>
                  </a:lnTo>
                  <a:lnTo>
                    <a:pt x="11364" y="859"/>
                  </a:lnTo>
                  <a:lnTo>
                    <a:pt x="10743" y="1042"/>
                  </a:lnTo>
                  <a:lnTo>
                    <a:pt x="10140" y="1243"/>
                  </a:lnTo>
                  <a:lnTo>
                    <a:pt x="9556" y="1462"/>
                  </a:lnTo>
                  <a:lnTo>
                    <a:pt x="8971" y="1682"/>
                  </a:lnTo>
                  <a:lnTo>
                    <a:pt x="8386" y="1937"/>
                  </a:lnTo>
                  <a:lnTo>
                    <a:pt x="7820" y="2211"/>
                  </a:lnTo>
                  <a:lnTo>
                    <a:pt x="7272" y="2504"/>
                  </a:lnTo>
                  <a:lnTo>
                    <a:pt x="6742" y="2814"/>
                  </a:lnTo>
                  <a:lnTo>
                    <a:pt x="6212" y="3125"/>
                  </a:lnTo>
                  <a:lnTo>
                    <a:pt x="5701" y="3472"/>
                  </a:lnTo>
                  <a:lnTo>
                    <a:pt x="5207" y="3837"/>
                  </a:lnTo>
                  <a:lnTo>
                    <a:pt x="4732" y="4221"/>
                  </a:lnTo>
                  <a:lnTo>
                    <a:pt x="4276" y="4623"/>
                  </a:lnTo>
                  <a:lnTo>
                    <a:pt x="3837" y="5043"/>
                  </a:lnTo>
                  <a:lnTo>
                    <a:pt x="3417" y="5500"/>
                  </a:lnTo>
                  <a:lnTo>
                    <a:pt x="3015" y="5957"/>
                  </a:lnTo>
                  <a:lnTo>
                    <a:pt x="2650" y="6432"/>
                  </a:lnTo>
                  <a:lnTo>
                    <a:pt x="2284" y="6943"/>
                  </a:lnTo>
                  <a:lnTo>
                    <a:pt x="1955" y="7455"/>
                  </a:lnTo>
                  <a:lnTo>
                    <a:pt x="1645" y="8003"/>
                  </a:lnTo>
                  <a:lnTo>
                    <a:pt x="1353" y="8569"/>
                  </a:lnTo>
                  <a:lnTo>
                    <a:pt x="1097" y="9154"/>
                  </a:lnTo>
                  <a:lnTo>
                    <a:pt x="1005" y="9409"/>
                  </a:lnTo>
                  <a:lnTo>
                    <a:pt x="914" y="9684"/>
                  </a:lnTo>
                  <a:lnTo>
                    <a:pt x="750" y="10286"/>
                  </a:lnTo>
                  <a:lnTo>
                    <a:pt x="585" y="10944"/>
                  </a:lnTo>
                  <a:lnTo>
                    <a:pt x="457" y="11675"/>
                  </a:lnTo>
                  <a:lnTo>
                    <a:pt x="348" y="12460"/>
                  </a:lnTo>
                  <a:lnTo>
                    <a:pt x="256" y="13301"/>
                  </a:lnTo>
                  <a:lnTo>
                    <a:pt x="183" y="14178"/>
                  </a:lnTo>
                  <a:lnTo>
                    <a:pt x="110" y="15091"/>
                  </a:lnTo>
                  <a:lnTo>
                    <a:pt x="74" y="16041"/>
                  </a:lnTo>
                  <a:lnTo>
                    <a:pt x="37" y="17028"/>
                  </a:lnTo>
                  <a:lnTo>
                    <a:pt x="19" y="18014"/>
                  </a:lnTo>
                  <a:lnTo>
                    <a:pt x="1" y="19019"/>
                  </a:lnTo>
                  <a:lnTo>
                    <a:pt x="19" y="21065"/>
                  </a:lnTo>
                  <a:lnTo>
                    <a:pt x="55" y="23075"/>
                  </a:lnTo>
                  <a:lnTo>
                    <a:pt x="110" y="25048"/>
                  </a:lnTo>
                  <a:lnTo>
                    <a:pt x="202" y="26893"/>
                  </a:lnTo>
                  <a:lnTo>
                    <a:pt x="293" y="28592"/>
                  </a:lnTo>
                  <a:lnTo>
                    <a:pt x="384" y="30090"/>
                  </a:lnTo>
                  <a:lnTo>
                    <a:pt x="549" y="32264"/>
                  </a:lnTo>
                  <a:lnTo>
                    <a:pt x="622" y="33086"/>
                  </a:lnTo>
                  <a:lnTo>
                    <a:pt x="896" y="33580"/>
                  </a:lnTo>
                  <a:lnTo>
                    <a:pt x="1206" y="34183"/>
                  </a:lnTo>
                  <a:lnTo>
                    <a:pt x="1627" y="35005"/>
                  </a:lnTo>
                  <a:lnTo>
                    <a:pt x="2138" y="36028"/>
                  </a:lnTo>
                  <a:lnTo>
                    <a:pt x="2705" y="37270"/>
                  </a:lnTo>
                  <a:lnTo>
                    <a:pt x="3326" y="38695"/>
                  </a:lnTo>
                  <a:lnTo>
                    <a:pt x="3636" y="39481"/>
                  </a:lnTo>
                  <a:lnTo>
                    <a:pt x="3965" y="40321"/>
                  </a:lnTo>
                  <a:lnTo>
                    <a:pt x="4312" y="41198"/>
                  </a:lnTo>
                  <a:lnTo>
                    <a:pt x="4641" y="42111"/>
                  </a:lnTo>
                  <a:lnTo>
                    <a:pt x="4970" y="43061"/>
                  </a:lnTo>
                  <a:lnTo>
                    <a:pt x="5317" y="44066"/>
                  </a:lnTo>
                  <a:lnTo>
                    <a:pt x="5646" y="45089"/>
                  </a:lnTo>
                  <a:lnTo>
                    <a:pt x="5956" y="46167"/>
                  </a:lnTo>
                  <a:lnTo>
                    <a:pt x="6285" y="47282"/>
                  </a:lnTo>
                  <a:lnTo>
                    <a:pt x="6578" y="48433"/>
                  </a:lnTo>
                  <a:lnTo>
                    <a:pt x="6870" y="49602"/>
                  </a:lnTo>
                  <a:lnTo>
                    <a:pt x="7162" y="50826"/>
                  </a:lnTo>
                  <a:lnTo>
                    <a:pt x="7418" y="52068"/>
                  </a:lnTo>
                  <a:lnTo>
                    <a:pt x="7655" y="53347"/>
                  </a:lnTo>
                  <a:lnTo>
                    <a:pt x="7893" y="54644"/>
                  </a:lnTo>
                  <a:lnTo>
                    <a:pt x="8094" y="55978"/>
                  </a:lnTo>
                  <a:lnTo>
                    <a:pt x="8258" y="57348"/>
                  </a:lnTo>
                  <a:lnTo>
                    <a:pt x="8405" y="58736"/>
                  </a:lnTo>
                  <a:lnTo>
                    <a:pt x="8587" y="59029"/>
                  </a:lnTo>
                  <a:lnTo>
                    <a:pt x="8770" y="59321"/>
                  </a:lnTo>
                  <a:lnTo>
                    <a:pt x="8971" y="59595"/>
                  </a:lnTo>
                  <a:lnTo>
                    <a:pt x="9172" y="59869"/>
                  </a:lnTo>
                  <a:lnTo>
                    <a:pt x="9373" y="60125"/>
                  </a:lnTo>
                  <a:lnTo>
                    <a:pt x="9574" y="60381"/>
                  </a:lnTo>
                  <a:lnTo>
                    <a:pt x="9793" y="60618"/>
                  </a:lnTo>
                  <a:lnTo>
                    <a:pt x="10031" y="60837"/>
                  </a:lnTo>
                  <a:lnTo>
                    <a:pt x="10487" y="61276"/>
                  </a:lnTo>
                  <a:lnTo>
                    <a:pt x="10981" y="61660"/>
                  </a:lnTo>
                  <a:lnTo>
                    <a:pt x="11474" y="62025"/>
                  </a:lnTo>
                  <a:lnTo>
                    <a:pt x="12004" y="62336"/>
                  </a:lnTo>
                  <a:lnTo>
                    <a:pt x="12533" y="62610"/>
                  </a:lnTo>
                  <a:lnTo>
                    <a:pt x="13081" y="62865"/>
                  </a:lnTo>
                  <a:lnTo>
                    <a:pt x="13630" y="63066"/>
                  </a:lnTo>
                  <a:lnTo>
                    <a:pt x="14178" y="63212"/>
                  </a:lnTo>
                  <a:lnTo>
                    <a:pt x="14744" y="63340"/>
                  </a:lnTo>
                  <a:lnTo>
                    <a:pt x="15310" y="63432"/>
                  </a:lnTo>
                  <a:lnTo>
                    <a:pt x="15858" y="63486"/>
                  </a:lnTo>
                  <a:lnTo>
                    <a:pt x="16425" y="63505"/>
                  </a:lnTo>
                  <a:lnTo>
                    <a:pt x="16973" y="63468"/>
                  </a:lnTo>
                  <a:lnTo>
                    <a:pt x="17521" y="63413"/>
                  </a:lnTo>
                  <a:lnTo>
                    <a:pt x="18051" y="63322"/>
                  </a:lnTo>
                  <a:lnTo>
                    <a:pt x="18581" y="63176"/>
                  </a:lnTo>
                  <a:lnTo>
                    <a:pt x="19074" y="63011"/>
                  </a:lnTo>
                  <a:lnTo>
                    <a:pt x="19567" y="62792"/>
                  </a:lnTo>
                  <a:lnTo>
                    <a:pt x="20042" y="62555"/>
                  </a:lnTo>
                  <a:lnTo>
                    <a:pt x="20481" y="62281"/>
                  </a:lnTo>
                  <a:lnTo>
                    <a:pt x="20700" y="62116"/>
                  </a:lnTo>
                  <a:lnTo>
                    <a:pt x="20901" y="61952"/>
                  </a:lnTo>
                  <a:lnTo>
                    <a:pt x="21102" y="61787"/>
                  </a:lnTo>
                  <a:lnTo>
                    <a:pt x="21303" y="61605"/>
                  </a:lnTo>
                  <a:lnTo>
                    <a:pt x="21485" y="61404"/>
                  </a:lnTo>
                  <a:lnTo>
                    <a:pt x="21668" y="61221"/>
                  </a:lnTo>
                  <a:lnTo>
                    <a:pt x="21832" y="61002"/>
                  </a:lnTo>
                  <a:lnTo>
                    <a:pt x="21997" y="60783"/>
                  </a:lnTo>
                  <a:lnTo>
                    <a:pt x="22143" y="60563"/>
                  </a:lnTo>
                  <a:lnTo>
                    <a:pt x="22289" y="60326"/>
                  </a:lnTo>
                  <a:lnTo>
                    <a:pt x="22435" y="60088"/>
                  </a:lnTo>
                  <a:lnTo>
                    <a:pt x="22563" y="59833"/>
                  </a:lnTo>
                  <a:lnTo>
                    <a:pt x="22673" y="59559"/>
                  </a:lnTo>
                  <a:lnTo>
                    <a:pt x="22782" y="59303"/>
                  </a:lnTo>
                  <a:lnTo>
                    <a:pt x="22874" y="59011"/>
                  </a:lnTo>
                  <a:lnTo>
                    <a:pt x="22965" y="58736"/>
                  </a:lnTo>
                  <a:lnTo>
                    <a:pt x="22856" y="57695"/>
                  </a:lnTo>
                  <a:lnTo>
                    <a:pt x="22782" y="56727"/>
                  </a:lnTo>
                  <a:lnTo>
                    <a:pt x="22728" y="55813"/>
                  </a:lnTo>
                  <a:lnTo>
                    <a:pt x="22709" y="54936"/>
                  </a:lnTo>
                  <a:lnTo>
                    <a:pt x="22709" y="54114"/>
                  </a:lnTo>
                  <a:lnTo>
                    <a:pt x="22746" y="53329"/>
                  </a:lnTo>
                  <a:lnTo>
                    <a:pt x="22801" y="52580"/>
                  </a:lnTo>
                  <a:lnTo>
                    <a:pt x="22874" y="51867"/>
                  </a:lnTo>
                  <a:lnTo>
                    <a:pt x="22983" y="51210"/>
                  </a:lnTo>
                  <a:lnTo>
                    <a:pt x="23111" y="50570"/>
                  </a:lnTo>
                  <a:lnTo>
                    <a:pt x="23257" y="49967"/>
                  </a:lnTo>
                  <a:lnTo>
                    <a:pt x="23422" y="49383"/>
                  </a:lnTo>
                  <a:lnTo>
                    <a:pt x="23623" y="48835"/>
                  </a:lnTo>
                  <a:lnTo>
                    <a:pt x="23842" y="48323"/>
                  </a:lnTo>
                  <a:lnTo>
                    <a:pt x="24098" y="47811"/>
                  </a:lnTo>
                  <a:lnTo>
                    <a:pt x="24372" y="47336"/>
                  </a:lnTo>
                  <a:lnTo>
                    <a:pt x="24646" y="46861"/>
                  </a:lnTo>
                  <a:lnTo>
                    <a:pt x="24975" y="46405"/>
                  </a:lnTo>
                  <a:lnTo>
                    <a:pt x="25304" y="45966"/>
                  </a:lnTo>
                  <a:lnTo>
                    <a:pt x="25651" y="45528"/>
                  </a:lnTo>
                  <a:lnTo>
                    <a:pt x="26034" y="45089"/>
                  </a:lnTo>
                  <a:lnTo>
                    <a:pt x="26436" y="44669"/>
                  </a:lnTo>
                  <a:lnTo>
                    <a:pt x="26857" y="44249"/>
                  </a:lnTo>
                  <a:lnTo>
                    <a:pt x="27295" y="43829"/>
                  </a:lnTo>
                  <a:lnTo>
                    <a:pt x="28245" y="42970"/>
                  </a:lnTo>
                  <a:lnTo>
                    <a:pt x="29268" y="42057"/>
                  </a:lnTo>
                  <a:lnTo>
                    <a:pt x="30364" y="41107"/>
                  </a:lnTo>
                  <a:lnTo>
                    <a:pt x="31533" y="40084"/>
                  </a:lnTo>
                  <a:lnTo>
                    <a:pt x="32027" y="39627"/>
                  </a:lnTo>
                  <a:lnTo>
                    <a:pt x="32502" y="39152"/>
                  </a:lnTo>
                  <a:lnTo>
                    <a:pt x="32940" y="38640"/>
                  </a:lnTo>
                  <a:lnTo>
                    <a:pt x="33360" y="38110"/>
                  </a:lnTo>
                  <a:lnTo>
                    <a:pt x="33762" y="37544"/>
                  </a:lnTo>
                  <a:lnTo>
                    <a:pt x="34128" y="36960"/>
                  </a:lnTo>
                  <a:lnTo>
                    <a:pt x="34475" y="36320"/>
                  </a:lnTo>
                  <a:lnTo>
                    <a:pt x="34785" y="35681"/>
                  </a:lnTo>
                  <a:lnTo>
                    <a:pt x="35078" y="34986"/>
                  </a:lnTo>
                  <a:lnTo>
                    <a:pt x="35333" y="34256"/>
                  </a:lnTo>
                  <a:lnTo>
                    <a:pt x="35571" y="33507"/>
                  </a:lnTo>
                  <a:lnTo>
                    <a:pt x="35772" y="32703"/>
                  </a:lnTo>
                  <a:lnTo>
                    <a:pt x="35936" y="31881"/>
                  </a:lnTo>
                  <a:lnTo>
                    <a:pt x="36064" y="31004"/>
                  </a:lnTo>
                  <a:lnTo>
                    <a:pt x="36174" y="30090"/>
                  </a:lnTo>
                  <a:lnTo>
                    <a:pt x="36247" y="29140"/>
                  </a:lnTo>
                  <a:lnTo>
                    <a:pt x="36302" y="28135"/>
                  </a:lnTo>
                  <a:lnTo>
                    <a:pt x="36302" y="27094"/>
                  </a:lnTo>
                  <a:lnTo>
                    <a:pt x="36283" y="26016"/>
                  </a:lnTo>
                  <a:lnTo>
                    <a:pt x="36210" y="24884"/>
                  </a:lnTo>
                  <a:lnTo>
                    <a:pt x="36119" y="23714"/>
                  </a:lnTo>
                  <a:lnTo>
                    <a:pt x="35991" y="22490"/>
                  </a:lnTo>
                  <a:lnTo>
                    <a:pt x="35827" y="21211"/>
                  </a:lnTo>
                  <a:lnTo>
                    <a:pt x="35608" y="19896"/>
                  </a:lnTo>
                  <a:lnTo>
                    <a:pt x="35370" y="18526"/>
                  </a:lnTo>
                  <a:lnTo>
                    <a:pt x="35096" y="17101"/>
                  </a:lnTo>
                  <a:lnTo>
                    <a:pt x="34767" y="15603"/>
                  </a:lnTo>
                  <a:lnTo>
                    <a:pt x="34420" y="14068"/>
                  </a:lnTo>
                  <a:lnTo>
                    <a:pt x="34018" y="12479"/>
                  </a:lnTo>
                  <a:lnTo>
                    <a:pt x="33580" y="10835"/>
                  </a:lnTo>
                  <a:lnTo>
                    <a:pt x="33086" y="9117"/>
                  </a:lnTo>
                  <a:lnTo>
                    <a:pt x="32557" y="7363"/>
                  </a:lnTo>
                  <a:lnTo>
                    <a:pt x="32410" y="6925"/>
                  </a:lnTo>
                  <a:lnTo>
                    <a:pt x="32246" y="6505"/>
                  </a:lnTo>
                  <a:lnTo>
                    <a:pt x="32027" y="6103"/>
                  </a:lnTo>
                  <a:lnTo>
                    <a:pt x="31808" y="5701"/>
                  </a:lnTo>
                  <a:lnTo>
                    <a:pt x="31552" y="5317"/>
                  </a:lnTo>
                  <a:lnTo>
                    <a:pt x="31259" y="4952"/>
                  </a:lnTo>
                  <a:lnTo>
                    <a:pt x="30949" y="4586"/>
                  </a:lnTo>
                  <a:lnTo>
                    <a:pt x="30620" y="4239"/>
                  </a:lnTo>
                  <a:lnTo>
                    <a:pt x="30255" y="3910"/>
                  </a:lnTo>
                  <a:lnTo>
                    <a:pt x="29871" y="3582"/>
                  </a:lnTo>
                  <a:lnTo>
                    <a:pt x="29487" y="3271"/>
                  </a:lnTo>
                  <a:lnTo>
                    <a:pt x="29067" y="2979"/>
                  </a:lnTo>
                  <a:lnTo>
                    <a:pt x="28610" y="2686"/>
                  </a:lnTo>
                  <a:lnTo>
                    <a:pt x="28154" y="2431"/>
                  </a:lnTo>
                  <a:lnTo>
                    <a:pt x="27679" y="2175"/>
                  </a:lnTo>
                  <a:lnTo>
                    <a:pt x="27185" y="1919"/>
                  </a:lnTo>
                  <a:lnTo>
                    <a:pt x="26674" y="1700"/>
                  </a:lnTo>
                  <a:lnTo>
                    <a:pt x="26162" y="1481"/>
                  </a:lnTo>
                  <a:lnTo>
                    <a:pt x="25614" y="1280"/>
                  </a:lnTo>
                  <a:lnTo>
                    <a:pt x="25066" y="1097"/>
                  </a:lnTo>
                  <a:lnTo>
                    <a:pt x="24500" y="914"/>
                  </a:lnTo>
                  <a:lnTo>
                    <a:pt x="23933" y="750"/>
                  </a:lnTo>
                  <a:lnTo>
                    <a:pt x="23349" y="622"/>
                  </a:lnTo>
                  <a:lnTo>
                    <a:pt x="22746" y="494"/>
                  </a:lnTo>
                  <a:lnTo>
                    <a:pt x="22143" y="366"/>
                  </a:lnTo>
                  <a:lnTo>
                    <a:pt x="21522" y="275"/>
                  </a:lnTo>
                  <a:lnTo>
                    <a:pt x="20901" y="184"/>
                  </a:lnTo>
                  <a:lnTo>
                    <a:pt x="20280" y="129"/>
                  </a:lnTo>
                  <a:lnTo>
                    <a:pt x="19640" y="74"/>
                  </a:lnTo>
                  <a:lnTo>
                    <a:pt x="19019" y="37"/>
                  </a:lnTo>
                  <a:lnTo>
                    <a:pt x="18380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025;p31">
              <a:extLst>
                <a:ext uri="{FF2B5EF4-FFF2-40B4-BE49-F238E27FC236}">
                  <a16:creationId xmlns:a16="http://schemas.microsoft.com/office/drawing/2014/main" xmlns="" id="{2812C5DB-32E1-3EFB-3ABA-06BAA3B92F2A}"/>
                </a:ext>
              </a:extLst>
            </p:cNvPr>
            <p:cNvSpPr/>
            <p:nvPr/>
          </p:nvSpPr>
          <p:spPr>
            <a:xfrm>
              <a:off x="704172" y="3267604"/>
              <a:ext cx="891765" cy="701297"/>
            </a:xfrm>
            <a:custGeom>
              <a:avLst/>
              <a:gdLst/>
              <a:ahLst/>
              <a:cxnLst/>
              <a:rect l="l" t="t" r="r" b="b"/>
              <a:pathLst>
                <a:path w="37891" h="29798" extrusionOk="0">
                  <a:moveTo>
                    <a:pt x="21357" y="1"/>
                  </a:moveTo>
                  <a:lnTo>
                    <a:pt x="20571" y="19"/>
                  </a:lnTo>
                  <a:lnTo>
                    <a:pt x="19786" y="74"/>
                  </a:lnTo>
                  <a:lnTo>
                    <a:pt x="18982" y="129"/>
                  </a:lnTo>
                  <a:lnTo>
                    <a:pt x="18178" y="202"/>
                  </a:lnTo>
                  <a:lnTo>
                    <a:pt x="17374" y="293"/>
                  </a:lnTo>
                  <a:lnTo>
                    <a:pt x="16589" y="403"/>
                  </a:lnTo>
                  <a:lnTo>
                    <a:pt x="15785" y="531"/>
                  </a:lnTo>
                  <a:lnTo>
                    <a:pt x="14981" y="677"/>
                  </a:lnTo>
                  <a:lnTo>
                    <a:pt x="14177" y="841"/>
                  </a:lnTo>
                  <a:lnTo>
                    <a:pt x="13392" y="1024"/>
                  </a:lnTo>
                  <a:lnTo>
                    <a:pt x="12606" y="1207"/>
                  </a:lnTo>
                  <a:lnTo>
                    <a:pt x="11820" y="1426"/>
                  </a:lnTo>
                  <a:lnTo>
                    <a:pt x="11053" y="1645"/>
                  </a:lnTo>
                  <a:lnTo>
                    <a:pt x="10304" y="1882"/>
                  </a:lnTo>
                  <a:lnTo>
                    <a:pt x="9573" y="2120"/>
                  </a:lnTo>
                  <a:lnTo>
                    <a:pt x="8879" y="2376"/>
                  </a:lnTo>
                  <a:lnTo>
                    <a:pt x="8221" y="2632"/>
                  </a:lnTo>
                  <a:lnTo>
                    <a:pt x="7582" y="2906"/>
                  </a:lnTo>
                  <a:lnTo>
                    <a:pt x="6961" y="3198"/>
                  </a:lnTo>
                  <a:lnTo>
                    <a:pt x="6376" y="3472"/>
                  </a:lnTo>
                  <a:lnTo>
                    <a:pt x="5828" y="3782"/>
                  </a:lnTo>
                  <a:lnTo>
                    <a:pt x="5298" y="4093"/>
                  </a:lnTo>
                  <a:lnTo>
                    <a:pt x="4787" y="4422"/>
                  </a:lnTo>
                  <a:lnTo>
                    <a:pt x="4312" y="4751"/>
                  </a:lnTo>
                  <a:lnTo>
                    <a:pt x="3873" y="5080"/>
                  </a:lnTo>
                  <a:lnTo>
                    <a:pt x="3453" y="5445"/>
                  </a:lnTo>
                  <a:lnTo>
                    <a:pt x="3051" y="5792"/>
                  </a:lnTo>
                  <a:lnTo>
                    <a:pt x="2686" y="6176"/>
                  </a:lnTo>
                  <a:lnTo>
                    <a:pt x="2339" y="6559"/>
                  </a:lnTo>
                  <a:lnTo>
                    <a:pt x="2010" y="6943"/>
                  </a:lnTo>
                  <a:lnTo>
                    <a:pt x="1717" y="7345"/>
                  </a:lnTo>
                  <a:lnTo>
                    <a:pt x="1443" y="7765"/>
                  </a:lnTo>
                  <a:lnTo>
                    <a:pt x="1188" y="8185"/>
                  </a:lnTo>
                  <a:lnTo>
                    <a:pt x="968" y="8624"/>
                  </a:lnTo>
                  <a:lnTo>
                    <a:pt x="767" y="9062"/>
                  </a:lnTo>
                  <a:lnTo>
                    <a:pt x="585" y="9519"/>
                  </a:lnTo>
                  <a:lnTo>
                    <a:pt x="439" y="9994"/>
                  </a:lnTo>
                  <a:lnTo>
                    <a:pt x="311" y="10469"/>
                  </a:lnTo>
                  <a:lnTo>
                    <a:pt x="201" y="10962"/>
                  </a:lnTo>
                  <a:lnTo>
                    <a:pt x="128" y="11456"/>
                  </a:lnTo>
                  <a:lnTo>
                    <a:pt x="55" y="11967"/>
                  </a:lnTo>
                  <a:lnTo>
                    <a:pt x="18" y="12497"/>
                  </a:lnTo>
                  <a:lnTo>
                    <a:pt x="0" y="13027"/>
                  </a:lnTo>
                  <a:lnTo>
                    <a:pt x="0" y="13575"/>
                  </a:lnTo>
                  <a:lnTo>
                    <a:pt x="37" y="14141"/>
                  </a:lnTo>
                  <a:lnTo>
                    <a:pt x="165" y="16443"/>
                  </a:lnTo>
                  <a:lnTo>
                    <a:pt x="292" y="18782"/>
                  </a:lnTo>
                  <a:lnTo>
                    <a:pt x="384" y="21065"/>
                  </a:lnTo>
                  <a:lnTo>
                    <a:pt x="475" y="23166"/>
                  </a:lnTo>
                  <a:lnTo>
                    <a:pt x="585" y="26418"/>
                  </a:lnTo>
                  <a:lnTo>
                    <a:pt x="621" y="27679"/>
                  </a:lnTo>
                  <a:lnTo>
                    <a:pt x="4129" y="29798"/>
                  </a:lnTo>
                  <a:lnTo>
                    <a:pt x="4348" y="29615"/>
                  </a:lnTo>
                  <a:lnTo>
                    <a:pt x="4549" y="29414"/>
                  </a:lnTo>
                  <a:lnTo>
                    <a:pt x="4750" y="29195"/>
                  </a:lnTo>
                  <a:lnTo>
                    <a:pt x="4933" y="28958"/>
                  </a:lnTo>
                  <a:lnTo>
                    <a:pt x="5116" y="28720"/>
                  </a:lnTo>
                  <a:lnTo>
                    <a:pt x="5280" y="28483"/>
                  </a:lnTo>
                  <a:lnTo>
                    <a:pt x="5444" y="28208"/>
                  </a:lnTo>
                  <a:lnTo>
                    <a:pt x="5609" y="27953"/>
                  </a:lnTo>
                  <a:lnTo>
                    <a:pt x="5755" y="27679"/>
                  </a:lnTo>
                  <a:lnTo>
                    <a:pt x="5883" y="27386"/>
                  </a:lnTo>
                  <a:lnTo>
                    <a:pt x="6139" y="26783"/>
                  </a:lnTo>
                  <a:lnTo>
                    <a:pt x="6358" y="26162"/>
                  </a:lnTo>
                  <a:lnTo>
                    <a:pt x="6559" y="25523"/>
                  </a:lnTo>
                  <a:lnTo>
                    <a:pt x="6723" y="24847"/>
                  </a:lnTo>
                  <a:lnTo>
                    <a:pt x="6869" y="24171"/>
                  </a:lnTo>
                  <a:lnTo>
                    <a:pt x="6979" y="23477"/>
                  </a:lnTo>
                  <a:lnTo>
                    <a:pt x="7089" y="22764"/>
                  </a:lnTo>
                  <a:lnTo>
                    <a:pt x="7162" y="22052"/>
                  </a:lnTo>
                  <a:lnTo>
                    <a:pt x="7217" y="21339"/>
                  </a:lnTo>
                  <a:lnTo>
                    <a:pt x="7271" y="20645"/>
                  </a:lnTo>
                  <a:lnTo>
                    <a:pt x="7290" y="19933"/>
                  </a:lnTo>
                  <a:lnTo>
                    <a:pt x="7308" y="19257"/>
                  </a:lnTo>
                  <a:lnTo>
                    <a:pt x="7308" y="18581"/>
                  </a:lnTo>
                  <a:lnTo>
                    <a:pt x="7290" y="17302"/>
                  </a:lnTo>
                  <a:lnTo>
                    <a:pt x="7235" y="16133"/>
                  </a:lnTo>
                  <a:lnTo>
                    <a:pt x="7162" y="15091"/>
                  </a:lnTo>
                  <a:lnTo>
                    <a:pt x="7070" y="14251"/>
                  </a:lnTo>
                  <a:lnTo>
                    <a:pt x="6997" y="13593"/>
                  </a:lnTo>
                  <a:lnTo>
                    <a:pt x="6924" y="13027"/>
                  </a:lnTo>
                  <a:lnTo>
                    <a:pt x="7363" y="13502"/>
                  </a:lnTo>
                  <a:lnTo>
                    <a:pt x="7819" y="13940"/>
                  </a:lnTo>
                  <a:lnTo>
                    <a:pt x="8294" y="14324"/>
                  </a:lnTo>
                  <a:lnTo>
                    <a:pt x="8769" y="14671"/>
                  </a:lnTo>
                  <a:lnTo>
                    <a:pt x="9263" y="14982"/>
                  </a:lnTo>
                  <a:lnTo>
                    <a:pt x="9756" y="15274"/>
                  </a:lnTo>
                  <a:lnTo>
                    <a:pt x="10267" y="15511"/>
                  </a:lnTo>
                  <a:lnTo>
                    <a:pt x="10779" y="15731"/>
                  </a:lnTo>
                  <a:lnTo>
                    <a:pt x="11309" y="15913"/>
                  </a:lnTo>
                  <a:lnTo>
                    <a:pt x="11820" y="16078"/>
                  </a:lnTo>
                  <a:lnTo>
                    <a:pt x="12332" y="16206"/>
                  </a:lnTo>
                  <a:lnTo>
                    <a:pt x="12843" y="16315"/>
                  </a:lnTo>
                  <a:lnTo>
                    <a:pt x="13355" y="16407"/>
                  </a:lnTo>
                  <a:lnTo>
                    <a:pt x="13848" y="16461"/>
                  </a:lnTo>
                  <a:lnTo>
                    <a:pt x="14342" y="16516"/>
                  </a:lnTo>
                  <a:lnTo>
                    <a:pt x="14817" y="16534"/>
                  </a:lnTo>
                  <a:lnTo>
                    <a:pt x="15292" y="16553"/>
                  </a:lnTo>
                  <a:lnTo>
                    <a:pt x="15730" y="16553"/>
                  </a:lnTo>
                  <a:lnTo>
                    <a:pt x="16168" y="16534"/>
                  </a:lnTo>
                  <a:lnTo>
                    <a:pt x="16589" y="16516"/>
                  </a:lnTo>
                  <a:lnTo>
                    <a:pt x="17338" y="16461"/>
                  </a:lnTo>
                  <a:lnTo>
                    <a:pt x="17995" y="16370"/>
                  </a:lnTo>
                  <a:lnTo>
                    <a:pt x="18543" y="16279"/>
                  </a:lnTo>
                  <a:lnTo>
                    <a:pt x="18945" y="16187"/>
                  </a:lnTo>
                  <a:lnTo>
                    <a:pt x="19293" y="16114"/>
                  </a:lnTo>
                  <a:lnTo>
                    <a:pt x="14268" y="12661"/>
                  </a:lnTo>
                  <a:lnTo>
                    <a:pt x="14268" y="12661"/>
                  </a:lnTo>
                  <a:lnTo>
                    <a:pt x="14817" y="12899"/>
                  </a:lnTo>
                  <a:lnTo>
                    <a:pt x="15456" y="13155"/>
                  </a:lnTo>
                  <a:lnTo>
                    <a:pt x="16333" y="13465"/>
                  </a:lnTo>
                  <a:lnTo>
                    <a:pt x="17429" y="13831"/>
                  </a:lnTo>
                  <a:lnTo>
                    <a:pt x="18690" y="14214"/>
                  </a:lnTo>
                  <a:lnTo>
                    <a:pt x="19402" y="14397"/>
                  </a:lnTo>
                  <a:lnTo>
                    <a:pt x="20151" y="14580"/>
                  </a:lnTo>
                  <a:lnTo>
                    <a:pt x="20918" y="14781"/>
                  </a:lnTo>
                  <a:lnTo>
                    <a:pt x="21741" y="14945"/>
                  </a:lnTo>
                  <a:lnTo>
                    <a:pt x="22599" y="15109"/>
                  </a:lnTo>
                  <a:lnTo>
                    <a:pt x="23476" y="15274"/>
                  </a:lnTo>
                  <a:lnTo>
                    <a:pt x="24390" y="15402"/>
                  </a:lnTo>
                  <a:lnTo>
                    <a:pt x="25321" y="15530"/>
                  </a:lnTo>
                  <a:lnTo>
                    <a:pt x="26290" y="15621"/>
                  </a:lnTo>
                  <a:lnTo>
                    <a:pt x="27258" y="15694"/>
                  </a:lnTo>
                  <a:lnTo>
                    <a:pt x="28263" y="15749"/>
                  </a:lnTo>
                  <a:lnTo>
                    <a:pt x="29286" y="15767"/>
                  </a:lnTo>
                  <a:lnTo>
                    <a:pt x="30327" y="15749"/>
                  </a:lnTo>
                  <a:lnTo>
                    <a:pt x="31369" y="15694"/>
                  </a:lnTo>
                  <a:lnTo>
                    <a:pt x="32428" y="15603"/>
                  </a:lnTo>
                  <a:lnTo>
                    <a:pt x="33488" y="15475"/>
                  </a:lnTo>
                  <a:lnTo>
                    <a:pt x="34566" y="15310"/>
                  </a:lnTo>
                  <a:lnTo>
                    <a:pt x="35095" y="15219"/>
                  </a:lnTo>
                  <a:lnTo>
                    <a:pt x="35644" y="15109"/>
                  </a:lnTo>
                  <a:lnTo>
                    <a:pt x="36173" y="14982"/>
                  </a:lnTo>
                  <a:lnTo>
                    <a:pt x="36721" y="14835"/>
                  </a:lnTo>
                  <a:lnTo>
                    <a:pt x="37251" y="14689"/>
                  </a:lnTo>
                  <a:lnTo>
                    <a:pt x="37799" y="14525"/>
                  </a:lnTo>
                  <a:lnTo>
                    <a:pt x="37836" y="14324"/>
                  </a:lnTo>
                  <a:lnTo>
                    <a:pt x="37872" y="14068"/>
                  </a:lnTo>
                  <a:lnTo>
                    <a:pt x="37891" y="13721"/>
                  </a:lnTo>
                  <a:lnTo>
                    <a:pt x="37891" y="13283"/>
                  </a:lnTo>
                  <a:lnTo>
                    <a:pt x="37872" y="12771"/>
                  </a:lnTo>
                  <a:lnTo>
                    <a:pt x="37799" y="12150"/>
                  </a:lnTo>
                  <a:lnTo>
                    <a:pt x="37726" y="11821"/>
                  </a:lnTo>
                  <a:lnTo>
                    <a:pt x="37653" y="11456"/>
                  </a:lnTo>
                  <a:lnTo>
                    <a:pt x="37562" y="11090"/>
                  </a:lnTo>
                  <a:lnTo>
                    <a:pt x="37452" y="10688"/>
                  </a:lnTo>
                  <a:lnTo>
                    <a:pt x="37324" y="10286"/>
                  </a:lnTo>
                  <a:lnTo>
                    <a:pt x="37178" y="9848"/>
                  </a:lnTo>
                  <a:lnTo>
                    <a:pt x="36995" y="9409"/>
                  </a:lnTo>
                  <a:lnTo>
                    <a:pt x="36795" y="8953"/>
                  </a:lnTo>
                  <a:lnTo>
                    <a:pt x="36557" y="8459"/>
                  </a:lnTo>
                  <a:lnTo>
                    <a:pt x="36301" y="7966"/>
                  </a:lnTo>
                  <a:lnTo>
                    <a:pt x="36009" y="7455"/>
                  </a:lnTo>
                  <a:lnTo>
                    <a:pt x="35680" y="6925"/>
                  </a:lnTo>
                  <a:lnTo>
                    <a:pt x="35333" y="6377"/>
                  </a:lnTo>
                  <a:lnTo>
                    <a:pt x="34931" y="5829"/>
                  </a:lnTo>
                  <a:lnTo>
                    <a:pt x="34511" y="5262"/>
                  </a:lnTo>
                  <a:lnTo>
                    <a:pt x="34054" y="4659"/>
                  </a:lnTo>
                  <a:lnTo>
                    <a:pt x="33543" y="4075"/>
                  </a:lnTo>
                  <a:lnTo>
                    <a:pt x="32994" y="3454"/>
                  </a:lnTo>
                  <a:lnTo>
                    <a:pt x="32611" y="3070"/>
                  </a:lnTo>
                  <a:lnTo>
                    <a:pt x="32209" y="2723"/>
                  </a:lnTo>
                  <a:lnTo>
                    <a:pt x="31752" y="2376"/>
                  </a:lnTo>
                  <a:lnTo>
                    <a:pt x="31277" y="2065"/>
                  </a:lnTo>
                  <a:lnTo>
                    <a:pt x="30766" y="1773"/>
                  </a:lnTo>
                  <a:lnTo>
                    <a:pt x="30236" y="1517"/>
                  </a:lnTo>
                  <a:lnTo>
                    <a:pt x="29669" y="1280"/>
                  </a:lnTo>
                  <a:lnTo>
                    <a:pt x="29085" y="1060"/>
                  </a:lnTo>
                  <a:lnTo>
                    <a:pt x="28482" y="859"/>
                  </a:lnTo>
                  <a:lnTo>
                    <a:pt x="27843" y="677"/>
                  </a:lnTo>
                  <a:lnTo>
                    <a:pt x="27185" y="512"/>
                  </a:lnTo>
                  <a:lnTo>
                    <a:pt x="26509" y="384"/>
                  </a:lnTo>
                  <a:lnTo>
                    <a:pt x="25815" y="275"/>
                  </a:lnTo>
                  <a:lnTo>
                    <a:pt x="25102" y="183"/>
                  </a:lnTo>
                  <a:lnTo>
                    <a:pt x="24371" y="110"/>
                  </a:lnTo>
                  <a:lnTo>
                    <a:pt x="23641" y="56"/>
                  </a:lnTo>
                  <a:lnTo>
                    <a:pt x="22892" y="19"/>
                  </a:lnTo>
                  <a:lnTo>
                    <a:pt x="2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26;p31">
              <a:extLst>
                <a:ext uri="{FF2B5EF4-FFF2-40B4-BE49-F238E27FC236}">
                  <a16:creationId xmlns:a16="http://schemas.microsoft.com/office/drawing/2014/main" xmlns="" id="{5200FE32-1847-3796-09BF-46836FCB2E15}"/>
                </a:ext>
              </a:extLst>
            </p:cNvPr>
            <p:cNvSpPr/>
            <p:nvPr/>
          </p:nvSpPr>
          <p:spPr>
            <a:xfrm>
              <a:off x="1180144" y="3877726"/>
              <a:ext cx="70112" cy="69687"/>
            </a:xfrm>
            <a:custGeom>
              <a:avLst/>
              <a:gdLst/>
              <a:ahLst/>
              <a:cxnLst/>
              <a:rect l="l" t="t" r="r" b="b"/>
              <a:pathLst>
                <a:path w="2979" h="2961" extrusionOk="0">
                  <a:moveTo>
                    <a:pt x="1334" y="1"/>
                  </a:moveTo>
                  <a:lnTo>
                    <a:pt x="1169" y="37"/>
                  </a:lnTo>
                  <a:lnTo>
                    <a:pt x="1042" y="74"/>
                  </a:lnTo>
                  <a:lnTo>
                    <a:pt x="895" y="129"/>
                  </a:lnTo>
                  <a:lnTo>
                    <a:pt x="768" y="184"/>
                  </a:lnTo>
                  <a:lnTo>
                    <a:pt x="640" y="257"/>
                  </a:lnTo>
                  <a:lnTo>
                    <a:pt x="530" y="348"/>
                  </a:lnTo>
                  <a:lnTo>
                    <a:pt x="420" y="439"/>
                  </a:lnTo>
                  <a:lnTo>
                    <a:pt x="329" y="549"/>
                  </a:lnTo>
                  <a:lnTo>
                    <a:pt x="256" y="677"/>
                  </a:lnTo>
                  <a:lnTo>
                    <a:pt x="183" y="786"/>
                  </a:lnTo>
                  <a:lnTo>
                    <a:pt x="110" y="914"/>
                  </a:lnTo>
                  <a:lnTo>
                    <a:pt x="73" y="1060"/>
                  </a:lnTo>
                  <a:lnTo>
                    <a:pt x="37" y="1188"/>
                  </a:lnTo>
                  <a:lnTo>
                    <a:pt x="19" y="1334"/>
                  </a:lnTo>
                  <a:lnTo>
                    <a:pt x="0" y="1499"/>
                  </a:lnTo>
                  <a:lnTo>
                    <a:pt x="19" y="1645"/>
                  </a:lnTo>
                  <a:lnTo>
                    <a:pt x="37" y="1791"/>
                  </a:lnTo>
                  <a:lnTo>
                    <a:pt x="73" y="1937"/>
                  </a:lnTo>
                  <a:lnTo>
                    <a:pt x="128" y="2065"/>
                  </a:lnTo>
                  <a:lnTo>
                    <a:pt x="201" y="2211"/>
                  </a:lnTo>
                  <a:lnTo>
                    <a:pt x="274" y="2321"/>
                  </a:lnTo>
                  <a:lnTo>
                    <a:pt x="366" y="2431"/>
                  </a:lnTo>
                  <a:lnTo>
                    <a:pt x="457" y="2540"/>
                  </a:lnTo>
                  <a:lnTo>
                    <a:pt x="567" y="2632"/>
                  </a:lnTo>
                  <a:lnTo>
                    <a:pt x="676" y="2723"/>
                  </a:lnTo>
                  <a:lnTo>
                    <a:pt x="804" y="2796"/>
                  </a:lnTo>
                  <a:lnTo>
                    <a:pt x="932" y="2851"/>
                  </a:lnTo>
                  <a:lnTo>
                    <a:pt x="1060" y="2906"/>
                  </a:lnTo>
                  <a:lnTo>
                    <a:pt x="1206" y="2942"/>
                  </a:lnTo>
                  <a:lnTo>
                    <a:pt x="1352" y="2960"/>
                  </a:lnTo>
                  <a:lnTo>
                    <a:pt x="1644" y="2960"/>
                  </a:lnTo>
                  <a:lnTo>
                    <a:pt x="1791" y="2924"/>
                  </a:lnTo>
                  <a:lnTo>
                    <a:pt x="1937" y="2887"/>
                  </a:lnTo>
                  <a:lnTo>
                    <a:pt x="2083" y="2833"/>
                  </a:lnTo>
                  <a:lnTo>
                    <a:pt x="2211" y="2778"/>
                  </a:lnTo>
                  <a:lnTo>
                    <a:pt x="2339" y="2705"/>
                  </a:lnTo>
                  <a:lnTo>
                    <a:pt x="2448" y="2613"/>
                  </a:lnTo>
                  <a:lnTo>
                    <a:pt x="2558" y="2522"/>
                  </a:lnTo>
                  <a:lnTo>
                    <a:pt x="2649" y="2412"/>
                  </a:lnTo>
                  <a:lnTo>
                    <a:pt x="2722" y="2284"/>
                  </a:lnTo>
                  <a:lnTo>
                    <a:pt x="2795" y="2175"/>
                  </a:lnTo>
                  <a:lnTo>
                    <a:pt x="2869" y="2047"/>
                  </a:lnTo>
                  <a:lnTo>
                    <a:pt x="2905" y="1901"/>
                  </a:lnTo>
                  <a:lnTo>
                    <a:pt x="2942" y="1773"/>
                  </a:lnTo>
                  <a:lnTo>
                    <a:pt x="2960" y="1627"/>
                  </a:lnTo>
                  <a:lnTo>
                    <a:pt x="2978" y="1462"/>
                  </a:lnTo>
                  <a:lnTo>
                    <a:pt x="2960" y="1316"/>
                  </a:lnTo>
                  <a:lnTo>
                    <a:pt x="2942" y="1170"/>
                  </a:lnTo>
                  <a:lnTo>
                    <a:pt x="2905" y="1024"/>
                  </a:lnTo>
                  <a:lnTo>
                    <a:pt x="2850" y="896"/>
                  </a:lnTo>
                  <a:lnTo>
                    <a:pt x="2777" y="768"/>
                  </a:lnTo>
                  <a:lnTo>
                    <a:pt x="2704" y="640"/>
                  </a:lnTo>
                  <a:lnTo>
                    <a:pt x="2613" y="531"/>
                  </a:lnTo>
                  <a:lnTo>
                    <a:pt x="2521" y="421"/>
                  </a:lnTo>
                  <a:lnTo>
                    <a:pt x="2412" y="330"/>
                  </a:lnTo>
                  <a:lnTo>
                    <a:pt x="2302" y="238"/>
                  </a:lnTo>
                  <a:lnTo>
                    <a:pt x="2174" y="165"/>
                  </a:lnTo>
                  <a:lnTo>
                    <a:pt x="2046" y="110"/>
                  </a:lnTo>
                  <a:lnTo>
                    <a:pt x="1919" y="56"/>
                  </a:lnTo>
                  <a:lnTo>
                    <a:pt x="1772" y="19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027;p31">
              <a:extLst>
                <a:ext uri="{FF2B5EF4-FFF2-40B4-BE49-F238E27FC236}">
                  <a16:creationId xmlns:a16="http://schemas.microsoft.com/office/drawing/2014/main" xmlns="" id="{8338DDBA-5734-BC70-37E6-86910F4B561C}"/>
                </a:ext>
              </a:extLst>
            </p:cNvPr>
            <p:cNvSpPr/>
            <p:nvPr/>
          </p:nvSpPr>
          <p:spPr>
            <a:xfrm>
              <a:off x="1214104" y="3888904"/>
              <a:ext cx="25395" cy="25395"/>
            </a:xfrm>
            <a:custGeom>
              <a:avLst/>
              <a:gdLst/>
              <a:ahLst/>
              <a:cxnLst/>
              <a:rect l="l" t="t" r="r" b="b"/>
              <a:pathLst>
                <a:path w="1079" h="1079" extrusionOk="0">
                  <a:moveTo>
                    <a:pt x="476" y="1"/>
                  </a:moveTo>
                  <a:lnTo>
                    <a:pt x="366" y="19"/>
                  </a:lnTo>
                  <a:lnTo>
                    <a:pt x="275" y="74"/>
                  </a:lnTo>
                  <a:lnTo>
                    <a:pt x="183" y="129"/>
                  </a:lnTo>
                  <a:lnTo>
                    <a:pt x="110" y="202"/>
                  </a:lnTo>
                  <a:lnTo>
                    <a:pt x="55" y="293"/>
                  </a:lnTo>
                  <a:lnTo>
                    <a:pt x="19" y="384"/>
                  </a:lnTo>
                  <a:lnTo>
                    <a:pt x="1" y="494"/>
                  </a:lnTo>
                  <a:lnTo>
                    <a:pt x="1" y="604"/>
                  </a:lnTo>
                  <a:lnTo>
                    <a:pt x="19" y="713"/>
                  </a:lnTo>
                  <a:lnTo>
                    <a:pt x="74" y="805"/>
                  </a:lnTo>
                  <a:lnTo>
                    <a:pt x="128" y="896"/>
                  </a:lnTo>
                  <a:lnTo>
                    <a:pt x="201" y="969"/>
                  </a:lnTo>
                  <a:lnTo>
                    <a:pt x="293" y="1024"/>
                  </a:lnTo>
                  <a:lnTo>
                    <a:pt x="384" y="1060"/>
                  </a:lnTo>
                  <a:lnTo>
                    <a:pt x="494" y="1079"/>
                  </a:lnTo>
                  <a:lnTo>
                    <a:pt x="603" y="1079"/>
                  </a:lnTo>
                  <a:lnTo>
                    <a:pt x="713" y="1060"/>
                  </a:lnTo>
                  <a:lnTo>
                    <a:pt x="804" y="1024"/>
                  </a:lnTo>
                  <a:lnTo>
                    <a:pt x="896" y="951"/>
                  </a:lnTo>
                  <a:lnTo>
                    <a:pt x="969" y="878"/>
                  </a:lnTo>
                  <a:lnTo>
                    <a:pt x="1024" y="805"/>
                  </a:lnTo>
                  <a:lnTo>
                    <a:pt x="1060" y="695"/>
                  </a:lnTo>
                  <a:lnTo>
                    <a:pt x="1078" y="604"/>
                  </a:lnTo>
                  <a:lnTo>
                    <a:pt x="1078" y="494"/>
                  </a:lnTo>
                  <a:lnTo>
                    <a:pt x="1060" y="384"/>
                  </a:lnTo>
                  <a:lnTo>
                    <a:pt x="1024" y="275"/>
                  </a:lnTo>
                  <a:lnTo>
                    <a:pt x="951" y="202"/>
                  </a:lnTo>
                  <a:lnTo>
                    <a:pt x="877" y="129"/>
                  </a:lnTo>
                  <a:lnTo>
                    <a:pt x="786" y="56"/>
                  </a:lnTo>
                  <a:lnTo>
                    <a:pt x="695" y="19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028;p31">
              <a:extLst>
                <a:ext uri="{FF2B5EF4-FFF2-40B4-BE49-F238E27FC236}">
                  <a16:creationId xmlns:a16="http://schemas.microsoft.com/office/drawing/2014/main" xmlns="" id="{5210780E-4E21-18F7-7C28-3C2C5C365237}"/>
                </a:ext>
              </a:extLst>
            </p:cNvPr>
            <p:cNvSpPr/>
            <p:nvPr/>
          </p:nvSpPr>
          <p:spPr>
            <a:xfrm>
              <a:off x="1448442" y="3848496"/>
              <a:ext cx="69663" cy="69687"/>
            </a:xfrm>
            <a:custGeom>
              <a:avLst/>
              <a:gdLst/>
              <a:ahLst/>
              <a:cxnLst/>
              <a:rect l="l" t="t" r="r" b="b"/>
              <a:pathLst>
                <a:path w="2960" h="2961" extrusionOk="0">
                  <a:moveTo>
                    <a:pt x="1316" y="1"/>
                  </a:moveTo>
                  <a:lnTo>
                    <a:pt x="1170" y="19"/>
                  </a:lnTo>
                  <a:lnTo>
                    <a:pt x="1023" y="74"/>
                  </a:lnTo>
                  <a:lnTo>
                    <a:pt x="895" y="110"/>
                  </a:lnTo>
                  <a:lnTo>
                    <a:pt x="749" y="183"/>
                  </a:lnTo>
                  <a:lnTo>
                    <a:pt x="640" y="256"/>
                  </a:lnTo>
                  <a:lnTo>
                    <a:pt x="530" y="348"/>
                  </a:lnTo>
                  <a:lnTo>
                    <a:pt x="420" y="439"/>
                  </a:lnTo>
                  <a:lnTo>
                    <a:pt x="329" y="549"/>
                  </a:lnTo>
                  <a:lnTo>
                    <a:pt x="238" y="658"/>
                  </a:lnTo>
                  <a:lnTo>
                    <a:pt x="165" y="786"/>
                  </a:lnTo>
                  <a:lnTo>
                    <a:pt x="110" y="914"/>
                  </a:lnTo>
                  <a:lnTo>
                    <a:pt x="55" y="1060"/>
                  </a:lnTo>
                  <a:lnTo>
                    <a:pt x="19" y="1188"/>
                  </a:lnTo>
                  <a:lnTo>
                    <a:pt x="0" y="1334"/>
                  </a:lnTo>
                  <a:lnTo>
                    <a:pt x="0" y="1480"/>
                  </a:lnTo>
                  <a:lnTo>
                    <a:pt x="0" y="1645"/>
                  </a:lnTo>
                  <a:lnTo>
                    <a:pt x="37" y="1791"/>
                  </a:lnTo>
                  <a:lnTo>
                    <a:pt x="73" y="1937"/>
                  </a:lnTo>
                  <a:lnTo>
                    <a:pt x="128" y="2065"/>
                  </a:lnTo>
                  <a:lnTo>
                    <a:pt x="183" y="2193"/>
                  </a:lnTo>
                  <a:lnTo>
                    <a:pt x="256" y="2321"/>
                  </a:lnTo>
                  <a:lnTo>
                    <a:pt x="347" y="2430"/>
                  </a:lnTo>
                  <a:lnTo>
                    <a:pt x="439" y="2540"/>
                  </a:lnTo>
                  <a:lnTo>
                    <a:pt x="548" y="2631"/>
                  </a:lnTo>
                  <a:lnTo>
                    <a:pt x="658" y="2723"/>
                  </a:lnTo>
                  <a:lnTo>
                    <a:pt x="786" y="2796"/>
                  </a:lnTo>
                  <a:lnTo>
                    <a:pt x="914" y="2851"/>
                  </a:lnTo>
                  <a:lnTo>
                    <a:pt x="1060" y="2887"/>
                  </a:lnTo>
                  <a:lnTo>
                    <a:pt x="1188" y="2924"/>
                  </a:lnTo>
                  <a:lnTo>
                    <a:pt x="1334" y="2960"/>
                  </a:lnTo>
                  <a:lnTo>
                    <a:pt x="1480" y="2960"/>
                  </a:lnTo>
                  <a:lnTo>
                    <a:pt x="1645" y="2942"/>
                  </a:lnTo>
                  <a:lnTo>
                    <a:pt x="1791" y="2924"/>
                  </a:lnTo>
                  <a:lnTo>
                    <a:pt x="1937" y="2887"/>
                  </a:lnTo>
                  <a:lnTo>
                    <a:pt x="2065" y="2832"/>
                  </a:lnTo>
                  <a:lnTo>
                    <a:pt x="2193" y="2777"/>
                  </a:lnTo>
                  <a:lnTo>
                    <a:pt x="2321" y="2686"/>
                  </a:lnTo>
                  <a:lnTo>
                    <a:pt x="2430" y="2613"/>
                  </a:lnTo>
                  <a:lnTo>
                    <a:pt x="2540" y="2503"/>
                  </a:lnTo>
                  <a:lnTo>
                    <a:pt x="2631" y="2412"/>
                  </a:lnTo>
                  <a:lnTo>
                    <a:pt x="2722" y="2284"/>
                  </a:lnTo>
                  <a:lnTo>
                    <a:pt x="2796" y="2175"/>
                  </a:lnTo>
                  <a:lnTo>
                    <a:pt x="2850" y="2028"/>
                  </a:lnTo>
                  <a:lnTo>
                    <a:pt x="2905" y="1901"/>
                  </a:lnTo>
                  <a:lnTo>
                    <a:pt x="2942" y="1754"/>
                  </a:lnTo>
                  <a:lnTo>
                    <a:pt x="2960" y="1608"/>
                  </a:lnTo>
                  <a:lnTo>
                    <a:pt x="2960" y="1462"/>
                  </a:lnTo>
                  <a:lnTo>
                    <a:pt x="2960" y="1316"/>
                  </a:lnTo>
                  <a:lnTo>
                    <a:pt x="2923" y="1170"/>
                  </a:lnTo>
                  <a:lnTo>
                    <a:pt x="2887" y="1024"/>
                  </a:lnTo>
                  <a:lnTo>
                    <a:pt x="2832" y="877"/>
                  </a:lnTo>
                  <a:lnTo>
                    <a:pt x="2777" y="750"/>
                  </a:lnTo>
                  <a:lnTo>
                    <a:pt x="2704" y="640"/>
                  </a:lnTo>
                  <a:lnTo>
                    <a:pt x="2613" y="512"/>
                  </a:lnTo>
                  <a:lnTo>
                    <a:pt x="2521" y="421"/>
                  </a:lnTo>
                  <a:lnTo>
                    <a:pt x="2412" y="329"/>
                  </a:lnTo>
                  <a:lnTo>
                    <a:pt x="2284" y="238"/>
                  </a:lnTo>
                  <a:lnTo>
                    <a:pt x="2174" y="165"/>
                  </a:lnTo>
                  <a:lnTo>
                    <a:pt x="2046" y="110"/>
                  </a:lnTo>
                  <a:lnTo>
                    <a:pt x="1900" y="55"/>
                  </a:lnTo>
                  <a:lnTo>
                    <a:pt x="1754" y="19"/>
                  </a:lnTo>
                  <a:lnTo>
                    <a:pt x="1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029;p31">
              <a:extLst>
                <a:ext uri="{FF2B5EF4-FFF2-40B4-BE49-F238E27FC236}">
                  <a16:creationId xmlns:a16="http://schemas.microsoft.com/office/drawing/2014/main" xmlns="" id="{AD77A8FF-E658-3786-B75A-A268C20D71F6}"/>
                </a:ext>
              </a:extLst>
            </p:cNvPr>
            <p:cNvSpPr/>
            <p:nvPr/>
          </p:nvSpPr>
          <p:spPr>
            <a:xfrm>
              <a:off x="1481980" y="3859674"/>
              <a:ext cx="25818" cy="25395"/>
            </a:xfrm>
            <a:custGeom>
              <a:avLst/>
              <a:gdLst/>
              <a:ahLst/>
              <a:cxnLst/>
              <a:rect l="l" t="t" r="r" b="b"/>
              <a:pathLst>
                <a:path w="1097" h="1079" extrusionOk="0">
                  <a:moveTo>
                    <a:pt x="494" y="1"/>
                  </a:moveTo>
                  <a:lnTo>
                    <a:pt x="384" y="19"/>
                  </a:lnTo>
                  <a:lnTo>
                    <a:pt x="293" y="74"/>
                  </a:lnTo>
                  <a:lnTo>
                    <a:pt x="201" y="128"/>
                  </a:lnTo>
                  <a:lnTo>
                    <a:pt x="128" y="201"/>
                  </a:lnTo>
                  <a:lnTo>
                    <a:pt x="73" y="293"/>
                  </a:lnTo>
                  <a:lnTo>
                    <a:pt x="37" y="384"/>
                  </a:lnTo>
                  <a:lnTo>
                    <a:pt x="0" y="494"/>
                  </a:lnTo>
                  <a:lnTo>
                    <a:pt x="19" y="603"/>
                  </a:lnTo>
                  <a:lnTo>
                    <a:pt x="37" y="713"/>
                  </a:lnTo>
                  <a:lnTo>
                    <a:pt x="73" y="804"/>
                  </a:lnTo>
                  <a:lnTo>
                    <a:pt x="128" y="896"/>
                  </a:lnTo>
                  <a:lnTo>
                    <a:pt x="201" y="969"/>
                  </a:lnTo>
                  <a:lnTo>
                    <a:pt x="293" y="1024"/>
                  </a:lnTo>
                  <a:lnTo>
                    <a:pt x="402" y="1060"/>
                  </a:lnTo>
                  <a:lnTo>
                    <a:pt x="494" y="1078"/>
                  </a:lnTo>
                  <a:lnTo>
                    <a:pt x="603" y="1078"/>
                  </a:lnTo>
                  <a:lnTo>
                    <a:pt x="713" y="1060"/>
                  </a:lnTo>
                  <a:lnTo>
                    <a:pt x="822" y="1005"/>
                  </a:lnTo>
                  <a:lnTo>
                    <a:pt x="896" y="951"/>
                  </a:lnTo>
                  <a:lnTo>
                    <a:pt x="969" y="877"/>
                  </a:lnTo>
                  <a:lnTo>
                    <a:pt x="1023" y="786"/>
                  </a:lnTo>
                  <a:lnTo>
                    <a:pt x="1078" y="695"/>
                  </a:lnTo>
                  <a:lnTo>
                    <a:pt x="1096" y="585"/>
                  </a:lnTo>
                  <a:lnTo>
                    <a:pt x="1096" y="476"/>
                  </a:lnTo>
                  <a:lnTo>
                    <a:pt x="1060" y="366"/>
                  </a:lnTo>
                  <a:lnTo>
                    <a:pt x="1023" y="275"/>
                  </a:lnTo>
                  <a:lnTo>
                    <a:pt x="969" y="183"/>
                  </a:lnTo>
                  <a:lnTo>
                    <a:pt x="896" y="110"/>
                  </a:lnTo>
                  <a:lnTo>
                    <a:pt x="804" y="55"/>
                  </a:lnTo>
                  <a:lnTo>
                    <a:pt x="713" y="1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030;p31">
              <a:extLst>
                <a:ext uri="{FF2B5EF4-FFF2-40B4-BE49-F238E27FC236}">
                  <a16:creationId xmlns:a16="http://schemas.microsoft.com/office/drawing/2014/main" xmlns="" id="{7EF31BF7-41B7-94E4-0437-AC93C26A2668}"/>
                </a:ext>
              </a:extLst>
            </p:cNvPr>
            <p:cNvSpPr/>
            <p:nvPr/>
          </p:nvSpPr>
          <p:spPr>
            <a:xfrm>
              <a:off x="1405450" y="3724657"/>
              <a:ext cx="155661" cy="64533"/>
            </a:xfrm>
            <a:custGeom>
              <a:avLst/>
              <a:gdLst/>
              <a:ahLst/>
              <a:cxnLst/>
              <a:rect l="l" t="t" r="r" b="b"/>
              <a:pathLst>
                <a:path w="6614" h="2742" extrusionOk="0">
                  <a:moveTo>
                    <a:pt x="3161" y="1"/>
                  </a:moveTo>
                  <a:lnTo>
                    <a:pt x="2759" y="56"/>
                  </a:lnTo>
                  <a:lnTo>
                    <a:pt x="2375" y="129"/>
                  </a:lnTo>
                  <a:lnTo>
                    <a:pt x="1992" y="238"/>
                  </a:lnTo>
                  <a:lnTo>
                    <a:pt x="1608" y="366"/>
                  </a:lnTo>
                  <a:lnTo>
                    <a:pt x="1243" y="549"/>
                  </a:lnTo>
                  <a:lnTo>
                    <a:pt x="896" y="750"/>
                  </a:lnTo>
                  <a:lnTo>
                    <a:pt x="548" y="969"/>
                  </a:lnTo>
                  <a:lnTo>
                    <a:pt x="220" y="1243"/>
                  </a:lnTo>
                  <a:lnTo>
                    <a:pt x="165" y="1298"/>
                  </a:lnTo>
                  <a:lnTo>
                    <a:pt x="110" y="1371"/>
                  </a:lnTo>
                  <a:lnTo>
                    <a:pt x="37" y="1517"/>
                  </a:lnTo>
                  <a:lnTo>
                    <a:pt x="0" y="1682"/>
                  </a:lnTo>
                  <a:lnTo>
                    <a:pt x="0" y="1846"/>
                  </a:lnTo>
                  <a:lnTo>
                    <a:pt x="19" y="2029"/>
                  </a:lnTo>
                  <a:lnTo>
                    <a:pt x="55" y="2193"/>
                  </a:lnTo>
                  <a:lnTo>
                    <a:pt x="128" y="2339"/>
                  </a:lnTo>
                  <a:lnTo>
                    <a:pt x="220" y="2467"/>
                  </a:lnTo>
                  <a:lnTo>
                    <a:pt x="347" y="2595"/>
                  </a:lnTo>
                  <a:lnTo>
                    <a:pt x="494" y="2687"/>
                  </a:lnTo>
                  <a:lnTo>
                    <a:pt x="640" y="2741"/>
                  </a:lnTo>
                  <a:lnTo>
                    <a:pt x="804" y="2741"/>
                  </a:lnTo>
                  <a:lnTo>
                    <a:pt x="932" y="2705"/>
                  </a:lnTo>
                  <a:lnTo>
                    <a:pt x="1078" y="2650"/>
                  </a:lnTo>
                  <a:lnTo>
                    <a:pt x="1206" y="2577"/>
                  </a:lnTo>
                  <a:lnTo>
                    <a:pt x="1334" y="2486"/>
                  </a:lnTo>
                  <a:lnTo>
                    <a:pt x="1590" y="2303"/>
                  </a:lnTo>
                  <a:lnTo>
                    <a:pt x="1900" y="2120"/>
                  </a:lnTo>
                  <a:lnTo>
                    <a:pt x="2211" y="1992"/>
                  </a:lnTo>
                  <a:lnTo>
                    <a:pt x="2522" y="1883"/>
                  </a:lnTo>
                  <a:lnTo>
                    <a:pt x="2869" y="1791"/>
                  </a:lnTo>
                  <a:lnTo>
                    <a:pt x="3197" y="1755"/>
                  </a:lnTo>
                  <a:lnTo>
                    <a:pt x="3526" y="1737"/>
                  </a:lnTo>
                  <a:lnTo>
                    <a:pt x="3873" y="1755"/>
                  </a:lnTo>
                  <a:lnTo>
                    <a:pt x="4202" y="1810"/>
                  </a:lnTo>
                  <a:lnTo>
                    <a:pt x="4531" y="1901"/>
                  </a:lnTo>
                  <a:lnTo>
                    <a:pt x="4860" y="2011"/>
                  </a:lnTo>
                  <a:lnTo>
                    <a:pt x="5171" y="2175"/>
                  </a:lnTo>
                  <a:lnTo>
                    <a:pt x="5463" y="2358"/>
                  </a:lnTo>
                  <a:lnTo>
                    <a:pt x="5609" y="2431"/>
                  </a:lnTo>
                  <a:lnTo>
                    <a:pt x="5755" y="2467"/>
                  </a:lnTo>
                  <a:lnTo>
                    <a:pt x="5901" y="2486"/>
                  </a:lnTo>
                  <a:lnTo>
                    <a:pt x="6048" y="2467"/>
                  </a:lnTo>
                  <a:lnTo>
                    <a:pt x="6175" y="2413"/>
                  </a:lnTo>
                  <a:lnTo>
                    <a:pt x="6303" y="2321"/>
                  </a:lnTo>
                  <a:lnTo>
                    <a:pt x="6431" y="2212"/>
                  </a:lnTo>
                  <a:lnTo>
                    <a:pt x="6523" y="2084"/>
                  </a:lnTo>
                  <a:lnTo>
                    <a:pt x="6577" y="1919"/>
                  </a:lnTo>
                  <a:lnTo>
                    <a:pt x="6614" y="1755"/>
                  </a:lnTo>
                  <a:lnTo>
                    <a:pt x="6614" y="1590"/>
                  </a:lnTo>
                  <a:lnTo>
                    <a:pt x="6596" y="1426"/>
                  </a:lnTo>
                  <a:lnTo>
                    <a:pt x="6541" y="1262"/>
                  </a:lnTo>
                  <a:lnTo>
                    <a:pt x="6468" y="1115"/>
                  </a:lnTo>
                  <a:lnTo>
                    <a:pt x="6376" y="988"/>
                  </a:lnTo>
                  <a:lnTo>
                    <a:pt x="6248" y="878"/>
                  </a:lnTo>
                  <a:lnTo>
                    <a:pt x="5883" y="659"/>
                  </a:lnTo>
                  <a:lnTo>
                    <a:pt x="5499" y="458"/>
                  </a:lnTo>
                  <a:lnTo>
                    <a:pt x="5134" y="293"/>
                  </a:lnTo>
                  <a:lnTo>
                    <a:pt x="4732" y="165"/>
                  </a:lnTo>
                  <a:lnTo>
                    <a:pt x="4348" y="74"/>
                  </a:lnTo>
                  <a:lnTo>
                    <a:pt x="3947" y="19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031;p31">
              <a:extLst>
                <a:ext uri="{FF2B5EF4-FFF2-40B4-BE49-F238E27FC236}">
                  <a16:creationId xmlns:a16="http://schemas.microsoft.com/office/drawing/2014/main" xmlns="" id="{A331F4C2-CC8F-65CB-5B1D-D4EA4ED2AA0C}"/>
                </a:ext>
              </a:extLst>
            </p:cNvPr>
            <p:cNvSpPr/>
            <p:nvPr/>
          </p:nvSpPr>
          <p:spPr>
            <a:xfrm>
              <a:off x="1108343" y="3754755"/>
              <a:ext cx="176724" cy="73547"/>
            </a:xfrm>
            <a:custGeom>
              <a:avLst/>
              <a:gdLst/>
              <a:ahLst/>
              <a:cxnLst/>
              <a:rect l="l" t="t" r="r" b="b"/>
              <a:pathLst>
                <a:path w="7509" h="3125" extrusionOk="0">
                  <a:moveTo>
                    <a:pt x="4421" y="1"/>
                  </a:moveTo>
                  <a:lnTo>
                    <a:pt x="3965" y="19"/>
                  </a:lnTo>
                  <a:lnTo>
                    <a:pt x="3526" y="74"/>
                  </a:lnTo>
                  <a:lnTo>
                    <a:pt x="3070" y="147"/>
                  </a:lnTo>
                  <a:lnTo>
                    <a:pt x="2631" y="275"/>
                  </a:lnTo>
                  <a:lnTo>
                    <a:pt x="2193" y="421"/>
                  </a:lnTo>
                  <a:lnTo>
                    <a:pt x="1791" y="604"/>
                  </a:lnTo>
                  <a:lnTo>
                    <a:pt x="1370" y="805"/>
                  </a:lnTo>
                  <a:lnTo>
                    <a:pt x="987" y="1060"/>
                  </a:lnTo>
                  <a:lnTo>
                    <a:pt x="603" y="1334"/>
                  </a:lnTo>
                  <a:lnTo>
                    <a:pt x="256" y="1645"/>
                  </a:lnTo>
                  <a:lnTo>
                    <a:pt x="146" y="1773"/>
                  </a:lnTo>
                  <a:lnTo>
                    <a:pt x="55" y="1919"/>
                  </a:lnTo>
                  <a:lnTo>
                    <a:pt x="19" y="2084"/>
                  </a:lnTo>
                  <a:lnTo>
                    <a:pt x="0" y="2248"/>
                  </a:lnTo>
                  <a:lnTo>
                    <a:pt x="19" y="2412"/>
                  </a:lnTo>
                  <a:lnTo>
                    <a:pt x="55" y="2577"/>
                  </a:lnTo>
                  <a:lnTo>
                    <a:pt x="128" y="2741"/>
                  </a:lnTo>
                  <a:lnTo>
                    <a:pt x="238" y="2869"/>
                  </a:lnTo>
                  <a:lnTo>
                    <a:pt x="366" y="2979"/>
                  </a:lnTo>
                  <a:lnTo>
                    <a:pt x="512" y="3070"/>
                  </a:lnTo>
                  <a:lnTo>
                    <a:pt x="676" y="3107"/>
                  </a:lnTo>
                  <a:lnTo>
                    <a:pt x="841" y="3125"/>
                  </a:lnTo>
                  <a:lnTo>
                    <a:pt x="1023" y="3125"/>
                  </a:lnTo>
                  <a:lnTo>
                    <a:pt x="1170" y="3070"/>
                  </a:lnTo>
                  <a:lnTo>
                    <a:pt x="1334" y="2997"/>
                  </a:lnTo>
                  <a:lnTo>
                    <a:pt x="1462" y="2887"/>
                  </a:lnTo>
                  <a:lnTo>
                    <a:pt x="1772" y="2650"/>
                  </a:lnTo>
                  <a:lnTo>
                    <a:pt x="2083" y="2431"/>
                  </a:lnTo>
                  <a:lnTo>
                    <a:pt x="2412" y="2230"/>
                  </a:lnTo>
                  <a:lnTo>
                    <a:pt x="2759" y="2084"/>
                  </a:lnTo>
                  <a:lnTo>
                    <a:pt x="3124" y="1956"/>
                  </a:lnTo>
                  <a:lnTo>
                    <a:pt x="3508" y="1864"/>
                  </a:lnTo>
                  <a:lnTo>
                    <a:pt x="3873" y="1791"/>
                  </a:lnTo>
                  <a:lnTo>
                    <a:pt x="4257" y="1755"/>
                  </a:lnTo>
                  <a:lnTo>
                    <a:pt x="4659" y="1755"/>
                  </a:lnTo>
                  <a:lnTo>
                    <a:pt x="5043" y="1791"/>
                  </a:lnTo>
                  <a:lnTo>
                    <a:pt x="5426" y="1846"/>
                  </a:lnTo>
                  <a:lnTo>
                    <a:pt x="5810" y="1956"/>
                  </a:lnTo>
                  <a:lnTo>
                    <a:pt x="6139" y="2065"/>
                  </a:lnTo>
                  <a:lnTo>
                    <a:pt x="6303" y="2120"/>
                  </a:lnTo>
                  <a:lnTo>
                    <a:pt x="6468" y="2157"/>
                  </a:lnTo>
                  <a:lnTo>
                    <a:pt x="6632" y="2193"/>
                  </a:lnTo>
                  <a:lnTo>
                    <a:pt x="6796" y="2175"/>
                  </a:lnTo>
                  <a:lnTo>
                    <a:pt x="6961" y="2138"/>
                  </a:lnTo>
                  <a:lnTo>
                    <a:pt x="7052" y="2102"/>
                  </a:lnTo>
                  <a:lnTo>
                    <a:pt x="7125" y="2065"/>
                  </a:lnTo>
                  <a:lnTo>
                    <a:pt x="7217" y="2010"/>
                  </a:lnTo>
                  <a:lnTo>
                    <a:pt x="7271" y="1937"/>
                  </a:lnTo>
                  <a:lnTo>
                    <a:pt x="7399" y="1791"/>
                  </a:lnTo>
                  <a:lnTo>
                    <a:pt x="7454" y="1645"/>
                  </a:lnTo>
                  <a:lnTo>
                    <a:pt x="7509" y="1481"/>
                  </a:lnTo>
                  <a:lnTo>
                    <a:pt x="7509" y="1298"/>
                  </a:lnTo>
                  <a:lnTo>
                    <a:pt x="7491" y="1134"/>
                  </a:lnTo>
                  <a:lnTo>
                    <a:pt x="7436" y="969"/>
                  </a:lnTo>
                  <a:lnTo>
                    <a:pt x="7363" y="805"/>
                  </a:lnTo>
                  <a:lnTo>
                    <a:pt x="7253" y="677"/>
                  </a:lnTo>
                  <a:lnTo>
                    <a:pt x="7180" y="640"/>
                  </a:lnTo>
                  <a:lnTo>
                    <a:pt x="7107" y="585"/>
                  </a:lnTo>
                  <a:lnTo>
                    <a:pt x="6669" y="403"/>
                  </a:lnTo>
                  <a:lnTo>
                    <a:pt x="6230" y="257"/>
                  </a:lnTo>
                  <a:lnTo>
                    <a:pt x="5792" y="147"/>
                  </a:lnTo>
                  <a:lnTo>
                    <a:pt x="5335" y="74"/>
                  </a:lnTo>
                  <a:lnTo>
                    <a:pt x="4878" y="19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32;p31">
              <a:extLst>
                <a:ext uri="{FF2B5EF4-FFF2-40B4-BE49-F238E27FC236}">
                  <a16:creationId xmlns:a16="http://schemas.microsoft.com/office/drawing/2014/main" xmlns="" id="{FD89ED0C-5739-CCDF-54FE-69412CE03BA9}"/>
                </a:ext>
              </a:extLst>
            </p:cNvPr>
            <p:cNvSpPr/>
            <p:nvPr/>
          </p:nvSpPr>
          <p:spPr>
            <a:xfrm>
              <a:off x="1274319" y="4028232"/>
              <a:ext cx="174159" cy="66228"/>
            </a:xfrm>
            <a:custGeom>
              <a:avLst/>
              <a:gdLst/>
              <a:ahLst/>
              <a:cxnLst/>
              <a:rect l="l" t="t" r="r" b="b"/>
              <a:pathLst>
                <a:path w="7400" h="2814" extrusionOk="0">
                  <a:moveTo>
                    <a:pt x="822" y="0"/>
                  </a:moveTo>
                  <a:lnTo>
                    <a:pt x="676" y="18"/>
                  </a:lnTo>
                  <a:lnTo>
                    <a:pt x="530" y="55"/>
                  </a:lnTo>
                  <a:lnTo>
                    <a:pt x="384" y="110"/>
                  </a:lnTo>
                  <a:lnTo>
                    <a:pt x="256" y="201"/>
                  </a:lnTo>
                  <a:lnTo>
                    <a:pt x="146" y="329"/>
                  </a:lnTo>
                  <a:lnTo>
                    <a:pt x="73" y="457"/>
                  </a:lnTo>
                  <a:lnTo>
                    <a:pt x="37" y="603"/>
                  </a:lnTo>
                  <a:lnTo>
                    <a:pt x="0" y="749"/>
                  </a:lnTo>
                  <a:lnTo>
                    <a:pt x="19" y="895"/>
                  </a:lnTo>
                  <a:lnTo>
                    <a:pt x="55" y="1041"/>
                  </a:lnTo>
                  <a:lnTo>
                    <a:pt x="110" y="1169"/>
                  </a:lnTo>
                  <a:lnTo>
                    <a:pt x="201" y="1297"/>
                  </a:lnTo>
                  <a:lnTo>
                    <a:pt x="384" y="1480"/>
                  </a:lnTo>
                  <a:lnTo>
                    <a:pt x="567" y="1644"/>
                  </a:lnTo>
                  <a:lnTo>
                    <a:pt x="768" y="1790"/>
                  </a:lnTo>
                  <a:lnTo>
                    <a:pt x="1005" y="1955"/>
                  </a:lnTo>
                  <a:lnTo>
                    <a:pt x="1243" y="2101"/>
                  </a:lnTo>
                  <a:lnTo>
                    <a:pt x="1498" y="2229"/>
                  </a:lnTo>
                  <a:lnTo>
                    <a:pt x="1772" y="2357"/>
                  </a:lnTo>
                  <a:lnTo>
                    <a:pt x="2065" y="2466"/>
                  </a:lnTo>
                  <a:lnTo>
                    <a:pt x="2357" y="2558"/>
                  </a:lnTo>
                  <a:lnTo>
                    <a:pt x="2668" y="2631"/>
                  </a:lnTo>
                  <a:lnTo>
                    <a:pt x="2996" y="2704"/>
                  </a:lnTo>
                  <a:lnTo>
                    <a:pt x="3307" y="2759"/>
                  </a:lnTo>
                  <a:lnTo>
                    <a:pt x="3654" y="2795"/>
                  </a:lnTo>
                  <a:lnTo>
                    <a:pt x="3983" y="2814"/>
                  </a:lnTo>
                  <a:lnTo>
                    <a:pt x="4330" y="2795"/>
                  </a:lnTo>
                  <a:lnTo>
                    <a:pt x="4677" y="2777"/>
                  </a:lnTo>
                  <a:lnTo>
                    <a:pt x="4969" y="2722"/>
                  </a:lnTo>
                  <a:lnTo>
                    <a:pt x="5280" y="2667"/>
                  </a:lnTo>
                  <a:lnTo>
                    <a:pt x="5572" y="2594"/>
                  </a:lnTo>
                  <a:lnTo>
                    <a:pt x="5883" y="2503"/>
                  </a:lnTo>
                  <a:lnTo>
                    <a:pt x="6175" y="2375"/>
                  </a:lnTo>
                  <a:lnTo>
                    <a:pt x="6468" y="2247"/>
                  </a:lnTo>
                  <a:lnTo>
                    <a:pt x="6760" y="2083"/>
                  </a:lnTo>
                  <a:lnTo>
                    <a:pt x="7052" y="1900"/>
                  </a:lnTo>
                  <a:lnTo>
                    <a:pt x="7180" y="1809"/>
                  </a:lnTo>
                  <a:lnTo>
                    <a:pt x="7271" y="1681"/>
                  </a:lnTo>
                  <a:lnTo>
                    <a:pt x="7344" y="1553"/>
                  </a:lnTo>
                  <a:lnTo>
                    <a:pt x="7381" y="1407"/>
                  </a:lnTo>
                  <a:lnTo>
                    <a:pt x="7399" y="1261"/>
                  </a:lnTo>
                  <a:lnTo>
                    <a:pt x="7381" y="1114"/>
                  </a:lnTo>
                  <a:lnTo>
                    <a:pt x="7344" y="968"/>
                  </a:lnTo>
                  <a:lnTo>
                    <a:pt x="7271" y="822"/>
                  </a:lnTo>
                  <a:lnTo>
                    <a:pt x="7162" y="713"/>
                  </a:lnTo>
                  <a:lnTo>
                    <a:pt x="7052" y="621"/>
                  </a:lnTo>
                  <a:lnTo>
                    <a:pt x="6906" y="548"/>
                  </a:lnTo>
                  <a:lnTo>
                    <a:pt x="6778" y="512"/>
                  </a:lnTo>
                  <a:lnTo>
                    <a:pt x="6632" y="493"/>
                  </a:lnTo>
                  <a:lnTo>
                    <a:pt x="6468" y="512"/>
                  </a:lnTo>
                  <a:lnTo>
                    <a:pt x="6321" y="548"/>
                  </a:lnTo>
                  <a:lnTo>
                    <a:pt x="6194" y="621"/>
                  </a:lnTo>
                  <a:lnTo>
                    <a:pt x="6011" y="731"/>
                  </a:lnTo>
                  <a:lnTo>
                    <a:pt x="5846" y="822"/>
                  </a:lnTo>
                  <a:lnTo>
                    <a:pt x="5481" y="987"/>
                  </a:lnTo>
                  <a:lnTo>
                    <a:pt x="5116" y="1114"/>
                  </a:lnTo>
                  <a:lnTo>
                    <a:pt x="4769" y="1188"/>
                  </a:lnTo>
                  <a:lnTo>
                    <a:pt x="4403" y="1242"/>
                  </a:lnTo>
                  <a:lnTo>
                    <a:pt x="4038" y="1261"/>
                  </a:lnTo>
                  <a:lnTo>
                    <a:pt x="3691" y="1242"/>
                  </a:lnTo>
                  <a:lnTo>
                    <a:pt x="3344" y="1206"/>
                  </a:lnTo>
                  <a:lnTo>
                    <a:pt x="3015" y="1133"/>
                  </a:lnTo>
                  <a:lnTo>
                    <a:pt x="2704" y="1041"/>
                  </a:lnTo>
                  <a:lnTo>
                    <a:pt x="2430" y="932"/>
                  </a:lnTo>
                  <a:lnTo>
                    <a:pt x="2156" y="822"/>
                  </a:lnTo>
                  <a:lnTo>
                    <a:pt x="1900" y="694"/>
                  </a:lnTo>
                  <a:lnTo>
                    <a:pt x="1699" y="548"/>
                  </a:lnTo>
                  <a:lnTo>
                    <a:pt x="1498" y="402"/>
                  </a:lnTo>
                  <a:lnTo>
                    <a:pt x="1352" y="256"/>
                  </a:lnTo>
                  <a:lnTo>
                    <a:pt x="1243" y="164"/>
                  </a:lnTo>
                  <a:lnTo>
                    <a:pt x="1096" y="73"/>
                  </a:lnTo>
                  <a:lnTo>
                    <a:pt x="969" y="3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33;p31">
              <a:extLst>
                <a:ext uri="{FF2B5EF4-FFF2-40B4-BE49-F238E27FC236}">
                  <a16:creationId xmlns:a16="http://schemas.microsoft.com/office/drawing/2014/main" xmlns="" id="{75FB45BC-69C3-86CA-0AD2-C86BDD41B604}"/>
                </a:ext>
              </a:extLst>
            </p:cNvPr>
            <p:cNvSpPr/>
            <p:nvPr/>
          </p:nvSpPr>
          <p:spPr>
            <a:xfrm>
              <a:off x="1366764" y="3940069"/>
              <a:ext cx="54626" cy="45611"/>
            </a:xfrm>
            <a:custGeom>
              <a:avLst/>
              <a:gdLst/>
              <a:ahLst/>
              <a:cxnLst/>
              <a:rect l="l" t="t" r="r" b="b"/>
              <a:pathLst>
                <a:path w="2321" h="1938" extrusionOk="0">
                  <a:moveTo>
                    <a:pt x="1224" y="1"/>
                  </a:moveTo>
                  <a:lnTo>
                    <a:pt x="1041" y="19"/>
                  </a:lnTo>
                  <a:lnTo>
                    <a:pt x="859" y="74"/>
                  </a:lnTo>
                  <a:lnTo>
                    <a:pt x="676" y="147"/>
                  </a:lnTo>
                  <a:lnTo>
                    <a:pt x="475" y="238"/>
                  </a:lnTo>
                  <a:lnTo>
                    <a:pt x="292" y="366"/>
                  </a:lnTo>
                  <a:lnTo>
                    <a:pt x="73" y="512"/>
                  </a:lnTo>
                  <a:lnTo>
                    <a:pt x="37" y="567"/>
                  </a:lnTo>
                  <a:lnTo>
                    <a:pt x="0" y="640"/>
                  </a:lnTo>
                  <a:lnTo>
                    <a:pt x="18" y="713"/>
                  </a:lnTo>
                  <a:lnTo>
                    <a:pt x="55" y="786"/>
                  </a:lnTo>
                  <a:lnTo>
                    <a:pt x="110" y="841"/>
                  </a:lnTo>
                  <a:lnTo>
                    <a:pt x="183" y="860"/>
                  </a:lnTo>
                  <a:lnTo>
                    <a:pt x="256" y="860"/>
                  </a:lnTo>
                  <a:lnTo>
                    <a:pt x="329" y="823"/>
                  </a:lnTo>
                  <a:lnTo>
                    <a:pt x="493" y="695"/>
                  </a:lnTo>
                  <a:lnTo>
                    <a:pt x="640" y="604"/>
                  </a:lnTo>
                  <a:lnTo>
                    <a:pt x="804" y="512"/>
                  </a:lnTo>
                  <a:lnTo>
                    <a:pt x="950" y="458"/>
                  </a:lnTo>
                  <a:lnTo>
                    <a:pt x="1096" y="403"/>
                  </a:lnTo>
                  <a:lnTo>
                    <a:pt x="1242" y="385"/>
                  </a:lnTo>
                  <a:lnTo>
                    <a:pt x="1370" y="385"/>
                  </a:lnTo>
                  <a:lnTo>
                    <a:pt x="1498" y="403"/>
                  </a:lnTo>
                  <a:lnTo>
                    <a:pt x="1626" y="439"/>
                  </a:lnTo>
                  <a:lnTo>
                    <a:pt x="1736" y="531"/>
                  </a:lnTo>
                  <a:lnTo>
                    <a:pt x="1827" y="640"/>
                  </a:lnTo>
                  <a:lnTo>
                    <a:pt x="1882" y="786"/>
                  </a:lnTo>
                  <a:lnTo>
                    <a:pt x="1918" y="969"/>
                  </a:lnTo>
                  <a:lnTo>
                    <a:pt x="1937" y="1188"/>
                  </a:lnTo>
                  <a:lnTo>
                    <a:pt x="1918" y="1426"/>
                  </a:lnTo>
                  <a:lnTo>
                    <a:pt x="1882" y="1718"/>
                  </a:lnTo>
                  <a:lnTo>
                    <a:pt x="1882" y="1791"/>
                  </a:lnTo>
                  <a:lnTo>
                    <a:pt x="1900" y="1864"/>
                  </a:lnTo>
                  <a:lnTo>
                    <a:pt x="1955" y="1919"/>
                  </a:lnTo>
                  <a:lnTo>
                    <a:pt x="2028" y="1937"/>
                  </a:lnTo>
                  <a:lnTo>
                    <a:pt x="2083" y="1937"/>
                  </a:lnTo>
                  <a:lnTo>
                    <a:pt x="2138" y="1919"/>
                  </a:lnTo>
                  <a:lnTo>
                    <a:pt x="2192" y="1883"/>
                  </a:lnTo>
                  <a:lnTo>
                    <a:pt x="2229" y="1846"/>
                  </a:lnTo>
                  <a:lnTo>
                    <a:pt x="2247" y="1773"/>
                  </a:lnTo>
                  <a:lnTo>
                    <a:pt x="2284" y="1554"/>
                  </a:lnTo>
                  <a:lnTo>
                    <a:pt x="2302" y="1335"/>
                  </a:lnTo>
                  <a:lnTo>
                    <a:pt x="2320" y="1152"/>
                  </a:lnTo>
                  <a:lnTo>
                    <a:pt x="2302" y="969"/>
                  </a:lnTo>
                  <a:lnTo>
                    <a:pt x="2284" y="823"/>
                  </a:lnTo>
                  <a:lnTo>
                    <a:pt x="2247" y="677"/>
                  </a:lnTo>
                  <a:lnTo>
                    <a:pt x="2211" y="549"/>
                  </a:lnTo>
                  <a:lnTo>
                    <a:pt x="2156" y="439"/>
                  </a:lnTo>
                  <a:lnTo>
                    <a:pt x="2101" y="348"/>
                  </a:lnTo>
                  <a:lnTo>
                    <a:pt x="2046" y="275"/>
                  </a:lnTo>
                  <a:lnTo>
                    <a:pt x="1973" y="202"/>
                  </a:lnTo>
                  <a:lnTo>
                    <a:pt x="1900" y="147"/>
                  </a:lnTo>
                  <a:lnTo>
                    <a:pt x="1736" y="56"/>
                  </a:lnTo>
                  <a:lnTo>
                    <a:pt x="1571" y="19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34;p31">
              <a:extLst>
                <a:ext uri="{FF2B5EF4-FFF2-40B4-BE49-F238E27FC236}">
                  <a16:creationId xmlns:a16="http://schemas.microsoft.com/office/drawing/2014/main" xmlns="" id="{976DCCAD-F3AB-C3B3-F2E2-9D5A9376D9AD}"/>
                </a:ext>
              </a:extLst>
            </p:cNvPr>
            <p:cNvSpPr/>
            <p:nvPr/>
          </p:nvSpPr>
          <p:spPr>
            <a:xfrm>
              <a:off x="626775" y="3911262"/>
              <a:ext cx="238221" cy="236078"/>
            </a:xfrm>
            <a:custGeom>
              <a:avLst/>
              <a:gdLst/>
              <a:ahLst/>
              <a:cxnLst/>
              <a:rect l="l" t="t" r="r" b="b"/>
              <a:pathLst>
                <a:path w="10122" h="10031" extrusionOk="0">
                  <a:moveTo>
                    <a:pt x="3910" y="1"/>
                  </a:moveTo>
                  <a:lnTo>
                    <a:pt x="3673" y="19"/>
                  </a:lnTo>
                  <a:lnTo>
                    <a:pt x="3435" y="19"/>
                  </a:lnTo>
                  <a:lnTo>
                    <a:pt x="3216" y="56"/>
                  </a:lnTo>
                  <a:lnTo>
                    <a:pt x="2979" y="92"/>
                  </a:lnTo>
                  <a:lnTo>
                    <a:pt x="2759" y="147"/>
                  </a:lnTo>
                  <a:lnTo>
                    <a:pt x="2540" y="220"/>
                  </a:lnTo>
                  <a:lnTo>
                    <a:pt x="2339" y="293"/>
                  </a:lnTo>
                  <a:lnTo>
                    <a:pt x="2120" y="384"/>
                  </a:lnTo>
                  <a:lnTo>
                    <a:pt x="1937" y="476"/>
                  </a:lnTo>
                  <a:lnTo>
                    <a:pt x="1736" y="585"/>
                  </a:lnTo>
                  <a:lnTo>
                    <a:pt x="1554" y="713"/>
                  </a:lnTo>
                  <a:lnTo>
                    <a:pt x="1371" y="841"/>
                  </a:lnTo>
                  <a:lnTo>
                    <a:pt x="1206" y="1006"/>
                  </a:lnTo>
                  <a:lnTo>
                    <a:pt x="1042" y="1152"/>
                  </a:lnTo>
                  <a:lnTo>
                    <a:pt x="878" y="1334"/>
                  </a:lnTo>
                  <a:lnTo>
                    <a:pt x="750" y="1499"/>
                  </a:lnTo>
                  <a:lnTo>
                    <a:pt x="622" y="1682"/>
                  </a:lnTo>
                  <a:lnTo>
                    <a:pt x="494" y="1883"/>
                  </a:lnTo>
                  <a:lnTo>
                    <a:pt x="403" y="2084"/>
                  </a:lnTo>
                  <a:lnTo>
                    <a:pt x="311" y="2284"/>
                  </a:lnTo>
                  <a:lnTo>
                    <a:pt x="220" y="2485"/>
                  </a:lnTo>
                  <a:lnTo>
                    <a:pt x="165" y="2705"/>
                  </a:lnTo>
                  <a:lnTo>
                    <a:pt x="110" y="2924"/>
                  </a:lnTo>
                  <a:lnTo>
                    <a:pt x="55" y="3143"/>
                  </a:lnTo>
                  <a:lnTo>
                    <a:pt x="37" y="3381"/>
                  </a:lnTo>
                  <a:lnTo>
                    <a:pt x="19" y="3600"/>
                  </a:lnTo>
                  <a:lnTo>
                    <a:pt x="1" y="3837"/>
                  </a:lnTo>
                  <a:lnTo>
                    <a:pt x="1" y="4075"/>
                  </a:lnTo>
                  <a:lnTo>
                    <a:pt x="19" y="4312"/>
                  </a:lnTo>
                  <a:lnTo>
                    <a:pt x="55" y="4550"/>
                  </a:lnTo>
                  <a:lnTo>
                    <a:pt x="92" y="4787"/>
                  </a:lnTo>
                  <a:lnTo>
                    <a:pt x="129" y="5025"/>
                  </a:lnTo>
                  <a:lnTo>
                    <a:pt x="202" y="5281"/>
                  </a:lnTo>
                  <a:lnTo>
                    <a:pt x="275" y="5518"/>
                  </a:lnTo>
                  <a:lnTo>
                    <a:pt x="457" y="5993"/>
                  </a:lnTo>
                  <a:lnTo>
                    <a:pt x="677" y="6468"/>
                  </a:lnTo>
                  <a:lnTo>
                    <a:pt x="805" y="6687"/>
                  </a:lnTo>
                  <a:lnTo>
                    <a:pt x="932" y="6925"/>
                  </a:lnTo>
                  <a:lnTo>
                    <a:pt x="1097" y="7144"/>
                  </a:lnTo>
                  <a:lnTo>
                    <a:pt x="1243" y="7382"/>
                  </a:lnTo>
                  <a:lnTo>
                    <a:pt x="1426" y="7601"/>
                  </a:lnTo>
                  <a:lnTo>
                    <a:pt x="1608" y="7802"/>
                  </a:lnTo>
                  <a:lnTo>
                    <a:pt x="1791" y="8021"/>
                  </a:lnTo>
                  <a:lnTo>
                    <a:pt x="2010" y="8222"/>
                  </a:lnTo>
                  <a:lnTo>
                    <a:pt x="2211" y="8405"/>
                  </a:lnTo>
                  <a:lnTo>
                    <a:pt x="2430" y="8587"/>
                  </a:lnTo>
                  <a:lnTo>
                    <a:pt x="2650" y="8770"/>
                  </a:lnTo>
                  <a:lnTo>
                    <a:pt x="2869" y="8934"/>
                  </a:lnTo>
                  <a:lnTo>
                    <a:pt x="3106" y="9081"/>
                  </a:lnTo>
                  <a:lnTo>
                    <a:pt x="3344" y="9227"/>
                  </a:lnTo>
                  <a:lnTo>
                    <a:pt x="3581" y="9355"/>
                  </a:lnTo>
                  <a:lnTo>
                    <a:pt x="3819" y="9464"/>
                  </a:lnTo>
                  <a:lnTo>
                    <a:pt x="4294" y="9665"/>
                  </a:lnTo>
                  <a:lnTo>
                    <a:pt x="4769" y="9830"/>
                  </a:lnTo>
                  <a:lnTo>
                    <a:pt x="5025" y="9884"/>
                  </a:lnTo>
                  <a:lnTo>
                    <a:pt x="5262" y="9939"/>
                  </a:lnTo>
                  <a:lnTo>
                    <a:pt x="5500" y="9976"/>
                  </a:lnTo>
                  <a:lnTo>
                    <a:pt x="5756" y="10012"/>
                  </a:lnTo>
                  <a:lnTo>
                    <a:pt x="5993" y="10031"/>
                  </a:lnTo>
                  <a:lnTo>
                    <a:pt x="6468" y="10031"/>
                  </a:lnTo>
                  <a:lnTo>
                    <a:pt x="6687" y="10012"/>
                  </a:lnTo>
                  <a:lnTo>
                    <a:pt x="6925" y="9976"/>
                  </a:lnTo>
                  <a:lnTo>
                    <a:pt x="7144" y="9939"/>
                  </a:lnTo>
                  <a:lnTo>
                    <a:pt x="7363" y="9884"/>
                  </a:lnTo>
                  <a:lnTo>
                    <a:pt x="7582" y="9830"/>
                  </a:lnTo>
                  <a:lnTo>
                    <a:pt x="7802" y="9738"/>
                  </a:lnTo>
                  <a:lnTo>
                    <a:pt x="8003" y="9665"/>
                  </a:lnTo>
                  <a:lnTo>
                    <a:pt x="8204" y="9556"/>
                  </a:lnTo>
                  <a:lnTo>
                    <a:pt x="8405" y="9446"/>
                  </a:lnTo>
                  <a:lnTo>
                    <a:pt x="8587" y="9318"/>
                  </a:lnTo>
                  <a:lnTo>
                    <a:pt x="8770" y="9190"/>
                  </a:lnTo>
                  <a:lnTo>
                    <a:pt x="8934" y="9044"/>
                  </a:lnTo>
                  <a:lnTo>
                    <a:pt x="9099" y="8880"/>
                  </a:lnTo>
                  <a:lnTo>
                    <a:pt x="9245" y="8715"/>
                  </a:lnTo>
                  <a:lnTo>
                    <a:pt x="9391" y="8533"/>
                  </a:lnTo>
                  <a:lnTo>
                    <a:pt x="9519" y="8350"/>
                  </a:lnTo>
                  <a:lnTo>
                    <a:pt x="9629" y="8149"/>
                  </a:lnTo>
                  <a:lnTo>
                    <a:pt x="9738" y="7966"/>
                  </a:lnTo>
                  <a:lnTo>
                    <a:pt x="9830" y="7747"/>
                  </a:lnTo>
                  <a:lnTo>
                    <a:pt x="9903" y="7546"/>
                  </a:lnTo>
                  <a:lnTo>
                    <a:pt x="9976" y="7327"/>
                  </a:lnTo>
                  <a:lnTo>
                    <a:pt x="10031" y="7108"/>
                  </a:lnTo>
                  <a:lnTo>
                    <a:pt x="10067" y="6888"/>
                  </a:lnTo>
                  <a:lnTo>
                    <a:pt x="10104" y="6669"/>
                  </a:lnTo>
                  <a:lnTo>
                    <a:pt x="10122" y="6432"/>
                  </a:lnTo>
                  <a:lnTo>
                    <a:pt x="10122" y="6194"/>
                  </a:lnTo>
                  <a:lnTo>
                    <a:pt x="10122" y="5957"/>
                  </a:lnTo>
                  <a:lnTo>
                    <a:pt x="10104" y="5719"/>
                  </a:lnTo>
                  <a:lnTo>
                    <a:pt x="10085" y="5482"/>
                  </a:lnTo>
                  <a:lnTo>
                    <a:pt x="10049" y="5244"/>
                  </a:lnTo>
                  <a:lnTo>
                    <a:pt x="9994" y="5007"/>
                  </a:lnTo>
                  <a:lnTo>
                    <a:pt x="9939" y="4769"/>
                  </a:lnTo>
                  <a:lnTo>
                    <a:pt x="9866" y="4532"/>
                  </a:lnTo>
                  <a:lnTo>
                    <a:pt x="9683" y="4038"/>
                  </a:lnTo>
                  <a:lnTo>
                    <a:pt x="9464" y="3582"/>
                  </a:lnTo>
                  <a:lnTo>
                    <a:pt x="9336" y="3344"/>
                  </a:lnTo>
                  <a:lnTo>
                    <a:pt x="9190" y="3107"/>
                  </a:lnTo>
                  <a:lnTo>
                    <a:pt x="9044" y="2887"/>
                  </a:lnTo>
                  <a:lnTo>
                    <a:pt x="8880" y="2668"/>
                  </a:lnTo>
                  <a:lnTo>
                    <a:pt x="8715" y="2449"/>
                  </a:lnTo>
                  <a:lnTo>
                    <a:pt x="8532" y="2230"/>
                  </a:lnTo>
                  <a:lnTo>
                    <a:pt x="8331" y="2029"/>
                  </a:lnTo>
                  <a:lnTo>
                    <a:pt x="8131" y="1828"/>
                  </a:lnTo>
                  <a:lnTo>
                    <a:pt x="7911" y="1627"/>
                  </a:lnTo>
                  <a:lnTo>
                    <a:pt x="7710" y="1444"/>
                  </a:lnTo>
                  <a:lnTo>
                    <a:pt x="7473" y="1261"/>
                  </a:lnTo>
                  <a:lnTo>
                    <a:pt x="7254" y="1097"/>
                  </a:lnTo>
                  <a:lnTo>
                    <a:pt x="7034" y="951"/>
                  </a:lnTo>
                  <a:lnTo>
                    <a:pt x="6797" y="823"/>
                  </a:lnTo>
                  <a:lnTo>
                    <a:pt x="6559" y="677"/>
                  </a:lnTo>
                  <a:lnTo>
                    <a:pt x="6322" y="567"/>
                  </a:lnTo>
                  <a:lnTo>
                    <a:pt x="5847" y="366"/>
                  </a:lnTo>
                  <a:lnTo>
                    <a:pt x="5354" y="202"/>
                  </a:lnTo>
                  <a:lnTo>
                    <a:pt x="5116" y="147"/>
                  </a:lnTo>
                  <a:lnTo>
                    <a:pt x="4860" y="92"/>
                  </a:lnTo>
                  <a:lnTo>
                    <a:pt x="4623" y="56"/>
                  </a:lnTo>
                  <a:lnTo>
                    <a:pt x="4385" y="19"/>
                  </a:lnTo>
                  <a:lnTo>
                    <a:pt x="4148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35;p31">
              <a:extLst>
                <a:ext uri="{FF2B5EF4-FFF2-40B4-BE49-F238E27FC236}">
                  <a16:creationId xmlns:a16="http://schemas.microsoft.com/office/drawing/2014/main" xmlns="" id="{B69F5169-0B48-8D68-8DDB-C9807D47F01B}"/>
                </a:ext>
              </a:extLst>
            </p:cNvPr>
            <p:cNvSpPr/>
            <p:nvPr/>
          </p:nvSpPr>
          <p:spPr>
            <a:xfrm>
              <a:off x="659889" y="3950831"/>
              <a:ext cx="148365" cy="145352"/>
            </a:xfrm>
            <a:custGeom>
              <a:avLst/>
              <a:gdLst/>
              <a:ahLst/>
              <a:cxnLst/>
              <a:rect l="l" t="t" r="r" b="b"/>
              <a:pathLst>
                <a:path w="6304" h="6176" extrusionOk="0">
                  <a:moveTo>
                    <a:pt x="2814" y="1"/>
                  </a:moveTo>
                  <a:lnTo>
                    <a:pt x="2430" y="19"/>
                  </a:lnTo>
                  <a:lnTo>
                    <a:pt x="2229" y="37"/>
                  </a:lnTo>
                  <a:lnTo>
                    <a:pt x="2047" y="74"/>
                  </a:lnTo>
                  <a:lnTo>
                    <a:pt x="1864" y="110"/>
                  </a:lnTo>
                  <a:lnTo>
                    <a:pt x="1681" y="165"/>
                  </a:lnTo>
                  <a:lnTo>
                    <a:pt x="1517" y="238"/>
                  </a:lnTo>
                  <a:lnTo>
                    <a:pt x="1352" y="311"/>
                  </a:lnTo>
                  <a:lnTo>
                    <a:pt x="1188" y="384"/>
                  </a:lnTo>
                  <a:lnTo>
                    <a:pt x="1042" y="476"/>
                  </a:lnTo>
                  <a:lnTo>
                    <a:pt x="859" y="622"/>
                  </a:lnTo>
                  <a:lnTo>
                    <a:pt x="695" y="768"/>
                  </a:lnTo>
                  <a:lnTo>
                    <a:pt x="548" y="914"/>
                  </a:lnTo>
                  <a:lnTo>
                    <a:pt x="421" y="1097"/>
                  </a:lnTo>
                  <a:lnTo>
                    <a:pt x="311" y="1279"/>
                  </a:lnTo>
                  <a:lnTo>
                    <a:pt x="220" y="1462"/>
                  </a:lnTo>
                  <a:lnTo>
                    <a:pt x="128" y="1645"/>
                  </a:lnTo>
                  <a:lnTo>
                    <a:pt x="73" y="1846"/>
                  </a:lnTo>
                  <a:lnTo>
                    <a:pt x="37" y="2047"/>
                  </a:lnTo>
                  <a:lnTo>
                    <a:pt x="0" y="2248"/>
                  </a:lnTo>
                  <a:lnTo>
                    <a:pt x="0" y="2467"/>
                  </a:lnTo>
                  <a:lnTo>
                    <a:pt x="19" y="2668"/>
                  </a:lnTo>
                  <a:lnTo>
                    <a:pt x="37" y="2851"/>
                  </a:lnTo>
                  <a:lnTo>
                    <a:pt x="92" y="3052"/>
                  </a:lnTo>
                  <a:lnTo>
                    <a:pt x="165" y="3234"/>
                  </a:lnTo>
                  <a:lnTo>
                    <a:pt x="256" y="3417"/>
                  </a:lnTo>
                  <a:lnTo>
                    <a:pt x="311" y="3472"/>
                  </a:lnTo>
                  <a:lnTo>
                    <a:pt x="366" y="3527"/>
                  </a:lnTo>
                  <a:lnTo>
                    <a:pt x="439" y="3563"/>
                  </a:lnTo>
                  <a:lnTo>
                    <a:pt x="494" y="3600"/>
                  </a:lnTo>
                  <a:lnTo>
                    <a:pt x="640" y="3600"/>
                  </a:lnTo>
                  <a:lnTo>
                    <a:pt x="731" y="3581"/>
                  </a:lnTo>
                  <a:lnTo>
                    <a:pt x="786" y="3545"/>
                  </a:lnTo>
                  <a:lnTo>
                    <a:pt x="859" y="3508"/>
                  </a:lnTo>
                  <a:lnTo>
                    <a:pt x="914" y="3435"/>
                  </a:lnTo>
                  <a:lnTo>
                    <a:pt x="950" y="3380"/>
                  </a:lnTo>
                  <a:lnTo>
                    <a:pt x="969" y="3307"/>
                  </a:lnTo>
                  <a:lnTo>
                    <a:pt x="987" y="3234"/>
                  </a:lnTo>
                  <a:lnTo>
                    <a:pt x="969" y="3161"/>
                  </a:lnTo>
                  <a:lnTo>
                    <a:pt x="950" y="3088"/>
                  </a:lnTo>
                  <a:lnTo>
                    <a:pt x="932" y="3015"/>
                  </a:lnTo>
                  <a:lnTo>
                    <a:pt x="859" y="2887"/>
                  </a:lnTo>
                  <a:lnTo>
                    <a:pt x="823" y="2759"/>
                  </a:lnTo>
                  <a:lnTo>
                    <a:pt x="786" y="2631"/>
                  </a:lnTo>
                  <a:lnTo>
                    <a:pt x="768" y="2503"/>
                  </a:lnTo>
                  <a:lnTo>
                    <a:pt x="768" y="2376"/>
                  </a:lnTo>
                  <a:lnTo>
                    <a:pt x="786" y="2248"/>
                  </a:lnTo>
                  <a:lnTo>
                    <a:pt x="804" y="2102"/>
                  </a:lnTo>
                  <a:lnTo>
                    <a:pt x="841" y="1974"/>
                  </a:lnTo>
                  <a:lnTo>
                    <a:pt x="896" y="1846"/>
                  </a:lnTo>
                  <a:lnTo>
                    <a:pt x="950" y="1718"/>
                  </a:lnTo>
                  <a:lnTo>
                    <a:pt x="1097" y="1499"/>
                  </a:lnTo>
                  <a:lnTo>
                    <a:pt x="1279" y="1298"/>
                  </a:lnTo>
                  <a:lnTo>
                    <a:pt x="1371" y="1206"/>
                  </a:lnTo>
                  <a:lnTo>
                    <a:pt x="1480" y="1133"/>
                  </a:lnTo>
                  <a:lnTo>
                    <a:pt x="1645" y="1024"/>
                  </a:lnTo>
                  <a:lnTo>
                    <a:pt x="1846" y="932"/>
                  </a:lnTo>
                  <a:lnTo>
                    <a:pt x="2047" y="859"/>
                  </a:lnTo>
                  <a:lnTo>
                    <a:pt x="2266" y="823"/>
                  </a:lnTo>
                  <a:lnTo>
                    <a:pt x="2503" y="786"/>
                  </a:lnTo>
                  <a:lnTo>
                    <a:pt x="2723" y="768"/>
                  </a:lnTo>
                  <a:lnTo>
                    <a:pt x="2960" y="786"/>
                  </a:lnTo>
                  <a:lnTo>
                    <a:pt x="3216" y="823"/>
                  </a:lnTo>
                  <a:lnTo>
                    <a:pt x="3070" y="914"/>
                  </a:lnTo>
                  <a:lnTo>
                    <a:pt x="2924" y="1024"/>
                  </a:lnTo>
                  <a:lnTo>
                    <a:pt x="2796" y="1133"/>
                  </a:lnTo>
                  <a:lnTo>
                    <a:pt x="2686" y="1279"/>
                  </a:lnTo>
                  <a:lnTo>
                    <a:pt x="2540" y="1480"/>
                  </a:lnTo>
                  <a:lnTo>
                    <a:pt x="2449" y="1681"/>
                  </a:lnTo>
                  <a:lnTo>
                    <a:pt x="2357" y="1919"/>
                  </a:lnTo>
                  <a:lnTo>
                    <a:pt x="2302" y="2156"/>
                  </a:lnTo>
                  <a:lnTo>
                    <a:pt x="2284" y="2394"/>
                  </a:lnTo>
                  <a:lnTo>
                    <a:pt x="2266" y="2631"/>
                  </a:lnTo>
                  <a:lnTo>
                    <a:pt x="2302" y="2869"/>
                  </a:lnTo>
                  <a:lnTo>
                    <a:pt x="2339" y="3106"/>
                  </a:lnTo>
                  <a:lnTo>
                    <a:pt x="2375" y="3161"/>
                  </a:lnTo>
                  <a:lnTo>
                    <a:pt x="2412" y="3216"/>
                  </a:lnTo>
                  <a:lnTo>
                    <a:pt x="2449" y="3271"/>
                  </a:lnTo>
                  <a:lnTo>
                    <a:pt x="2503" y="3326"/>
                  </a:lnTo>
                  <a:lnTo>
                    <a:pt x="2558" y="3344"/>
                  </a:lnTo>
                  <a:lnTo>
                    <a:pt x="2631" y="3362"/>
                  </a:lnTo>
                  <a:lnTo>
                    <a:pt x="2686" y="3380"/>
                  </a:lnTo>
                  <a:lnTo>
                    <a:pt x="2759" y="3380"/>
                  </a:lnTo>
                  <a:lnTo>
                    <a:pt x="2832" y="3362"/>
                  </a:lnTo>
                  <a:lnTo>
                    <a:pt x="2905" y="3344"/>
                  </a:lnTo>
                  <a:lnTo>
                    <a:pt x="2960" y="3307"/>
                  </a:lnTo>
                  <a:lnTo>
                    <a:pt x="3015" y="3253"/>
                  </a:lnTo>
                  <a:lnTo>
                    <a:pt x="3051" y="3179"/>
                  </a:lnTo>
                  <a:lnTo>
                    <a:pt x="3088" y="3125"/>
                  </a:lnTo>
                  <a:lnTo>
                    <a:pt x="3106" y="3052"/>
                  </a:lnTo>
                  <a:lnTo>
                    <a:pt x="3106" y="2960"/>
                  </a:lnTo>
                  <a:lnTo>
                    <a:pt x="3088" y="2887"/>
                  </a:lnTo>
                  <a:lnTo>
                    <a:pt x="3070" y="2741"/>
                  </a:lnTo>
                  <a:lnTo>
                    <a:pt x="3051" y="2595"/>
                  </a:lnTo>
                  <a:lnTo>
                    <a:pt x="3051" y="2430"/>
                  </a:lnTo>
                  <a:lnTo>
                    <a:pt x="3070" y="2284"/>
                  </a:lnTo>
                  <a:lnTo>
                    <a:pt x="3106" y="2138"/>
                  </a:lnTo>
                  <a:lnTo>
                    <a:pt x="3161" y="1992"/>
                  </a:lnTo>
                  <a:lnTo>
                    <a:pt x="3216" y="1864"/>
                  </a:lnTo>
                  <a:lnTo>
                    <a:pt x="3307" y="1736"/>
                  </a:lnTo>
                  <a:lnTo>
                    <a:pt x="3399" y="1627"/>
                  </a:lnTo>
                  <a:lnTo>
                    <a:pt x="3508" y="1535"/>
                  </a:lnTo>
                  <a:lnTo>
                    <a:pt x="3636" y="1444"/>
                  </a:lnTo>
                  <a:lnTo>
                    <a:pt x="3764" y="1389"/>
                  </a:lnTo>
                  <a:lnTo>
                    <a:pt x="3910" y="1334"/>
                  </a:lnTo>
                  <a:lnTo>
                    <a:pt x="4074" y="1279"/>
                  </a:lnTo>
                  <a:lnTo>
                    <a:pt x="4221" y="1243"/>
                  </a:lnTo>
                  <a:lnTo>
                    <a:pt x="4367" y="1225"/>
                  </a:lnTo>
                  <a:lnTo>
                    <a:pt x="4549" y="1353"/>
                  </a:lnTo>
                  <a:lnTo>
                    <a:pt x="4696" y="1499"/>
                  </a:lnTo>
                  <a:lnTo>
                    <a:pt x="4769" y="1590"/>
                  </a:lnTo>
                  <a:lnTo>
                    <a:pt x="4824" y="1681"/>
                  </a:lnTo>
                  <a:lnTo>
                    <a:pt x="4878" y="1791"/>
                  </a:lnTo>
                  <a:lnTo>
                    <a:pt x="4915" y="1901"/>
                  </a:lnTo>
                  <a:lnTo>
                    <a:pt x="4951" y="2010"/>
                  </a:lnTo>
                  <a:lnTo>
                    <a:pt x="4951" y="2102"/>
                  </a:lnTo>
                  <a:lnTo>
                    <a:pt x="4951" y="2211"/>
                  </a:lnTo>
                  <a:lnTo>
                    <a:pt x="4933" y="2303"/>
                  </a:lnTo>
                  <a:lnTo>
                    <a:pt x="4897" y="2412"/>
                  </a:lnTo>
                  <a:lnTo>
                    <a:pt x="4860" y="2503"/>
                  </a:lnTo>
                  <a:lnTo>
                    <a:pt x="4732" y="2668"/>
                  </a:lnTo>
                  <a:lnTo>
                    <a:pt x="4586" y="2851"/>
                  </a:lnTo>
                  <a:lnTo>
                    <a:pt x="4422" y="3015"/>
                  </a:lnTo>
                  <a:lnTo>
                    <a:pt x="4239" y="3198"/>
                  </a:lnTo>
                  <a:lnTo>
                    <a:pt x="4074" y="3399"/>
                  </a:lnTo>
                  <a:lnTo>
                    <a:pt x="3910" y="3618"/>
                  </a:lnTo>
                  <a:lnTo>
                    <a:pt x="3837" y="3746"/>
                  </a:lnTo>
                  <a:lnTo>
                    <a:pt x="3764" y="3855"/>
                  </a:lnTo>
                  <a:lnTo>
                    <a:pt x="3727" y="3983"/>
                  </a:lnTo>
                  <a:lnTo>
                    <a:pt x="3691" y="4111"/>
                  </a:lnTo>
                  <a:lnTo>
                    <a:pt x="3636" y="4367"/>
                  </a:lnTo>
                  <a:lnTo>
                    <a:pt x="3636" y="4623"/>
                  </a:lnTo>
                  <a:lnTo>
                    <a:pt x="3673" y="4878"/>
                  </a:lnTo>
                  <a:lnTo>
                    <a:pt x="3746" y="5134"/>
                  </a:lnTo>
                  <a:lnTo>
                    <a:pt x="3855" y="5372"/>
                  </a:lnTo>
                  <a:lnTo>
                    <a:pt x="4001" y="5573"/>
                  </a:lnTo>
                  <a:lnTo>
                    <a:pt x="4093" y="5682"/>
                  </a:lnTo>
                  <a:lnTo>
                    <a:pt x="4184" y="5774"/>
                  </a:lnTo>
                  <a:lnTo>
                    <a:pt x="4330" y="5865"/>
                  </a:lnTo>
                  <a:lnTo>
                    <a:pt x="4476" y="5956"/>
                  </a:lnTo>
                  <a:lnTo>
                    <a:pt x="4623" y="6048"/>
                  </a:lnTo>
                  <a:lnTo>
                    <a:pt x="4787" y="6103"/>
                  </a:lnTo>
                  <a:lnTo>
                    <a:pt x="4951" y="6139"/>
                  </a:lnTo>
                  <a:lnTo>
                    <a:pt x="5116" y="6157"/>
                  </a:lnTo>
                  <a:lnTo>
                    <a:pt x="5299" y="6176"/>
                  </a:lnTo>
                  <a:lnTo>
                    <a:pt x="5463" y="6157"/>
                  </a:lnTo>
                  <a:lnTo>
                    <a:pt x="5646" y="6139"/>
                  </a:lnTo>
                  <a:lnTo>
                    <a:pt x="5810" y="6084"/>
                  </a:lnTo>
                  <a:lnTo>
                    <a:pt x="5974" y="6029"/>
                  </a:lnTo>
                  <a:lnTo>
                    <a:pt x="6121" y="5938"/>
                  </a:lnTo>
                  <a:lnTo>
                    <a:pt x="6194" y="5902"/>
                  </a:lnTo>
                  <a:lnTo>
                    <a:pt x="6230" y="5847"/>
                  </a:lnTo>
                  <a:lnTo>
                    <a:pt x="6267" y="5774"/>
                  </a:lnTo>
                  <a:lnTo>
                    <a:pt x="6303" y="5701"/>
                  </a:lnTo>
                  <a:lnTo>
                    <a:pt x="6303" y="5628"/>
                  </a:lnTo>
                  <a:lnTo>
                    <a:pt x="6303" y="5554"/>
                  </a:lnTo>
                  <a:lnTo>
                    <a:pt x="6285" y="5481"/>
                  </a:lnTo>
                  <a:lnTo>
                    <a:pt x="6249" y="5408"/>
                  </a:lnTo>
                  <a:lnTo>
                    <a:pt x="6212" y="5353"/>
                  </a:lnTo>
                  <a:lnTo>
                    <a:pt x="6157" y="5299"/>
                  </a:lnTo>
                  <a:lnTo>
                    <a:pt x="6084" y="5262"/>
                  </a:lnTo>
                  <a:lnTo>
                    <a:pt x="6011" y="5244"/>
                  </a:lnTo>
                  <a:lnTo>
                    <a:pt x="5938" y="5226"/>
                  </a:lnTo>
                  <a:lnTo>
                    <a:pt x="5865" y="5226"/>
                  </a:lnTo>
                  <a:lnTo>
                    <a:pt x="5792" y="5244"/>
                  </a:lnTo>
                  <a:lnTo>
                    <a:pt x="5719" y="5280"/>
                  </a:lnTo>
                  <a:lnTo>
                    <a:pt x="5609" y="5335"/>
                  </a:lnTo>
                  <a:lnTo>
                    <a:pt x="5463" y="5372"/>
                  </a:lnTo>
                  <a:lnTo>
                    <a:pt x="5335" y="5390"/>
                  </a:lnTo>
                  <a:lnTo>
                    <a:pt x="5189" y="5390"/>
                  </a:lnTo>
                  <a:lnTo>
                    <a:pt x="5061" y="5372"/>
                  </a:lnTo>
                  <a:lnTo>
                    <a:pt x="4933" y="5335"/>
                  </a:lnTo>
                  <a:lnTo>
                    <a:pt x="4805" y="5262"/>
                  </a:lnTo>
                  <a:lnTo>
                    <a:pt x="4696" y="5189"/>
                  </a:lnTo>
                  <a:lnTo>
                    <a:pt x="4604" y="5079"/>
                  </a:lnTo>
                  <a:lnTo>
                    <a:pt x="4531" y="4970"/>
                  </a:lnTo>
                  <a:lnTo>
                    <a:pt x="4476" y="4842"/>
                  </a:lnTo>
                  <a:lnTo>
                    <a:pt x="4440" y="4714"/>
                  </a:lnTo>
                  <a:lnTo>
                    <a:pt x="4403" y="4586"/>
                  </a:lnTo>
                  <a:lnTo>
                    <a:pt x="4422" y="4440"/>
                  </a:lnTo>
                  <a:lnTo>
                    <a:pt x="4440" y="4312"/>
                  </a:lnTo>
                  <a:lnTo>
                    <a:pt x="4476" y="4184"/>
                  </a:lnTo>
                  <a:lnTo>
                    <a:pt x="4568" y="4020"/>
                  </a:lnTo>
                  <a:lnTo>
                    <a:pt x="4677" y="3874"/>
                  </a:lnTo>
                  <a:lnTo>
                    <a:pt x="4970" y="3563"/>
                  </a:lnTo>
                  <a:lnTo>
                    <a:pt x="5189" y="3344"/>
                  </a:lnTo>
                  <a:lnTo>
                    <a:pt x="5390" y="3106"/>
                  </a:lnTo>
                  <a:lnTo>
                    <a:pt x="5481" y="2960"/>
                  </a:lnTo>
                  <a:lnTo>
                    <a:pt x="5554" y="2832"/>
                  </a:lnTo>
                  <a:lnTo>
                    <a:pt x="5627" y="2668"/>
                  </a:lnTo>
                  <a:lnTo>
                    <a:pt x="5682" y="2503"/>
                  </a:lnTo>
                  <a:lnTo>
                    <a:pt x="5719" y="2321"/>
                  </a:lnTo>
                  <a:lnTo>
                    <a:pt x="5737" y="2120"/>
                  </a:lnTo>
                  <a:lnTo>
                    <a:pt x="5719" y="1919"/>
                  </a:lnTo>
                  <a:lnTo>
                    <a:pt x="5664" y="1718"/>
                  </a:lnTo>
                  <a:lnTo>
                    <a:pt x="5609" y="1517"/>
                  </a:lnTo>
                  <a:lnTo>
                    <a:pt x="5518" y="1334"/>
                  </a:lnTo>
                  <a:lnTo>
                    <a:pt x="5408" y="1152"/>
                  </a:lnTo>
                  <a:lnTo>
                    <a:pt x="5262" y="987"/>
                  </a:lnTo>
                  <a:lnTo>
                    <a:pt x="5152" y="859"/>
                  </a:lnTo>
                  <a:lnTo>
                    <a:pt x="5024" y="750"/>
                  </a:lnTo>
                  <a:lnTo>
                    <a:pt x="4897" y="640"/>
                  </a:lnTo>
                  <a:lnTo>
                    <a:pt x="4750" y="549"/>
                  </a:lnTo>
                  <a:lnTo>
                    <a:pt x="4586" y="457"/>
                  </a:lnTo>
                  <a:lnTo>
                    <a:pt x="4403" y="366"/>
                  </a:lnTo>
                  <a:lnTo>
                    <a:pt x="4038" y="220"/>
                  </a:lnTo>
                  <a:lnTo>
                    <a:pt x="3618" y="92"/>
                  </a:lnTo>
                  <a:lnTo>
                    <a:pt x="3216" y="19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4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B0BF0D-AEE5-B0F9-81FC-0B24949DE879}"/>
              </a:ext>
            </a:extLst>
          </p:cNvPr>
          <p:cNvSpPr txBox="1"/>
          <p:nvPr/>
        </p:nvSpPr>
        <p:spPr>
          <a:xfrm>
            <a:off x="2398644" y="2831628"/>
            <a:ext cx="70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HƯỚNG DẪN THỰC HIỆN PHẦN ÔN TẬP 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5318DF-DF09-B40D-0778-73D4B68DF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53"/>
          <a:stretch/>
        </p:blipFill>
        <p:spPr>
          <a:xfrm>
            <a:off x="-300942" y="1551006"/>
            <a:ext cx="12192000" cy="42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DE83CB-DA1F-676A-1BF7-1F321F3D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009B2A-37FA-D141-90E9-CC5380C9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615D74-FE28-603E-619D-C37B60E96C2F}"/>
              </a:ext>
            </a:extLst>
          </p:cNvPr>
          <p:cNvSpPr txBox="1"/>
          <p:nvPr/>
        </p:nvSpPr>
        <p:spPr>
          <a:xfrm>
            <a:off x="3468102" y="273680"/>
            <a:ext cx="6185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-ExtB" panose="02010609060101010101" pitchFamily="49" charset="-122"/>
                <a:cs typeface="Arial"/>
                <a:sym typeface="Arial"/>
              </a:rPr>
              <a:t>2. HOẠT ĐỘNG ÔN TẬP</a:t>
            </a:r>
            <a:endParaRPr kumimoji="0" lang="en-SG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EC9C6F-5ADB-B7D4-3BF1-AD8E785EF270}"/>
              </a:ext>
            </a:extLst>
          </p:cNvPr>
          <p:cNvGrpSpPr/>
          <p:nvPr/>
        </p:nvGrpSpPr>
        <p:grpSpPr>
          <a:xfrm>
            <a:off x="473744" y="1851949"/>
            <a:ext cx="2753075" cy="5006051"/>
            <a:chOff x="939249" y="2491742"/>
            <a:chExt cx="2225936" cy="4366258"/>
          </a:xfrm>
        </p:grpSpPr>
        <p:sp>
          <p:nvSpPr>
            <p:cNvPr id="2" name="Freeform 13">
              <a:extLst>
                <a:ext uri="{FF2B5EF4-FFF2-40B4-BE49-F238E27FC236}">
                  <a16:creationId xmlns:a16="http://schemas.microsoft.com/office/drawing/2014/main" xmlns="" id="{5B4A2C93-D69A-9FA8-673E-22E9B401214B}"/>
                </a:ext>
              </a:extLst>
            </p:cNvPr>
            <p:cNvSpPr/>
            <p:nvPr/>
          </p:nvSpPr>
          <p:spPr>
            <a:xfrm>
              <a:off x="939249" y="2491742"/>
              <a:ext cx="640445" cy="581979"/>
            </a:xfrm>
            <a:custGeom>
              <a:avLst/>
              <a:gdLst/>
              <a:ahLst/>
              <a:cxnLst/>
              <a:rect l="l" t="t" r="r" b="b"/>
              <a:pathLst>
                <a:path w="960668" h="872969">
                  <a:moveTo>
                    <a:pt x="0" y="0"/>
                  </a:moveTo>
                  <a:lnTo>
                    <a:pt x="960668" y="0"/>
                  </a:lnTo>
                  <a:lnTo>
                    <a:pt x="960668" y="872969"/>
                  </a:lnTo>
                  <a:lnTo>
                    <a:pt x="0" y="87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xmlns="" id="{EDE89341-F66C-BAD0-2555-765E500EB457}"/>
                </a:ext>
              </a:extLst>
            </p:cNvPr>
            <p:cNvSpPr/>
            <p:nvPr/>
          </p:nvSpPr>
          <p:spPr>
            <a:xfrm>
              <a:off x="2469836" y="4837071"/>
              <a:ext cx="695349" cy="524753"/>
            </a:xfrm>
            <a:custGeom>
              <a:avLst/>
              <a:gdLst/>
              <a:ahLst/>
              <a:cxnLst/>
              <a:rect l="l" t="t" r="r" b="b"/>
              <a:pathLst>
                <a:path w="1043024" h="787130">
                  <a:moveTo>
                    <a:pt x="0" y="0"/>
                  </a:moveTo>
                  <a:lnTo>
                    <a:pt x="1043023" y="0"/>
                  </a:lnTo>
                  <a:lnTo>
                    <a:pt x="1043023" y="787130"/>
                  </a:lnTo>
                  <a:lnTo>
                    <a:pt x="0" y="787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xmlns="" id="{5459A887-11A4-B733-6FB6-89C3A9624005}"/>
                </a:ext>
              </a:extLst>
            </p:cNvPr>
            <p:cNvSpPr txBox="1"/>
            <p:nvPr/>
          </p:nvSpPr>
          <p:spPr>
            <a:xfrm>
              <a:off x="997692" y="2642397"/>
              <a:ext cx="523559" cy="204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B2C5A"/>
                  </a:solidFill>
                  <a:effectLst/>
                  <a:uLnTx/>
                  <a:uFillTx/>
                  <a:latin typeface="Fredoka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xmlns="" id="{BE699E20-DA19-8DFA-375E-B2BBF6B402D3}"/>
                </a:ext>
              </a:extLst>
            </p:cNvPr>
            <p:cNvSpPr txBox="1"/>
            <p:nvPr/>
          </p:nvSpPr>
          <p:spPr>
            <a:xfrm>
              <a:off x="2565730" y="4916991"/>
              <a:ext cx="599454" cy="18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4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 dirty="0">
                  <a:ln>
                    <a:noFill/>
                  </a:ln>
                  <a:solidFill>
                    <a:srgbClr val="3B2C5A"/>
                  </a:solidFill>
                  <a:effectLst/>
                  <a:uLnTx/>
                  <a:uFillTx/>
                  <a:latin typeface="Fredoka"/>
                  <a:ea typeface="+mn-ea"/>
                  <a:cs typeface="+mn-cs"/>
                </a:rPr>
                <a:t>..........</a:t>
              </a: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9242C6AA-0BEC-156F-12B2-8C5DAFF6EAF2}"/>
                </a:ext>
              </a:extLst>
            </p:cNvPr>
            <p:cNvSpPr/>
            <p:nvPr/>
          </p:nvSpPr>
          <p:spPr>
            <a:xfrm>
              <a:off x="1333421" y="2868397"/>
              <a:ext cx="1688815" cy="1639685"/>
            </a:xfrm>
            <a:custGeom>
              <a:avLst/>
              <a:gdLst/>
              <a:ahLst/>
              <a:cxnLst/>
              <a:rect l="l" t="t" r="r" b="b"/>
              <a:pathLst>
                <a:path w="2533222" h="2459528">
                  <a:moveTo>
                    <a:pt x="0" y="0"/>
                  </a:moveTo>
                  <a:lnTo>
                    <a:pt x="2533222" y="0"/>
                  </a:lnTo>
                  <a:lnTo>
                    <a:pt x="2533222" y="2459528"/>
                  </a:lnTo>
                  <a:lnTo>
                    <a:pt x="0" y="2459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ADB376BB-1F74-6283-43D7-16E72BD6AE2E}"/>
                </a:ext>
              </a:extLst>
            </p:cNvPr>
            <p:cNvSpPr/>
            <p:nvPr/>
          </p:nvSpPr>
          <p:spPr>
            <a:xfrm flipH="1">
              <a:off x="1051347" y="5163349"/>
              <a:ext cx="1688815" cy="1694651"/>
            </a:xfrm>
            <a:custGeom>
              <a:avLst/>
              <a:gdLst/>
              <a:ahLst/>
              <a:cxnLst/>
              <a:rect l="l" t="t" r="r" b="b"/>
              <a:pathLst>
                <a:path w="2439722" h="2503446">
                  <a:moveTo>
                    <a:pt x="2439722" y="0"/>
                  </a:moveTo>
                  <a:lnTo>
                    <a:pt x="0" y="0"/>
                  </a:lnTo>
                  <a:lnTo>
                    <a:pt x="0" y="2503446"/>
                  </a:lnTo>
                  <a:lnTo>
                    <a:pt x="2439722" y="2503446"/>
                  </a:lnTo>
                  <a:lnTo>
                    <a:pt x="2439722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F10228-1760-E2C0-A548-58B63FCD7AE4}"/>
              </a:ext>
            </a:extLst>
          </p:cNvPr>
          <p:cNvGrpSpPr/>
          <p:nvPr/>
        </p:nvGrpSpPr>
        <p:grpSpPr>
          <a:xfrm>
            <a:off x="3468102" y="1193691"/>
            <a:ext cx="8430673" cy="5390629"/>
            <a:chOff x="0" y="0"/>
            <a:chExt cx="9942739" cy="5850937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xmlns="" id="{5DB8A7C4-EA63-6EC0-3F7D-DABFB24D6D8F}"/>
                </a:ext>
              </a:extLst>
            </p:cNvPr>
            <p:cNvSpPr/>
            <p:nvPr/>
          </p:nvSpPr>
          <p:spPr>
            <a:xfrm>
              <a:off x="569114" y="333751"/>
              <a:ext cx="9001527" cy="5517186"/>
            </a:xfrm>
            <a:custGeom>
              <a:avLst/>
              <a:gdLst/>
              <a:ahLst/>
              <a:cxnLst/>
              <a:rect l="l" t="t" r="r" b="b"/>
              <a:pathLst>
                <a:path w="9001527" h="5517186">
                  <a:moveTo>
                    <a:pt x="0" y="0"/>
                  </a:moveTo>
                  <a:lnTo>
                    <a:pt x="9001528" y="0"/>
                  </a:lnTo>
                  <a:lnTo>
                    <a:pt x="9001528" y="5517186"/>
                  </a:lnTo>
                  <a:lnTo>
                    <a:pt x="0" y="551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xmlns="" id="{200B8EDD-1262-6C1D-D6EB-CE8A4B7A7151}"/>
                </a:ext>
              </a:extLst>
            </p:cNvPr>
            <p:cNvSpPr/>
            <p:nvPr/>
          </p:nvSpPr>
          <p:spPr>
            <a:xfrm flipH="1">
              <a:off x="0" y="0"/>
              <a:ext cx="1792309" cy="1478655"/>
            </a:xfrm>
            <a:custGeom>
              <a:avLst/>
              <a:gdLst/>
              <a:ahLst/>
              <a:cxnLst/>
              <a:rect l="l" t="t" r="r" b="b"/>
              <a:pathLst>
                <a:path w="1792309" h="1478655">
                  <a:moveTo>
                    <a:pt x="1792309" y="0"/>
                  </a:moveTo>
                  <a:lnTo>
                    <a:pt x="0" y="0"/>
                  </a:lnTo>
                  <a:lnTo>
                    <a:pt x="0" y="1478655"/>
                  </a:lnTo>
                  <a:lnTo>
                    <a:pt x="1792309" y="1478655"/>
                  </a:lnTo>
                  <a:lnTo>
                    <a:pt x="179230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651305A1-0403-B413-EBF4-63426C5491F9}"/>
                </a:ext>
              </a:extLst>
            </p:cNvPr>
            <p:cNvSpPr/>
            <p:nvPr/>
          </p:nvSpPr>
          <p:spPr>
            <a:xfrm rot="1656729">
              <a:off x="8545825" y="3313361"/>
              <a:ext cx="1396914" cy="1803527"/>
            </a:xfrm>
            <a:custGeom>
              <a:avLst/>
              <a:gdLst/>
              <a:ahLst/>
              <a:cxnLst/>
              <a:rect l="l" t="t" r="r" b="b"/>
              <a:pathLst>
                <a:path w="1396914" h="1803527">
                  <a:moveTo>
                    <a:pt x="0" y="0"/>
                  </a:moveTo>
                  <a:lnTo>
                    <a:pt x="1396914" y="0"/>
                  </a:lnTo>
                  <a:lnTo>
                    <a:pt x="1396914" y="1803528"/>
                  </a:lnTo>
                  <a:lnTo>
                    <a:pt x="0" y="1803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285483-66F8-3F3B-28DF-0A6578DA154A}"/>
              </a:ext>
            </a:extLst>
          </p:cNvPr>
          <p:cNvSpPr txBox="1"/>
          <p:nvPr/>
        </p:nvSpPr>
        <p:spPr>
          <a:xfrm>
            <a:off x="4960184" y="2198174"/>
            <a:ext cx="55183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CE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rgbClr val="FFFCEC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7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69B9348-01E7-3C4F-23C7-1788832B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C8855A6A-3C8D-0A6F-F4CE-5F34B9D49157}"/>
              </a:ext>
            </a:extLst>
          </p:cNvPr>
          <p:cNvGrpSpPr/>
          <p:nvPr/>
        </p:nvGrpSpPr>
        <p:grpSpPr>
          <a:xfrm>
            <a:off x="209006" y="81279"/>
            <a:ext cx="6754676" cy="6676572"/>
            <a:chOff x="0" y="0"/>
            <a:chExt cx="26005291" cy="22043034"/>
          </a:xfrm>
          <a:solidFill>
            <a:schemeClr val="accent6">
              <a:lumMod val="20000"/>
              <a:lumOff val="80000"/>
              <a:alpha val="41000"/>
            </a:schemeClr>
          </a:solidFill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xmlns="" id="{ADAA4F54-FD56-9E4E-1EEB-987505D016FB}"/>
                </a:ext>
              </a:extLst>
            </p:cNvPr>
            <p:cNvSpPr/>
            <p:nvPr/>
          </p:nvSpPr>
          <p:spPr>
            <a:xfrm>
              <a:off x="-50165" y="-508"/>
              <a:ext cx="26069681" cy="22046463"/>
            </a:xfrm>
            <a:custGeom>
              <a:avLst/>
              <a:gdLst/>
              <a:ahLst/>
              <a:cxnLst/>
              <a:rect l="l" t="t" r="r" b="b"/>
              <a:pathLst>
                <a:path w="26069681" h="22046463">
                  <a:moveTo>
                    <a:pt x="26051265" y="20839963"/>
                  </a:moveTo>
                  <a:cubicBezTo>
                    <a:pt x="26037549" y="21145272"/>
                    <a:pt x="25997671" y="21482964"/>
                    <a:pt x="25787613" y="21722232"/>
                  </a:cubicBezTo>
                  <a:cubicBezTo>
                    <a:pt x="25704937" y="21816466"/>
                    <a:pt x="25597621" y="21885174"/>
                    <a:pt x="25479385" y="21925559"/>
                  </a:cubicBezTo>
                  <a:cubicBezTo>
                    <a:pt x="25368260" y="21963532"/>
                    <a:pt x="25252309" y="21971533"/>
                    <a:pt x="25135976" y="21978900"/>
                  </a:cubicBezTo>
                  <a:cubicBezTo>
                    <a:pt x="24881595" y="21995029"/>
                    <a:pt x="24626961" y="22010014"/>
                    <a:pt x="24372325" y="22021953"/>
                  </a:cubicBezTo>
                  <a:cubicBezTo>
                    <a:pt x="23578944" y="22035796"/>
                    <a:pt x="20181707" y="22046463"/>
                    <a:pt x="16781559" y="22042527"/>
                  </a:cubicBezTo>
                  <a:cubicBezTo>
                    <a:pt x="13697534" y="22038971"/>
                    <a:pt x="10614963" y="22027667"/>
                    <a:pt x="7530937" y="22022206"/>
                  </a:cubicBezTo>
                  <a:cubicBezTo>
                    <a:pt x="5385082" y="22018397"/>
                    <a:pt x="3239230" y="22014459"/>
                    <a:pt x="1903222" y="22016873"/>
                  </a:cubicBezTo>
                  <a:cubicBezTo>
                    <a:pt x="1724279" y="22019158"/>
                    <a:pt x="1545209" y="22023223"/>
                    <a:pt x="1366266" y="22017254"/>
                  </a:cubicBezTo>
                  <a:cubicBezTo>
                    <a:pt x="1203325" y="22011792"/>
                    <a:pt x="1034288" y="22002140"/>
                    <a:pt x="877824" y="21952610"/>
                  </a:cubicBezTo>
                  <a:cubicBezTo>
                    <a:pt x="717296" y="21901810"/>
                    <a:pt x="571881" y="21808338"/>
                    <a:pt x="459994" y="21682354"/>
                  </a:cubicBezTo>
                  <a:cubicBezTo>
                    <a:pt x="340233" y="21547607"/>
                    <a:pt x="253238" y="21378189"/>
                    <a:pt x="219710" y="21200771"/>
                  </a:cubicBezTo>
                  <a:cubicBezTo>
                    <a:pt x="199390" y="21093329"/>
                    <a:pt x="195072" y="20983728"/>
                    <a:pt x="194056" y="20874634"/>
                  </a:cubicBezTo>
                  <a:cubicBezTo>
                    <a:pt x="192913" y="20759446"/>
                    <a:pt x="193040" y="20644130"/>
                    <a:pt x="191897" y="20528940"/>
                  </a:cubicBezTo>
                  <a:cubicBezTo>
                    <a:pt x="187452" y="20053580"/>
                    <a:pt x="175260" y="15894392"/>
                    <a:pt x="155702" y="11654936"/>
                  </a:cubicBezTo>
                  <a:cubicBezTo>
                    <a:pt x="136144" y="7433616"/>
                    <a:pt x="109093" y="3213430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5887679" y="1016"/>
                    <a:pt x="10748989" y="508"/>
                  </a:cubicBezTo>
                  <a:cubicBezTo>
                    <a:pt x="15718103" y="0"/>
                    <a:pt x="20687217" y="8509"/>
                    <a:pt x="24257264" y="20447"/>
                  </a:cubicBezTo>
                  <a:cubicBezTo>
                    <a:pt x="24485737" y="26797"/>
                    <a:pt x="24714083" y="34036"/>
                    <a:pt x="24942556" y="41783"/>
                  </a:cubicBezTo>
                  <a:cubicBezTo>
                    <a:pt x="25048855" y="45339"/>
                    <a:pt x="25155915" y="45339"/>
                    <a:pt x="25261452" y="60325"/>
                  </a:cubicBezTo>
                  <a:cubicBezTo>
                    <a:pt x="25353527" y="73406"/>
                    <a:pt x="25443824" y="97409"/>
                    <a:pt x="25529549" y="133604"/>
                  </a:cubicBezTo>
                  <a:cubicBezTo>
                    <a:pt x="25657439" y="187579"/>
                    <a:pt x="25799806" y="273050"/>
                    <a:pt x="25859622" y="404368"/>
                  </a:cubicBezTo>
                  <a:cubicBezTo>
                    <a:pt x="25909152" y="513207"/>
                    <a:pt x="25928075" y="634619"/>
                    <a:pt x="25942808" y="752348"/>
                  </a:cubicBezTo>
                  <a:cubicBezTo>
                    <a:pt x="25977224" y="1026287"/>
                    <a:pt x="25975955" y="1304036"/>
                    <a:pt x="25974304" y="1579753"/>
                  </a:cubicBezTo>
                  <a:cubicBezTo>
                    <a:pt x="25972271" y="1908302"/>
                    <a:pt x="25973795" y="3957037"/>
                    <a:pt x="25971510" y="6890649"/>
                  </a:cubicBezTo>
                  <a:cubicBezTo>
                    <a:pt x="25968969" y="10015832"/>
                    <a:pt x="25976716" y="13135345"/>
                    <a:pt x="25998561" y="16254862"/>
                  </a:cubicBezTo>
                  <a:cubicBezTo>
                    <a:pt x="26023834" y="19889006"/>
                    <a:pt x="26069681" y="20431405"/>
                    <a:pt x="26051265" y="208399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lgDashDotDot"/>
            </a:ln>
          </p:spPr>
          <p:txBody>
            <a:bodyPr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" name="Freeform 5">
            <a:extLst>
              <a:ext uri="{FF2B5EF4-FFF2-40B4-BE49-F238E27FC236}">
                <a16:creationId xmlns:a16="http://schemas.microsoft.com/office/drawing/2014/main" xmlns="" id="{8966440B-5F2A-6291-66F0-9E77241A3C0B}"/>
              </a:ext>
            </a:extLst>
          </p:cNvPr>
          <p:cNvSpPr/>
          <p:nvPr/>
        </p:nvSpPr>
        <p:spPr>
          <a:xfrm flipH="1">
            <a:off x="7364455" y="81125"/>
            <a:ext cx="4632291" cy="4011904"/>
          </a:xfrm>
          <a:custGeom>
            <a:avLst/>
            <a:gdLst/>
            <a:ahLst/>
            <a:cxnLst/>
            <a:rect l="l" t="t" r="r" b="b"/>
            <a:pathLst>
              <a:path w="8725778" h="6012854">
                <a:moveTo>
                  <a:pt x="8725778" y="0"/>
                </a:moveTo>
                <a:lnTo>
                  <a:pt x="0" y="0"/>
                </a:lnTo>
                <a:lnTo>
                  <a:pt x="0" y="6012854"/>
                </a:lnTo>
                <a:lnTo>
                  <a:pt x="8725778" y="6012854"/>
                </a:lnTo>
                <a:lnTo>
                  <a:pt x="8725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xmlns="" id="{450F8ACA-8966-0954-318F-3A87B21159E2}"/>
              </a:ext>
            </a:extLst>
          </p:cNvPr>
          <p:cNvSpPr txBox="1"/>
          <p:nvPr/>
        </p:nvSpPr>
        <p:spPr>
          <a:xfrm>
            <a:off x="7741599" y="510636"/>
            <a:ext cx="365708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36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đang quan tâm tới những vấn đề nào đang diễn ra trong đời sống xã hội?</a:t>
            </a:r>
            <a:endParaRPr lang="en-SG" sz="3600" b="1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xmlns="" id="{D5BE3C35-480A-8367-5E89-68AC75E5CA7F}"/>
              </a:ext>
            </a:extLst>
          </p:cNvPr>
          <p:cNvSpPr/>
          <p:nvPr/>
        </p:nvSpPr>
        <p:spPr>
          <a:xfrm>
            <a:off x="8392886" y="3655791"/>
            <a:ext cx="3203087" cy="3354038"/>
          </a:xfrm>
          <a:custGeom>
            <a:avLst/>
            <a:gdLst/>
            <a:ahLst/>
            <a:cxnLst/>
            <a:rect l="l" t="t" r="r" b="b"/>
            <a:pathLst>
              <a:path w="5472260" h="5855531">
                <a:moveTo>
                  <a:pt x="0" y="0"/>
                </a:moveTo>
                <a:lnTo>
                  <a:pt x="5472260" y="0"/>
                </a:lnTo>
                <a:lnTo>
                  <a:pt x="5472260" y="5855531"/>
                </a:lnTo>
                <a:lnTo>
                  <a:pt x="0" y="5855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图片 74">
            <a:extLst>
              <a:ext uri="{FF2B5EF4-FFF2-40B4-BE49-F238E27FC236}">
                <a16:creationId xmlns:a16="http://schemas.microsoft.com/office/drawing/2014/main" xmlns="" id="{1E844083-E9B5-EE72-D6D6-B3E209170B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0" y="-95171"/>
            <a:ext cx="1531725" cy="1211615"/>
          </a:xfrm>
          <a:prstGeom prst="rect">
            <a:avLst/>
          </a:prstGeom>
        </p:spPr>
      </p:pic>
      <p:sp>
        <p:nvSpPr>
          <p:cNvPr id="36" name="TextBox 8">
            <a:extLst>
              <a:ext uri="{FF2B5EF4-FFF2-40B4-BE49-F238E27FC236}">
                <a16:creationId xmlns:a16="http://schemas.microsoft.com/office/drawing/2014/main" xmlns="" id="{CDBFEB1F-F0AA-57E5-B991-81E29DA288A2}"/>
              </a:ext>
            </a:extLst>
          </p:cNvPr>
          <p:cNvSpPr txBox="1"/>
          <p:nvPr/>
        </p:nvSpPr>
        <p:spPr>
          <a:xfrm>
            <a:off x="374545" y="1116444"/>
            <a:ext cx="6414262" cy="3980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vấn đề đáng quan tâm trong đời sống xã hội: 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bạn, tình cảm gia đình, mối quan hệ giữa con người với tự nhiên, ô nhiễm môi trường, tinh thần sẻ chia “tương thân tương ái”…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31888C-4B30-D7C5-68B9-5DAF0610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1023" y="10185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664EE2-8CC7-0EEE-53B8-B611EC83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CB9F05-57EC-E1B6-2C86-0C7B1CB3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1CD5176-C9F5-F9A4-C2CD-51277C73D965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xmlns="" id="{ACF368D1-438A-9560-A31A-4D6B7AE470A1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F9BCA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xmlns="" id="{1449A9C8-98BF-D900-9877-76537639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7722B9-355A-8C42-D3E0-D2FEE1876C31}"/>
              </a:ext>
            </a:extLst>
          </p:cNvPr>
          <p:cNvSpPr txBox="1"/>
          <p:nvPr/>
        </p:nvSpPr>
        <p:spPr>
          <a:xfrm>
            <a:off x="2492581" y="2972660"/>
            <a:ext cx="70003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latin typeface="+mj-lt"/>
              </a:rPr>
              <a:t>Hoạt động tìm hiểu cách thức thực hiện kĩ năng thảo luận</a:t>
            </a:r>
            <a:endParaRPr lang="en-SG" sz="60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AF4623-A058-AE10-4CAE-CBFCF280EFD0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BF4C84-524F-8E8F-D214-CE249F42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C96E600B-6213-D805-B9C4-3BBDA461CD8C}"/>
              </a:ext>
            </a:extLst>
          </p:cNvPr>
          <p:cNvSpPr/>
          <p:nvPr/>
        </p:nvSpPr>
        <p:spPr>
          <a:xfrm>
            <a:off x="2221989" y="260203"/>
            <a:ext cx="7813262" cy="999802"/>
          </a:xfrm>
          <a:custGeom>
            <a:avLst/>
            <a:gdLst/>
            <a:ahLst/>
            <a:cxnLst/>
            <a:rect l="l" t="t" r="r" b="b"/>
            <a:pathLst>
              <a:path w="3108095" h="703379">
                <a:moveTo>
                  <a:pt x="0" y="0"/>
                </a:moveTo>
                <a:lnTo>
                  <a:pt x="3108094" y="0"/>
                </a:lnTo>
                <a:lnTo>
                  <a:pt x="3108094" y="703379"/>
                </a:lnTo>
                <a:lnTo>
                  <a:pt x="0" y="70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G" sz="2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F3F9A9-6A33-0FE7-0E6C-6B1DE119E582}"/>
              </a:ext>
            </a:extLst>
          </p:cNvPr>
          <p:cNvSpPr txBox="1"/>
          <p:nvPr/>
        </p:nvSpPr>
        <p:spPr>
          <a:xfrm>
            <a:off x="2592888" y="273680"/>
            <a:ext cx="68978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tìm hiểu cách thức thực hiện kĩ năng thảo luận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C1FFCB-7F42-1304-FB49-024180C55781}"/>
              </a:ext>
            </a:extLst>
          </p:cNvPr>
          <p:cNvGrpSpPr/>
          <p:nvPr/>
        </p:nvGrpSpPr>
        <p:grpSpPr>
          <a:xfrm>
            <a:off x="939248" y="1851949"/>
            <a:ext cx="2753075" cy="5006051"/>
            <a:chOff x="939249" y="2491742"/>
            <a:chExt cx="2225936" cy="4366258"/>
          </a:xfrm>
        </p:grpSpPr>
        <p:sp>
          <p:nvSpPr>
            <p:cNvPr id="2" name="Freeform 13">
              <a:extLst>
                <a:ext uri="{FF2B5EF4-FFF2-40B4-BE49-F238E27FC236}">
                  <a16:creationId xmlns:a16="http://schemas.microsoft.com/office/drawing/2014/main" xmlns="" id="{67E6FE68-4712-64BA-BD5D-668BE3140029}"/>
                </a:ext>
              </a:extLst>
            </p:cNvPr>
            <p:cNvSpPr/>
            <p:nvPr/>
          </p:nvSpPr>
          <p:spPr>
            <a:xfrm>
              <a:off x="939249" y="2491742"/>
              <a:ext cx="640445" cy="581979"/>
            </a:xfrm>
            <a:custGeom>
              <a:avLst/>
              <a:gdLst/>
              <a:ahLst/>
              <a:cxnLst/>
              <a:rect l="l" t="t" r="r" b="b"/>
              <a:pathLst>
                <a:path w="960668" h="872969">
                  <a:moveTo>
                    <a:pt x="0" y="0"/>
                  </a:moveTo>
                  <a:lnTo>
                    <a:pt x="960668" y="0"/>
                  </a:lnTo>
                  <a:lnTo>
                    <a:pt x="960668" y="872969"/>
                  </a:lnTo>
                  <a:lnTo>
                    <a:pt x="0" y="87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xmlns="" id="{4EAFCCDE-091C-F08C-E040-ABD223F4F725}"/>
                </a:ext>
              </a:extLst>
            </p:cNvPr>
            <p:cNvSpPr/>
            <p:nvPr/>
          </p:nvSpPr>
          <p:spPr>
            <a:xfrm>
              <a:off x="2469836" y="4837071"/>
              <a:ext cx="695349" cy="524753"/>
            </a:xfrm>
            <a:custGeom>
              <a:avLst/>
              <a:gdLst/>
              <a:ahLst/>
              <a:cxnLst/>
              <a:rect l="l" t="t" r="r" b="b"/>
              <a:pathLst>
                <a:path w="1043024" h="787130">
                  <a:moveTo>
                    <a:pt x="0" y="0"/>
                  </a:moveTo>
                  <a:lnTo>
                    <a:pt x="1043023" y="0"/>
                  </a:lnTo>
                  <a:lnTo>
                    <a:pt x="1043023" y="787130"/>
                  </a:lnTo>
                  <a:lnTo>
                    <a:pt x="0" y="787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xmlns="" id="{A00466B0-7751-BA18-7A6F-E422C6DC00BB}"/>
                </a:ext>
              </a:extLst>
            </p:cNvPr>
            <p:cNvSpPr txBox="1"/>
            <p:nvPr/>
          </p:nvSpPr>
          <p:spPr>
            <a:xfrm>
              <a:off x="997692" y="2642397"/>
              <a:ext cx="523559" cy="204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B2C5A"/>
                  </a:solidFill>
                  <a:effectLst/>
                  <a:uLnTx/>
                  <a:uFillTx/>
                  <a:latin typeface="Fredoka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xmlns="" id="{82B460A6-9206-BBC4-0BF6-493C183F6FA0}"/>
                </a:ext>
              </a:extLst>
            </p:cNvPr>
            <p:cNvSpPr txBox="1"/>
            <p:nvPr/>
          </p:nvSpPr>
          <p:spPr>
            <a:xfrm>
              <a:off x="2565730" y="4916991"/>
              <a:ext cx="599454" cy="18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4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" b="0" i="0" u="none" strike="noStrike" kern="1200" cap="none" spc="0" normalizeH="0" baseline="0" noProof="0" dirty="0">
                  <a:ln>
                    <a:noFill/>
                  </a:ln>
                  <a:solidFill>
                    <a:srgbClr val="3B2C5A"/>
                  </a:solidFill>
                  <a:effectLst/>
                  <a:uLnTx/>
                  <a:uFillTx/>
                  <a:latin typeface="Fredoka"/>
                  <a:ea typeface="+mn-ea"/>
                  <a:cs typeface="+mn-cs"/>
                </a:rPr>
                <a:t>..........</a:t>
              </a: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CAE31E3B-8354-FD1D-244E-2A5FBAFAEB88}"/>
                </a:ext>
              </a:extLst>
            </p:cNvPr>
            <p:cNvSpPr/>
            <p:nvPr/>
          </p:nvSpPr>
          <p:spPr>
            <a:xfrm>
              <a:off x="1333421" y="2868397"/>
              <a:ext cx="1688815" cy="1639685"/>
            </a:xfrm>
            <a:custGeom>
              <a:avLst/>
              <a:gdLst/>
              <a:ahLst/>
              <a:cxnLst/>
              <a:rect l="l" t="t" r="r" b="b"/>
              <a:pathLst>
                <a:path w="2533222" h="2459528">
                  <a:moveTo>
                    <a:pt x="0" y="0"/>
                  </a:moveTo>
                  <a:lnTo>
                    <a:pt x="2533222" y="0"/>
                  </a:lnTo>
                  <a:lnTo>
                    <a:pt x="2533222" y="2459528"/>
                  </a:lnTo>
                  <a:lnTo>
                    <a:pt x="0" y="2459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35173697-13C3-25AF-ACC9-693087530255}"/>
                </a:ext>
              </a:extLst>
            </p:cNvPr>
            <p:cNvSpPr/>
            <p:nvPr/>
          </p:nvSpPr>
          <p:spPr>
            <a:xfrm flipH="1">
              <a:off x="1051347" y="5163349"/>
              <a:ext cx="1688815" cy="1694651"/>
            </a:xfrm>
            <a:custGeom>
              <a:avLst/>
              <a:gdLst/>
              <a:ahLst/>
              <a:cxnLst/>
              <a:rect l="l" t="t" r="r" b="b"/>
              <a:pathLst>
                <a:path w="2439722" h="2503446">
                  <a:moveTo>
                    <a:pt x="2439722" y="0"/>
                  </a:moveTo>
                  <a:lnTo>
                    <a:pt x="0" y="0"/>
                  </a:lnTo>
                  <a:lnTo>
                    <a:pt x="0" y="2503446"/>
                  </a:lnTo>
                  <a:lnTo>
                    <a:pt x="2439722" y="2503446"/>
                  </a:lnTo>
                  <a:lnTo>
                    <a:pt x="2439722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C55A015-7FEC-CDEC-72AB-CF5EE1199654}"/>
              </a:ext>
            </a:extLst>
          </p:cNvPr>
          <p:cNvGrpSpPr/>
          <p:nvPr/>
        </p:nvGrpSpPr>
        <p:grpSpPr>
          <a:xfrm>
            <a:off x="3692322" y="1373794"/>
            <a:ext cx="8021257" cy="5210526"/>
            <a:chOff x="0" y="0"/>
            <a:chExt cx="9942739" cy="5850937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xmlns="" id="{6BB49689-1E32-3A30-A0ED-22DB6502971A}"/>
                </a:ext>
              </a:extLst>
            </p:cNvPr>
            <p:cNvSpPr/>
            <p:nvPr/>
          </p:nvSpPr>
          <p:spPr>
            <a:xfrm>
              <a:off x="569114" y="333751"/>
              <a:ext cx="9001527" cy="5517186"/>
            </a:xfrm>
            <a:custGeom>
              <a:avLst/>
              <a:gdLst/>
              <a:ahLst/>
              <a:cxnLst/>
              <a:rect l="l" t="t" r="r" b="b"/>
              <a:pathLst>
                <a:path w="9001527" h="5517186">
                  <a:moveTo>
                    <a:pt x="0" y="0"/>
                  </a:moveTo>
                  <a:lnTo>
                    <a:pt x="9001528" y="0"/>
                  </a:lnTo>
                  <a:lnTo>
                    <a:pt x="9001528" y="5517186"/>
                  </a:lnTo>
                  <a:lnTo>
                    <a:pt x="0" y="5517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xmlns="" id="{15602D69-A517-0114-7F90-EFE4EA0F0985}"/>
                </a:ext>
              </a:extLst>
            </p:cNvPr>
            <p:cNvSpPr/>
            <p:nvPr/>
          </p:nvSpPr>
          <p:spPr>
            <a:xfrm flipH="1">
              <a:off x="0" y="0"/>
              <a:ext cx="1792309" cy="1478655"/>
            </a:xfrm>
            <a:custGeom>
              <a:avLst/>
              <a:gdLst/>
              <a:ahLst/>
              <a:cxnLst/>
              <a:rect l="l" t="t" r="r" b="b"/>
              <a:pathLst>
                <a:path w="1792309" h="1478655">
                  <a:moveTo>
                    <a:pt x="1792309" y="0"/>
                  </a:moveTo>
                  <a:lnTo>
                    <a:pt x="0" y="0"/>
                  </a:lnTo>
                  <a:lnTo>
                    <a:pt x="0" y="1478655"/>
                  </a:lnTo>
                  <a:lnTo>
                    <a:pt x="1792309" y="1478655"/>
                  </a:lnTo>
                  <a:lnTo>
                    <a:pt x="179230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7DFD9BA8-6017-66DD-F8E8-6034248D7308}"/>
                </a:ext>
              </a:extLst>
            </p:cNvPr>
            <p:cNvSpPr/>
            <p:nvPr/>
          </p:nvSpPr>
          <p:spPr>
            <a:xfrm rot="1656729">
              <a:off x="8545825" y="3313361"/>
              <a:ext cx="1396914" cy="1803527"/>
            </a:xfrm>
            <a:custGeom>
              <a:avLst/>
              <a:gdLst/>
              <a:ahLst/>
              <a:cxnLst/>
              <a:rect l="l" t="t" r="r" b="b"/>
              <a:pathLst>
                <a:path w="1396914" h="1803527">
                  <a:moveTo>
                    <a:pt x="0" y="0"/>
                  </a:moveTo>
                  <a:lnTo>
                    <a:pt x="1396914" y="0"/>
                  </a:lnTo>
                  <a:lnTo>
                    <a:pt x="1396914" y="1803528"/>
                  </a:lnTo>
                  <a:lnTo>
                    <a:pt x="0" y="1803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6624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D891AD-D5AA-2558-F8FC-319128CBE44E}"/>
              </a:ext>
            </a:extLst>
          </p:cNvPr>
          <p:cNvSpPr txBox="1"/>
          <p:nvPr/>
        </p:nvSpPr>
        <p:spPr>
          <a:xfrm>
            <a:off x="4835301" y="2646276"/>
            <a:ext cx="60940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Vẽ sơ đồ tóm tắt quy trình thực hiện cuộc thảo luận về một vấn đề trong đời sống.</a:t>
            </a:r>
            <a:endParaRPr lang="en-SG" sz="4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62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D67A8-AFDD-74E3-5CBA-77951F9B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CC8411A-B779-F37A-A91B-C52C242A6C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2A16151-7E18-8941-1055-FEADAE5E6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B7A89D8-9925-DCF8-ADFD-C4F8F523A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6667" r="73889"/>
            <a:stretch/>
          </p:blipFill>
          <p:spPr>
            <a:xfrm>
              <a:off x="4639733" y="118534"/>
              <a:ext cx="3183467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E80A46-9E52-94E1-AE70-F3CA7988042F}"/>
              </a:ext>
            </a:extLst>
          </p:cNvPr>
          <p:cNvSpPr txBox="1"/>
          <p:nvPr/>
        </p:nvSpPr>
        <p:spPr>
          <a:xfrm>
            <a:off x="4318000" y="252568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 ĐỒ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FF87B4B-2D27-E658-7B89-73FAD1D8D72F}"/>
              </a:ext>
            </a:extLst>
          </p:cNvPr>
          <p:cNvSpPr/>
          <p:nvPr/>
        </p:nvSpPr>
        <p:spPr>
          <a:xfrm>
            <a:off x="201998" y="986581"/>
            <a:ext cx="4503612" cy="5840567"/>
          </a:xfrm>
          <a:prstGeom prst="roundRect">
            <a:avLst>
              <a:gd name="adj" fmla="val 617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bị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Thành lập nhóm và phân công nhiệm vụ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định đề tài thảo luận nhóm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hống nhất mục tiêu, thời gian thảo luận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định đối tượng người nghe, cách nói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thảo luận, dự kiến các ý kiến trái chiều và ý kiến khi thảo luận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09A5240-F3A2-89BC-00AB-652A72370A45}"/>
              </a:ext>
            </a:extLst>
          </p:cNvPr>
          <p:cNvSpPr/>
          <p:nvPr/>
        </p:nvSpPr>
        <p:spPr>
          <a:xfrm>
            <a:off x="5433182" y="986581"/>
            <a:ext cx="3091635" cy="5840567"/>
          </a:xfrm>
          <a:prstGeom prst="roundRect">
            <a:avLst>
              <a:gd name="adj" fmla="val 617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(thảo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nhóm nhỏ và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giữa các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nhóm)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Trình bày ý kiến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Phản hồi ý kiến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Thống nhất ý kiến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D8D98C1-6591-B906-F93F-63066CC6273F}"/>
              </a:ext>
            </a:extLst>
          </p:cNvPr>
          <p:cNvSpPr/>
          <p:nvPr/>
        </p:nvSpPr>
        <p:spPr>
          <a:xfrm>
            <a:off x="9244208" y="986581"/>
            <a:ext cx="2818355" cy="5840567"/>
          </a:xfrm>
          <a:prstGeom prst="roundRect">
            <a:avLst>
              <a:gd name="adj" fmla="val 617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ngẫm và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kinh nghiệm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 ra những điều đã làm tốt trong cuộc thảo luận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Rút ra được bài học để lần sau thảo luận đạt hiệu quả cao hơn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335329C5-6B7A-E57A-5105-9B5EF92F518B}"/>
              </a:ext>
            </a:extLst>
          </p:cNvPr>
          <p:cNvSpPr/>
          <p:nvPr/>
        </p:nvSpPr>
        <p:spPr>
          <a:xfrm>
            <a:off x="4835048" y="3231567"/>
            <a:ext cx="481426" cy="1008443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SG" sz="40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3318DD5D-CF13-F830-F3B9-65191291837C}"/>
              </a:ext>
            </a:extLst>
          </p:cNvPr>
          <p:cNvSpPr/>
          <p:nvPr/>
        </p:nvSpPr>
        <p:spPr>
          <a:xfrm>
            <a:off x="8706289" y="3231567"/>
            <a:ext cx="408482" cy="1008443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SG" sz="4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8B1DE84-9E07-D63D-4E1F-04B77A169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578" b="44286"/>
          <a:stretch/>
        </p:blipFill>
        <p:spPr>
          <a:xfrm>
            <a:off x="5849655" y="4986952"/>
            <a:ext cx="2463852" cy="18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517E5F-36A2-A04D-4CDE-90B1FE65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943156-1390-A911-2053-02048B0B2E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069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327D56-0085-F64C-BF09-5D68F517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378005-FC59-28F2-4233-2D34DED5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E726843-DE66-9C26-9135-D7DBE5AB9BD6}"/>
              </a:ext>
            </a:extLst>
          </p:cNvPr>
          <p:cNvGrpSpPr/>
          <p:nvPr/>
        </p:nvGrpSpPr>
        <p:grpSpPr>
          <a:xfrm>
            <a:off x="4510599" y="1"/>
            <a:ext cx="2306890" cy="2349661"/>
            <a:chOff x="1214509" y="294991"/>
            <a:chExt cx="1852779" cy="1992865"/>
          </a:xfrm>
        </p:grpSpPr>
        <p:sp>
          <p:nvSpPr>
            <p:cNvPr id="7" name="椭圆 12">
              <a:extLst>
                <a:ext uri="{FF2B5EF4-FFF2-40B4-BE49-F238E27FC236}">
                  <a16:creationId xmlns:a16="http://schemas.microsoft.com/office/drawing/2014/main" xmlns="" id="{5C8C04E2-73DC-9DF3-A235-75A92260A1F3}"/>
                </a:ext>
              </a:extLst>
            </p:cNvPr>
            <p:cNvSpPr/>
            <p:nvPr/>
          </p:nvSpPr>
          <p:spPr>
            <a:xfrm>
              <a:off x="1742557" y="963126"/>
              <a:ext cx="1324731" cy="1324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dirty="0">
                  <a:solidFill>
                    <a:srgbClr val="4F9BCA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Arial"/>
                  <a:sym typeface="Arial"/>
                </a:rPr>
                <a:t>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9BCA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Arial"/>
                <a:sym typeface="Arial"/>
              </a:endParaRPr>
            </a:p>
          </p:txBody>
        </p:sp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xmlns="" id="{83627F1B-E976-0597-1345-F7C98BEC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4381">
              <a:off x="1214509" y="294991"/>
              <a:ext cx="1850385" cy="18503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C3A6-B913-4517-9EE2-1387B46273C2}"/>
              </a:ext>
            </a:extLst>
          </p:cNvPr>
          <p:cNvSpPr txBox="1"/>
          <p:nvPr/>
        </p:nvSpPr>
        <p:spPr>
          <a:xfrm>
            <a:off x="2492581" y="2849326"/>
            <a:ext cx="70003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latin typeface="+mj-lt"/>
              </a:rPr>
              <a:t>Hoạt động chuẩn bị trước thảo luận</a:t>
            </a:r>
            <a:endParaRPr lang="en-SG" sz="6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DFB8C9-C1A5-F66D-3925-F52578C8A8A0}"/>
              </a:ext>
            </a:extLst>
          </p:cNvPr>
          <p:cNvSpPr/>
          <p:nvPr/>
        </p:nvSpPr>
        <p:spPr>
          <a:xfrm>
            <a:off x="8875467" y="1469985"/>
            <a:ext cx="974589" cy="983848"/>
          </a:xfrm>
          <a:prstGeom prst="rect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orld Literature Theme by Slidesgo">
  <a:themeElements>
    <a:clrScheme name="Simple Light">
      <a:dk1>
        <a:srgbClr val="66241B"/>
      </a:dk1>
      <a:lt1>
        <a:srgbClr val="FFFCEC"/>
      </a:lt1>
      <a:dk2>
        <a:srgbClr val="FD4C20"/>
      </a:dk2>
      <a:lt2>
        <a:srgbClr val="FFEACD"/>
      </a:lt2>
      <a:accent1>
        <a:srgbClr val="FFFFFF"/>
      </a:accent1>
      <a:accent2>
        <a:srgbClr val="55C2BC"/>
      </a:accent2>
      <a:accent3>
        <a:srgbClr val="FFC82A"/>
      </a:accent3>
      <a:accent4>
        <a:srgbClr val="FEC5AA"/>
      </a:accent4>
      <a:accent5>
        <a:srgbClr val="9F90EB"/>
      </a:accent5>
      <a:accent6>
        <a:srgbClr val="AA8F02"/>
      </a:accent6>
      <a:hlink>
        <a:srgbClr val="6624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efi12gr">
      <a:majorFont>
        <a:latin typeface="字魂73号-江南手书" panose="020F0302020204030204"/>
        <a:ea typeface="字魂73号-江南手书"/>
        <a:cs typeface="Arial"/>
      </a:majorFont>
      <a:minorFont>
        <a:latin typeface="字魂73号-江南手书" panose="020F0302020204030204"/>
        <a:ea typeface="字魂73号-江南手书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709</Words>
  <Application>Microsoft Office PowerPoint</Application>
  <PresentationFormat>Widescreen</PresentationFormat>
  <Paragraphs>94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9" baseType="lpstr">
      <vt:lpstr>微软雅黑</vt:lpstr>
      <vt:lpstr>宋体</vt:lpstr>
      <vt:lpstr>SimSun-ExtB</vt:lpstr>
      <vt:lpstr>Akatab</vt:lpstr>
      <vt:lpstr>Aptos</vt:lpstr>
      <vt:lpstr>Aptos Display</vt:lpstr>
      <vt:lpstr>Arial</vt:lpstr>
      <vt:lpstr>Bebas Neue</vt:lpstr>
      <vt:lpstr>Calibri</vt:lpstr>
      <vt:lpstr>Fredoka</vt:lpstr>
      <vt:lpstr>Josefin Sans</vt:lpstr>
      <vt:lpstr>Montserrat</vt:lpstr>
      <vt:lpstr>Montserrat Medium</vt:lpstr>
      <vt:lpstr>Nunito Light</vt:lpstr>
      <vt:lpstr>Reggae One</vt:lpstr>
      <vt:lpstr>Source Han Sans SC</vt:lpstr>
      <vt:lpstr>Tajawal Medium</vt:lpstr>
      <vt:lpstr>Times New Roman</vt:lpstr>
      <vt:lpstr>Wingdings</vt:lpstr>
      <vt:lpstr>字魂59号-创粗黑</vt:lpstr>
      <vt:lpstr>字魂73号-江南手书</vt:lpstr>
      <vt:lpstr>字魂95号-手刻宋</vt:lpstr>
      <vt:lpstr>思源黑体 CN Heavy</vt:lpstr>
      <vt:lpstr>等线</vt:lpstr>
      <vt:lpstr>1_Office Theme</vt:lpstr>
      <vt:lpstr>2_Office Theme</vt:lpstr>
      <vt:lpstr>World Literature Theme by Slidesgo</vt:lpstr>
      <vt:lpstr>1_Office 主题​​</vt:lpstr>
      <vt:lpstr>1_Career Day for Elementary Students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Chà Nguyễn</dc:creator>
  <cp:lastModifiedBy>Admin</cp:lastModifiedBy>
  <cp:revision>5</cp:revision>
  <dcterms:created xsi:type="dcterms:W3CDTF">2025-02-05T16:36:04Z</dcterms:created>
  <dcterms:modified xsi:type="dcterms:W3CDTF">2025-03-03T11:43:31Z</dcterms:modified>
</cp:coreProperties>
</file>