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71" r:id="rId3"/>
    <p:sldId id="256" r:id="rId4"/>
    <p:sldId id="302" r:id="rId5"/>
    <p:sldId id="274" r:id="rId6"/>
    <p:sldId id="260" r:id="rId7"/>
    <p:sldId id="398" r:id="rId8"/>
    <p:sldId id="399" r:id="rId9"/>
    <p:sldId id="400" r:id="rId10"/>
    <p:sldId id="402" r:id="rId11"/>
    <p:sldId id="401" r:id="rId12"/>
    <p:sldId id="324" r:id="rId13"/>
    <p:sldId id="316" r:id="rId14"/>
    <p:sldId id="389" r:id="rId15"/>
    <p:sldId id="390" r:id="rId16"/>
    <p:sldId id="391" r:id="rId17"/>
    <p:sldId id="283" r:id="rId18"/>
    <p:sldId id="313" r:id="rId19"/>
    <p:sldId id="348" r:id="rId20"/>
    <p:sldId id="394" r:id="rId21"/>
    <p:sldId id="403" r:id="rId22"/>
    <p:sldId id="404" r:id="rId23"/>
    <p:sldId id="397" r:id="rId24"/>
    <p:sldId id="405" r:id="rId25"/>
    <p:sldId id="406"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6648"/>
    <a:srgbClr val="F16649"/>
    <a:srgbClr val="6D9FB1"/>
    <a:srgbClr val="FBE5D6"/>
    <a:srgbClr val="FFFFFF"/>
    <a:srgbClr val="525593"/>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67" d="100"/>
          <a:sy n="67" d="100"/>
        </p:scale>
        <p:origin x="11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0763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10809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hyperlink" Target="https://www.onlinewebfonts.com/icon/554849"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hyperlink" Target="https://www.onlinewebfonts.com/icon/6796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openclipart.org/detail/170087/calendar" TargetMode="External"/><Relationship Id="rId13" Type="http://schemas.openxmlformats.org/officeDocument/2006/relationships/hyperlink" Target="https://www.onlinewebfonts.com/icon/554849" TargetMode="External"/><Relationship Id="rId3" Type="http://schemas.openxmlformats.org/officeDocument/2006/relationships/hyperlink" Target="https://clipground.com/too-much-homework-clipart.html" TargetMode="External"/><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0.xml"/><Relationship Id="rId6" Type="http://schemas.openxmlformats.org/officeDocument/2006/relationships/hyperlink" Target="https://blog.mycoughdrop.com/aacroutine/" TargetMode="External"/><Relationship Id="rId11" Type="http://schemas.openxmlformats.org/officeDocument/2006/relationships/image" Target="../media/image13.png"/><Relationship Id="rId5" Type="http://schemas.microsoft.com/office/2007/relationships/hdphoto" Target="../media/hdphoto3.wdp"/><Relationship Id="rId10" Type="http://schemas.openxmlformats.org/officeDocument/2006/relationships/hyperlink" Target="https://clipground.com/passing-clipart.html" TargetMode="External"/><Relationship Id="rId4" Type="http://schemas.openxmlformats.org/officeDocument/2006/relationships/image" Target="../media/image6.pn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lipground.com/too-much-homework-clipart.html" TargetMode="External"/><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blog.mycoughdrop.com/aacroutine/" TargetMode="Externa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lipground.com/passing-clipart.html" TargetMode="External"/><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onlinewebfonts.com/icon/554849"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audio" Target="../media/media1.mp3"/><Relationship Id="rId3" Type="http://schemas.microsoft.com/office/2007/relationships/media" Target="../media/media3.mp3"/><Relationship Id="rId7" Type="http://schemas.microsoft.com/office/2007/relationships/media" Target="../media/media1.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5.png"/><Relationship Id="rId5" Type="http://schemas.microsoft.com/office/2007/relationships/media" Target="../media/media2.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too-much-homework-clipart.html"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openclipart.org/detail/170087/calenda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passing-clipart.html"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loonylabs.org/2021/05/02/the-first-major-deadlin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508504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MIMZIINE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MINIMIZE</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89E3AE6-A97A-DD81-EE90-8D084A9AF9D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79677" y="2292937"/>
            <a:ext cx="3627837" cy="3627837"/>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BE89C79-82EB-7E88-B13B-821EA6C444F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911944" y="2625204"/>
            <a:ext cx="302320" cy="302320"/>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5573E8-F7D3-6D8F-9A7A-E953A81E9141}"/>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id="{36FFCC3C-B009-BB65-AFB2-B087CBE5C6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2333" y="1291838"/>
            <a:ext cx="2914047" cy="2185535"/>
          </a:xfrm>
          <a:prstGeom prst="rect">
            <a:avLst/>
          </a:prstGeom>
        </p:spPr>
      </p:pic>
      <p:sp>
        <p:nvSpPr>
          <p:cNvPr id="21" name="Rectangle: Rounded Corners 20">
            <a:extLst>
              <a:ext uri="{FF2B5EF4-FFF2-40B4-BE49-F238E27FC236}">
                <a16:creationId xmlns:a16="http://schemas.microsoft.com/office/drawing/2014/main" id="{FF68BE66-40F5-EC69-1AF6-4C5081C63590}"/>
              </a:ext>
            </a:extLst>
          </p:cNvPr>
          <p:cNvSpPr/>
          <p:nvPr/>
        </p:nvSpPr>
        <p:spPr>
          <a:xfrm>
            <a:off x="1177568" y="3071100"/>
            <a:ext cx="2914047"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SCHOOLWORK </a:t>
            </a:r>
          </a:p>
        </p:txBody>
      </p:sp>
      <p:pic>
        <p:nvPicPr>
          <p:cNvPr id="11" name="Picture 10" descr="A child doing different activities&#10;&#10;Description automatically generated">
            <a:extLst>
              <a:ext uri="{FF2B5EF4-FFF2-40B4-BE49-F238E27FC236}">
                <a16:creationId xmlns:a16="http://schemas.microsoft.com/office/drawing/2014/main" id="{CF6D719D-F990-C7A2-491B-7EAF062A41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t="1" b="8097"/>
          <a:stretch/>
        </p:blipFill>
        <p:spPr>
          <a:xfrm>
            <a:off x="4958373" y="1148717"/>
            <a:ext cx="2408992" cy="2391015"/>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id="{DD45F751-A526-D7CF-B3EE-878E05AE6B3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479358" y="1179896"/>
            <a:ext cx="2716954" cy="2328656"/>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id="{D9BB6592-DD81-6BB0-6563-AE26B967979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77569" y="3915592"/>
            <a:ext cx="2585620" cy="2890429"/>
          </a:xfrm>
          <a:prstGeom prst="rect">
            <a:avLst/>
          </a:prstGeom>
        </p:spPr>
      </p:pic>
      <p:pic>
        <p:nvPicPr>
          <p:cNvPr id="16" name="Picture 15">
            <a:extLst>
              <a:ext uri="{FF2B5EF4-FFF2-40B4-BE49-F238E27FC236}">
                <a16:creationId xmlns:a16="http://schemas.microsoft.com/office/drawing/2014/main" id="{08D9D455-594D-601B-2BE7-B9CDF8D09988}"/>
              </a:ext>
            </a:extLst>
          </p:cNvPr>
          <p:cNvPicPr>
            <a:picLocks noChangeAspect="1"/>
          </p:cNvPicPr>
          <p:nvPr/>
        </p:nvPicPr>
        <p:blipFill>
          <a:blip r:embed="rId11"/>
          <a:stretch>
            <a:fillRect/>
          </a:stretch>
        </p:blipFill>
        <p:spPr>
          <a:xfrm>
            <a:off x="4658919" y="3915592"/>
            <a:ext cx="3293929" cy="216516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96E9136-8549-2202-B512-65211EC02F4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848579" y="3915592"/>
            <a:ext cx="2027456" cy="2027456"/>
          </a:xfrm>
          <a:prstGeom prst="rect">
            <a:avLst/>
          </a:prstGeom>
        </p:spPr>
      </p:pic>
      <p:sp>
        <p:nvSpPr>
          <p:cNvPr id="18" name="Rectangle: Rounded Corners 17">
            <a:extLst>
              <a:ext uri="{FF2B5EF4-FFF2-40B4-BE49-F238E27FC236}">
                <a16:creationId xmlns:a16="http://schemas.microsoft.com/office/drawing/2014/main" id="{4A104AD9-28AF-A903-07BB-0A34FB031BB1}"/>
              </a:ext>
            </a:extLst>
          </p:cNvPr>
          <p:cNvSpPr/>
          <p:nvPr/>
        </p:nvSpPr>
        <p:spPr>
          <a:xfrm>
            <a:off x="8479358" y="618572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MINIMIZE </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415114" y="316247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CALENDAR </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ROUTINE </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5097927" y="634755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DEADLINE </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SUBMIT </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44975" y="3846475"/>
            <a:ext cx="5030933" cy="1107996"/>
          </a:xfrm>
          <a:prstGeom prst="rect">
            <a:avLst/>
          </a:prstGeom>
        </p:spPr>
        <p:txBody>
          <a:bodyPr wrap="square">
            <a:spAutoFit/>
          </a:bodyPr>
          <a:lstStyle/>
          <a:p>
            <a:pPr lvl="0" algn="ctr"/>
            <a:r>
              <a:rPr lang="en-US" sz="6600" dirty="0" err="1"/>
              <a:t>việc</a:t>
            </a:r>
            <a:r>
              <a:rPr lang="en-US" sz="6600" dirty="0"/>
              <a:t> </a:t>
            </a:r>
            <a:r>
              <a:rPr lang="en-US" sz="6600" dirty="0" err="1"/>
              <a:t>học</a:t>
            </a:r>
            <a:r>
              <a:rPr lang="en-US" sz="6600" dirty="0"/>
              <a:t> </a:t>
            </a:r>
            <a:r>
              <a:rPr lang="en-US" sz="6600" dirty="0" err="1"/>
              <a:t>tập</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skuːl.wɝːk</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child sitting in front of a pile of books&#10;&#10;Description automatically generated">
            <a:extLst>
              <a:ext uri="{FF2B5EF4-FFF2-40B4-BE49-F238E27FC236}">
                <a16:creationId xmlns:a16="http://schemas.microsoft.com/office/drawing/2014/main" id="{4224401A-AA21-644B-2FC5-013DA2B40A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52313" y="1857444"/>
            <a:ext cx="4806734" cy="3605050"/>
          </a:xfrm>
          <a:prstGeom prst="rect">
            <a:avLst/>
          </a:prstGeom>
        </p:spPr>
      </p:pic>
      <p:pic>
        <p:nvPicPr>
          <p:cNvPr id="4" name="schoolwork">
            <a:hlinkClick r:id="" action="ppaction://media"/>
            <a:extLst>
              <a:ext uri="{FF2B5EF4-FFF2-40B4-BE49-F238E27FC236}">
                <a16:creationId xmlns:a16="http://schemas.microsoft.com/office/drawing/2014/main"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192" y="2928003"/>
            <a:ext cx="926488" cy="926488"/>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783171" y="40439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hàng</a:t>
            </a:r>
            <a:r>
              <a:rPr lang="en-US" sz="4800" dirty="0"/>
              <a:t> </a:t>
            </a:r>
            <a:r>
              <a:rPr lang="en-US" sz="4800" dirty="0" err="1"/>
              <a:t>ngày</a:t>
            </a:r>
            <a:r>
              <a:rPr lang="en-US" sz="4800" dirty="0"/>
              <a:t>)</a:t>
            </a:r>
            <a:endParaRPr lang="en-US" sz="6600" dirty="0"/>
          </a:p>
        </p:txBody>
      </p:sp>
      <p:sp>
        <p:nvSpPr>
          <p:cNvPr id="2" name="Rectangle 1"/>
          <p:cNvSpPr/>
          <p:nvPr/>
        </p:nvSpPr>
        <p:spPr>
          <a:xfrm>
            <a:off x="2049352" y="3013501"/>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hild doing different activities&#10;&#10;Description automatically generated">
            <a:extLst>
              <a:ext uri="{FF2B5EF4-FFF2-40B4-BE49-F238E27FC236}">
                <a16:creationId xmlns:a16="http://schemas.microsoft.com/office/drawing/2014/main" id="{B152B6AF-E4F5-4A48-B102-DC07E2A67A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t="1" b="8097"/>
          <a:stretch/>
        </p:blipFill>
        <p:spPr>
          <a:xfrm>
            <a:off x="6649320" y="1628060"/>
            <a:ext cx="4681281" cy="4646348"/>
          </a:xfrm>
          <a:prstGeom prst="rect">
            <a:avLst/>
          </a:prstGeom>
        </p:spPr>
      </p:pic>
      <p:pic>
        <p:nvPicPr>
          <p:cNvPr id="4" name="routine">
            <a:hlinkClick r:id="" action="ppaction://media"/>
            <a:extLst>
              <a:ext uri="{FF2B5EF4-FFF2-40B4-BE49-F238E27FC236}">
                <a16:creationId xmlns:a16="http://schemas.microsoft.com/office/drawing/2014/main"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5163" y="1785305"/>
            <a:ext cx="853895" cy="853895"/>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person holding papers&#10;&#10;Description automatically generated">
            <a:extLst>
              <a:ext uri="{FF2B5EF4-FFF2-40B4-BE49-F238E27FC236}">
                <a16:creationId xmlns:a16="http://schemas.microsoft.com/office/drawing/2014/main" id="{47AC041F-5F9F-0D69-DDFB-2A558EC6AF6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35606" y="1528724"/>
            <a:ext cx="4118500" cy="4604015"/>
          </a:xfrm>
          <a:prstGeom prst="rect">
            <a:avLst/>
          </a:prstGeom>
        </p:spPr>
      </p:pic>
      <p:pic>
        <p:nvPicPr>
          <p:cNvPr id="4" name="submit">
            <a:hlinkClick r:id="" action="ppaction://media"/>
            <a:extLst>
              <a:ext uri="{FF2B5EF4-FFF2-40B4-BE49-F238E27FC236}">
                <a16:creationId xmlns:a16="http://schemas.microsoft.com/office/drawing/2014/main"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51" y="2017041"/>
            <a:ext cx="751697" cy="751697"/>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0" y="1528724"/>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minimize</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312458" y="3970348"/>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483871" y="2921809"/>
            <a:ext cx="37080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7EDA936-4774-9DD3-4F03-427043A8F1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9871" y="2019210"/>
            <a:ext cx="487363" cy="487363"/>
          </a:xfrm>
          <a:prstGeom prst="rect">
            <a:avLst/>
          </a:prstGeom>
        </p:spPr>
      </p:pic>
    </p:spTree>
    <p:extLst>
      <p:ext uri="{BB962C8B-B14F-4D97-AF65-F5344CB8AC3E}">
        <p14:creationId xmlns:p14="http://schemas.microsoft.com/office/powerpoint/2010/main" val="2095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17624516"/>
              </p:ext>
            </p:extLst>
          </p:nvPr>
        </p:nvGraphicFramePr>
        <p:xfrm>
          <a:off x="1022555" y="1105744"/>
          <a:ext cx="10953135" cy="4669548"/>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schoolwork (n)</a:t>
                      </a: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skuːl.wɝːk</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routine (n)</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ru</a:t>
                      </a:r>
                      <a:r>
                        <a:rPr lang="en-US" sz="3200" b="1" dirty="0">
                          <a:solidFill>
                            <a:schemeClr val="accent5">
                              <a:lumMod val="50000"/>
                            </a:schemeClr>
                          </a:solidFill>
                        </a:rPr>
                        <a:t>ːˈ</a:t>
                      </a:r>
                      <a:r>
                        <a:rPr lang="en-US" sz="3200" b="1" dirty="0" err="1">
                          <a:solidFill>
                            <a:schemeClr val="accent5">
                              <a:lumMod val="50000"/>
                            </a:schemeClr>
                          </a:solidFill>
                        </a:rPr>
                        <a:t>tiːn</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hàng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submit (v)</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səbˈmɪt</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val="42622122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4. minimize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mɪn.ɪ.maɪz</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val="66342167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8" name="minimize">
            <a:hlinkClick r:id="" action="ppaction://media"/>
            <a:extLst>
              <a:ext uri="{FF2B5EF4-FFF2-40B4-BE49-F238E27FC236}">
                <a16:creationId xmlns:a16="http://schemas.microsoft.com/office/drawing/2014/main"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31088" y="4924707"/>
            <a:ext cx="487363" cy="487363"/>
          </a:xfrm>
          <a:prstGeom prst="rect">
            <a:avLst/>
          </a:prstGeom>
        </p:spPr>
      </p:pic>
      <p:pic>
        <p:nvPicPr>
          <p:cNvPr id="9" name="submit">
            <a:hlinkClick r:id="" action="ppaction://media"/>
            <a:extLst>
              <a:ext uri="{FF2B5EF4-FFF2-40B4-BE49-F238E27FC236}">
                <a16:creationId xmlns:a16="http://schemas.microsoft.com/office/drawing/2014/main"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87091" y="3930869"/>
            <a:ext cx="487363" cy="487363"/>
          </a:xfrm>
          <a:prstGeom prst="rect">
            <a:avLst/>
          </a:prstGeom>
        </p:spPr>
      </p:pic>
      <p:pic>
        <p:nvPicPr>
          <p:cNvPr id="20" name="routine">
            <a:hlinkClick r:id="" action="ppaction://media"/>
            <a:extLst>
              <a:ext uri="{FF2B5EF4-FFF2-40B4-BE49-F238E27FC236}">
                <a16:creationId xmlns:a16="http://schemas.microsoft.com/office/drawing/2014/main"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70679" y="2927131"/>
            <a:ext cx="487363" cy="487363"/>
          </a:xfrm>
          <a:prstGeom prst="rect">
            <a:avLst/>
          </a:prstGeom>
        </p:spPr>
      </p:pic>
      <p:pic>
        <p:nvPicPr>
          <p:cNvPr id="21" name="schoolwork">
            <a:hlinkClick r:id="" action="ppaction://media"/>
            <a:extLst>
              <a:ext uri="{FF2B5EF4-FFF2-40B4-BE49-F238E27FC236}">
                <a16:creationId xmlns:a16="http://schemas.microsoft.com/office/drawing/2014/main"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87091" y="203254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157B-F3AA-4982-ABE6-3587D44D48AC}"/>
              </a:ext>
            </a:extLst>
          </p:cNvPr>
          <p:cNvPicPr>
            <a:picLocks noChangeAspect="1"/>
          </p:cNvPicPr>
          <p:nvPr/>
        </p:nvPicPr>
        <p:blipFill>
          <a:blip r:embed="rId5"/>
          <a:stretch>
            <a:fillRect/>
          </a:stretch>
        </p:blipFill>
        <p:spPr>
          <a:xfrm>
            <a:off x="99334" y="2297252"/>
            <a:ext cx="5597112" cy="1988821"/>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Rectangle 7">
            <a:extLst>
              <a:ext uri="{FF2B5EF4-FFF2-40B4-BE49-F238E27FC236}">
                <a16:creationId xmlns:a16="http://schemas.microsoft.com/office/drawing/2014/main" id="{645DA99A-077E-5636-F7EF-F02B7A40B7ED}"/>
              </a:ext>
            </a:extLst>
          </p:cNvPr>
          <p:cNvSpPr/>
          <p:nvPr/>
        </p:nvSpPr>
        <p:spPr>
          <a:xfrm>
            <a:off x="3222102" y="2338950"/>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B</a:t>
            </a:r>
          </a:p>
        </p:txBody>
      </p:sp>
      <p:sp>
        <p:nvSpPr>
          <p:cNvPr id="9" name="Rectangle 8">
            <a:extLst>
              <a:ext uri="{FF2B5EF4-FFF2-40B4-BE49-F238E27FC236}">
                <a16:creationId xmlns:a16="http://schemas.microsoft.com/office/drawing/2014/main" id="{737BB484-8FA5-8D4B-C965-ECF8F4BB7363}"/>
              </a:ext>
            </a:extLst>
          </p:cNvPr>
          <p:cNvSpPr/>
          <p:nvPr/>
        </p:nvSpPr>
        <p:spPr>
          <a:xfrm>
            <a:off x="3210910" y="2826790"/>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A</a:t>
            </a:r>
          </a:p>
        </p:txBody>
      </p:sp>
      <p:sp>
        <p:nvSpPr>
          <p:cNvPr id="10" name="Rectangle 9">
            <a:extLst>
              <a:ext uri="{FF2B5EF4-FFF2-40B4-BE49-F238E27FC236}">
                <a16:creationId xmlns:a16="http://schemas.microsoft.com/office/drawing/2014/main" id="{236A7E2A-FF05-F49E-8627-E325258EE952}"/>
              </a:ext>
            </a:extLst>
          </p:cNvPr>
          <p:cNvSpPr/>
          <p:nvPr/>
        </p:nvSpPr>
        <p:spPr>
          <a:xfrm>
            <a:off x="3210910" y="3304822"/>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a:t>
            </a:r>
          </a:p>
        </p:txBody>
      </p:sp>
      <p:pic>
        <p:nvPicPr>
          <p:cNvPr id="13" name="018">
            <a:hlinkClick r:id="" action="ppaction://media"/>
            <a:extLst>
              <a:ext uri="{FF2B5EF4-FFF2-40B4-BE49-F238E27FC236}">
                <a16:creationId xmlns:a16="http://schemas.microsoft.com/office/drawing/2014/main" id="{9369E060-F88C-9874-55EE-654870B66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014" y="1450939"/>
            <a:ext cx="656171" cy="656171"/>
          </a:xfrm>
          <a:prstGeom prst="rect">
            <a:avLst/>
          </a:prstGeom>
        </p:spPr>
      </p:pic>
      <p:pic>
        <p:nvPicPr>
          <p:cNvPr id="2" name="Picture 1">
            <a:extLst>
              <a:ext uri="{FF2B5EF4-FFF2-40B4-BE49-F238E27FC236}">
                <a16:creationId xmlns:a16="http://schemas.microsoft.com/office/drawing/2014/main" id="{FECC0AF6-AFC4-4AE2-9B6E-CD66A8E9B75C}"/>
              </a:ext>
            </a:extLst>
          </p:cNvPr>
          <p:cNvPicPr>
            <a:picLocks noChangeAspect="1"/>
          </p:cNvPicPr>
          <p:nvPr/>
        </p:nvPicPr>
        <p:blipFill>
          <a:blip r:embed="rId7"/>
          <a:stretch>
            <a:fillRect/>
          </a:stretch>
        </p:blipFill>
        <p:spPr>
          <a:xfrm>
            <a:off x="5592325" y="2415494"/>
            <a:ext cx="5811943" cy="3554746"/>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6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p>
          <a:p>
            <a:pPr marL="514350" indent="-514350">
              <a:lnSpc>
                <a:spcPct val="100000"/>
              </a:lnSpc>
              <a:spcBef>
                <a:spcPts val="0"/>
              </a:spcBef>
              <a:buAutoNum type="alphaUcPeriod"/>
            </a:pPr>
            <a:r>
              <a:rPr lang="en-US" sz="3000" dirty="0"/>
              <a:t>poster</a:t>
            </a:r>
          </a:p>
          <a:p>
            <a:pPr marL="514350" indent="-514350">
              <a:lnSpc>
                <a:spcPct val="100000"/>
              </a:lnSpc>
              <a:spcBef>
                <a:spcPts val="0"/>
              </a:spcBef>
              <a:buAutoNum type="alphaUcPeriod"/>
            </a:pPr>
            <a:r>
              <a:rPr lang="en-US" sz="3000" dirty="0"/>
              <a:t>routine</a:t>
            </a:r>
          </a:p>
          <a:p>
            <a:pPr marL="514350" indent="-514350">
              <a:lnSpc>
                <a:spcPct val="100000"/>
              </a:lnSpc>
              <a:spcBef>
                <a:spcPts val="0"/>
              </a:spcBef>
              <a:buAutoNum type="alphaUcPeriod"/>
            </a:pPr>
            <a:r>
              <a:rPr lang="en-US" sz="3000" dirty="0"/>
              <a:t>calendar</a:t>
            </a:r>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p>
          <a:p>
            <a:pPr marL="514350" indent="-514350">
              <a:lnSpc>
                <a:spcPct val="100000"/>
              </a:lnSpc>
              <a:spcBef>
                <a:spcPts val="0"/>
              </a:spcBef>
              <a:buAutoNum type="alphaUcPeriod"/>
            </a:pPr>
            <a:r>
              <a:rPr lang="en-US" sz="3000" dirty="0"/>
              <a:t>different</a:t>
            </a:r>
          </a:p>
          <a:p>
            <a:pPr marL="514350" indent="-514350">
              <a:lnSpc>
                <a:spcPct val="100000"/>
              </a:lnSpc>
              <a:spcBef>
                <a:spcPts val="0"/>
              </a:spcBef>
              <a:buAutoNum type="alphaUcPeriod"/>
            </a:pPr>
            <a:r>
              <a:rPr lang="en-US" sz="3000" dirty="0"/>
              <a:t>the same</a:t>
            </a:r>
          </a:p>
          <a:p>
            <a:pPr marL="514350" indent="-514350">
              <a:lnSpc>
                <a:spcPct val="100000"/>
              </a:lnSpc>
              <a:spcBef>
                <a:spcPts val="0"/>
              </a:spcBef>
              <a:buAutoNum type="alphaUcPeriod"/>
            </a:pPr>
            <a:r>
              <a:rPr lang="en-US" sz="3000" dirty="0"/>
              <a:t>similar</a:t>
            </a:r>
          </a:p>
        </p:txBody>
      </p:sp>
      <p:sp>
        <p:nvSpPr>
          <p:cNvPr id="9" name="Oval 8">
            <a:extLst>
              <a:ext uri="{FF2B5EF4-FFF2-40B4-BE49-F238E27FC236}">
                <a16:creationId xmlns:a16="http://schemas.microsoft.com/office/drawing/2014/main" id="{542A708A-BBE0-822F-1D90-172CEA827E6B}"/>
              </a:ext>
            </a:extLst>
          </p:cNvPr>
          <p:cNvSpPr/>
          <p:nvPr/>
        </p:nvSpPr>
        <p:spPr>
          <a:xfrm>
            <a:off x="1293071"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a:extLst>
              <a:ext uri="{FF2B5EF4-FFF2-40B4-BE49-F238E27FC236}">
                <a16:creationId xmlns:a16="http://schemas.microsoft.com/office/drawing/2014/main" id="{8AD18EAD-B3E3-5B6A-3B53-A65A4BF69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3277" y="1150334"/>
            <a:ext cx="837835" cy="837835"/>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a:t>
            </a:r>
          </a:p>
          <a:p>
            <a:pPr marL="514350" indent="-514350">
              <a:lnSpc>
                <a:spcPct val="100000"/>
              </a:lnSpc>
              <a:spcBef>
                <a:spcPts val="0"/>
              </a:spcBef>
              <a:buAutoNum type="alphaUcPeriod"/>
            </a:pPr>
            <a:r>
              <a:rPr lang="en-US" sz="3000" dirty="0"/>
              <a:t>networks</a:t>
            </a:r>
          </a:p>
          <a:p>
            <a:pPr marL="514350" indent="-514350">
              <a:lnSpc>
                <a:spcPct val="100000"/>
              </a:lnSpc>
              <a:spcBef>
                <a:spcPts val="0"/>
              </a:spcBef>
              <a:buAutoNum type="alphaUcPeriod"/>
            </a:pPr>
            <a:r>
              <a:rPr lang="en-US" sz="3000" dirty="0"/>
              <a:t>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a:t>
            </a:r>
          </a:p>
          <a:p>
            <a:pPr marL="514350" indent="-514350">
              <a:lnSpc>
                <a:spcPct val="100000"/>
              </a:lnSpc>
              <a:spcBef>
                <a:spcPts val="0"/>
              </a:spcBef>
              <a:buAutoNum type="alphaUcPeriod"/>
            </a:pPr>
            <a:r>
              <a:rPr lang="en-US" sz="3000" dirty="0"/>
              <a:t>complete</a:t>
            </a:r>
          </a:p>
          <a:p>
            <a:pPr marL="514350" indent="-514350">
              <a:lnSpc>
                <a:spcPct val="100000"/>
              </a:lnSpc>
              <a:spcBef>
                <a:spcPts val="0"/>
              </a:spcBef>
              <a:buAutoNum type="alphaUcPeriod"/>
            </a:pPr>
            <a:r>
              <a:rPr lang="en-US" sz="3000" dirty="0"/>
              <a:t>submit</a:t>
            </a:r>
          </a:p>
        </p:txBody>
      </p:sp>
      <p:sp>
        <p:nvSpPr>
          <p:cNvPr id="9" name="Oval 8">
            <a:extLst>
              <a:ext uri="{FF2B5EF4-FFF2-40B4-BE49-F238E27FC236}">
                <a16:creationId xmlns:a16="http://schemas.microsoft.com/office/drawing/2014/main" id="{542A708A-BBE0-822F-1D90-172CEA827E6B}"/>
              </a:ext>
            </a:extLst>
          </p:cNvPr>
          <p:cNvSpPr/>
          <p:nvPr/>
        </p:nvSpPr>
        <p:spPr>
          <a:xfrm>
            <a:off x="130868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p>
          <a:p>
            <a:pPr marL="514350" indent="-514350">
              <a:lnSpc>
                <a:spcPct val="100000"/>
              </a:lnSpc>
              <a:spcBef>
                <a:spcPts val="0"/>
              </a:spcBef>
              <a:buAutoNum type="alphaUcPeriod"/>
            </a:pPr>
            <a:r>
              <a:rPr lang="en-US" sz="3000" dirty="0"/>
              <a:t>prepares</a:t>
            </a:r>
          </a:p>
          <a:p>
            <a:pPr marL="514350" indent="-514350">
              <a:lnSpc>
                <a:spcPct val="100000"/>
              </a:lnSpc>
              <a:spcBef>
                <a:spcPts val="0"/>
              </a:spcBef>
              <a:buAutoNum type="alphaUcPeriod"/>
            </a:pPr>
            <a:r>
              <a:rPr lang="en-US" sz="3000" dirty="0"/>
              <a:t>reviews</a:t>
            </a:r>
          </a:p>
          <a:p>
            <a:pPr marL="514350" indent="-514350">
              <a:lnSpc>
                <a:spcPct val="100000"/>
              </a:lnSpc>
              <a:spcBef>
                <a:spcPts val="0"/>
              </a:spcBef>
              <a:buAutoNum type="alphaUcPeriod"/>
            </a:pPr>
            <a:r>
              <a:rPr lang="en-US" sz="3000" dirty="0"/>
              <a:t>revises</a:t>
            </a:r>
          </a:p>
        </p:txBody>
      </p:sp>
      <p:sp>
        <p:nvSpPr>
          <p:cNvPr id="9" name="Oval 8">
            <a:extLst>
              <a:ext uri="{FF2B5EF4-FFF2-40B4-BE49-F238E27FC236}">
                <a16:creationId xmlns:a16="http://schemas.microsoft.com/office/drawing/2014/main" id="{542A708A-BBE0-822F-1D90-172CEA827E6B}"/>
              </a:ext>
            </a:extLst>
          </p:cNvPr>
          <p:cNvSpPr/>
          <p:nvPr/>
        </p:nvSpPr>
        <p:spPr>
          <a:xfrm>
            <a:off x="1308689" y="308624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graphicFrame>
        <p:nvGraphicFramePr>
          <p:cNvPr id="2" name="Table 1">
            <a:extLst>
              <a:ext uri="{FF2B5EF4-FFF2-40B4-BE49-F238E27FC236}">
                <a16:creationId xmlns:a16="http://schemas.microsoft.com/office/drawing/2014/main" id="{D2687CA9-A5EE-51D3-AC26-3A3C7F6AE108}"/>
              </a:ext>
            </a:extLst>
          </p:cNvPr>
          <p:cNvGraphicFramePr>
            <a:graphicFrameLocks noGrp="1"/>
          </p:cNvGraphicFramePr>
          <p:nvPr>
            <p:extLst>
              <p:ext uri="{D42A27DB-BD31-4B8C-83A1-F6EECF244321}">
                <p14:modId xmlns:p14="http://schemas.microsoft.com/office/powerpoint/2010/main" val="3322021952"/>
              </p:ext>
            </p:extLst>
          </p:nvPr>
        </p:nvGraphicFramePr>
        <p:xfrm>
          <a:off x="1026018" y="2111499"/>
          <a:ext cx="10800222" cy="4328160"/>
        </p:xfrm>
        <a:graphic>
          <a:graphicData uri="http://schemas.openxmlformats.org/drawingml/2006/table">
            <a:tbl>
              <a:tblPr firstRow="1" bandRow="1">
                <a:tableStyleId>{5C22544A-7EE6-4342-B048-85BDC9FD1C3A}</a:tableStyleId>
              </a:tblPr>
              <a:tblGrid>
                <a:gridCol w="3896502">
                  <a:extLst>
                    <a:ext uri="{9D8B030D-6E8A-4147-A177-3AD203B41FA5}">
                      <a16:colId xmlns:a16="http://schemas.microsoft.com/office/drawing/2014/main" val="579637417"/>
                    </a:ext>
                  </a:extLst>
                </a:gridCol>
                <a:gridCol w="6903720">
                  <a:extLst>
                    <a:ext uri="{9D8B030D-6E8A-4147-A177-3AD203B41FA5}">
                      <a16:colId xmlns:a16="http://schemas.microsoft.com/office/drawing/2014/main" val="2103478552"/>
                    </a:ext>
                  </a:extLst>
                </a:gridCol>
              </a:tblGrid>
              <a:tr h="646941">
                <a:tc>
                  <a:txBody>
                    <a:bodyPr/>
                    <a:lstStyle/>
                    <a:p>
                      <a:pPr algn="ctr"/>
                      <a:r>
                        <a:rPr lang="en-US" sz="4000" dirty="0">
                          <a:latin typeface="+mn-lt"/>
                        </a:rPr>
                        <a:t>A</a:t>
                      </a:r>
                    </a:p>
                  </a:txBody>
                  <a:tcPr>
                    <a:solidFill>
                      <a:srgbClr val="6D9FB1"/>
                    </a:solidFill>
                  </a:tcPr>
                </a:tc>
                <a:tc>
                  <a:txBody>
                    <a:bodyPr/>
                    <a:lstStyle/>
                    <a:p>
                      <a:pPr algn="ctr"/>
                      <a:r>
                        <a:rPr lang="en-US" sz="4000" dirty="0">
                          <a:latin typeface="+mn-lt"/>
                        </a:rPr>
                        <a:t>B</a:t>
                      </a:r>
                    </a:p>
                  </a:txBody>
                  <a:tcPr>
                    <a:solidFill>
                      <a:srgbClr val="6D9FB1"/>
                    </a:solidFill>
                  </a:tcPr>
                </a:tc>
                <a:extLst>
                  <a:ext uri="{0D108BD9-81ED-4DB2-BD59-A6C34878D82A}">
                    <a16:rowId xmlns:a16="http://schemas.microsoft.com/office/drawing/2014/main" val="697345689"/>
                  </a:ext>
                </a:extLst>
              </a:tr>
              <a:tr h="893579">
                <a:tc>
                  <a:txBody>
                    <a:bodyPr/>
                    <a:lstStyle/>
                    <a:p>
                      <a:r>
                        <a:rPr lang="en-US" sz="2200" dirty="0">
                          <a:solidFill>
                            <a:srgbClr val="F16649"/>
                          </a:solidFill>
                          <a:latin typeface="+mn-lt"/>
                        </a:rPr>
                        <a:t>1. </a:t>
                      </a:r>
                      <a:r>
                        <a:rPr lang="en-US" sz="2200" dirty="0">
                          <a:latin typeface="+mn-lt"/>
                        </a:rPr>
                        <a:t>Making a plan or schedule for things you need to do, including appointments, projects, homework and tests</a:t>
                      </a:r>
                    </a:p>
                  </a:txBody>
                  <a:tcPr>
                    <a:solidFill>
                      <a:srgbClr val="FBE5D6"/>
                    </a:solidFill>
                  </a:tcPr>
                </a:tc>
                <a:tc>
                  <a:txBody>
                    <a:bodyPr/>
                    <a:lstStyle/>
                    <a:p>
                      <a:r>
                        <a:rPr lang="en-US" sz="2200" dirty="0">
                          <a:solidFill>
                            <a:srgbClr val="0070C0"/>
                          </a:solidFill>
                          <a:latin typeface="+mn-lt"/>
                        </a:rPr>
                        <a:t>a. </a:t>
                      </a:r>
                      <a:r>
                        <a:rPr lang="en-US" sz="2200" dirty="0">
                          <a:latin typeface="+mn-lt"/>
                        </a:rPr>
                        <a:t>You should decide which is the most urgent and important task so that you can concentrate on it first. By doing this, you may not be at a loss to deal with too much work at the same time.</a:t>
                      </a:r>
                    </a:p>
                  </a:txBody>
                  <a:tcPr>
                    <a:solidFill>
                      <a:srgbClr val="FBE5D6"/>
                    </a:solidFill>
                  </a:tcPr>
                </a:tc>
                <a:extLst>
                  <a:ext uri="{0D108BD9-81ED-4DB2-BD59-A6C34878D82A}">
                    <a16:rowId xmlns:a16="http://schemas.microsoft.com/office/drawing/2014/main" val="2454415116"/>
                  </a:ext>
                </a:extLst>
              </a:tr>
              <a:tr h="893579">
                <a:tc>
                  <a:txBody>
                    <a:bodyPr/>
                    <a:lstStyle/>
                    <a:p>
                      <a:r>
                        <a:rPr lang="en-US" sz="2200" dirty="0">
                          <a:solidFill>
                            <a:srgbClr val="F16649"/>
                          </a:solidFill>
                          <a:latin typeface="+mn-lt"/>
                        </a:rPr>
                        <a:t>2. </a:t>
                      </a:r>
                      <a:r>
                        <a:rPr lang="en-US" sz="2200" dirty="0">
                          <a:latin typeface="+mn-lt"/>
                        </a:rPr>
                        <a:t>Giving priority to the most important task</a:t>
                      </a:r>
                    </a:p>
                  </a:txBody>
                  <a:tcPr>
                    <a:solidFill>
                      <a:srgbClr val="FBE5D6"/>
                    </a:solidFill>
                  </a:tcPr>
                </a:tc>
                <a:tc>
                  <a:txBody>
                    <a:bodyPr/>
                    <a:lstStyle/>
                    <a:p>
                      <a:r>
                        <a:rPr lang="en-US" sz="2200" dirty="0">
                          <a:solidFill>
                            <a:srgbClr val="0070C0"/>
                          </a:solidFill>
                          <a:latin typeface="+mn-lt"/>
                        </a:rPr>
                        <a:t>b. </a:t>
                      </a:r>
                      <a:r>
                        <a:rPr lang="en-US" sz="2200" dirty="0">
                          <a:latin typeface="+mn-lt"/>
                        </a:rPr>
                        <a:t>An effective routine can help you accomplish the things you need to do. The more you follow a daily routine, the less you will worry or get stressed.</a:t>
                      </a:r>
                    </a:p>
                  </a:txBody>
                  <a:tcPr>
                    <a:solidFill>
                      <a:srgbClr val="FBE5D6"/>
                    </a:solidFill>
                  </a:tcPr>
                </a:tc>
                <a:extLst>
                  <a:ext uri="{0D108BD9-81ED-4DB2-BD59-A6C34878D82A}">
                    <a16:rowId xmlns:a16="http://schemas.microsoft.com/office/drawing/2014/main" val="1713520436"/>
                  </a:ext>
                </a:extLst>
              </a:tr>
              <a:tr h="893579">
                <a:tc>
                  <a:txBody>
                    <a:bodyPr/>
                    <a:lstStyle/>
                    <a:p>
                      <a:r>
                        <a:rPr lang="en-US" sz="2200" dirty="0">
                          <a:solidFill>
                            <a:srgbClr val="F16649"/>
                          </a:solidFill>
                          <a:latin typeface="+mn-lt"/>
                        </a:rPr>
                        <a:t>3. </a:t>
                      </a:r>
                      <a:r>
                        <a:rPr lang="en-US" sz="2200" dirty="0">
                          <a:latin typeface="+mn-lt"/>
                        </a:rPr>
                        <a:t>Building an effective daily routine</a:t>
                      </a:r>
                    </a:p>
                  </a:txBody>
                  <a:tcPr>
                    <a:solidFill>
                      <a:srgbClr val="FBE5D6"/>
                    </a:solidFill>
                  </a:tcPr>
                </a:tc>
                <a:tc>
                  <a:txBody>
                    <a:bodyPr/>
                    <a:lstStyle/>
                    <a:p>
                      <a:r>
                        <a:rPr lang="en-US" sz="2200" dirty="0">
                          <a:solidFill>
                            <a:srgbClr val="0070C0"/>
                          </a:solidFill>
                          <a:latin typeface="+mn-lt"/>
                        </a:rPr>
                        <a:t>c. </a:t>
                      </a:r>
                      <a:r>
                        <a:rPr lang="en-US" sz="2200" dirty="0">
                          <a:latin typeface="+mn-lt"/>
                        </a:rPr>
                        <a:t>You can plan your work ahead by using a calendar, a diary, or a mobile app. It helps you remember what you need to accomplish and when you should do it.</a:t>
                      </a:r>
                    </a:p>
                  </a:txBody>
                  <a:tcPr>
                    <a:solidFill>
                      <a:srgbClr val="FBE5D6"/>
                    </a:solidFill>
                  </a:tcPr>
                </a:tc>
                <a:extLst>
                  <a:ext uri="{0D108BD9-81ED-4DB2-BD59-A6C34878D82A}">
                    <a16:rowId xmlns:a16="http://schemas.microsoft.com/office/drawing/2014/main" val="284541374"/>
                  </a:ext>
                </a:extLst>
              </a:tr>
            </a:tbl>
          </a:graphicData>
        </a:graphic>
      </p:graphicFrame>
      <p:cxnSp>
        <p:nvCxnSpPr>
          <p:cNvPr id="4" name="Straight Arrow Connector 3">
            <a:extLst>
              <a:ext uri="{FF2B5EF4-FFF2-40B4-BE49-F238E27FC236}">
                <a16:creationId xmlns:a16="http://schemas.microsoft.com/office/drawing/2014/main" id="{5C597EBA-95F7-D041-6CE7-DC52F3113992}"/>
              </a:ext>
            </a:extLst>
          </p:cNvPr>
          <p:cNvCxnSpPr/>
          <p:nvPr/>
        </p:nvCxnSpPr>
        <p:spPr>
          <a:xfrm>
            <a:off x="4328160" y="3916680"/>
            <a:ext cx="685800" cy="165034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95C7372B-97AD-2134-E573-106361AF7750}"/>
              </a:ext>
            </a:extLst>
          </p:cNvPr>
          <p:cNvCxnSpPr/>
          <p:nvPr/>
        </p:nvCxnSpPr>
        <p:spPr>
          <a:xfrm flipV="1">
            <a:off x="4116843" y="3697690"/>
            <a:ext cx="1005840" cy="118226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C8DA2D91-40AE-4FA8-C4D0-DE9C5D3DB14C}"/>
              </a:ext>
            </a:extLst>
          </p:cNvPr>
          <p:cNvCxnSpPr/>
          <p:nvPr/>
        </p:nvCxnSpPr>
        <p:spPr>
          <a:xfrm flipV="1">
            <a:off x="4328160" y="4541520"/>
            <a:ext cx="794523" cy="102550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2" name="Picture 1">
            <a:extLst>
              <a:ext uri="{FF2B5EF4-FFF2-40B4-BE49-F238E27FC236}">
                <a16:creationId xmlns:a16="http://schemas.microsoft.com/office/drawing/2014/main" id="{EC81CAEF-6ED9-4A36-A00C-C728051D76FF}"/>
              </a:ext>
            </a:extLst>
          </p:cNvPr>
          <p:cNvPicPr>
            <a:picLocks noChangeAspect="1"/>
          </p:cNvPicPr>
          <p:nvPr/>
        </p:nvPicPr>
        <p:blipFill>
          <a:blip r:embed="rId3"/>
          <a:stretch>
            <a:fillRect/>
          </a:stretch>
        </p:blipFill>
        <p:spPr>
          <a:xfrm>
            <a:off x="1859941" y="2132563"/>
            <a:ext cx="7041172" cy="4393505"/>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827500" y="2369284"/>
            <a:ext cx="10536999" cy="4324261"/>
          </a:xfrm>
          <a:prstGeom prst="rect">
            <a:avLst/>
          </a:prstGeom>
          <a:noFill/>
          <a:effectLst/>
        </p:spPr>
        <p:txBody>
          <a:bodyPr wrap="square" rtlCol="0">
            <a:spAutoFit/>
          </a:bodyPr>
          <a:lstStyle/>
          <a:p>
            <a:r>
              <a:rPr lang="en-US" sz="2500" b="1" dirty="0">
                <a:solidFill>
                  <a:srgbClr val="F26648"/>
                </a:solidFill>
              </a:rPr>
              <a:t>There are many things we should do to manage our time effectively. Firstly, we should set specific goals and </a:t>
            </a:r>
            <a:r>
              <a:rPr lang="en-US" sz="2500" b="1" dirty="0" err="1">
                <a:solidFill>
                  <a:srgbClr val="F26648"/>
                </a:solidFill>
              </a:rPr>
              <a:t>prioritise</a:t>
            </a:r>
            <a:r>
              <a:rPr lang="en-US" sz="2500" b="1" dirty="0">
                <a:solidFill>
                  <a:srgbClr val="F26648"/>
                </a:solidFill>
              </a:rPr>
              <a:t>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500" b="1" dirty="0">
              <a:solidFill>
                <a:srgbClr val="F26648"/>
              </a:solidFill>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Suggested answer:</a:t>
            </a:r>
          </a:p>
        </p:txBody>
      </p:sp>
    </p:spTree>
    <p:extLst>
      <p:ext uri="{BB962C8B-B14F-4D97-AF65-F5344CB8AC3E}">
        <p14:creationId xmlns:p14="http://schemas.microsoft.com/office/powerpoint/2010/main" val="29010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62656" y="2109758"/>
            <a:ext cx="11445622" cy="2308324"/>
          </a:xfrm>
          <a:prstGeom prst="rect">
            <a:avLst/>
          </a:prstGeom>
          <a:noFill/>
        </p:spPr>
        <p:txBody>
          <a:bodyPr wrap="square" rtlCol="0">
            <a:spAutoFit/>
          </a:bodyPr>
          <a:lstStyle/>
          <a:p>
            <a:r>
              <a:rPr lang="en-US" sz="3600" dirty="0"/>
              <a:t>What have we learnt in this lesson?</a:t>
            </a:r>
          </a:p>
          <a:p>
            <a:pPr marL="457200" indent="-457200">
              <a:buFont typeface="Wingdings" panose="05000000000000000000" pitchFamily="2" charset="2"/>
              <a:buChar char="ü"/>
            </a:pPr>
            <a:r>
              <a:rPr lang="en-US" sz="3600" dirty="0"/>
              <a:t>Listening skill for specific information.</a:t>
            </a:r>
          </a:p>
          <a:p>
            <a:pPr marL="457200" indent="-457200">
              <a:buFont typeface="Wingdings" panose="05000000000000000000" pitchFamily="2" charset="2"/>
              <a:buChar char="ü"/>
            </a:pPr>
            <a:r>
              <a:rPr lang="en-US" sz="3600" dirty="0"/>
              <a:t>Writing a paragraph about how to manage their time effectively, using the given tips or their own ideas.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320497"/>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97454" y="5635518"/>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011404"/>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88839" y="1755498"/>
            <a:ext cx="5755112" cy="219020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the following question.</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You will hear Trang, Phong, and Tom talking about how to manage their time effectively. For each student (1 – 3), choose the opinion (A – C) each of them expresses.</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choose the correct answer A, B, or C.</a:t>
            </a:r>
          </a:p>
        </p:txBody>
      </p:sp>
      <p:sp>
        <p:nvSpPr>
          <p:cNvPr id="23" name="Rectangle 22"/>
          <p:cNvSpPr/>
          <p:nvPr/>
        </p:nvSpPr>
        <p:spPr>
          <a:xfrm>
            <a:off x="5588839" y="4078811"/>
            <a:ext cx="5743692" cy="1556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Match the time management tips in column a with the explanations and / or reasons in column B.</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(about 100 words) about how to manage your time effectively. Use the tips in 4 or your own ideas.</a:t>
            </a:r>
          </a:p>
        </p:txBody>
      </p:sp>
      <p:cxnSp>
        <p:nvCxnSpPr>
          <p:cNvPr id="24" name="Curved Connector 23"/>
          <p:cNvCxnSpPr>
            <a:stCxn id="16" idx="3"/>
            <a:endCxn id="17" idx="0"/>
          </p:cNvCxnSpPr>
          <p:nvPr/>
        </p:nvCxnSpPr>
        <p:spPr>
          <a:xfrm>
            <a:off x="2505075" y="1409153"/>
            <a:ext cx="1355663" cy="9113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2629301"/>
            <a:ext cx="1355663" cy="191199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510336" cy="7934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4527" y="5761608"/>
            <a:ext cx="5740800" cy="84590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645" name="Google Shape;2645;p73"/>
          <p:cNvGrpSpPr/>
          <p:nvPr/>
        </p:nvGrpSpPr>
        <p:grpSpPr>
          <a:xfrm>
            <a:off x="418973" y="472004"/>
            <a:ext cx="11347684" cy="1857088"/>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81C9405E-EFF3-8C56-4FFA-59700DDC8EC3}"/>
              </a:ext>
            </a:extLst>
          </p:cNvPr>
          <p:cNvSpPr/>
          <p:nvPr/>
        </p:nvSpPr>
        <p:spPr>
          <a:xfrm>
            <a:off x="4696874" y="5381954"/>
            <a:ext cx="3280810"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p:nvPr>
        </p:nvSpPr>
        <p:spPr>
          <a:xfrm>
            <a:off x="1347392" y="149620"/>
            <a:ext cx="9497216" cy="1859961"/>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52598" y="1867183"/>
            <a:ext cx="7952857" cy="3450175"/>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grpSp>
        <p:nvGrpSpPr>
          <p:cNvPr id="2676" name="Google Shape;1842;p54">
            <a:extLst>
              <a:ext uri="{FF2B5EF4-FFF2-40B4-BE49-F238E27FC236}">
                <a16:creationId xmlns:a16="http://schemas.microsoft.com/office/drawing/2014/main" id="{A191EA10-3060-A590-8FCA-F26D4D6BA7CE}"/>
              </a:ext>
            </a:extLst>
          </p:cNvPr>
          <p:cNvGrpSpPr/>
          <p:nvPr/>
        </p:nvGrpSpPr>
        <p:grpSpPr>
          <a:xfrm>
            <a:off x="8403828" y="2329087"/>
            <a:ext cx="3017697" cy="4071713"/>
            <a:chOff x="2399554" y="2783601"/>
            <a:chExt cx="1478623" cy="1990549"/>
          </a:xfrm>
        </p:grpSpPr>
        <p:sp>
          <p:nvSpPr>
            <p:cNvPr id="2677" name="Google Shape;1843;p54">
              <a:extLst>
                <a:ext uri="{FF2B5EF4-FFF2-40B4-BE49-F238E27FC236}">
                  <a16:creationId xmlns:a16="http://schemas.microsoft.com/office/drawing/2014/main" id="{938468AE-416B-EDDC-D5D9-5F748BCEFE82}"/>
                </a:ext>
              </a:extLst>
            </p:cNvPr>
            <p:cNvSpPr/>
            <p:nvPr/>
          </p:nvSpPr>
          <p:spPr>
            <a:xfrm>
              <a:off x="2518375" y="3008250"/>
              <a:ext cx="1256450" cy="1765900"/>
            </a:xfrm>
            <a:custGeom>
              <a:avLst/>
              <a:gdLst/>
              <a:ahLst/>
              <a:cxnLst/>
              <a:rect l="l" t="t" r="r" b="b"/>
              <a:pathLst>
                <a:path w="50258" h="70636" extrusionOk="0">
                  <a:moveTo>
                    <a:pt x="34428" y="1"/>
                  </a:moveTo>
                  <a:cubicBezTo>
                    <a:pt x="32983" y="1"/>
                    <a:pt x="31533" y="138"/>
                    <a:pt x="30115" y="386"/>
                  </a:cubicBezTo>
                  <a:cubicBezTo>
                    <a:pt x="25830" y="1137"/>
                    <a:pt x="21777" y="2854"/>
                    <a:pt x="17842" y="4688"/>
                  </a:cubicBezTo>
                  <a:cubicBezTo>
                    <a:pt x="14441" y="6289"/>
                    <a:pt x="10939" y="8123"/>
                    <a:pt x="8871" y="11258"/>
                  </a:cubicBezTo>
                  <a:cubicBezTo>
                    <a:pt x="7088" y="13959"/>
                    <a:pt x="6587" y="17345"/>
                    <a:pt x="6587" y="20596"/>
                  </a:cubicBezTo>
                  <a:cubicBezTo>
                    <a:pt x="6587" y="23848"/>
                    <a:pt x="7037" y="27099"/>
                    <a:pt x="6904" y="30351"/>
                  </a:cubicBezTo>
                  <a:cubicBezTo>
                    <a:pt x="6737" y="34153"/>
                    <a:pt x="5787" y="37921"/>
                    <a:pt x="4120" y="41339"/>
                  </a:cubicBezTo>
                  <a:cubicBezTo>
                    <a:pt x="3035" y="43590"/>
                    <a:pt x="1618" y="45707"/>
                    <a:pt x="834" y="48093"/>
                  </a:cubicBezTo>
                  <a:cubicBezTo>
                    <a:pt x="51" y="50476"/>
                    <a:pt x="0" y="53295"/>
                    <a:pt x="1501" y="55312"/>
                  </a:cubicBezTo>
                  <a:cubicBezTo>
                    <a:pt x="3502" y="57997"/>
                    <a:pt x="7421" y="58364"/>
                    <a:pt x="9989" y="60514"/>
                  </a:cubicBezTo>
                  <a:cubicBezTo>
                    <a:pt x="12324" y="62482"/>
                    <a:pt x="13257" y="65701"/>
                    <a:pt x="15441" y="67835"/>
                  </a:cubicBezTo>
                  <a:cubicBezTo>
                    <a:pt x="17417" y="69781"/>
                    <a:pt x="20239" y="70635"/>
                    <a:pt x="23030" y="70635"/>
                  </a:cubicBezTo>
                  <a:cubicBezTo>
                    <a:pt x="23420" y="70635"/>
                    <a:pt x="23810" y="70619"/>
                    <a:pt x="24196" y="70586"/>
                  </a:cubicBezTo>
                  <a:cubicBezTo>
                    <a:pt x="27331" y="70336"/>
                    <a:pt x="30315" y="69136"/>
                    <a:pt x="33183" y="67802"/>
                  </a:cubicBezTo>
                  <a:cubicBezTo>
                    <a:pt x="37452" y="65834"/>
                    <a:pt x="41687" y="63449"/>
                    <a:pt x="44672" y="59798"/>
                  </a:cubicBezTo>
                  <a:cubicBezTo>
                    <a:pt x="49757" y="53562"/>
                    <a:pt x="50258" y="44807"/>
                    <a:pt x="49708" y="36770"/>
                  </a:cubicBezTo>
                  <a:cubicBezTo>
                    <a:pt x="49141" y="28750"/>
                    <a:pt x="47774" y="20513"/>
                    <a:pt x="49908" y="12758"/>
                  </a:cubicBezTo>
                  <a:lnTo>
                    <a:pt x="50042" y="12091"/>
                  </a:lnTo>
                  <a:cubicBezTo>
                    <a:pt x="49757" y="7756"/>
                    <a:pt x="46723" y="3872"/>
                    <a:pt x="42838" y="1887"/>
                  </a:cubicBezTo>
                  <a:cubicBezTo>
                    <a:pt x="40250" y="560"/>
                    <a:pt x="37349" y="1"/>
                    <a:pt x="34428"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8" name="Google Shape;1844;p54">
              <a:extLst>
                <a:ext uri="{FF2B5EF4-FFF2-40B4-BE49-F238E27FC236}">
                  <a16:creationId xmlns:a16="http://schemas.microsoft.com/office/drawing/2014/main" id="{BE65F5B4-64EA-4D1B-81A0-083C6320D070}"/>
                </a:ext>
              </a:extLst>
            </p:cNvPr>
            <p:cNvSpPr/>
            <p:nvPr/>
          </p:nvSpPr>
          <p:spPr>
            <a:xfrm>
              <a:off x="2780600" y="3200075"/>
              <a:ext cx="972150" cy="1305650"/>
            </a:xfrm>
            <a:custGeom>
              <a:avLst/>
              <a:gdLst/>
              <a:ahLst/>
              <a:cxnLst/>
              <a:rect l="l" t="t" r="r" b="b"/>
              <a:pathLst>
                <a:path w="38886" h="52226" extrusionOk="0">
                  <a:moveTo>
                    <a:pt x="12322" y="0"/>
                  </a:moveTo>
                  <a:lnTo>
                    <a:pt x="10655" y="6519"/>
                  </a:lnTo>
                  <a:lnTo>
                    <a:pt x="4669" y="12089"/>
                  </a:lnTo>
                  <a:lnTo>
                    <a:pt x="4269" y="23528"/>
                  </a:lnTo>
                  <a:lnTo>
                    <a:pt x="3685" y="30397"/>
                  </a:lnTo>
                  <a:lnTo>
                    <a:pt x="0" y="37952"/>
                  </a:lnTo>
                  <a:lnTo>
                    <a:pt x="3351" y="36400"/>
                  </a:lnTo>
                  <a:lnTo>
                    <a:pt x="5003" y="31949"/>
                  </a:lnTo>
                  <a:cubicBezTo>
                    <a:pt x="5003" y="31949"/>
                    <a:pt x="7153" y="34333"/>
                    <a:pt x="6953" y="34717"/>
                  </a:cubicBezTo>
                  <a:cubicBezTo>
                    <a:pt x="6770" y="35117"/>
                    <a:pt x="6670" y="39586"/>
                    <a:pt x="6670" y="39586"/>
                  </a:cubicBezTo>
                  <a:cubicBezTo>
                    <a:pt x="7953" y="38401"/>
                    <a:pt x="9421" y="36284"/>
                    <a:pt x="9105" y="34566"/>
                  </a:cubicBezTo>
                  <a:cubicBezTo>
                    <a:pt x="8787" y="32849"/>
                    <a:pt x="8004" y="31249"/>
                    <a:pt x="7553" y="29564"/>
                  </a:cubicBezTo>
                  <a:cubicBezTo>
                    <a:pt x="7387" y="28930"/>
                    <a:pt x="7453" y="27980"/>
                    <a:pt x="8120" y="27947"/>
                  </a:cubicBezTo>
                  <a:lnTo>
                    <a:pt x="8154" y="27947"/>
                  </a:lnTo>
                  <a:cubicBezTo>
                    <a:pt x="8504" y="27947"/>
                    <a:pt x="8787" y="28263"/>
                    <a:pt x="9087" y="28481"/>
                  </a:cubicBezTo>
                  <a:cubicBezTo>
                    <a:pt x="9238" y="28597"/>
                    <a:pt x="9438" y="28663"/>
                    <a:pt x="9638" y="28663"/>
                  </a:cubicBezTo>
                  <a:cubicBezTo>
                    <a:pt x="9821" y="28663"/>
                    <a:pt x="10005" y="28581"/>
                    <a:pt x="10054" y="28397"/>
                  </a:cubicBezTo>
                  <a:cubicBezTo>
                    <a:pt x="8087" y="25746"/>
                    <a:pt x="6837" y="22460"/>
                    <a:pt x="7137" y="19176"/>
                  </a:cubicBezTo>
                  <a:cubicBezTo>
                    <a:pt x="7437" y="15875"/>
                    <a:pt x="9472" y="12673"/>
                    <a:pt x="12556" y="11488"/>
                  </a:cubicBezTo>
                  <a:cubicBezTo>
                    <a:pt x="13674" y="11055"/>
                    <a:pt x="14857" y="10906"/>
                    <a:pt x="16057" y="10906"/>
                  </a:cubicBezTo>
                  <a:cubicBezTo>
                    <a:pt x="17542" y="10906"/>
                    <a:pt x="19059" y="11139"/>
                    <a:pt x="20526" y="11372"/>
                  </a:cubicBezTo>
                  <a:cubicBezTo>
                    <a:pt x="21110" y="11472"/>
                    <a:pt x="21711" y="11589"/>
                    <a:pt x="22160" y="11973"/>
                  </a:cubicBezTo>
                  <a:cubicBezTo>
                    <a:pt x="22911" y="12622"/>
                    <a:pt x="22878" y="13774"/>
                    <a:pt x="22727" y="14757"/>
                  </a:cubicBezTo>
                  <a:cubicBezTo>
                    <a:pt x="21744" y="21044"/>
                    <a:pt x="18258" y="26613"/>
                    <a:pt x="14623" y="31831"/>
                  </a:cubicBezTo>
                  <a:cubicBezTo>
                    <a:pt x="10988" y="37051"/>
                    <a:pt x="7086" y="42220"/>
                    <a:pt x="5069" y="48239"/>
                  </a:cubicBezTo>
                  <a:cubicBezTo>
                    <a:pt x="4769" y="49106"/>
                    <a:pt x="4518" y="50040"/>
                    <a:pt x="4785" y="50907"/>
                  </a:cubicBezTo>
                  <a:cubicBezTo>
                    <a:pt x="5003" y="51625"/>
                    <a:pt x="5703" y="52225"/>
                    <a:pt x="6403" y="52225"/>
                  </a:cubicBezTo>
                  <a:cubicBezTo>
                    <a:pt x="6570" y="52225"/>
                    <a:pt x="6720" y="52208"/>
                    <a:pt x="6870" y="52141"/>
                  </a:cubicBezTo>
                  <a:cubicBezTo>
                    <a:pt x="7286" y="51958"/>
                    <a:pt x="7571" y="51592"/>
                    <a:pt x="7837" y="51225"/>
                  </a:cubicBezTo>
                  <a:cubicBezTo>
                    <a:pt x="10088" y="48157"/>
                    <a:pt x="12322" y="45088"/>
                    <a:pt x="14574" y="42020"/>
                  </a:cubicBezTo>
                  <a:cubicBezTo>
                    <a:pt x="17225" y="38385"/>
                    <a:pt x="19876" y="34766"/>
                    <a:pt x="22527" y="31131"/>
                  </a:cubicBezTo>
                  <a:cubicBezTo>
                    <a:pt x="22927" y="30598"/>
                    <a:pt x="23445" y="29997"/>
                    <a:pt x="24095" y="29997"/>
                  </a:cubicBezTo>
                  <a:cubicBezTo>
                    <a:pt x="24145" y="29997"/>
                    <a:pt x="24195" y="29997"/>
                    <a:pt x="24245" y="30015"/>
                  </a:cubicBezTo>
                  <a:cubicBezTo>
                    <a:pt x="24661" y="30081"/>
                    <a:pt x="24979" y="30381"/>
                    <a:pt x="25279" y="30664"/>
                  </a:cubicBezTo>
                  <a:cubicBezTo>
                    <a:pt x="26329" y="31698"/>
                    <a:pt x="27363" y="32716"/>
                    <a:pt x="28397" y="33732"/>
                  </a:cubicBezTo>
                  <a:cubicBezTo>
                    <a:pt x="29381" y="34700"/>
                    <a:pt x="30382" y="35700"/>
                    <a:pt x="30898" y="36985"/>
                  </a:cubicBezTo>
                  <a:cubicBezTo>
                    <a:pt x="32065" y="39853"/>
                    <a:pt x="30431" y="43137"/>
                    <a:pt x="30931" y="46205"/>
                  </a:cubicBezTo>
                  <a:cubicBezTo>
                    <a:pt x="34517" y="43304"/>
                    <a:pt x="36084" y="38168"/>
                    <a:pt x="34784" y="33766"/>
                  </a:cubicBezTo>
                  <a:cubicBezTo>
                    <a:pt x="33816" y="30531"/>
                    <a:pt x="31515" y="27880"/>
                    <a:pt x="30281" y="24745"/>
                  </a:cubicBezTo>
                  <a:cubicBezTo>
                    <a:pt x="29464" y="22711"/>
                    <a:pt x="29114" y="20526"/>
                    <a:pt x="28781" y="18358"/>
                  </a:cubicBezTo>
                  <a:cubicBezTo>
                    <a:pt x="28497" y="16558"/>
                    <a:pt x="28247" y="14557"/>
                    <a:pt x="29248" y="13040"/>
                  </a:cubicBezTo>
                  <a:cubicBezTo>
                    <a:pt x="30231" y="11555"/>
                    <a:pt x="32082" y="11006"/>
                    <a:pt x="33632" y="10139"/>
                  </a:cubicBezTo>
                  <a:cubicBezTo>
                    <a:pt x="36234" y="8671"/>
                    <a:pt x="38201" y="6086"/>
                    <a:pt x="38886" y="3169"/>
                  </a:cubicBezTo>
                  <a:lnTo>
                    <a:pt x="38886" y="3169"/>
                  </a:lnTo>
                  <a:cubicBezTo>
                    <a:pt x="36118" y="4885"/>
                    <a:pt x="33350" y="6603"/>
                    <a:pt x="30598" y="8320"/>
                  </a:cubicBezTo>
                  <a:cubicBezTo>
                    <a:pt x="29648" y="8905"/>
                    <a:pt x="28663" y="9505"/>
                    <a:pt x="27563" y="9605"/>
                  </a:cubicBezTo>
                  <a:cubicBezTo>
                    <a:pt x="27480" y="9621"/>
                    <a:pt x="27380" y="9621"/>
                    <a:pt x="27296" y="9621"/>
                  </a:cubicBezTo>
                  <a:cubicBezTo>
                    <a:pt x="26262" y="9621"/>
                    <a:pt x="25195" y="9087"/>
                    <a:pt x="24895" y="8104"/>
                  </a:cubicBezTo>
                  <a:cubicBezTo>
                    <a:pt x="24428" y="6537"/>
                    <a:pt x="26113" y="4785"/>
                    <a:pt x="25346" y="3335"/>
                  </a:cubicBezTo>
                  <a:lnTo>
                    <a:pt x="25346" y="3335"/>
                  </a:lnTo>
                  <a:lnTo>
                    <a:pt x="17942" y="10205"/>
                  </a:lnTo>
                  <a:lnTo>
                    <a:pt x="14023" y="8020"/>
                  </a:lnTo>
                  <a:cubicBezTo>
                    <a:pt x="14023" y="8020"/>
                    <a:pt x="13774" y="6870"/>
                    <a:pt x="13340" y="4485"/>
                  </a:cubicBezTo>
                  <a:cubicBezTo>
                    <a:pt x="12906" y="2101"/>
                    <a:pt x="12322" y="0"/>
                    <a:pt x="12322" y="0"/>
                  </a:cubicBezTo>
                  <a:close/>
                </a:path>
              </a:pathLst>
            </a:custGeom>
            <a:solidFill>
              <a:srgbClr val="F7D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9" name="Google Shape;1845;p54">
              <a:extLst>
                <a:ext uri="{FF2B5EF4-FFF2-40B4-BE49-F238E27FC236}">
                  <a16:creationId xmlns:a16="http://schemas.microsoft.com/office/drawing/2014/main" id="{EEF809C6-F7A5-C7BE-7890-745EE8F338FC}"/>
                </a:ext>
              </a:extLst>
            </p:cNvPr>
            <p:cNvSpPr/>
            <p:nvPr/>
          </p:nvSpPr>
          <p:spPr>
            <a:xfrm>
              <a:off x="3011100" y="2921125"/>
              <a:ext cx="114250" cy="161425"/>
            </a:xfrm>
            <a:custGeom>
              <a:avLst/>
              <a:gdLst/>
              <a:ahLst/>
              <a:cxnLst/>
              <a:rect l="l" t="t" r="r" b="b"/>
              <a:pathLst>
                <a:path w="4570" h="6457" extrusionOk="0">
                  <a:moveTo>
                    <a:pt x="2081" y="0"/>
                  </a:moveTo>
                  <a:cubicBezTo>
                    <a:pt x="2072" y="0"/>
                    <a:pt x="2062" y="1"/>
                    <a:pt x="2052" y="2"/>
                  </a:cubicBezTo>
                  <a:cubicBezTo>
                    <a:pt x="1952" y="20"/>
                    <a:pt x="1868" y="102"/>
                    <a:pt x="1819" y="186"/>
                  </a:cubicBezTo>
                  <a:cubicBezTo>
                    <a:pt x="1686" y="403"/>
                    <a:pt x="1635" y="687"/>
                    <a:pt x="1619" y="954"/>
                  </a:cubicBezTo>
                  <a:cubicBezTo>
                    <a:pt x="1552" y="2154"/>
                    <a:pt x="1935" y="3371"/>
                    <a:pt x="2686" y="4304"/>
                  </a:cubicBezTo>
                  <a:cubicBezTo>
                    <a:pt x="2168" y="3737"/>
                    <a:pt x="1585" y="3204"/>
                    <a:pt x="952" y="2737"/>
                  </a:cubicBezTo>
                  <a:cubicBezTo>
                    <a:pt x="852" y="2670"/>
                    <a:pt x="752" y="2588"/>
                    <a:pt x="634" y="2570"/>
                  </a:cubicBezTo>
                  <a:cubicBezTo>
                    <a:pt x="620" y="2569"/>
                    <a:pt x="605" y="2568"/>
                    <a:pt x="591" y="2568"/>
                  </a:cubicBezTo>
                  <a:cubicBezTo>
                    <a:pt x="297" y="2568"/>
                    <a:pt x="83" y="2885"/>
                    <a:pt x="51" y="3188"/>
                  </a:cubicBezTo>
                  <a:cubicBezTo>
                    <a:pt x="1" y="3704"/>
                    <a:pt x="285" y="4204"/>
                    <a:pt x="601" y="4605"/>
                  </a:cubicBezTo>
                  <a:cubicBezTo>
                    <a:pt x="1168" y="5305"/>
                    <a:pt x="1902" y="5838"/>
                    <a:pt x="2619" y="6372"/>
                  </a:cubicBezTo>
                  <a:lnTo>
                    <a:pt x="4503" y="6456"/>
                  </a:lnTo>
                  <a:cubicBezTo>
                    <a:pt x="4570" y="6423"/>
                    <a:pt x="4570" y="6339"/>
                    <a:pt x="4570" y="6272"/>
                  </a:cubicBezTo>
                  <a:cubicBezTo>
                    <a:pt x="4369" y="4755"/>
                    <a:pt x="3869" y="3304"/>
                    <a:pt x="3302" y="1870"/>
                  </a:cubicBezTo>
                  <a:cubicBezTo>
                    <a:pt x="3069" y="1254"/>
                    <a:pt x="2802" y="620"/>
                    <a:pt x="2335" y="153"/>
                  </a:cubicBezTo>
                  <a:cubicBezTo>
                    <a:pt x="2259" y="76"/>
                    <a:pt x="2183" y="0"/>
                    <a:pt x="2081"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0" name="Google Shape;1846;p54">
              <a:extLst>
                <a:ext uri="{FF2B5EF4-FFF2-40B4-BE49-F238E27FC236}">
                  <a16:creationId xmlns:a16="http://schemas.microsoft.com/office/drawing/2014/main" id="{2A72AAF5-56B9-FFA2-63C4-38AD45133495}"/>
                </a:ext>
              </a:extLst>
            </p:cNvPr>
            <p:cNvSpPr/>
            <p:nvPr/>
          </p:nvSpPr>
          <p:spPr>
            <a:xfrm>
              <a:off x="3111975" y="2979775"/>
              <a:ext cx="53825" cy="102775"/>
            </a:xfrm>
            <a:custGeom>
              <a:avLst/>
              <a:gdLst/>
              <a:ahLst/>
              <a:cxnLst/>
              <a:rect l="l" t="t" r="r" b="b"/>
              <a:pathLst>
                <a:path w="2153" h="4111" extrusionOk="0">
                  <a:moveTo>
                    <a:pt x="1509" y="0"/>
                  </a:moveTo>
                  <a:cubicBezTo>
                    <a:pt x="1381" y="0"/>
                    <a:pt x="1254" y="35"/>
                    <a:pt x="1152" y="91"/>
                  </a:cubicBezTo>
                  <a:cubicBezTo>
                    <a:pt x="968" y="208"/>
                    <a:pt x="835" y="375"/>
                    <a:pt x="735" y="558"/>
                  </a:cubicBezTo>
                  <a:cubicBezTo>
                    <a:pt x="168" y="1558"/>
                    <a:pt x="1" y="2976"/>
                    <a:pt x="485" y="4110"/>
                  </a:cubicBezTo>
                  <a:cubicBezTo>
                    <a:pt x="1535" y="3310"/>
                    <a:pt x="2153" y="2092"/>
                    <a:pt x="2135" y="809"/>
                  </a:cubicBezTo>
                  <a:cubicBezTo>
                    <a:pt x="2119" y="542"/>
                    <a:pt x="2069" y="224"/>
                    <a:pt x="1802" y="75"/>
                  </a:cubicBezTo>
                  <a:cubicBezTo>
                    <a:pt x="1713" y="23"/>
                    <a:pt x="1611" y="0"/>
                    <a:pt x="1509"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1" name="Google Shape;1847;p54">
              <a:extLst>
                <a:ext uri="{FF2B5EF4-FFF2-40B4-BE49-F238E27FC236}">
                  <a16:creationId xmlns:a16="http://schemas.microsoft.com/office/drawing/2014/main" id="{517E2B13-6F16-0F91-B133-36553B4658CE}"/>
                </a:ext>
              </a:extLst>
            </p:cNvPr>
            <p:cNvSpPr/>
            <p:nvPr/>
          </p:nvSpPr>
          <p:spPr>
            <a:xfrm>
              <a:off x="3633075" y="3714375"/>
              <a:ext cx="133850" cy="140325"/>
            </a:xfrm>
            <a:custGeom>
              <a:avLst/>
              <a:gdLst/>
              <a:ahLst/>
              <a:cxnLst/>
              <a:rect l="l" t="t" r="r" b="b"/>
              <a:pathLst>
                <a:path w="5354" h="5613" extrusionOk="0">
                  <a:moveTo>
                    <a:pt x="1804" y="0"/>
                  </a:moveTo>
                  <a:cubicBezTo>
                    <a:pt x="1792" y="0"/>
                    <a:pt x="1780" y="2"/>
                    <a:pt x="1768" y="5"/>
                  </a:cubicBezTo>
                  <a:cubicBezTo>
                    <a:pt x="1685" y="5"/>
                    <a:pt x="1618" y="72"/>
                    <a:pt x="1568" y="154"/>
                  </a:cubicBezTo>
                  <a:cubicBezTo>
                    <a:pt x="1434" y="354"/>
                    <a:pt x="1401" y="588"/>
                    <a:pt x="1385" y="821"/>
                  </a:cubicBezTo>
                  <a:cubicBezTo>
                    <a:pt x="1334" y="1872"/>
                    <a:pt x="1668" y="2922"/>
                    <a:pt x="2319" y="3740"/>
                  </a:cubicBezTo>
                  <a:cubicBezTo>
                    <a:pt x="1868" y="3240"/>
                    <a:pt x="1534" y="2906"/>
                    <a:pt x="985" y="2506"/>
                  </a:cubicBezTo>
                  <a:cubicBezTo>
                    <a:pt x="901" y="2439"/>
                    <a:pt x="767" y="2339"/>
                    <a:pt x="585" y="2306"/>
                  </a:cubicBezTo>
                  <a:cubicBezTo>
                    <a:pt x="555" y="2299"/>
                    <a:pt x="525" y="2295"/>
                    <a:pt x="496" y="2295"/>
                  </a:cubicBezTo>
                  <a:cubicBezTo>
                    <a:pt x="262" y="2295"/>
                    <a:pt x="49" y="2520"/>
                    <a:pt x="34" y="2773"/>
                  </a:cubicBezTo>
                  <a:cubicBezTo>
                    <a:pt x="0" y="3106"/>
                    <a:pt x="251" y="3607"/>
                    <a:pt x="518" y="4007"/>
                  </a:cubicBezTo>
                  <a:cubicBezTo>
                    <a:pt x="651" y="4207"/>
                    <a:pt x="1067" y="4623"/>
                    <a:pt x="1252" y="4756"/>
                  </a:cubicBezTo>
                  <a:lnTo>
                    <a:pt x="1835" y="5207"/>
                  </a:lnTo>
                  <a:cubicBezTo>
                    <a:pt x="2183" y="5464"/>
                    <a:pt x="2601" y="5612"/>
                    <a:pt x="3036" y="5612"/>
                  </a:cubicBezTo>
                  <a:cubicBezTo>
                    <a:pt x="3080" y="5612"/>
                    <a:pt x="3124" y="5611"/>
                    <a:pt x="3168" y="5607"/>
                  </a:cubicBezTo>
                  <a:cubicBezTo>
                    <a:pt x="3753" y="5590"/>
                    <a:pt x="4320" y="5307"/>
                    <a:pt x="4669" y="4840"/>
                  </a:cubicBezTo>
                  <a:cubicBezTo>
                    <a:pt x="5120" y="4223"/>
                    <a:pt x="5354" y="3489"/>
                    <a:pt x="5354" y="2739"/>
                  </a:cubicBezTo>
                  <a:cubicBezTo>
                    <a:pt x="5336" y="2506"/>
                    <a:pt x="5287" y="2239"/>
                    <a:pt x="5069" y="2106"/>
                  </a:cubicBezTo>
                  <a:cubicBezTo>
                    <a:pt x="4985" y="2060"/>
                    <a:pt x="4890" y="2038"/>
                    <a:pt x="4796" y="2038"/>
                  </a:cubicBezTo>
                  <a:cubicBezTo>
                    <a:pt x="4686" y="2038"/>
                    <a:pt x="4576" y="2068"/>
                    <a:pt x="4486" y="2122"/>
                  </a:cubicBezTo>
                  <a:cubicBezTo>
                    <a:pt x="4336" y="2206"/>
                    <a:pt x="4220" y="2355"/>
                    <a:pt x="4136" y="2522"/>
                  </a:cubicBezTo>
                  <a:cubicBezTo>
                    <a:pt x="3886" y="2956"/>
                    <a:pt x="3719" y="3489"/>
                    <a:pt x="3669" y="4040"/>
                  </a:cubicBezTo>
                  <a:cubicBezTo>
                    <a:pt x="3402" y="2989"/>
                    <a:pt x="3002" y="1972"/>
                    <a:pt x="2602" y="972"/>
                  </a:cubicBezTo>
                  <a:cubicBezTo>
                    <a:pt x="2468" y="621"/>
                    <a:pt x="2252" y="288"/>
                    <a:pt x="1952" y="54"/>
                  </a:cubicBezTo>
                  <a:cubicBezTo>
                    <a:pt x="1898" y="27"/>
                    <a:pt x="1854" y="0"/>
                    <a:pt x="1804"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2" name="Google Shape;1848;p54">
              <a:extLst>
                <a:ext uri="{FF2B5EF4-FFF2-40B4-BE49-F238E27FC236}">
                  <a16:creationId xmlns:a16="http://schemas.microsoft.com/office/drawing/2014/main" id="{F4F8889E-D0D1-1253-1ABB-2CAC7D31C0FB}"/>
                </a:ext>
              </a:extLst>
            </p:cNvPr>
            <p:cNvSpPr/>
            <p:nvPr/>
          </p:nvSpPr>
          <p:spPr>
            <a:xfrm>
              <a:off x="3095750" y="4427200"/>
              <a:ext cx="134250" cy="140650"/>
            </a:xfrm>
            <a:custGeom>
              <a:avLst/>
              <a:gdLst/>
              <a:ahLst/>
              <a:cxnLst/>
              <a:rect l="l" t="t" r="r" b="b"/>
              <a:pathLst>
                <a:path w="5370" h="5626" extrusionOk="0">
                  <a:moveTo>
                    <a:pt x="1804" y="1"/>
                  </a:moveTo>
                  <a:cubicBezTo>
                    <a:pt x="1792" y="1"/>
                    <a:pt x="1780" y="2"/>
                    <a:pt x="1768" y="5"/>
                  </a:cubicBezTo>
                  <a:cubicBezTo>
                    <a:pt x="1684" y="5"/>
                    <a:pt x="1617" y="88"/>
                    <a:pt x="1568" y="155"/>
                  </a:cubicBezTo>
                  <a:cubicBezTo>
                    <a:pt x="1450" y="355"/>
                    <a:pt x="1417" y="606"/>
                    <a:pt x="1401" y="839"/>
                  </a:cubicBezTo>
                  <a:cubicBezTo>
                    <a:pt x="1334" y="1873"/>
                    <a:pt x="1668" y="2940"/>
                    <a:pt x="2317" y="3740"/>
                  </a:cubicBezTo>
                  <a:cubicBezTo>
                    <a:pt x="1868" y="3240"/>
                    <a:pt x="1534" y="2907"/>
                    <a:pt x="983" y="2507"/>
                  </a:cubicBezTo>
                  <a:cubicBezTo>
                    <a:pt x="901" y="2440"/>
                    <a:pt x="767" y="2340"/>
                    <a:pt x="601" y="2306"/>
                  </a:cubicBezTo>
                  <a:cubicBezTo>
                    <a:pt x="571" y="2299"/>
                    <a:pt x="541" y="2296"/>
                    <a:pt x="512" y="2296"/>
                  </a:cubicBezTo>
                  <a:cubicBezTo>
                    <a:pt x="266" y="2296"/>
                    <a:pt x="64" y="2535"/>
                    <a:pt x="34" y="2773"/>
                  </a:cubicBezTo>
                  <a:cubicBezTo>
                    <a:pt x="0" y="3107"/>
                    <a:pt x="267" y="3607"/>
                    <a:pt x="517" y="4007"/>
                  </a:cubicBezTo>
                  <a:cubicBezTo>
                    <a:pt x="650" y="4207"/>
                    <a:pt x="1068" y="4624"/>
                    <a:pt x="1250" y="4757"/>
                  </a:cubicBezTo>
                  <a:lnTo>
                    <a:pt x="1835" y="5208"/>
                  </a:lnTo>
                  <a:cubicBezTo>
                    <a:pt x="2195" y="5491"/>
                    <a:pt x="2646" y="5626"/>
                    <a:pt x="3088" y="5626"/>
                  </a:cubicBezTo>
                  <a:cubicBezTo>
                    <a:pt x="3115" y="5626"/>
                    <a:pt x="3142" y="5625"/>
                    <a:pt x="3169" y="5624"/>
                  </a:cubicBezTo>
                  <a:cubicBezTo>
                    <a:pt x="3769" y="5591"/>
                    <a:pt x="4318" y="5308"/>
                    <a:pt x="4669" y="4841"/>
                  </a:cubicBezTo>
                  <a:cubicBezTo>
                    <a:pt x="5119" y="4223"/>
                    <a:pt x="5370" y="3490"/>
                    <a:pt x="5352" y="2740"/>
                  </a:cubicBezTo>
                  <a:cubicBezTo>
                    <a:pt x="5336" y="2507"/>
                    <a:pt x="5286" y="2240"/>
                    <a:pt x="5069" y="2106"/>
                  </a:cubicBezTo>
                  <a:cubicBezTo>
                    <a:pt x="4985" y="2060"/>
                    <a:pt x="4890" y="2039"/>
                    <a:pt x="4797" y="2039"/>
                  </a:cubicBezTo>
                  <a:cubicBezTo>
                    <a:pt x="4688" y="2039"/>
                    <a:pt x="4583" y="2068"/>
                    <a:pt x="4502" y="2122"/>
                  </a:cubicBezTo>
                  <a:cubicBezTo>
                    <a:pt x="4336" y="2222"/>
                    <a:pt x="4218" y="2373"/>
                    <a:pt x="4136" y="2523"/>
                  </a:cubicBezTo>
                  <a:cubicBezTo>
                    <a:pt x="3885" y="2956"/>
                    <a:pt x="3718" y="3507"/>
                    <a:pt x="3685" y="4041"/>
                  </a:cubicBezTo>
                  <a:cubicBezTo>
                    <a:pt x="3402" y="2989"/>
                    <a:pt x="3002" y="1973"/>
                    <a:pt x="2602" y="973"/>
                  </a:cubicBezTo>
                  <a:cubicBezTo>
                    <a:pt x="2468" y="622"/>
                    <a:pt x="2251" y="288"/>
                    <a:pt x="1951" y="72"/>
                  </a:cubicBezTo>
                  <a:cubicBezTo>
                    <a:pt x="1910" y="31"/>
                    <a:pt x="1858" y="1"/>
                    <a:pt x="1804"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3" name="Google Shape;1849;p54">
              <a:extLst>
                <a:ext uri="{FF2B5EF4-FFF2-40B4-BE49-F238E27FC236}">
                  <a16:creationId xmlns:a16="http://schemas.microsoft.com/office/drawing/2014/main" id="{E6881FE7-1BD5-680D-FA70-E761047F9A7A}"/>
                </a:ext>
              </a:extLst>
            </p:cNvPr>
            <p:cNvSpPr/>
            <p:nvPr/>
          </p:nvSpPr>
          <p:spPr>
            <a:xfrm>
              <a:off x="3618477" y="2783601"/>
              <a:ext cx="259700" cy="29322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4" name="Google Shape;1850;p54">
              <a:extLst>
                <a:ext uri="{FF2B5EF4-FFF2-40B4-BE49-F238E27FC236}">
                  <a16:creationId xmlns:a16="http://schemas.microsoft.com/office/drawing/2014/main" id="{BE3586C7-3775-61E7-B9D3-A060687F5158}"/>
                </a:ext>
              </a:extLst>
            </p:cNvPr>
            <p:cNvSpPr/>
            <p:nvPr/>
          </p:nvSpPr>
          <p:spPr>
            <a:xfrm>
              <a:off x="2399554" y="3694120"/>
              <a:ext cx="219300" cy="218875"/>
            </a:xfrm>
            <a:custGeom>
              <a:avLst/>
              <a:gdLst/>
              <a:ahLst/>
              <a:cxnLst/>
              <a:rect l="l" t="t" r="r" b="b"/>
              <a:pathLst>
                <a:path w="8772" h="8755" extrusionOk="0">
                  <a:moveTo>
                    <a:pt x="4385" y="1"/>
                  </a:moveTo>
                  <a:cubicBezTo>
                    <a:pt x="1968" y="1"/>
                    <a:pt x="0" y="1951"/>
                    <a:pt x="0" y="4370"/>
                  </a:cubicBezTo>
                  <a:cubicBezTo>
                    <a:pt x="0" y="6787"/>
                    <a:pt x="1968" y="8754"/>
                    <a:pt x="4385" y="8754"/>
                  </a:cubicBezTo>
                  <a:cubicBezTo>
                    <a:pt x="6804" y="8754"/>
                    <a:pt x="8771" y="6787"/>
                    <a:pt x="8771" y="4370"/>
                  </a:cubicBezTo>
                  <a:cubicBezTo>
                    <a:pt x="8771" y="1951"/>
                    <a:pt x="6804" y="1"/>
                    <a:pt x="4385"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5" name="Google Shape;1851;p54">
              <a:extLst>
                <a:ext uri="{FF2B5EF4-FFF2-40B4-BE49-F238E27FC236}">
                  <a16:creationId xmlns:a16="http://schemas.microsoft.com/office/drawing/2014/main" id="{83E77B62-7BF0-9983-70FB-B58190B121F1}"/>
                </a:ext>
              </a:extLst>
            </p:cNvPr>
            <p:cNvSpPr/>
            <p:nvPr/>
          </p:nvSpPr>
          <p:spPr>
            <a:xfrm>
              <a:off x="3389625" y="3255925"/>
              <a:ext cx="347275" cy="248475"/>
            </a:xfrm>
            <a:custGeom>
              <a:avLst/>
              <a:gdLst/>
              <a:ahLst/>
              <a:cxnLst/>
              <a:rect l="l" t="t" r="r" b="b"/>
              <a:pathLst>
                <a:path w="13891" h="9939" extrusionOk="0">
                  <a:moveTo>
                    <a:pt x="12357" y="1"/>
                  </a:moveTo>
                  <a:lnTo>
                    <a:pt x="6270" y="4519"/>
                  </a:lnTo>
                  <a:lnTo>
                    <a:pt x="0" y="6737"/>
                  </a:lnTo>
                  <a:lnTo>
                    <a:pt x="1234" y="9939"/>
                  </a:lnTo>
                  <a:cubicBezTo>
                    <a:pt x="1234" y="9939"/>
                    <a:pt x="7788" y="6953"/>
                    <a:pt x="8522" y="6404"/>
                  </a:cubicBezTo>
                  <a:cubicBezTo>
                    <a:pt x="9255" y="5853"/>
                    <a:pt x="13891" y="1284"/>
                    <a:pt x="13891" y="1284"/>
                  </a:cubicBezTo>
                  <a:lnTo>
                    <a:pt x="12357"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6" name="Google Shape;1852;p54">
              <a:extLst>
                <a:ext uri="{FF2B5EF4-FFF2-40B4-BE49-F238E27FC236}">
                  <a16:creationId xmlns:a16="http://schemas.microsoft.com/office/drawing/2014/main" id="{74F10248-ECAA-2418-ED22-56A2715779EB}"/>
                </a:ext>
              </a:extLst>
            </p:cNvPr>
            <p:cNvSpPr/>
            <p:nvPr/>
          </p:nvSpPr>
          <p:spPr>
            <a:xfrm>
              <a:off x="3697275" y="3166700"/>
              <a:ext cx="148850" cy="127175"/>
            </a:xfrm>
            <a:custGeom>
              <a:avLst/>
              <a:gdLst/>
              <a:ahLst/>
              <a:cxnLst/>
              <a:rect l="l" t="t" r="r" b="b"/>
              <a:pathLst>
                <a:path w="5954" h="5087" extrusionOk="0">
                  <a:moveTo>
                    <a:pt x="4300" y="0"/>
                  </a:moveTo>
                  <a:cubicBezTo>
                    <a:pt x="4097" y="0"/>
                    <a:pt x="3513" y="417"/>
                    <a:pt x="3319" y="551"/>
                  </a:cubicBezTo>
                  <a:cubicBezTo>
                    <a:pt x="3123" y="715"/>
                    <a:pt x="1976" y="1619"/>
                    <a:pt x="1651" y="1619"/>
                  </a:cubicBezTo>
                  <a:cubicBezTo>
                    <a:pt x="1645" y="1619"/>
                    <a:pt x="1640" y="1619"/>
                    <a:pt x="1634" y="1618"/>
                  </a:cubicBezTo>
                  <a:cubicBezTo>
                    <a:pt x="1334" y="1569"/>
                    <a:pt x="1618" y="1002"/>
                    <a:pt x="1701" y="568"/>
                  </a:cubicBezTo>
                  <a:cubicBezTo>
                    <a:pt x="1785" y="135"/>
                    <a:pt x="1385" y="84"/>
                    <a:pt x="1385" y="84"/>
                  </a:cubicBezTo>
                  <a:cubicBezTo>
                    <a:pt x="1385" y="84"/>
                    <a:pt x="618" y="1685"/>
                    <a:pt x="518" y="2252"/>
                  </a:cubicBezTo>
                  <a:cubicBezTo>
                    <a:pt x="400" y="2836"/>
                    <a:pt x="67" y="3536"/>
                    <a:pt x="0" y="3636"/>
                  </a:cubicBezTo>
                  <a:lnTo>
                    <a:pt x="1318" y="5086"/>
                  </a:lnTo>
                  <a:cubicBezTo>
                    <a:pt x="1318" y="5086"/>
                    <a:pt x="2252" y="4570"/>
                    <a:pt x="2768" y="4303"/>
                  </a:cubicBezTo>
                  <a:cubicBezTo>
                    <a:pt x="3235" y="4070"/>
                    <a:pt x="5169" y="3103"/>
                    <a:pt x="5436" y="3003"/>
                  </a:cubicBezTo>
                  <a:cubicBezTo>
                    <a:pt x="5954" y="2819"/>
                    <a:pt x="5870" y="2685"/>
                    <a:pt x="5854" y="2569"/>
                  </a:cubicBezTo>
                  <a:cubicBezTo>
                    <a:pt x="5849" y="2552"/>
                    <a:pt x="5807" y="2545"/>
                    <a:pt x="5738" y="2545"/>
                  </a:cubicBezTo>
                  <a:cubicBezTo>
                    <a:pt x="5328" y="2545"/>
                    <a:pt x="3969" y="2803"/>
                    <a:pt x="3969" y="2803"/>
                  </a:cubicBezTo>
                  <a:cubicBezTo>
                    <a:pt x="3969" y="2803"/>
                    <a:pt x="5087" y="2285"/>
                    <a:pt x="5503" y="2002"/>
                  </a:cubicBezTo>
                  <a:cubicBezTo>
                    <a:pt x="5896" y="1745"/>
                    <a:pt x="5740" y="1528"/>
                    <a:pt x="5572" y="1528"/>
                  </a:cubicBezTo>
                  <a:cubicBezTo>
                    <a:pt x="5554" y="1528"/>
                    <a:pt x="5537" y="1531"/>
                    <a:pt x="5520" y="1535"/>
                  </a:cubicBezTo>
                  <a:cubicBezTo>
                    <a:pt x="5420" y="1569"/>
                    <a:pt x="3719" y="2285"/>
                    <a:pt x="3553" y="2352"/>
                  </a:cubicBezTo>
                  <a:cubicBezTo>
                    <a:pt x="3547" y="2355"/>
                    <a:pt x="3543" y="2357"/>
                    <a:pt x="3541" y="2357"/>
                  </a:cubicBezTo>
                  <a:cubicBezTo>
                    <a:pt x="3503" y="2357"/>
                    <a:pt x="4694" y="1426"/>
                    <a:pt x="4887" y="1202"/>
                  </a:cubicBezTo>
                  <a:cubicBezTo>
                    <a:pt x="5087" y="951"/>
                    <a:pt x="5169" y="768"/>
                    <a:pt x="5003" y="568"/>
                  </a:cubicBezTo>
                  <a:cubicBezTo>
                    <a:pt x="4994" y="558"/>
                    <a:pt x="4979" y="554"/>
                    <a:pt x="4961" y="554"/>
                  </a:cubicBezTo>
                  <a:cubicBezTo>
                    <a:pt x="4646" y="554"/>
                    <a:pt x="3045" y="1937"/>
                    <a:pt x="2844" y="1937"/>
                  </a:cubicBezTo>
                  <a:cubicBezTo>
                    <a:pt x="2840" y="1937"/>
                    <a:pt x="2837" y="1936"/>
                    <a:pt x="2835" y="1936"/>
                  </a:cubicBezTo>
                  <a:cubicBezTo>
                    <a:pt x="2652" y="1902"/>
                    <a:pt x="4153" y="818"/>
                    <a:pt x="4369" y="518"/>
                  </a:cubicBezTo>
                  <a:cubicBezTo>
                    <a:pt x="4586" y="201"/>
                    <a:pt x="4486" y="151"/>
                    <a:pt x="4353" y="17"/>
                  </a:cubicBezTo>
                  <a:cubicBezTo>
                    <a:pt x="4341" y="6"/>
                    <a:pt x="4323" y="0"/>
                    <a:pt x="430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7" name="Google Shape;1853;p54">
              <a:extLst>
                <a:ext uri="{FF2B5EF4-FFF2-40B4-BE49-F238E27FC236}">
                  <a16:creationId xmlns:a16="http://schemas.microsoft.com/office/drawing/2014/main" id="{A204AA86-D479-D6E4-5602-06E2BF28597B}"/>
                </a:ext>
              </a:extLst>
            </p:cNvPr>
            <p:cNvSpPr/>
            <p:nvPr/>
          </p:nvSpPr>
          <p:spPr>
            <a:xfrm>
              <a:off x="3735350" y="3208700"/>
              <a:ext cx="12400" cy="52150"/>
            </a:xfrm>
            <a:custGeom>
              <a:avLst/>
              <a:gdLst/>
              <a:ahLst/>
              <a:cxnLst/>
              <a:rect l="l" t="t" r="r" b="b"/>
              <a:pathLst>
                <a:path w="496" h="2086" extrusionOk="0">
                  <a:moveTo>
                    <a:pt x="53" y="1"/>
                  </a:moveTo>
                  <a:cubicBezTo>
                    <a:pt x="29" y="1"/>
                    <a:pt x="0" y="32"/>
                    <a:pt x="11" y="56"/>
                  </a:cubicBezTo>
                  <a:cubicBezTo>
                    <a:pt x="411" y="672"/>
                    <a:pt x="411" y="1406"/>
                    <a:pt x="45" y="2023"/>
                  </a:cubicBezTo>
                  <a:cubicBezTo>
                    <a:pt x="21" y="2059"/>
                    <a:pt x="48" y="2086"/>
                    <a:pt x="78" y="2086"/>
                  </a:cubicBezTo>
                  <a:cubicBezTo>
                    <a:pt x="90" y="2086"/>
                    <a:pt x="102" y="2082"/>
                    <a:pt x="111" y="2073"/>
                  </a:cubicBezTo>
                  <a:cubicBezTo>
                    <a:pt x="495" y="1439"/>
                    <a:pt x="495" y="656"/>
                    <a:pt x="78" y="22"/>
                  </a:cubicBezTo>
                  <a:cubicBezTo>
                    <a:pt x="73" y="7"/>
                    <a:pt x="64" y="1"/>
                    <a:pt x="53"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8" name="Google Shape;1854;p54">
              <a:extLst>
                <a:ext uri="{FF2B5EF4-FFF2-40B4-BE49-F238E27FC236}">
                  <a16:creationId xmlns:a16="http://schemas.microsoft.com/office/drawing/2014/main" id="{7BBF3A5B-26C6-053C-E7AC-49977BB8A73D}"/>
                </a:ext>
              </a:extLst>
            </p:cNvPr>
            <p:cNvSpPr/>
            <p:nvPr/>
          </p:nvSpPr>
          <p:spPr>
            <a:xfrm>
              <a:off x="2804775" y="3221750"/>
              <a:ext cx="341850" cy="260150"/>
            </a:xfrm>
            <a:custGeom>
              <a:avLst/>
              <a:gdLst/>
              <a:ahLst/>
              <a:cxnLst/>
              <a:rect l="l" t="t" r="r" b="b"/>
              <a:pathLst>
                <a:path w="13674" h="10406" extrusionOk="0">
                  <a:moveTo>
                    <a:pt x="1601" y="0"/>
                  </a:moveTo>
                  <a:lnTo>
                    <a:pt x="0" y="1217"/>
                  </a:lnTo>
                  <a:cubicBezTo>
                    <a:pt x="0" y="1217"/>
                    <a:pt x="4452" y="5986"/>
                    <a:pt x="5170" y="6553"/>
                  </a:cubicBezTo>
                  <a:cubicBezTo>
                    <a:pt x="5886" y="7137"/>
                    <a:pt x="12306" y="10405"/>
                    <a:pt x="12306" y="10405"/>
                  </a:cubicBezTo>
                  <a:lnTo>
                    <a:pt x="13674" y="7253"/>
                  </a:lnTo>
                  <a:lnTo>
                    <a:pt x="7504" y="4769"/>
                  </a:lnTo>
                  <a:lnTo>
                    <a:pt x="1601"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9" name="Google Shape;1855;p54">
              <a:extLst>
                <a:ext uri="{FF2B5EF4-FFF2-40B4-BE49-F238E27FC236}">
                  <a16:creationId xmlns:a16="http://schemas.microsoft.com/office/drawing/2014/main" id="{40EB4CF2-4AC9-47CA-D998-8D38E0405749}"/>
                </a:ext>
              </a:extLst>
            </p:cNvPr>
            <p:cNvSpPr/>
            <p:nvPr/>
          </p:nvSpPr>
          <p:spPr>
            <a:xfrm>
              <a:off x="2698050" y="3128450"/>
              <a:ext cx="148000" cy="130000"/>
            </a:xfrm>
            <a:custGeom>
              <a:avLst/>
              <a:gdLst/>
              <a:ahLst/>
              <a:cxnLst/>
              <a:rect l="l" t="t" r="r" b="b"/>
              <a:pathLst>
                <a:path w="5920" h="5200" extrusionOk="0">
                  <a:moveTo>
                    <a:pt x="1760" y="1"/>
                  </a:moveTo>
                  <a:cubicBezTo>
                    <a:pt x="1742" y="1"/>
                    <a:pt x="1728" y="5"/>
                    <a:pt x="1718" y="13"/>
                  </a:cubicBezTo>
                  <a:cubicBezTo>
                    <a:pt x="1584" y="131"/>
                    <a:pt x="1468" y="197"/>
                    <a:pt x="1684" y="514"/>
                  </a:cubicBezTo>
                  <a:cubicBezTo>
                    <a:pt x="1884" y="831"/>
                    <a:pt x="3336" y="1965"/>
                    <a:pt x="3169" y="1998"/>
                  </a:cubicBezTo>
                  <a:cubicBezTo>
                    <a:pt x="3167" y="1999"/>
                    <a:pt x="3165" y="1999"/>
                    <a:pt x="3163" y="1999"/>
                  </a:cubicBezTo>
                  <a:cubicBezTo>
                    <a:pt x="2961" y="1999"/>
                    <a:pt x="1394" y="533"/>
                    <a:pt x="1089" y="533"/>
                  </a:cubicBezTo>
                  <a:cubicBezTo>
                    <a:pt x="1072" y="533"/>
                    <a:pt x="1059" y="537"/>
                    <a:pt x="1051" y="547"/>
                  </a:cubicBezTo>
                  <a:cubicBezTo>
                    <a:pt x="868" y="731"/>
                    <a:pt x="951" y="914"/>
                    <a:pt x="1135" y="1165"/>
                  </a:cubicBezTo>
                  <a:cubicBezTo>
                    <a:pt x="1327" y="1404"/>
                    <a:pt x="2476" y="2386"/>
                    <a:pt x="2429" y="2386"/>
                  </a:cubicBezTo>
                  <a:cubicBezTo>
                    <a:pt x="2427" y="2386"/>
                    <a:pt x="2424" y="2384"/>
                    <a:pt x="2418" y="2381"/>
                  </a:cubicBezTo>
                  <a:cubicBezTo>
                    <a:pt x="2268" y="2314"/>
                    <a:pt x="584" y="1531"/>
                    <a:pt x="484" y="1498"/>
                  </a:cubicBezTo>
                  <a:cubicBezTo>
                    <a:pt x="461" y="1490"/>
                    <a:pt x="438" y="1486"/>
                    <a:pt x="415" y="1486"/>
                  </a:cubicBezTo>
                  <a:cubicBezTo>
                    <a:pt x="253" y="1486"/>
                    <a:pt x="119" y="1684"/>
                    <a:pt x="484" y="1948"/>
                  </a:cubicBezTo>
                  <a:cubicBezTo>
                    <a:pt x="884" y="2248"/>
                    <a:pt x="1984" y="2815"/>
                    <a:pt x="1984" y="2815"/>
                  </a:cubicBezTo>
                  <a:cubicBezTo>
                    <a:pt x="1984" y="2815"/>
                    <a:pt x="561" y="2478"/>
                    <a:pt x="199" y="2478"/>
                  </a:cubicBezTo>
                  <a:cubicBezTo>
                    <a:pt x="150" y="2478"/>
                    <a:pt x="121" y="2485"/>
                    <a:pt x="117" y="2499"/>
                  </a:cubicBezTo>
                  <a:cubicBezTo>
                    <a:pt x="83" y="2615"/>
                    <a:pt x="1" y="2748"/>
                    <a:pt x="517" y="2965"/>
                  </a:cubicBezTo>
                  <a:cubicBezTo>
                    <a:pt x="768" y="3065"/>
                    <a:pt x="2669" y="4115"/>
                    <a:pt x="3118" y="4366"/>
                  </a:cubicBezTo>
                  <a:cubicBezTo>
                    <a:pt x="3636" y="4649"/>
                    <a:pt x="4552" y="5200"/>
                    <a:pt x="4552" y="5200"/>
                  </a:cubicBezTo>
                  <a:lnTo>
                    <a:pt x="5920" y="3815"/>
                  </a:lnTo>
                  <a:cubicBezTo>
                    <a:pt x="5853" y="3699"/>
                    <a:pt x="5553" y="2981"/>
                    <a:pt x="5470" y="2414"/>
                  </a:cubicBezTo>
                  <a:cubicBezTo>
                    <a:pt x="5386" y="1832"/>
                    <a:pt x="4670" y="197"/>
                    <a:pt x="4670" y="197"/>
                  </a:cubicBezTo>
                  <a:cubicBezTo>
                    <a:pt x="4670" y="197"/>
                    <a:pt x="4285" y="231"/>
                    <a:pt x="4336" y="664"/>
                  </a:cubicBezTo>
                  <a:cubicBezTo>
                    <a:pt x="4403" y="1114"/>
                    <a:pt x="4670" y="1681"/>
                    <a:pt x="4369" y="1714"/>
                  </a:cubicBezTo>
                  <a:cubicBezTo>
                    <a:pt x="4364" y="1715"/>
                    <a:pt x="4359" y="1715"/>
                    <a:pt x="4354" y="1715"/>
                  </a:cubicBezTo>
                  <a:cubicBezTo>
                    <a:pt x="4031" y="1715"/>
                    <a:pt x="2915" y="762"/>
                    <a:pt x="2718" y="598"/>
                  </a:cubicBezTo>
                  <a:cubicBezTo>
                    <a:pt x="2535" y="445"/>
                    <a:pt x="1950" y="1"/>
                    <a:pt x="176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0" name="Google Shape;1856;p54">
              <a:extLst>
                <a:ext uri="{FF2B5EF4-FFF2-40B4-BE49-F238E27FC236}">
                  <a16:creationId xmlns:a16="http://schemas.microsoft.com/office/drawing/2014/main" id="{5461F603-4685-3781-B25D-0F2F239CED26}"/>
                </a:ext>
              </a:extLst>
            </p:cNvPr>
            <p:cNvSpPr/>
            <p:nvPr/>
          </p:nvSpPr>
          <p:spPr>
            <a:xfrm>
              <a:off x="2792275" y="3170125"/>
              <a:ext cx="17275" cy="63850"/>
            </a:xfrm>
            <a:custGeom>
              <a:avLst/>
              <a:gdLst/>
              <a:ahLst/>
              <a:cxnLst/>
              <a:rect l="l" t="t" r="r" b="b"/>
              <a:pathLst>
                <a:path w="691" h="2554" extrusionOk="0">
                  <a:moveTo>
                    <a:pt x="489" y="0"/>
                  </a:moveTo>
                  <a:cubicBezTo>
                    <a:pt x="480" y="0"/>
                    <a:pt x="472" y="4"/>
                    <a:pt x="467" y="14"/>
                  </a:cubicBezTo>
                  <a:cubicBezTo>
                    <a:pt x="0" y="814"/>
                    <a:pt x="50" y="1781"/>
                    <a:pt x="600" y="2532"/>
                  </a:cubicBezTo>
                  <a:cubicBezTo>
                    <a:pt x="611" y="2547"/>
                    <a:pt x="624" y="2553"/>
                    <a:pt x="636" y="2553"/>
                  </a:cubicBezTo>
                  <a:cubicBezTo>
                    <a:pt x="665" y="2553"/>
                    <a:pt x="690" y="2522"/>
                    <a:pt x="667" y="2499"/>
                  </a:cubicBezTo>
                  <a:cubicBezTo>
                    <a:pt x="134" y="1765"/>
                    <a:pt x="83" y="832"/>
                    <a:pt x="534" y="64"/>
                  </a:cubicBezTo>
                  <a:cubicBezTo>
                    <a:pt x="545" y="28"/>
                    <a:pt x="514" y="0"/>
                    <a:pt x="48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1" name="Google Shape;1857;p54">
              <a:extLst>
                <a:ext uri="{FF2B5EF4-FFF2-40B4-BE49-F238E27FC236}">
                  <a16:creationId xmlns:a16="http://schemas.microsoft.com/office/drawing/2014/main" id="{37AB49E8-AD51-D884-3C7F-660C1626EF57}"/>
                </a:ext>
              </a:extLst>
            </p:cNvPr>
            <p:cNvSpPr/>
            <p:nvPr/>
          </p:nvSpPr>
          <p:spPr>
            <a:xfrm>
              <a:off x="3236650" y="3351800"/>
              <a:ext cx="108800" cy="105475"/>
            </a:xfrm>
            <a:custGeom>
              <a:avLst/>
              <a:gdLst/>
              <a:ahLst/>
              <a:cxnLst/>
              <a:rect l="l" t="t" r="r" b="b"/>
              <a:pathLst>
                <a:path w="4352" h="4219" extrusionOk="0">
                  <a:moveTo>
                    <a:pt x="4352" y="1"/>
                  </a:moveTo>
                  <a:lnTo>
                    <a:pt x="0" y="101"/>
                  </a:lnTo>
                  <a:lnTo>
                    <a:pt x="301" y="4203"/>
                  </a:lnTo>
                  <a:lnTo>
                    <a:pt x="4352" y="4219"/>
                  </a:lnTo>
                  <a:lnTo>
                    <a:pt x="4352"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2" name="Google Shape;1858;p54">
              <a:extLst>
                <a:ext uri="{FF2B5EF4-FFF2-40B4-BE49-F238E27FC236}">
                  <a16:creationId xmlns:a16="http://schemas.microsoft.com/office/drawing/2014/main" id="{230175D0-E899-4A18-ECFE-D9312DE4BA24}"/>
                </a:ext>
              </a:extLst>
            </p:cNvPr>
            <p:cNvSpPr/>
            <p:nvPr/>
          </p:nvSpPr>
          <p:spPr>
            <a:xfrm>
              <a:off x="3236650" y="3355975"/>
              <a:ext cx="108800" cy="50775"/>
            </a:xfrm>
            <a:custGeom>
              <a:avLst/>
              <a:gdLst/>
              <a:ahLst/>
              <a:cxnLst/>
              <a:rect l="l" t="t" r="r" b="b"/>
              <a:pathLst>
                <a:path w="4352" h="2031" extrusionOk="0">
                  <a:moveTo>
                    <a:pt x="0" y="1"/>
                  </a:moveTo>
                  <a:lnTo>
                    <a:pt x="200" y="1951"/>
                  </a:lnTo>
                  <a:cubicBezTo>
                    <a:pt x="200" y="1951"/>
                    <a:pt x="546" y="2030"/>
                    <a:pt x="1066" y="2030"/>
                  </a:cubicBezTo>
                  <a:cubicBezTo>
                    <a:pt x="1438" y="2030"/>
                    <a:pt x="1898" y="1990"/>
                    <a:pt x="2384" y="1851"/>
                  </a:cubicBezTo>
                  <a:cubicBezTo>
                    <a:pt x="4018" y="1401"/>
                    <a:pt x="4352" y="450"/>
                    <a:pt x="4352" y="450"/>
                  </a:cubicBezTo>
                  <a:lnTo>
                    <a:pt x="4352" y="450"/>
                  </a:lnTo>
                  <a:cubicBezTo>
                    <a:pt x="4352" y="450"/>
                    <a:pt x="3102" y="1151"/>
                    <a:pt x="2451" y="1217"/>
                  </a:cubicBezTo>
                  <a:cubicBezTo>
                    <a:pt x="2403" y="1222"/>
                    <a:pt x="2355" y="1225"/>
                    <a:pt x="2307" y="1225"/>
                  </a:cubicBezTo>
                  <a:cubicBezTo>
                    <a:pt x="1208" y="1225"/>
                    <a:pt x="1" y="1"/>
                    <a:pt x="0"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3" name="Google Shape;1859;p54">
              <a:extLst>
                <a:ext uri="{FF2B5EF4-FFF2-40B4-BE49-F238E27FC236}">
                  <a16:creationId xmlns:a16="http://schemas.microsoft.com/office/drawing/2014/main" id="{DC65E965-8DA0-4C50-B789-E43964717DCF}"/>
                </a:ext>
              </a:extLst>
            </p:cNvPr>
            <p:cNvSpPr/>
            <p:nvPr/>
          </p:nvSpPr>
          <p:spPr>
            <a:xfrm>
              <a:off x="3191625" y="3264400"/>
              <a:ext cx="36275" cy="67000"/>
            </a:xfrm>
            <a:custGeom>
              <a:avLst/>
              <a:gdLst/>
              <a:ahLst/>
              <a:cxnLst/>
              <a:rect l="l" t="t" r="r" b="b"/>
              <a:pathLst>
                <a:path w="1451" h="2680" extrusionOk="0">
                  <a:moveTo>
                    <a:pt x="1000" y="1"/>
                  </a:moveTo>
                  <a:cubicBezTo>
                    <a:pt x="898" y="1"/>
                    <a:pt x="781" y="35"/>
                    <a:pt x="701" y="45"/>
                  </a:cubicBezTo>
                  <a:cubicBezTo>
                    <a:pt x="550" y="78"/>
                    <a:pt x="417" y="162"/>
                    <a:pt x="317" y="278"/>
                  </a:cubicBezTo>
                  <a:cubicBezTo>
                    <a:pt x="1" y="645"/>
                    <a:pt x="34" y="1212"/>
                    <a:pt x="267" y="1629"/>
                  </a:cubicBezTo>
                  <a:cubicBezTo>
                    <a:pt x="501" y="2063"/>
                    <a:pt x="1068" y="2379"/>
                    <a:pt x="1451" y="2679"/>
                  </a:cubicBezTo>
                  <a:lnTo>
                    <a:pt x="1168" y="62"/>
                  </a:lnTo>
                  <a:cubicBezTo>
                    <a:pt x="1128" y="15"/>
                    <a:pt x="1067" y="1"/>
                    <a:pt x="100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4" name="Google Shape;1860;p54">
              <a:extLst>
                <a:ext uri="{FF2B5EF4-FFF2-40B4-BE49-F238E27FC236}">
                  <a16:creationId xmlns:a16="http://schemas.microsoft.com/office/drawing/2014/main" id="{D28AAD7E-8354-415C-3BE9-968AB90D983C}"/>
                </a:ext>
              </a:extLst>
            </p:cNvPr>
            <p:cNvSpPr/>
            <p:nvPr/>
          </p:nvSpPr>
          <p:spPr>
            <a:xfrm>
              <a:off x="3370450" y="3263575"/>
              <a:ext cx="36300" cy="65750"/>
            </a:xfrm>
            <a:custGeom>
              <a:avLst/>
              <a:gdLst/>
              <a:ahLst/>
              <a:cxnLst/>
              <a:rect l="l" t="t" r="r" b="b"/>
              <a:pathLst>
                <a:path w="1452" h="2630" extrusionOk="0">
                  <a:moveTo>
                    <a:pt x="643" y="1"/>
                  </a:moveTo>
                  <a:cubicBezTo>
                    <a:pt x="453" y="1"/>
                    <a:pt x="167" y="49"/>
                    <a:pt x="100" y="128"/>
                  </a:cubicBezTo>
                  <a:lnTo>
                    <a:pt x="0" y="2629"/>
                  </a:lnTo>
                  <a:cubicBezTo>
                    <a:pt x="384" y="2345"/>
                    <a:pt x="951" y="2012"/>
                    <a:pt x="1185" y="1596"/>
                  </a:cubicBezTo>
                  <a:cubicBezTo>
                    <a:pt x="1418" y="1178"/>
                    <a:pt x="1452" y="611"/>
                    <a:pt x="1134" y="244"/>
                  </a:cubicBezTo>
                  <a:cubicBezTo>
                    <a:pt x="1034" y="128"/>
                    <a:pt x="918" y="44"/>
                    <a:pt x="767" y="11"/>
                  </a:cubicBezTo>
                  <a:cubicBezTo>
                    <a:pt x="736" y="4"/>
                    <a:pt x="693" y="1"/>
                    <a:pt x="643"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5" name="Google Shape;1861;p54">
              <a:extLst>
                <a:ext uri="{FF2B5EF4-FFF2-40B4-BE49-F238E27FC236}">
                  <a16:creationId xmlns:a16="http://schemas.microsoft.com/office/drawing/2014/main" id="{9C1286F4-1D7D-EC46-B005-7E5288D430B8}"/>
                </a:ext>
              </a:extLst>
            </p:cNvPr>
            <p:cNvSpPr/>
            <p:nvPr/>
          </p:nvSpPr>
          <p:spPr>
            <a:xfrm>
              <a:off x="3213700" y="3167125"/>
              <a:ext cx="164700" cy="223350"/>
            </a:xfrm>
            <a:custGeom>
              <a:avLst/>
              <a:gdLst/>
              <a:ahLst/>
              <a:cxnLst/>
              <a:rect l="l" t="t" r="r" b="b"/>
              <a:pathLst>
                <a:path w="6588" h="8934" extrusionOk="0">
                  <a:moveTo>
                    <a:pt x="3269" y="0"/>
                  </a:moveTo>
                  <a:cubicBezTo>
                    <a:pt x="3269" y="0"/>
                    <a:pt x="1" y="200"/>
                    <a:pt x="267" y="4987"/>
                  </a:cubicBezTo>
                  <a:cubicBezTo>
                    <a:pt x="457" y="8370"/>
                    <a:pt x="2047" y="8933"/>
                    <a:pt x="3081" y="8933"/>
                  </a:cubicBezTo>
                  <a:cubicBezTo>
                    <a:pt x="3504" y="8933"/>
                    <a:pt x="3834" y="8839"/>
                    <a:pt x="3936" y="8805"/>
                  </a:cubicBezTo>
                  <a:cubicBezTo>
                    <a:pt x="4020" y="8771"/>
                    <a:pt x="6370" y="8055"/>
                    <a:pt x="6470" y="5236"/>
                  </a:cubicBezTo>
                  <a:cubicBezTo>
                    <a:pt x="6588" y="1952"/>
                    <a:pt x="6154" y="134"/>
                    <a:pt x="3269"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6" name="Google Shape;1862;p54">
              <a:extLst>
                <a:ext uri="{FF2B5EF4-FFF2-40B4-BE49-F238E27FC236}">
                  <a16:creationId xmlns:a16="http://schemas.microsoft.com/office/drawing/2014/main" id="{AAD6F14B-B366-3646-CBEC-C55BBD254DE3}"/>
                </a:ext>
              </a:extLst>
            </p:cNvPr>
            <p:cNvSpPr/>
            <p:nvPr/>
          </p:nvSpPr>
          <p:spPr>
            <a:xfrm>
              <a:off x="3243325" y="3261325"/>
              <a:ext cx="13750" cy="20875"/>
            </a:xfrm>
            <a:custGeom>
              <a:avLst/>
              <a:gdLst/>
              <a:ahLst/>
              <a:cxnLst/>
              <a:rect l="l" t="t" r="r" b="b"/>
              <a:pathLst>
                <a:path w="550" h="835" extrusionOk="0">
                  <a:moveTo>
                    <a:pt x="283" y="1"/>
                  </a:moveTo>
                  <a:cubicBezTo>
                    <a:pt x="116" y="1"/>
                    <a:pt x="0" y="185"/>
                    <a:pt x="0" y="418"/>
                  </a:cubicBezTo>
                  <a:cubicBezTo>
                    <a:pt x="0" y="534"/>
                    <a:pt x="34" y="634"/>
                    <a:pt x="83" y="701"/>
                  </a:cubicBezTo>
                  <a:cubicBezTo>
                    <a:pt x="134" y="785"/>
                    <a:pt x="200" y="835"/>
                    <a:pt x="267" y="835"/>
                  </a:cubicBezTo>
                  <a:cubicBezTo>
                    <a:pt x="434" y="835"/>
                    <a:pt x="550" y="652"/>
                    <a:pt x="550" y="418"/>
                  </a:cubicBezTo>
                  <a:cubicBezTo>
                    <a:pt x="550" y="201"/>
                    <a:pt x="434" y="1"/>
                    <a:pt x="28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7" name="Google Shape;1863;p54">
              <a:extLst>
                <a:ext uri="{FF2B5EF4-FFF2-40B4-BE49-F238E27FC236}">
                  <a16:creationId xmlns:a16="http://schemas.microsoft.com/office/drawing/2014/main" id="{495DDED6-EAB1-2D6E-9F0E-AE26C7D0E0A0}"/>
                </a:ext>
              </a:extLst>
            </p:cNvPr>
            <p:cNvSpPr/>
            <p:nvPr/>
          </p:nvSpPr>
          <p:spPr>
            <a:xfrm>
              <a:off x="3315425" y="3260500"/>
              <a:ext cx="14200" cy="20475"/>
            </a:xfrm>
            <a:custGeom>
              <a:avLst/>
              <a:gdLst/>
              <a:ahLst/>
              <a:cxnLst/>
              <a:rect l="l" t="t" r="r" b="b"/>
              <a:pathLst>
                <a:path w="568" h="819" extrusionOk="0">
                  <a:moveTo>
                    <a:pt x="284" y="1"/>
                  </a:moveTo>
                  <a:cubicBezTo>
                    <a:pt x="134" y="1"/>
                    <a:pt x="18" y="185"/>
                    <a:pt x="18" y="401"/>
                  </a:cubicBezTo>
                  <a:cubicBezTo>
                    <a:pt x="0" y="634"/>
                    <a:pt x="134" y="818"/>
                    <a:pt x="284" y="818"/>
                  </a:cubicBezTo>
                  <a:cubicBezTo>
                    <a:pt x="434" y="818"/>
                    <a:pt x="567" y="634"/>
                    <a:pt x="567" y="401"/>
                  </a:cubicBezTo>
                  <a:cubicBezTo>
                    <a:pt x="567" y="185"/>
                    <a:pt x="451" y="1"/>
                    <a:pt x="284"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8" name="Google Shape;1864;p54">
              <a:extLst>
                <a:ext uri="{FF2B5EF4-FFF2-40B4-BE49-F238E27FC236}">
                  <a16:creationId xmlns:a16="http://schemas.microsoft.com/office/drawing/2014/main" id="{C6791ECF-08E1-ED37-2807-3B364C86000D}"/>
                </a:ext>
              </a:extLst>
            </p:cNvPr>
            <p:cNvSpPr/>
            <p:nvPr/>
          </p:nvSpPr>
          <p:spPr>
            <a:xfrm>
              <a:off x="3236800" y="3230825"/>
              <a:ext cx="46425" cy="8050"/>
            </a:xfrm>
            <a:custGeom>
              <a:avLst/>
              <a:gdLst/>
              <a:ahLst/>
              <a:cxnLst/>
              <a:rect l="l" t="t" r="r" b="b"/>
              <a:pathLst>
                <a:path w="1857" h="322" extrusionOk="0">
                  <a:moveTo>
                    <a:pt x="822" y="1"/>
                  </a:moveTo>
                  <a:cubicBezTo>
                    <a:pt x="595" y="1"/>
                    <a:pt x="368" y="18"/>
                    <a:pt x="144" y="54"/>
                  </a:cubicBezTo>
                  <a:cubicBezTo>
                    <a:pt x="0" y="86"/>
                    <a:pt x="40" y="288"/>
                    <a:pt x="178" y="288"/>
                  </a:cubicBezTo>
                  <a:cubicBezTo>
                    <a:pt x="183" y="288"/>
                    <a:pt x="189" y="288"/>
                    <a:pt x="194" y="287"/>
                  </a:cubicBezTo>
                  <a:cubicBezTo>
                    <a:pt x="403" y="251"/>
                    <a:pt x="613" y="234"/>
                    <a:pt x="822" y="234"/>
                  </a:cubicBezTo>
                  <a:cubicBezTo>
                    <a:pt x="1096" y="234"/>
                    <a:pt x="1371" y="264"/>
                    <a:pt x="1644" y="320"/>
                  </a:cubicBezTo>
                  <a:cubicBezTo>
                    <a:pt x="1650" y="321"/>
                    <a:pt x="1656" y="321"/>
                    <a:pt x="1661" y="321"/>
                  </a:cubicBezTo>
                  <a:cubicBezTo>
                    <a:pt x="1800" y="321"/>
                    <a:pt x="1856" y="119"/>
                    <a:pt x="1711" y="87"/>
                  </a:cubicBezTo>
                  <a:cubicBezTo>
                    <a:pt x="1418" y="30"/>
                    <a:pt x="1120" y="1"/>
                    <a:pt x="82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9" name="Google Shape;1865;p54">
              <a:extLst>
                <a:ext uri="{FF2B5EF4-FFF2-40B4-BE49-F238E27FC236}">
                  <a16:creationId xmlns:a16="http://schemas.microsoft.com/office/drawing/2014/main" id="{ECA9B90E-C856-D099-69EB-12380C90765F}"/>
                </a:ext>
              </a:extLst>
            </p:cNvPr>
            <p:cNvSpPr/>
            <p:nvPr/>
          </p:nvSpPr>
          <p:spPr>
            <a:xfrm>
              <a:off x="3312650" y="3232250"/>
              <a:ext cx="41325" cy="7525"/>
            </a:xfrm>
            <a:custGeom>
              <a:avLst/>
              <a:gdLst/>
              <a:ahLst/>
              <a:cxnLst/>
              <a:rect l="l" t="t" r="r" b="b"/>
              <a:pathLst>
                <a:path w="1653" h="301" extrusionOk="0">
                  <a:moveTo>
                    <a:pt x="759" y="1"/>
                  </a:moveTo>
                  <a:cubicBezTo>
                    <a:pt x="553" y="1"/>
                    <a:pt x="347" y="17"/>
                    <a:pt x="145" y="47"/>
                  </a:cubicBezTo>
                  <a:cubicBezTo>
                    <a:pt x="0" y="63"/>
                    <a:pt x="58" y="282"/>
                    <a:pt x="182" y="282"/>
                  </a:cubicBezTo>
                  <a:cubicBezTo>
                    <a:pt x="186" y="282"/>
                    <a:pt x="191" y="281"/>
                    <a:pt x="195" y="281"/>
                  </a:cubicBezTo>
                  <a:cubicBezTo>
                    <a:pt x="386" y="251"/>
                    <a:pt x="574" y="238"/>
                    <a:pt x="760" y="238"/>
                  </a:cubicBezTo>
                  <a:cubicBezTo>
                    <a:pt x="996" y="238"/>
                    <a:pt x="1229" y="259"/>
                    <a:pt x="1463" y="297"/>
                  </a:cubicBezTo>
                  <a:cubicBezTo>
                    <a:pt x="1471" y="299"/>
                    <a:pt x="1480" y="300"/>
                    <a:pt x="1488" y="300"/>
                  </a:cubicBezTo>
                  <a:cubicBezTo>
                    <a:pt x="1604" y="300"/>
                    <a:pt x="1653" y="96"/>
                    <a:pt x="1512" y="81"/>
                  </a:cubicBezTo>
                  <a:cubicBezTo>
                    <a:pt x="1264" y="26"/>
                    <a:pt x="1012" y="1"/>
                    <a:pt x="7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0" name="Google Shape;1866;p54">
              <a:extLst>
                <a:ext uri="{FF2B5EF4-FFF2-40B4-BE49-F238E27FC236}">
                  <a16:creationId xmlns:a16="http://schemas.microsoft.com/office/drawing/2014/main" id="{027F5C0A-D162-DA7B-F397-9F661739463F}"/>
                </a:ext>
              </a:extLst>
            </p:cNvPr>
            <p:cNvSpPr/>
            <p:nvPr/>
          </p:nvSpPr>
          <p:spPr>
            <a:xfrm>
              <a:off x="3283900" y="3301725"/>
              <a:ext cx="27675" cy="5225"/>
            </a:xfrm>
            <a:custGeom>
              <a:avLst/>
              <a:gdLst/>
              <a:ahLst/>
              <a:cxnLst/>
              <a:rect l="l" t="t" r="r" b="b"/>
              <a:pathLst>
                <a:path w="1107" h="209" extrusionOk="0">
                  <a:moveTo>
                    <a:pt x="1044" y="0"/>
                  </a:moveTo>
                  <a:cubicBezTo>
                    <a:pt x="1039" y="0"/>
                    <a:pt x="1034" y="1"/>
                    <a:pt x="1028" y="3"/>
                  </a:cubicBezTo>
                  <a:cubicBezTo>
                    <a:pt x="871" y="90"/>
                    <a:pt x="700" y="136"/>
                    <a:pt x="530" y="136"/>
                  </a:cubicBezTo>
                  <a:cubicBezTo>
                    <a:pt x="375" y="136"/>
                    <a:pt x="221" y="98"/>
                    <a:pt x="78" y="19"/>
                  </a:cubicBezTo>
                  <a:cubicBezTo>
                    <a:pt x="68" y="13"/>
                    <a:pt x="59" y="10"/>
                    <a:pt x="51" y="10"/>
                  </a:cubicBezTo>
                  <a:cubicBezTo>
                    <a:pt x="17" y="10"/>
                    <a:pt x="0" y="59"/>
                    <a:pt x="27" y="86"/>
                  </a:cubicBezTo>
                  <a:cubicBezTo>
                    <a:pt x="190" y="167"/>
                    <a:pt x="365" y="209"/>
                    <a:pt x="539" y="209"/>
                  </a:cubicBezTo>
                  <a:cubicBezTo>
                    <a:pt x="720" y="209"/>
                    <a:pt x="899" y="163"/>
                    <a:pt x="1061" y="70"/>
                  </a:cubicBezTo>
                  <a:cubicBezTo>
                    <a:pt x="1106" y="54"/>
                    <a:pt x="1085" y="0"/>
                    <a:pt x="104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1" name="Google Shape;1867;p54">
              <a:extLst>
                <a:ext uri="{FF2B5EF4-FFF2-40B4-BE49-F238E27FC236}">
                  <a16:creationId xmlns:a16="http://schemas.microsoft.com/office/drawing/2014/main" id="{FFC3F9E2-4EFF-3F84-C855-A89234BD24A0}"/>
                </a:ext>
              </a:extLst>
            </p:cNvPr>
            <p:cNvSpPr/>
            <p:nvPr/>
          </p:nvSpPr>
          <p:spPr>
            <a:xfrm>
              <a:off x="3167850" y="3109850"/>
              <a:ext cx="238900" cy="168625"/>
            </a:xfrm>
            <a:custGeom>
              <a:avLst/>
              <a:gdLst/>
              <a:ahLst/>
              <a:cxnLst/>
              <a:rect l="l" t="t" r="r" b="b"/>
              <a:pathLst>
                <a:path w="9556" h="6745" extrusionOk="0">
                  <a:moveTo>
                    <a:pt x="6074" y="0"/>
                  </a:moveTo>
                  <a:cubicBezTo>
                    <a:pt x="5868" y="0"/>
                    <a:pt x="5662" y="35"/>
                    <a:pt x="5470" y="108"/>
                  </a:cubicBezTo>
                  <a:cubicBezTo>
                    <a:pt x="5303" y="174"/>
                    <a:pt x="5154" y="257"/>
                    <a:pt x="4987" y="274"/>
                  </a:cubicBezTo>
                  <a:cubicBezTo>
                    <a:pt x="4820" y="274"/>
                    <a:pt x="4653" y="190"/>
                    <a:pt x="4487" y="124"/>
                  </a:cubicBezTo>
                  <a:cubicBezTo>
                    <a:pt x="4318" y="68"/>
                    <a:pt x="4140" y="40"/>
                    <a:pt x="3962" y="40"/>
                  </a:cubicBezTo>
                  <a:cubicBezTo>
                    <a:pt x="3610" y="40"/>
                    <a:pt x="3256" y="147"/>
                    <a:pt x="2968" y="357"/>
                  </a:cubicBezTo>
                  <a:cubicBezTo>
                    <a:pt x="2552" y="657"/>
                    <a:pt x="2285" y="1191"/>
                    <a:pt x="2285" y="1708"/>
                  </a:cubicBezTo>
                  <a:cubicBezTo>
                    <a:pt x="1635" y="1842"/>
                    <a:pt x="1152" y="2509"/>
                    <a:pt x="1234" y="3176"/>
                  </a:cubicBezTo>
                  <a:cubicBezTo>
                    <a:pt x="934" y="3325"/>
                    <a:pt x="634" y="3476"/>
                    <a:pt x="401" y="3709"/>
                  </a:cubicBezTo>
                  <a:cubicBezTo>
                    <a:pt x="167" y="3943"/>
                    <a:pt x="0" y="4259"/>
                    <a:pt x="18" y="4592"/>
                  </a:cubicBezTo>
                  <a:cubicBezTo>
                    <a:pt x="51" y="4926"/>
                    <a:pt x="318" y="5243"/>
                    <a:pt x="651" y="5243"/>
                  </a:cubicBezTo>
                  <a:lnTo>
                    <a:pt x="585" y="5277"/>
                  </a:lnTo>
                  <a:cubicBezTo>
                    <a:pt x="634" y="5760"/>
                    <a:pt x="1601" y="6693"/>
                    <a:pt x="2085" y="6744"/>
                  </a:cubicBezTo>
                  <a:cubicBezTo>
                    <a:pt x="2085" y="6744"/>
                    <a:pt x="2519" y="5993"/>
                    <a:pt x="2686" y="5526"/>
                  </a:cubicBezTo>
                  <a:cubicBezTo>
                    <a:pt x="2735" y="5377"/>
                    <a:pt x="2768" y="5210"/>
                    <a:pt x="2852" y="5059"/>
                  </a:cubicBezTo>
                  <a:cubicBezTo>
                    <a:pt x="2935" y="4926"/>
                    <a:pt x="3069" y="4843"/>
                    <a:pt x="3153" y="4710"/>
                  </a:cubicBezTo>
                  <a:cubicBezTo>
                    <a:pt x="3453" y="4359"/>
                    <a:pt x="3402" y="3825"/>
                    <a:pt x="3335" y="3359"/>
                  </a:cubicBezTo>
                  <a:cubicBezTo>
                    <a:pt x="4002" y="3309"/>
                    <a:pt x="4653" y="3058"/>
                    <a:pt x="5187" y="2676"/>
                  </a:cubicBezTo>
                  <a:cubicBezTo>
                    <a:pt x="5332" y="2892"/>
                    <a:pt x="5602" y="2946"/>
                    <a:pt x="5867" y="2946"/>
                  </a:cubicBezTo>
                  <a:cubicBezTo>
                    <a:pt x="5907" y="2946"/>
                    <a:pt x="5947" y="2944"/>
                    <a:pt x="5987" y="2942"/>
                  </a:cubicBezTo>
                  <a:cubicBezTo>
                    <a:pt x="6096" y="2936"/>
                    <a:pt x="6210" y="2927"/>
                    <a:pt x="6324" y="2927"/>
                  </a:cubicBezTo>
                  <a:cubicBezTo>
                    <a:pt x="6504" y="2927"/>
                    <a:pt x="6684" y="2950"/>
                    <a:pt x="6837" y="3042"/>
                  </a:cubicBezTo>
                  <a:cubicBezTo>
                    <a:pt x="6988" y="3125"/>
                    <a:pt x="7104" y="3276"/>
                    <a:pt x="7255" y="3343"/>
                  </a:cubicBezTo>
                  <a:cubicBezTo>
                    <a:pt x="7388" y="3376"/>
                    <a:pt x="7537" y="3376"/>
                    <a:pt x="7621" y="3476"/>
                  </a:cubicBezTo>
                  <a:cubicBezTo>
                    <a:pt x="7688" y="3559"/>
                    <a:pt x="7671" y="3709"/>
                    <a:pt x="7671" y="3825"/>
                  </a:cubicBezTo>
                  <a:cubicBezTo>
                    <a:pt x="7688" y="4176"/>
                    <a:pt x="7971" y="4459"/>
                    <a:pt x="8088" y="4810"/>
                  </a:cubicBezTo>
                  <a:cubicBezTo>
                    <a:pt x="8204" y="5243"/>
                    <a:pt x="8022" y="5744"/>
                    <a:pt x="8171" y="6177"/>
                  </a:cubicBezTo>
                  <a:cubicBezTo>
                    <a:pt x="8388" y="6211"/>
                    <a:pt x="8605" y="6260"/>
                    <a:pt x="8822" y="6311"/>
                  </a:cubicBezTo>
                  <a:cubicBezTo>
                    <a:pt x="8838" y="5810"/>
                    <a:pt x="8871" y="5326"/>
                    <a:pt x="8889" y="4826"/>
                  </a:cubicBezTo>
                  <a:cubicBezTo>
                    <a:pt x="9438" y="4392"/>
                    <a:pt x="9556" y="3492"/>
                    <a:pt x="9138" y="2942"/>
                  </a:cubicBezTo>
                  <a:cubicBezTo>
                    <a:pt x="9438" y="2291"/>
                    <a:pt x="9138" y="1442"/>
                    <a:pt x="8522" y="1124"/>
                  </a:cubicBezTo>
                  <a:cubicBezTo>
                    <a:pt x="8255" y="991"/>
                    <a:pt x="7955" y="941"/>
                    <a:pt x="7688" y="791"/>
                  </a:cubicBezTo>
                  <a:cubicBezTo>
                    <a:pt x="7471" y="657"/>
                    <a:pt x="7304" y="475"/>
                    <a:pt x="7104" y="324"/>
                  </a:cubicBezTo>
                  <a:cubicBezTo>
                    <a:pt x="6806" y="111"/>
                    <a:pt x="6439" y="0"/>
                    <a:pt x="607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2" name="Google Shape;1868;p54">
              <a:extLst>
                <a:ext uri="{FF2B5EF4-FFF2-40B4-BE49-F238E27FC236}">
                  <a16:creationId xmlns:a16="http://schemas.microsoft.com/office/drawing/2014/main" id="{05B9779C-30E5-A968-F036-F87FA7B6ABEB}"/>
                </a:ext>
              </a:extLst>
            </p:cNvPr>
            <p:cNvSpPr/>
            <p:nvPr/>
          </p:nvSpPr>
          <p:spPr>
            <a:xfrm>
              <a:off x="3245825" y="3295950"/>
              <a:ext cx="2525" cy="2100"/>
            </a:xfrm>
            <a:custGeom>
              <a:avLst/>
              <a:gdLst/>
              <a:ahLst/>
              <a:cxnLst/>
              <a:rect l="l" t="t" r="r" b="b"/>
              <a:pathLst>
                <a:path w="101" h="84" extrusionOk="0">
                  <a:moveTo>
                    <a:pt x="50" y="1"/>
                  </a:moveTo>
                  <a:cubicBezTo>
                    <a:pt x="0" y="1"/>
                    <a:pt x="0" y="83"/>
                    <a:pt x="50" y="83"/>
                  </a:cubicBezTo>
                  <a:cubicBezTo>
                    <a:pt x="100" y="83"/>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3" name="Google Shape;1869;p54">
              <a:extLst>
                <a:ext uri="{FF2B5EF4-FFF2-40B4-BE49-F238E27FC236}">
                  <a16:creationId xmlns:a16="http://schemas.microsoft.com/office/drawing/2014/main" id="{78C45387-89B7-A1B5-33D4-B410F0B9FDDB}"/>
                </a:ext>
              </a:extLst>
            </p:cNvPr>
            <p:cNvSpPr/>
            <p:nvPr/>
          </p:nvSpPr>
          <p:spPr>
            <a:xfrm>
              <a:off x="3257050" y="3295950"/>
              <a:ext cx="2525" cy="2100"/>
            </a:xfrm>
            <a:custGeom>
              <a:avLst/>
              <a:gdLst/>
              <a:ahLst/>
              <a:cxnLst/>
              <a:rect l="l" t="t" r="r" b="b"/>
              <a:pathLst>
                <a:path w="101" h="84" extrusionOk="0">
                  <a:moveTo>
                    <a:pt x="51" y="1"/>
                  </a:moveTo>
                  <a:cubicBezTo>
                    <a:pt x="1" y="1"/>
                    <a:pt x="1" y="83"/>
                    <a:pt x="51" y="83"/>
                  </a:cubicBezTo>
                  <a:cubicBezTo>
                    <a:pt x="101" y="83"/>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4" name="Google Shape;1870;p54">
              <a:extLst>
                <a:ext uri="{FF2B5EF4-FFF2-40B4-BE49-F238E27FC236}">
                  <a16:creationId xmlns:a16="http://schemas.microsoft.com/office/drawing/2014/main" id="{4D433530-5EEB-D645-155D-844C45966D5A}"/>
                </a:ext>
              </a:extLst>
            </p:cNvPr>
            <p:cNvSpPr/>
            <p:nvPr/>
          </p:nvSpPr>
          <p:spPr>
            <a:xfrm>
              <a:off x="3250825" y="3305125"/>
              <a:ext cx="2525" cy="2100"/>
            </a:xfrm>
            <a:custGeom>
              <a:avLst/>
              <a:gdLst/>
              <a:ahLst/>
              <a:cxnLst/>
              <a:rect l="l" t="t" r="r" b="b"/>
              <a:pathLst>
                <a:path w="101" h="84" extrusionOk="0">
                  <a:moveTo>
                    <a:pt x="50" y="0"/>
                  </a:moveTo>
                  <a:cubicBezTo>
                    <a:pt x="0" y="0"/>
                    <a:pt x="0" y="83"/>
                    <a:pt x="50" y="83"/>
                  </a:cubicBezTo>
                  <a:cubicBezTo>
                    <a:pt x="100" y="83"/>
                    <a:pt x="100"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5" name="Google Shape;1871;p54">
              <a:extLst>
                <a:ext uri="{FF2B5EF4-FFF2-40B4-BE49-F238E27FC236}">
                  <a16:creationId xmlns:a16="http://schemas.microsoft.com/office/drawing/2014/main" id="{EAED1F9E-06EF-E386-AD56-3EAEF62C18CE}"/>
                </a:ext>
              </a:extLst>
            </p:cNvPr>
            <p:cNvSpPr/>
            <p:nvPr/>
          </p:nvSpPr>
          <p:spPr>
            <a:xfrm>
              <a:off x="3336250" y="3290125"/>
              <a:ext cx="2525" cy="2075"/>
            </a:xfrm>
            <a:custGeom>
              <a:avLst/>
              <a:gdLst/>
              <a:ahLst/>
              <a:cxnLst/>
              <a:rect l="l" t="t" r="r" b="b"/>
              <a:pathLst>
                <a:path w="101" h="83" extrusionOk="0">
                  <a:moveTo>
                    <a:pt x="52" y="0"/>
                  </a:moveTo>
                  <a:cubicBezTo>
                    <a:pt x="1" y="0"/>
                    <a:pt x="1" y="83"/>
                    <a:pt x="52" y="83"/>
                  </a:cubicBezTo>
                  <a:cubicBezTo>
                    <a:pt x="101" y="83"/>
                    <a:pt x="101" y="0"/>
                    <a:pt x="52"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6" name="Google Shape;1872;p54">
              <a:extLst>
                <a:ext uri="{FF2B5EF4-FFF2-40B4-BE49-F238E27FC236}">
                  <a16:creationId xmlns:a16="http://schemas.microsoft.com/office/drawing/2014/main" id="{E09CF006-7CB1-31AF-0F58-1ABDEBADFB90}"/>
                </a:ext>
              </a:extLst>
            </p:cNvPr>
            <p:cNvSpPr/>
            <p:nvPr/>
          </p:nvSpPr>
          <p:spPr>
            <a:xfrm>
              <a:off x="3349200" y="3288450"/>
              <a:ext cx="2525" cy="2100"/>
            </a:xfrm>
            <a:custGeom>
              <a:avLst/>
              <a:gdLst/>
              <a:ahLst/>
              <a:cxnLst/>
              <a:rect l="l" t="t" r="r" b="b"/>
              <a:pathLst>
                <a:path w="101" h="84" extrusionOk="0">
                  <a:moveTo>
                    <a:pt x="50" y="0"/>
                  </a:moveTo>
                  <a:cubicBezTo>
                    <a:pt x="1" y="0"/>
                    <a:pt x="1" y="83"/>
                    <a:pt x="50" y="83"/>
                  </a:cubicBezTo>
                  <a:cubicBezTo>
                    <a:pt x="101" y="83"/>
                    <a:pt x="101"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7" name="Google Shape;1873;p54">
              <a:extLst>
                <a:ext uri="{FF2B5EF4-FFF2-40B4-BE49-F238E27FC236}">
                  <a16:creationId xmlns:a16="http://schemas.microsoft.com/office/drawing/2014/main" id="{F3E2998F-5E18-58AA-31F7-4EAD187F7AF5}"/>
                </a:ext>
              </a:extLst>
            </p:cNvPr>
            <p:cNvSpPr/>
            <p:nvPr/>
          </p:nvSpPr>
          <p:spPr>
            <a:xfrm>
              <a:off x="3344200" y="3299675"/>
              <a:ext cx="2525" cy="2125"/>
            </a:xfrm>
            <a:custGeom>
              <a:avLst/>
              <a:gdLst/>
              <a:ahLst/>
              <a:cxnLst/>
              <a:rect l="l" t="t" r="r" b="b"/>
              <a:pathLst>
                <a:path w="101" h="85" extrusionOk="0">
                  <a:moveTo>
                    <a:pt x="50" y="1"/>
                  </a:moveTo>
                  <a:cubicBezTo>
                    <a:pt x="0" y="1"/>
                    <a:pt x="0" y="85"/>
                    <a:pt x="50" y="85"/>
                  </a:cubicBezTo>
                  <a:cubicBezTo>
                    <a:pt x="100" y="85"/>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8" name="Google Shape;1874;p54">
              <a:extLst>
                <a:ext uri="{FF2B5EF4-FFF2-40B4-BE49-F238E27FC236}">
                  <a16:creationId xmlns:a16="http://schemas.microsoft.com/office/drawing/2014/main" id="{F95CB14A-0835-7583-686D-6ADF89017541}"/>
                </a:ext>
              </a:extLst>
            </p:cNvPr>
            <p:cNvSpPr/>
            <p:nvPr/>
          </p:nvSpPr>
          <p:spPr>
            <a:xfrm>
              <a:off x="3275825" y="3309300"/>
              <a:ext cx="50450" cy="32675"/>
            </a:xfrm>
            <a:custGeom>
              <a:avLst/>
              <a:gdLst/>
              <a:ahLst/>
              <a:cxnLst/>
              <a:rect l="l" t="t" r="r" b="b"/>
              <a:pathLst>
                <a:path w="2018" h="1307" extrusionOk="0">
                  <a:moveTo>
                    <a:pt x="2018" y="0"/>
                  </a:moveTo>
                  <a:lnTo>
                    <a:pt x="2018" y="0"/>
                  </a:lnTo>
                  <a:cubicBezTo>
                    <a:pt x="1438" y="386"/>
                    <a:pt x="765" y="601"/>
                    <a:pt x="75" y="601"/>
                  </a:cubicBezTo>
                  <a:cubicBezTo>
                    <a:pt x="50" y="601"/>
                    <a:pt x="26" y="601"/>
                    <a:pt x="1" y="600"/>
                  </a:cubicBezTo>
                  <a:lnTo>
                    <a:pt x="1" y="600"/>
                  </a:lnTo>
                  <a:cubicBezTo>
                    <a:pt x="67" y="934"/>
                    <a:pt x="334" y="1267"/>
                    <a:pt x="668" y="1301"/>
                  </a:cubicBezTo>
                  <a:cubicBezTo>
                    <a:pt x="711" y="1305"/>
                    <a:pt x="755" y="1307"/>
                    <a:pt x="799" y="1307"/>
                  </a:cubicBezTo>
                  <a:cubicBezTo>
                    <a:pt x="1107" y="1307"/>
                    <a:pt x="1413" y="1205"/>
                    <a:pt x="1618" y="1001"/>
                  </a:cubicBezTo>
                  <a:cubicBezTo>
                    <a:pt x="1851" y="750"/>
                    <a:pt x="1951" y="350"/>
                    <a:pt x="20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9" name="Google Shape;1875;p54">
              <a:extLst>
                <a:ext uri="{FF2B5EF4-FFF2-40B4-BE49-F238E27FC236}">
                  <a16:creationId xmlns:a16="http://schemas.microsoft.com/office/drawing/2014/main" id="{E1206159-1B3D-A516-9E7C-CDBE27391AD3}"/>
                </a:ext>
              </a:extLst>
            </p:cNvPr>
            <p:cNvSpPr/>
            <p:nvPr/>
          </p:nvSpPr>
          <p:spPr>
            <a:xfrm>
              <a:off x="2868975" y="3813275"/>
              <a:ext cx="459400" cy="626425"/>
            </a:xfrm>
            <a:custGeom>
              <a:avLst/>
              <a:gdLst/>
              <a:ahLst/>
              <a:cxnLst/>
              <a:rect l="l" t="t" r="r" b="b"/>
              <a:pathLst>
                <a:path w="18376" h="25057" extrusionOk="0">
                  <a:moveTo>
                    <a:pt x="12806" y="0"/>
                  </a:moveTo>
                  <a:cubicBezTo>
                    <a:pt x="12740" y="300"/>
                    <a:pt x="5069" y="12406"/>
                    <a:pt x="5069" y="12406"/>
                  </a:cubicBezTo>
                  <a:lnTo>
                    <a:pt x="3669" y="15441"/>
                  </a:lnTo>
                  <a:lnTo>
                    <a:pt x="0" y="23162"/>
                  </a:lnTo>
                  <a:cubicBezTo>
                    <a:pt x="0" y="23162"/>
                    <a:pt x="2109" y="25057"/>
                    <a:pt x="2333" y="25057"/>
                  </a:cubicBezTo>
                  <a:cubicBezTo>
                    <a:pt x="2342" y="25057"/>
                    <a:pt x="2349" y="25053"/>
                    <a:pt x="2351" y="25045"/>
                  </a:cubicBezTo>
                  <a:cubicBezTo>
                    <a:pt x="2417" y="24863"/>
                    <a:pt x="5403" y="21461"/>
                    <a:pt x="6270" y="20227"/>
                  </a:cubicBezTo>
                  <a:cubicBezTo>
                    <a:pt x="7137" y="18993"/>
                    <a:pt x="8871" y="15141"/>
                    <a:pt x="8871" y="15141"/>
                  </a:cubicBezTo>
                  <a:lnTo>
                    <a:pt x="18376" y="3752"/>
                  </a:lnTo>
                  <a:lnTo>
                    <a:pt x="12806"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0" name="Google Shape;1876;p54">
              <a:extLst>
                <a:ext uri="{FF2B5EF4-FFF2-40B4-BE49-F238E27FC236}">
                  <a16:creationId xmlns:a16="http://schemas.microsoft.com/office/drawing/2014/main" id="{8FFDF0C3-434E-8FCF-7D85-F43641611862}"/>
                </a:ext>
              </a:extLst>
            </p:cNvPr>
            <p:cNvSpPr/>
            <p:nvPr/>
          </p:nvSpPr>
          <p:spPr>
            <a:xfrm>
              <a:off x="3315850" y="3772850"/>
              <a:ext cx="306000" cy="652000"/>
            </a:xfrm>
            <a:custGeom>
              <a:avLst/>
              <a:gdLst/>
              <a:ahLst/>
              <a:cxnLst/>
              <a:rect l="l" t="t" r="r" b="b"/>
              <a:pathLst>
                <a:path w="12240" h="26080" extrusionOk="0">
                  <a:moveTo>
                    <a:pt x="5570" y="0"/>
                  </a:moveTo>
                  <a:lnTo>
                    <a:pt x="1" y="2568"/>
                  </a:lnTo>
                  <a:lnTo>
                    <a:pt x="7620" y="15107"/>
                  </a:lnTo>
                  <a:cubicBezTo>
                    <a:pt x="7604" y="15223"/>
                    <a:pt x="7071" y="17709"/>
                    <a:pt x="7053" y="17942"/>
                  </a:cubicBezTo>
                  <a:cubicBezTo>
                    <a:pt x="6887" y="19892"/>
                    <a:pt x="6620" y="25295"/>
                    <a:pt x="6620" y="25295"/>
                  </a:cubicBezTo>
                  <a:lnTo>
                    <a:pt x="9605" y="26079"/>
                  </a:lnTo>
                  <a:lnTo>
                    <a:pt x="12073" y="16524"/>
                  </a:lnTo>
                  <a:cubicBezTo>
                    <a:pt x="12240" y="15841"/>
                    <a:pt x="12240" y="14907"/>
                    <a:pt x="12056" y="14240"/>
                  </a:cubicBezTo>
                  <a:lnTo>
                    <a:pt x="11773" y="13223"/>
                  </a:lnTo>
                  <a:cubicBezTo>
                    <a:pt x="11773" y="13223"/>
                    <a:pt x="5586" y="300"/>
                    <a:pt x="557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1" name="Google Shape;1877;p54">
              <a:extLst>
                <a:ext uri="{FF2B5EF4-FFF2-40B4-BE49-F238E27FC236}">
                  <a16:creationId xmlns:a16="http://schemas.microsoft.com/office/drawing/2014/main" id="{941B002E-F699-E257-E13F-E81E59EBFAF7}"/>
                </a:ext>
              </a:extLst>
            </p:cNvPr>
            <p:cNvSpPr/>
            <p:nvPr/>
          </p:nvSpPr>
          <p:spPr>
            <a:xfrm>
              <a:off x="3019875" y="3376000"/>
              <a:ext cx="524850" cy="397700"/>
            </a:xfrm>
            <a:custGeom>
              <a:avLst/>
              <a:gdLst/>
              <a:ahLst/>
              <a:cxnLst/>
              <a:rect l="l" t="t" r="r" b="b"/>
              <a:pathLst>
                <a:path w="20994" h="15908" extrusionOk="0">
                  <a:moveTo>
                    <a:pt x="2751" y="0"/>
                  </a:moveTo>
                  <a:lnTo>
                    <a:pt x="1" y="4051"/>
                  </a:lnTo>
                  <a:lnTo>
                    <a:pt x="5136" y="6403"/>
                  </a:lnTo>
                  <a:lnTo>
                    <a:pt x="5819" y="15908"/>
                  </a:lnTo>
                  <a:lnTo>
                    <a:pt x="17758" y="15074"/>
                  </a:lnTo>
                  <a:lnTo>
                    <a:pt x="17009" y="5970"/>
                  </a:lnTo>
                  <a:lnTo>
                    <a:pt x="20993" y="3935"/>
                  </a:lnTo>
                  <a:lnTo>
                    <a:pt x="19593" y="167"/>
                  </a:lnTo>
                  <a:lnTo>
                    <a:pt x="14407" y="1501"/>
                  </a:lnTo>
                  <a:lnTo>
                    <a:pt x="13156" y="1950"/>
                  </a:lnTo>
                  <a:lnTo>
                    <a:pt x="8871" y="1817"/>
                  </a:lnTo>
                  <a:lnTo>
                    <a:pt x="6220" y="1617"/>
                  </a:lnTo>
                  <a:lnTo>
                    <a:pt x="2751"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2" name="Google Shape;1878;p54">
              <a:extLst>
                <a:ext uri="{FF2B5EF4-FFF2-40B4-BE49-F238E27FC236}">
                  <a16:creationId xmlns:a16="http://schemas.microsoft.com/office/drawing/2014/main" id="{A4E15CF7-08C9-688D-B46B-3C47817B6813}"/>
                </a:ext>
              </a:extLst>
            </p:cNvPr>
            <p:cNvSpPr/>
            <p:nvPr/>
          </p:nvSpPr>
          <p:spPr>
            <a:xfrm>
              <a:off x="3147850" y="3543575"/>
              <a:ext cx="299325" cy="49200"/>
            </a:xfrm>
            <a:custGeom>
              <a:avLst/>
              <a:gdLst/>
              <a:ahLst/>
              <a:cxnLst/>
              <a:rect l="l" t="t" r="r" b="b"/>
              <a:pathLst>
                <a:path w="11973" h="1968" extrusionOk="0">
                  <a:moveTo>
                    <a:pt x="11939" y="0"/>
                  </a:moveTo>
                  <a:lnTo>
                    <a:pt x="0" y="934"/>
                  </a:lnTo>
                  <a:lnTo>
                    <a:pt x="100" y="1968"/>
                  </a:lnTo>
                  <a:lnTo>
                    <a:pt x="11972" y="1034"/>
                  </a:lnTo>
                  <a:lnTo>
                    <a:pt x="11939"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3" name="Google Shape;1879;p54">
              <a:extLst>
                <a:ext uri="{FF2B5EF4-FFF2-40B4-BE49-F238E27FC236}">
                  <a16:creationId xmlns:a16="http://schemas.microsoft.com/office/drawing/2014/main" id="{9A5E51DD-D9BF-0488-A254-9A2E982C2989}"/>
                </a:ext>
              </a:extLst>
            </p:cNvPr>
            <p:cNvSpPr/>
            <p:nvPr/>
          </p:nvSpPr>
          <p:spPr>
            <a:xfrm>
              <a:off x="3153675" y="3584825"/>
              <a:ext cx="296825" cy="49200"/>
            </a:xfrm>
            <a:custGeom>
              <a:avLst/>
              <a:gdLst/>
              <a:ahLst/>
              <a:cxnLst/>
              <a:rect l="l" t="t" r="r" b="b"/>
              <a:pathLst>
                <a:path w="11873" h="1968" extrusionOk="0">
                  <a:moveTo>
                    <a:pt x="11790" y="0"/>
                  </a:moveTo>
                  <a:lnTo>
                    <a:pt x="0" y="918"/>
                  </a:lnTo>
                  <a:lnTo>
                    <a:pt x="100" y="1968"/>
                  </a:lnTo>
                  <a:lnTo>
                    <a:pt x="11873" y="1034"/>
                  </a:lnTo>
                  <a:lnTo>
                    <a:pt x="11790" y="0"/>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4" name="Google Shape;1880;p54">
              <a:extLst>
                <a:ext uri="{FF2B5EF4-FFF2-40B4-BE49-F238E27FC236}">
                  <a16:creationId xmlns:a16="http://schemas.microsoft.com/office/drawing/2014/main" id="{3E33FD57-14DE-909B-4858-F7C271BF8F42}"/>
                </a:ext>
              </a:extLst>
            </p:cNvPr>
            <p:cNvSpPr/>
            <p:nvPr/>
          </p:nvSpPr>
          <p:spPr>
            <a:xfrm>
              <a:off x="3155350" y="3631500"/>
              <a:ext cx="299750" cy="49225"/>
            </a:xfrm>
            <a:custGeom>
              <a:avLst/>
              <a:gdLst/>
              <a:ahLst/>
              <a:cxnLst/>
              <a:rect l="l" t="t" r="r" b="b"/>
              <a:pathLst>
                <a:path w="11990" h="1969" extrusionOk="0">
                  <a:moveTo>
                    <a:pt x="11890" y="1"/>
                  </a:moveTo>
                  <a:lnTo>
                    <a:pt x="0" y="919"/>
                  </a:lnTo>
                  <a:lnTo>
                    <a:pt x="100" y="1969"/>
                  </a:lnTo>
                  <a:lnTo>
                    <a:pt x="11990" y="1019"/>
                  </a:lnTo>
                  <a:lnTo>
                    <a:pt x="11890" y="1"/>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5" name="Google Shape;1881;p54">
              <a:extLst>
                <a:ext uri="{FF2B5EF4-FFF2-40B4-BE49-F238E27FC236}">
                  <a16:creationId xmlns:a16="http://schemas.microsoft.com/office/drawing/2014/main" id="{583DC0D8-8809-4D1E-4D57-2CFF7281747A}"/>
                </a:ext>
              </a:extLst>
            </p:cNvPr>
            <p:cNvSpPr/>
            <p:nvPr/>
          </p:nvSpPr>
          <p:spPr>
            <a:xfrm>
              <a:off x="3437575" y="3465500"/>
              <a:ext cx="27325" cy="288275"/>
            </a:xfrm>
            <a:custGeom>
              <a:avLst/>
              <a:gdLst/>
              <a:ahLst/>
              <a:cxnLst/>
              <a:rect l="l" t="t" r="r" b="b"/>
              <a:pathLst>
                <a:path w="1093" h="11531" extrusionOk="0">
                  <a:moveTo>
                    <a:pt x="42" y="1"/>
                  </a:moveTo>
                  <a:cubicBezTo>
                    <a:pt x="21" y="1"/>
                    <a:pt x="1" y="13"/>
                    <a:pt x="1" y="38"/>
                  </a:cubicBezTo>
                  <a:cubicBezTo>
                    <a:pt x="501" y="3840"/>
                    <a:pt x="517" y="7692"/>
                    <a:pt x="1001" y="11494"/>
                  </a:cubicBezTo>
                  <a:cubicBezTo>
                    <a:pt x="1009" y="11519"/>
                    <a:pt x="1034" y="11531"/>
                    <a:pt x="1055" y="11531"/>
                  </a:cubicBezTo>
                  <a:cubicBezTo>
                    <a:pt x="1076" y="11531"/>
                    <a:pt x="1092" y="11519"/>
                    <a:pt x="1084" y="11494"/>
                  </a:cubicBezTo>
                  <a:cubicBezTo>
                    <a:pt x="601" y="7692"/>
                    <a:pt x="567" y="3840"/>
                    <a:pt x="83" y="38"/>
                  </a:cubicBezTo>
                  <a:cubicBezTo>
                    <a:pt x="83" y="13"/>
                    <a:pt x="63" y="1"/>
                    <a:pt x="4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6" name="Google Shape;1882;p54">
              <a:extLst>
                <a:ext uri="{FF2B5EF4-FFF2-40B4-BE49-F238E27FC236}">
                  <a16:creationId xmlns:a16="http://schemas.microsoft.com/office/drawing/2014/main" id="{8202E238-77A4-E5E7-CE64-87231C958751}"/>
                </a:ext>
              </a:extLst>
            </p:cNvPr>
            <p:cNvSpPr/>
            <p:nvPr/>
          </p:nvSpPr>
          <p:spPr>
            <a:xfrm>
              <a:off x="3137825" y="3473850"/>
              <a:ext cx="30475" cy="297450"/>
            </a:xfrm>
            <a:custGeom>
              <a:avLst/>
              <a:gdLst/>
              <a:ahLst/>
              <a:cxnLst/>
              <a:rect l="l" t="t" r="r" b="b"/>
              <a:pathLst>
                <a:path w="1219" h="11898" extrusionOk="0">
                  <a:moveTo>
                    <a:pt x="36" y="0"/>
                  </a:moveTo>
                  <a:cubicBezTo>
                    <a:pt x="17" y="0"/>
                    <a:pt x="1" y="13"/>
                    <a:pt x="1" y="37"/>
                  </a:cubicBezTo>
                  <a:cubicBezTo>
                    <a:pt x="385" y="3972"/>
                    <a:pt x="752" y="7925"/>
                    <a:pt x="1135" y="11860"/>
                  </a:cubicBezTo>
                  <a:cubicBezTo>
                    <a:pt x="1143" y="11885"/>
                    <a:pt x="1164" y="11897"/>
                    <a:pt x="1183" y="11897"/>
                  </a:cubicBezTo>
                  <a:cubicBezTo>
                    <a:pt x="1202" y="11897"/>
                    <a:pt x="1219" y="11885"/>
                    <a:pt x="1219" y="11860"/>
                  </a:cubicBezTo>
                  <a:cubicBezTo>
                    <a:pt x="835" y="7925"/>
                    <a:pt x="452" y="3972"/>
                    <a:pt x="85" y="37"/>
                  </a:cubicBezTo>
                  <a:cubicBezTo>
                    <a:pt x="76" y="13"/>
                    <a:pt x="55" y="0"/>
                    <a:pt x="3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7" name="Google Shape;1883;p54">
              <a:extLst>
                <a:ext uri="{FF2B5EF4-FFF2-40B4-BE49-F238E27FC236}">
                  <a16:creationId xmlns:a16="http://schemas.microsoft.com/office/drawing/2014/main" id="{373D59B9-E013-2996-F24B-B5DB384C0DA4}"/>
                </a:ext>
              </a:extLst>
            </p:cNvPr>
            <p:cNvSpPr/>
            <p:nvPr/>
          </p:nvSpPr>
          <p:spPr>
            <a:xfrm>
              <a:off x="2846450" y="4304325"/>
              <a:ext cx="141775" cy="160100"/>
            </a:xfrm>
            <a:custGeom>
              <a:avLst/>
              <a:gdLst/>
              <a:ahLst/>
              <a:cxnLst/>
              <a:rect l="l" t="t" r="r" b="b"/>
              <a:pathLst>
                <a:path w="5671" h="6404" extrusionOk="0">
                  <a:moveTo>
                    <a:pt x="2502" y="1"/>
                  </a:moveTo>
                  <a:cubicBezTo>
                    <a:pt x="2502" y="1"/>
                    <a:pt x="1" y="4636"/>
                    <a:pt x="17" y="5020"/>
                  </a:cubicBezTo>
                  <a:lnTo>
                    <a:pt x="2635" y="6404"/>
                  </a:lnTo>
                  <a:lnTo>
                    <a:pt x="5670" y="2635"/>
                  </a:lnTo>
                  <a:lnTo>
                    <a:pt x="2502"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8" name="Google Shape;1884;p54">
              <a:extLst>
                <a:ext uri="{FF2B5EF4-FFF2-40B4-BE49-F238E27FC236}">
                  <a16:creationId xmlns:a16="http://schemas.microsoft.com/office/drawing/2014/main" id="{D5C92109-18EB-479B-5551-00441F34F579}"/>
                </a:ext>
              </a:extLst>
            </p:cNvPr>
            <p:cNvSpPr/>
            <p:nvPr/>
          </p:nvSpPr>
          <p:spPr>
            <a:xfrm>
              <a:off x="2683875" y="4423550"/>
              <a:ext cx="263900" cy="124000"/>
            </a:xfrm>
            <a:custGeom>
              <a:avLst/>
              <a:gdLst/>
              <a:ahLst/>
              <a:cxnLst/>
              <a:rect l="l" t="t" r="r" b="b"/>
              <a:pathLst>
                <a:path w="10556" h="4960" extrusionOk="0">
                  <a:moveTo>
                    <a:pt x="6537" y="1"/>
                  </a:moveTo>
                  <a:cubicBezTo>
                    <a:pt x="6537" y="1"/>
                    <a:pt x="5337" y="768"/>
                    <a:pt x="3703" y="1252"/>
                  </a:cubicBezTo>
                  <a:cubicBezTo>
                    <a:pt x="3002" y="1452"/>
                    <a:pt x="2402" y="1552"/>
                    <a:pt x="1918" y="1585"/>
                  </a:cubicBezTo>
                  <a:cubicBezTo>
                    <a:pt x="1201" y="1635"/>
                    <a:pt x="517" y="1952"/>
                    <a:pt x="1" y="2468"/>
                  </a:cubicBezTo>
                  <a:cubicBezTo>
                    <a:pt x="1" y="2468"/>
                    <a:pt x="67" y="3035"/>
                    <a:pt x="1117" y="3736"/>
                  </a:cubicBezTo>
                  <a:cubicBezTo>
                    <a:pt x="1930" y="4257"/>
                    <a:pt x="3187" y="4458"/>
                    <a:pt x="4338" y="4458"/>
                  </a:cubicBezTo>
                  <a:cubicBezTo>
                    <a:pt x="4698" y="4458"/>
                    <a:pt x="5048" y="4439"/>
                    <a:pt x="5370" y="4403"/>
                  </a:cubicBezTo>
                  <a:cubicBezTo>
                    <a:pt x="5525" y="4386"/>
                    <a:pt x="5673" y="4378"/>
                    <a:pt x="5813" y="4378"/>
                  </a:cubicBezTo>
                  <a:cubicBezTo>
                    <a:pt x="6894" y="4378"/>
                    <a:pt x="7567" y="4834"/>
                    <a:pt x="8305" y="4936"/>
                  </a:cubicBezTo>
                  <a:cubicBezTo>
                    <a:pt x="8422" y="4953"/>
                    <a:pt x="8541" y="4959"/>
                    <a:pt x="8659" y="4959"/>
                  </a:cubicBezTo>
                  <a:cubicBezTo>
                    <a:pt x="9394" y="4959"/>
                    <a:pt x="10088" y="4687"/>
                    <a:pt x="10088" y="4687"/>
                  </a:cubicBezTo>
                  <a:lnTo>
                    <a:pt x="10006" y="4069"/>
                  </a:lnTo>
                  <a:cubicBezTo>
                    <a:pt x="10555" y="2935"/>
                    <a:pt x="9472" y="1319"/>
                    <a:pt x="9688" y="1034"/>
                  </a:cubicBezTo>
                  <a:lnTo>
                    <a:pt x="6537" y="1"/>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9" name="Google Shape;1885;p54">
              <a:extLst>
                <a:ext uri="{FF2B5EF4-FFF2-40B4-BE49-F238E27FC236}">
                  <a16:creationId xmlns:a16="http://schemas.microsoft.com/office/drawing/2014/main" id="{6DD0352E-4199-08AD-F460-A4248FC1DBDE}"/>
                </a:ext>
              </a:extLst>
            </p:cNvPr>
            <p:cNvSpPr/>
            <p:nvPr/>
          </p:nvSpPr>
          <p:spPr>
            <a:xfrm>
              <a:off x="2692050" y="4476400"/>
              <a:ext cx="243500" cy="56350"/>
            </a:xfrm>
            <a:custGeom>
              <a:avLst/>
              <a:gdLst/>
              <a:ahLst/>
              <a:cxnLst/>
              <a:rect l="l" t="t" r="r" b="b"/>
              <a:pathLst>
                <a:path w="9740" h="2254" extrusionOk="0">
                  <a:moveTo>
                    <a:pt x="54" y="0"/>
                  </a:moveTo>
                  <a:cubicBezTo>
                    <a:pt x="25" y="0"/>
                    <a:pt x="0" y="31"/>
                    <a:pt x="23" y="54"/>
                  </a:cubicBezTo>
                  <a:cubicBezTo>
                    <a:pt x="896" y="1413"/>
                    <a:pt x="2196" y="1619"/>
                    <a:pt x="3631" y="1619"/>
                  </a:cubicBezTo>
                  <a:cubicBezTo>
                    <a:pt x="3871" y="1619"/>
                    <a:pt x="4113" y="1613"/>
                    <a:pt x="4359" y="1606"/>
                  </a:cubicBezTo>
                  <a:cubicBezTo>
                    <a:pt x="4466" y="1601"/>
                    <a:pt x="4572" y="1599"/>
                    <a:pt x="4677" y="1599"/>
                  </a:cubicBezTo>
                  <a:cubicBezTo>
                    <a:pt x="5711" y="1599"/>
                    <a:pt x="6629" y="1819"/>
                    <a:pt x="7644" y="2122"/>
                  </a:cubicBezTo>
                  <a:cubicBezTo>
                    <a:pt x="7936" y="2207"/>
                    <a:pt x="8237" y="2253"/>
                    <a:pt x="8535" y="2253"/>
                  </a:cubicBezTo>
                  <a:cubicBezTo>
                    <a:pt x="8936" y="2253"/>
                    <a:pt x="9331" y="2171"/>
                    <a:pt x="9695" y="1989"/>
                  </a:cubicBezTo>
                  <a:cubicBezTo>
                    <a:pt x="9740" y="1974"/>
                    <a:pt x="9704" y="1919"/>
                    <a:pt x="9672" y="1919"/>
                  </a:cubicBezTo>
                  <a:cubicBezTo>
                    <a:pt x="9668" y="1919"/>
                    <a:pt x="9665" y="1920"/>
                    <a:pt x="9661" y="1922"/>
                  </a:cubicBezTo>
                  <a:cubicBezTo>
                    <a:pt x="9303" y="2098"/>
                    <a:pt x="8948" y="2167"/>
                    <a:pt x="8594" y="2167"/>
                  </a:cubicBezTo>
                  <a:cubicBezTo>
                    <a:pt x="8106" y="2167"/>
                    <a:pt x="7619" y="2036"/>
                    <a:pt x="7127" y="1873"/>
                  </a:cubicBezTo>
                  <a:cubicBezTo>
                    <a:pt x="6393" y="1639"/>
                    <a:pt x="5710" y="1522"/>
                    <a:pt x="4926" y="1506"/>
                  </a:cubicBezTo>
                  <a:cubicBezTo>
                    <a:pt x="4872" y="1505"/>
                    <a:pt x="4819" y="1505"/>
                    <a:pt x="4765" y="1505"/>
                  </a:cubicBezTo>
                  <a:cubicBezTo>
                    <a:pt x="4364" y="1505"/>
                    <a:pt x="3965" y="1517"/>
                    <a:pt x="3574" y="1517"/>
                  </a:cubicBezTo>
                  <a:cubicBezTo>
                    <a:pt x="2215" y="1517"/>
                    <a:pt x="958" y="1367"/>
                    <a:pt x="90" y="21"/>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0" name="Google Shape;1886;p54">
              <a:extLst>
                <a:ext uri="{FF2B5EF4-FFF2-40B4-BE49-F238E27FC236}">
                  <a16:creationId xmlns:a16="http://schemas.microsoft.com/office/drawing/2014/main" id="{12184A73-95EB-707A-A187-698E9DC8C799}"/>
                </a:ext>
              </a:extLst>
            </p:cNvPr>
            <p:cNvSpPr/>
            <p:nvPr/>
          </p:nvSpPr>
          <p:spPr>
            <a:xfrm>
              <a:off x="2779500" y="4452825"/>
              <a:ext cx="7350" cy="30700"/>
            </a:xfrm>
            <a:custGeom>
              <a:avLst/>
              <a:gdLst/>
              <a:ahLst/>
              <a:cxnLst/>
              <a:rect l="l" t="t" r="r" b="b"/>
              <a:pathLst>
                <a:path w="294" h="1228" extrusionOk="0">
                  <a:moveTo>
                    <a:pt x="50" y="0"/>
                  </a:moveTo>
                  <a:cubicBezTo>
                    <a:pt x="25" y="0"/>
                    <a:pt x="1" y="18"/>
                    <a:pt x="11" y="48"/>
                  </a:cubicBezTo>
                  <a:cubicBezTo>
                    <a:pt x="178" y="414"/>
                    <a:pt x="211" y="797"/>
                    <a:pt x="144" y="1181"/>
                  </a:cubicBezTo>
                  <a:cubicBezTo>
                    <a:pt x="134" y="1210"/>
                    <a:pt x="158" y="1228"/>
                    <a:pt x="184" y="1228"/>
                  </a:cubicBezTo>
                  <a:cubicBezTo>
                    <a:pt x="202" y="1228"/>
                    <a:pt x="220" y="1219"/>
                    <a:pt x="227" y="1197"/>
                  </a:cubicBezTo>
                  <a:cubicBezTo>
                    <a:pt x="294" y="797"/>
                    <a:pt x="244" y="414"/>
                    <a:pt x="94" y="30"/>
                  </a:cubicBezTo>
                  <a:cubicBezTo>
                    <a:pt x="87" y="10"/>
                    <a:pt x="68" y="0"/>
                    <a:pt x="50"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1" name="Google Shape;1887;p54">
              <a:extLst>
                <a:ext uri="{FF2B5EF4-FFF2-40B4-BE49-F238E27FC236}">
                  <a16:creationId xmlns:a16="http://schemas.microsoft.com/office/drawing/2014/main" id="{F0B538FC-FE69-0F52-642B-62347E35C4A9}"/>
                </a:ext>
              </a:extLst>
            </p:cNvPr>
            <p:cNvSpPr/>
            <p:nvPr/>
          </p:nvSpPr>
          <p:spPr>
            <a:xfrm>
              <a:off x="2795025" y="4446800"/>
              <a:ext cx="13725" cy="31500"/>
            </a:xfrm>
            <a:custGeom>
              <a:avLst/>
              <a:gdLst/>
              <a:ahLst/>
              <a:cxnLst/>
              <a:rect l="l" t="t" r="r" b="b"/>
              <a:pathLst>
                <a:path w="549" h="1260" extrusionOk="0">
                  <a:moveTo>
                    <a:pt x="54" y="0"/>
                  </a:moveTo>
                  <a:cubicBezTo>
                    <a:pt x="26" y="0"/>
                    <a:pt x="0" y="32"/>
                    <a:pt x="24" y="55"/>
                  </a:cubicBezTo>
                  <a:cubicBezTo>
                    <a:pt x="273" y="405"/>
                    <a:pt x="424" y="789"/>
                    <a:pt x="473" y="1222"/>
                  </a:cubicBezTo>
                  <a:cubicBezTo>
                    <a:pt x="473" y="1247"/>
                    <a:pt x="494" y="1259"/>
                    <a:pt x="513" y="1259"/>
                  </a:cubicBezTo>
                  <a:cubicBezTo>
                    <a:pt x="532" y="1259"/>
                    <a:pt x="549" y="1247"/>
                    <a:pt x="540" y="1222"/>
                  </a:cubicBezTo>
                  <a:cubicBezTo>
                    <a:pt x="490" y="771"/>
                    <a:pt x="340" y="371"/>
                    <a:pt x="90" y="22"/>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2" name="Google Shape;1888;p54">
              <a:extLst>
                <a:ext uri="{FF2B5EF4-FFF2-40B4-BE49-F238E27FC236}">
                  <a16:creationId xmlns:a16="http://schemas.microsoft.com/office/drawing/2014/main" id="{60E5DB33-ECA4-08AA-BD7C-4B6204ED68EA}"/>
                </a:ext>
              </a:extLst>
            </p:cNvPr>
            <p:cNvSpPr/>
            <p:nvPr/>
          </p:nvSpPr>
          <p:spPr>
            <a:xfrm>
              <a:off x="2812575" y="4442875"/>
              <a:ext cx="18075" cy="29000"/>
            </a:xfrm>
            <a:custGeom>
              <a:avLst/>
              <a:gdLst/>
              <a:ahLst/>
              <a:cxnLst/>
              <a:rect l="l" t="t" r="r" b="b"/>
              <a:pathLst>
                <a:path w="723" h="1160" extrusionOk="0">
                  <a:moveTo>
                    <a:pt x="62" y="1"/>
                  </a:moveTo>
                  <a:cubicBezTo>
                    <a:pt x="30" y="1"/>
                    <a:pt x="0" y="36"/>
                    <a:pt x="38" y="61"/>
                  </a:cubicBezTo>
                  <a:cubicBezTo>
                    <a:pt x="371" y="328"/>
                    <a:pt x="589" y="695"/>
                    <a:pt x="638" y="1129"/>
                  </a:cubicBezTo>
                  <a:cubicBezTo>
                    <a:pt x="645" y="1150"/>
                    <a:pt x="661" y="1159"/>
                    <a:pt x="677" y="1159"/>
                  </a:cubicBezTo>
                  <a:cubicBezTo>
                    <a:pt x="700" y="1159"/>
                    <a:pt x="722" y="1141"/>
                    <a:pt x="722" y="1113"/>
                  </a:cubicBezTo>
                  <a:cubicBezTo>
                    <a:pt x="656" y="662"/>
                    <a:pt x="438" y="279"/>
                    <a:pt x="89" y="12"/>
                  </a:cubicBezTo>
                  <a:cubicBezTo>
                    <a:pt x="81" y="4"/>
                    <a:pt x="71" y="1"/>
                    <a:pt x="62"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3" name="Google Shape;1889;p54">
              <a:extLst>
                <a:ext uri="{FF2B5EF4-FFF2-40B4-BE49-F238E27FC236}">
                  <a16:creationId xmlns:a16="http://schemas.microsoft.com/office/drawing/2014/main" id="{6516FAD2-B4D2-DBC4-0622-C212C2866C1A}"/>
                </a:ext>
              </a:extLst>
            </p:cNvPr>
            <p:cNvSpPr/>
            <p:nvPr/>
          </p:nvSpPr>
          <p:spPr>
            <a:xfrm>
              <a:off x="2873325" y="4486850"/>
              <a:ext cx="61400" cy="35375"/>
            </a:xfrm>
            <a:custGeom>
              <a:avLst/>
              <a:gdLst/>
              <a:ahLst/>
              <a:cxnLst/>
              <a:rect l="l" t="t" r="r" b="b"/>
              <a:pathLst>
                <a:path w="2456" h="1415" extrusionOk="0">
                  <a:moveTo>
                    <a:pt x="2409" y="1"/>
                  </a:moveTo>
                  <a:cubicBezTo>
                    <a:pt x="2404" y="1"/>
                    <a:pt x="2399" y="1"/>
                    <a:pt x="2394" y="3"/>
                  </a:cubicBezTo>
                  <a:cubicBezTo>
                    <a:pt x="1494" y="203"/>
                    <a:pt x="660" y="670"/>
                    <a:pt x="26" y="1337"/>
                  </a:cubicBezTo>
                  <a:cubicBezTo>
                    <a:pt x="1" y="1376"/>
                    <a:pt x="24" y="1415"/>
                    <a:pt x="60" y="1415"/>
                  </a:cubicBezTo>
                  <a:cubicBezTo>
                    <a:pt x="70" y="1415"/>
                    <a:pt x="82" y="1411"/>
                    <a:pt x="93" y="1404"/>
                  </a:cubicBezTo>
                  <a:cubicBezTo>
                    <a:pt x="709" y="737"/>
                    <a:pt x="1527" y="270"/>
                    <a:pt x="2410" y="70"/>
                  </a:cubicBezTo>
                  <a:cubicBezTo>
                    <a:pt x="2456" y="56"/>
                    <a:pt x="2446" y="1"/>
                    <a:pt x="240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4" name="Google Shape;1890;p54">
              <a:extLst>
                <a:ext uri="{FF2B5EF4-FFF2-40B4-BE49-F238E27FC236}">
                  <a16:creationId xmlns:a16="http://schemas.microsoft.com/office/drawing/2014/main" id="{390DB36B-D824-6217-17E9-D39731835C67}"/>
                </a:ext>
              </a:extLst>
            </p:cNvPr>
            <p:cNvSpPr/>
            <p:nvPr/>
          </p:nvSpPr>
          <p:spPr>
            <a:xfrm>
              <a:off x="2810075" y="4410550"/>
              <a:ext cx="46425" cy="41050"/>
            </a:xfrm>
            <a:custGeom>
              <a:avLst/>
              <a:gdLst/>
              <a:ahLst/>
              <a:cxnLst/>
              <a:rect l="l" t="t" r="r" b="b"/>
              <a:pathLst>
                <a:path w="1857" h="1642" extrusionOk="0">
                  <a:moveTo>
                    <a:pt x="889" y="187"/>
                  </a:moveTo>
                  <a:lnTo>
                    <a:pt x="1038" y="238"/>
                  </a:lnTo>
                  <a:lnTo>
                    <a:pt x="938" y="438"/>
                  </a:lnTo>
                  <a:cubicBezTo>
                    <a:pt x="856" y="554"/>
                    <a:pt x="756" y="654"/>
                    <a:pt x="672" y="754"/>
                  </a:cubicBezTo>
                  <a:cubicBezTo>
                    <a:pt x="526" y="929"/>
                    <a:pt x="355" y="1066"/>
                    <a:pt x="181" y="1186"/>
                  </a:cubicBezTo>
                  <a:lnTo>
                    <a:pt x="181" y="1186"/>
                  </a:lnTo>
                  <a:cubicBezTo>
                    <a:pt x="209" y="893"/>
                    <a:pt x="784" y="279"/>
                    <a:pt x="889" y="187"/>
                  </a:cubicBezTo>
                  <a:close/>
                  <a:moveTo>
                    <a:pt x="895" y="1197"/>
                  </a:moveTo>
                  <a:cubicBezTo>
                    <a:pt x="1081" y="1197"/>
                    <a:pt x="1268" y="1223"/>
                    <a:pt x="1456" y="1272"/>
                  </a:cubicBezTo>
                  <a:cubicBezTo>
                    <a:pt x="1733" y="1348"/>
                    <a:pt x="1583" y="1525"/>
                    <a:pt x="1414" y="1525"/>
                  </a:cubicBezTo>
                  <a:cubicBezTo>
                    <a:pt x="1400" y="1525"/>
                    <a:pt x="1386" y="1524"/>
                    <a:pt x="1372" y="1521"/>
                  </a:cubicBezTo>
                  <a:cubicBezTo>
                    <a:pt x="1238" y="1505"/>
                    <a:pt x="1122" y="1472"/>
                    <a:pt x="1005" y="1454"/>
                  </a:cubicBezTo>
                  <a:cubicBezTo>
                    <a:pt x="772" y="1421"/>
                    <a:pt x="538" y="1388"/>
                    <a:pt x="305" y="1338"/>
                  </a:cubicBezTo>
                  <a:cubicBezTo>
                    <a:pt x="274" y="1334"/>
                    <a:pt x="249" y="1325"/>
                    <a:pt x="230" y="1312"/>
                  </a:cubicBezTo>
                  <a:lnTo>
                    <a:pt x="230" y="1312"/>
                  </a:lnTo>
                  <a:cubicBezTo>
                    <a:pt x="449" y="1234"/>
                    <a:pt x="671" y="1197"/>
                    <a:pt x="895" y="1197"/>
                  </a:cubicBezTo>
                  <a:close/>
                  <a:moveTo>
                    <a:pt x="1038" y="1"/>
                  </a:moveTo>
                  <a:cubicBezTo>
                    <a:pt x="807" y="1"/>
                    <a:pt x="499" y="460"/>
                    <a:pt x="389" y="587"/>
                  </a:cubicBezTo>
                  <a:cubicBezTo>
                    <a:pt x="277" y="731"/>
                    <a:pt x="0" y="1070"/>
                    <a:pt x="74" y="1288"/>
                  </a:cubicBezTo>
                  <a:lnTo>
                    <a:pt x="74" y="1288"/>
                  </a:lnTo>
                  <a:cubicBezTo>
                    <a:pt x="64" y="1314"/>
                    <a:pt x="78" y="1357"/>
                    <a:pt x="109" y="1357"/>
                  </a:cubicBezTo>
                  <a:cubicBezTo>
                    <a:pt x="111" y="1357"/>
                    <a:pt x="112" y="1357"/>
                    <a:pt x="114" y="1356"/>
                  </a:cubicBezTo>
                  <a:lnTo>
                    <a:pt x="114" y="1356"/>
                  </a:lnTo>
                  <a:cubicBezTo>
                    <a:pt x="181" y="1421"/>
                    <a:pt x="316" y="1423"/>
                    <a:pt x="389" y="1438"/>
                  </a:cubicBezTo>
                  <a:cubicBezTo>
                    <a:pt x="672" y="1488"/>
                    <a:pt x="956" y="1521"/>
                    <a:pt x="1222" y="1572"/>
                  </a:cubicBezTo>
                  <a:cubicBezTo>
                    <a:pt x="1321" y="1590"/>
                    <a:pt x="1472" y="1641"/>
                    <a:pt x="1596" y="1641"/>
                  </a:cubicBezTo>
                  <a:cubicBezTo>
                    <a:pt x="1703" y="1641"/>
                    <a:pt x="1790" y="1603"/>
                    <a:pt x="1805" y="1472"/>
                  </a:cubicBezTo>
                  <a:cubicBezTo>
                    <a:pt x="1856" y="1254"/>
                    <a:pt x="1405" y="1172"/>
                    <a:pt x="1272" y="1154"/>
                  </a:cubicBezTo>
                  <a:cubicBezTo>
                    <a:pt x="1141" y="1122"/>
                    <a:pt x="1011" y="1107"/>
                    <a:pt x="881" y="1107"/>
                  </a:cubicBezTo>
                  <a:cubicBezTo>
                    <a:pt x="680" y="1107"/>
                    <a:pt x="482" y="1142"/>
                    <a:pt x="287" y="1202"/>
                  </a:cubicBezTo>
                  <a:lnTo>
                    <a:pt x="287" y="1202"/>
                  </a:lnTo>
                  <a:cubicBezTo>
                    <a:pt x="561" y="1001"/>
                    <a:pt x="807" y="754"/>
                    <a:pt x="1005" y="471"/>
                  </a:cubicBezTo>
                  <a:cubicBezTo>
                    <a:pt x="1038" y="405"/>
                    <a:pt x="1289" y="71"/>
                    <a:pt x="1072" y="4"/>
                  </a:cubicBezTo>
                  <a:cubicBezTo>
                    <a:pt x="1061" y="2"/>
                    <a:pt x="1049" y="1"/>
                    <a:pt x="103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5" name="Google Shape;1891;p54">
              <a:extLst>
                <a:ext uri="{FF2B5EF4-FFF2-40B4-BE49-F238E27FC236}">
                  <a16:creationId xmlns:a16="http://schemas.microsoft.com/office/drawing/2014/main" id="{18810EAF-E385-BD96-EC04-BEDC5FA87EF2}"/>
                </a:ext>
              </a:extLst>
            </p:cNvPr>
            <p:cNvSpPr/>
            <p:nvPr/>
          </p:nvSpPr>
          <p:spPr>
            <a:xfrm>
              <a:off x="3472150" y="4330175"/>
              <a:ext cx="110925" cy="139700"/>
            </a:xfrm>
            <a:custGeom>
              <a:avLst/>
              <a:gdLst/>
              <a:ahLst/>
              <a:cxnLst/>
              <a:rect l="l" t="t" r="r" b="b"/>
              <a:pathLst>
                <a:path w="4437" h="5588" extrusionOk="0">
                  <a:moveTo>
                    <a:pt x="518" y="1"/>
                  </a:moveTo>
                  <a:lnTo>
                    <a:pt x="1" y="4803"/>
                  </a:lnTo>
                  <a:lnTo>
                    <a:pt x="2853" y="5587"/>
                  </a:lnTo>
                  <a:cubicBezTo>
                    <a:pt x="3120" y="5303"/>
                    <a:pt x="4436" y="201"/>
                    <a:pt x="4436" y="201"/>
                  </a:cubicBezTo>
                  <a:lnTo>
                    <a:pt x="518"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6" name="Google Shape;1892;p54">
              <a:extLst>
                <a:ext uri="{FF2B5EF4-FFF2-40B4-BE49-F238E27FC236}">
                  <a16:creationId xmlns:a16="http://schemas.microsoft.com/office/drawing/2014/main" id="{BFE7598A-EFB2-8847-0256-0A4CC92B3C21}"/>
                </a:ext>
              </a:extLst>
            </p:cNvPr>
            <p:cNvSpPr/>
            <p:nvPr/>
          </p:nvSpPr>
          <p:spPr>
            <a:xfrm>
              <a:off x="3402550" y="4430225"/>
              <a:ext cx="222650" cy="196425"/>
            </a:xfrm>
            <a:custGeom>
              <a:avLst/>
              <a:gdLst/>
              <a:ahLst/>
              <a:cxnLst/>
              <a:rect l="l" t="t" r="r" b="b"/>
              <a:pathLst>
                <a:path w="8906" h="7857" extrusionOk="0">
                  <a:moveTo>
                    <a:pt x="2785" y="0"/>
                  </a:moveTo>
                  <a:cubicBezTo>
                    <a:pt x="2752" y="351"/>
                    <a:pt x="851" y="785"/>
                    <a:pt x="484" y="2019"/>
                  </a:cubicBezTo>
                  <a:lnTo>
                    <a:pt x="1" y="2419"/>
                  </a:lnTo>
                  <a:cubicBezTo>
                    <a:pt x="1" y="2419"/>
                    <a:pt x="450" y="3302"/>
                    <a:pt x="1151" y="3786"/>
                  </a:cubicBezTo>
                  <a:cubicBezTo>
                    <a:pt x="1851" y="4286"/>
                    <a:pt x="2769" y="4369"/>
                    <a:pt x="3652" y="5403"/>
                  </a:cubicBezTo>
                  <a:cubicBezTo>
                    <a:pt x="4536" y="6421"/>
                    <a:pt x="5986" y="7571"/>
                    <a:pt x="7238" y="7788"/>
                  </a:cubicBezTo>
                  <a:cubicBezTo>
                    <a:pt x="7522" y="7837"/>
                    <a:pt x="7763" y="7856"/>
                    <a:pt x="7966" y="7856"/>
                  </a:cubicBezTo>
                  <a:cubicBezTo>
                    <a:pt x="8656" y="7856"/>
                    <a:pt x="8905" y="7637"/>
                    <a:pt x="8905" y="7637"/>
                  </a:cubicBezTo>
                  <a:cubicBezTo>
                    <a:pt x="8888" y="6904"/>
                    <a:pt x="8605" y="6203"/>
                    <a:pt x="8105" y="5670"/>
                  </a:cubicBezTo>
                  <a:cubicBezTo>
                    <a:pt x="7787" y="5320"/>
                    <a:pt x="7387" y="4853"/>
                    <a:pt x="7020" y="4220"/>
                  </a:cubicBezTo>
                  <a:cubicBezTo>
                    <a:pt x="6153" y="2752"/>
                    <a:pt x="5786" y="1385"/>
                    <a:pt x="5786" y="1385"/>
                  </a:cubicBezTo>
                  <a:lnTo>
                    <a:pt x="2785"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7" name="Google Shape;1893;p54">
              <a:extLst>
                <a:ext uri="{FF2B5EF4-FFF2-40B4-BE49-F238E27FC236}">
                  <a16:creationId xmlns:a16="http://schemas.microsoft.com/office/drawing/2014/main" id="{34A0CE89-8A57-A14E-1D95-5821EDA01F55}"/>
                </a:ext>
              </a:extLst>
            </p:cNvPr>
            <p:cNvSpPr/>
            <p:nvPr/>
          </p:nvSpPr>
          <p:spPr>
            <a:xfrm>
              <a:off x="3413575" y="4479500"/>
              <a:ext cx="209125" cy="135650"/>
            </a:xfrm>
            <a:custGeom>
              <a:avLst/>
              <a:gdLst/>
              <a:ahLst/>
              <a:cxnLst/>
              <a:rect l="l" t="t" r="r" b="b"/>
              <a:pathLst>
                <a:path w="8365" h="5426" extrusionOk="0">
                  <a:moveTo>
                    <a:pt x="39" y="1"/>
                  </a:moveTo>
                  <a:cubicBezTo>
                    <a:pt x="19" y="1"/>
                    <a:pt x="0" y="18"/>
                    <a:pt x="9" y="48"/>
                  </a:cubicBezTo>
                  <a:cubicBezTo>
                    <a:pt x="227" y="648"/>
                    <a:pt x="643" y="1064"/>
                    <a:pt x="1177" y="1398"/>
                  </a:cubicBezTo>
                  <a:cubicBezTo>
                    <a:pt x="1644" y="1698"/>
                    <a:pt x="2194" y="1882"/>
                    <a:pt x="2677" y="2149"/>
                  </a:cubicBezTo>
                  <a:cubicBezTo>
                    <a:pt x="3178" y="2432"/>
                    <a:pt x="3611" y="2832"/>
                    <a:pt x="4029" y="3232"/>
                  </a:cubicBezTo>
                  <a:cubicBezTo>
                    <a:pt x="5081" y="4226"/>
                    <a:pt x="6185" y="5425"/>
                    <a:pt x="7666" y="5425"/>
                  </a:cubicBezTo>
                  <a:cubicBezTo>
                    <a:pt x="7874" y="5425"/>
                    <a:pt x="8089" y="5402"/>
                    <a:pt x="8313" y="5350"/>
                  </a:cubicBezTo>
                  <a:cubicBezTo>
                    <a:pt x="8364" y="5333"/>
                    <a:pt x="8347" y="5266"/>
                    <a:pt x="8297" y="5266"/>
                  </a:cubicBezTo>
                  <a:cubicBezTo>
                    <a:pt x="8072" y="5321"/>
                    <a:pt x="7855" y="5346"/>
                    <a:pt x="7646" y="5346"/>
                  </a:cubicBezTo>
                  <a:cubicBezTo>
                    <a:pt x="6114" y="5346"/>
                    <a:pt x="4967" y="4011"/>
                    <a:pt x="3911" y="2998"/>
                  </a:cubicBezTo>
                  <a:cubicBezTo>
                    <a:pt x="3395" y="2516"/>
                    <a:pt x="2844" y="2131"/>
                    <a:pt x="2228" y="1831"/>
                  </a:cubicBezTo>
                  <a:cubicBezTo>
                    <a:pt x="1343" y="1398"/>
                    <a:pt x="460" y="1031"/>
                    <a:pt x="76" y="30"/>
                  </a:cubicBezTo>
                  <a:cubicBezTo>
                    <a:pt x="69" y="10"/>
                    <a:pt x="54" y="1"/>
                    <a:pt x="3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8" name="Google Shape;1894;p54">
              <a:extLst>
                <a:ext uri="{FF2B5EF4-FFF2-40B4-BE49-F238E27FC236}">
                  <a16:creationId xmlns:a16="http://schemas.microsoft.com/office/drawing/2014/main" id="{22732AFE-913F-C853-EDAB-D2B9A57D6334}"/>
                </a:ext>
              </a:extLst>
            </p:cNvPr>
            <p:cNvSpPr/>
            <p:nvPr/>
          </p:nvSpPr>
          <p:spPr>
            <a:xfrm>
              <a:off x="3551600" y="4532325"/>
              <a:ext cx="25525" cy="19975"/>
            </a:xfrm>
            <a:custGeom>
              <a:avLst/>
              <a:gdLst/>
              <a:ahLst/>
              <a:cxnLst/>
              <a:rect l="l" t="t" r="r" b="b"/>
              <a:pathLst>
                <a:path w="1021" h="799" extrusionOk="0">
                  <a:moveTo>
                    <a:pt x="971" y="0"/>
                  </a:moveTo>
                  <a:cubicBezTo>
                    <a:pt x="967" y="0"/>
                    <a:pt x="963" y="1"/>
                    <a:pt x="958" y="2"/>
                  </a:cubicBezTo>
                  <a:cubicBezTo>
                    <a:pt x="575" y="152"/>
                    <a:pt x="258" y="403"/>
                    <a:pt x="24" y="736"/>
                  </a:cubicBezTo>
                  <a:cubicBezTo>
                    <a:pt x="0" y="772"/>
                    <a:pt x="28" y="799"/>
                    <a:pt x="58" y="799"/>
                  </a:cubicBezTo>
                  <a:cubicBezTo>
                    <a:pt x="70" y="799"/>
                    <a:pt x="82" y="795"/>
                    <a:pt x="91" y="785"/>
                  </a:cubicBezTo>
                  <a:cubicBezTo>
                    <a:pt x="309" y="469"/>
                    <a:pt x="625" y="218"/>
                    <a:pt x="976" y="85"/>
                  </a:cubicBezTo>
                  <a:cubicBezTo>
                    <a:pt x="1020" y="71"/>
                    <a:pt x="1011" y="0"/>
                    <a:pt x="971"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9" name="Google Shape;1895;p54">
              <a:extLst>
                <a:ext uri="{FF2B5EF4-FFF2-40B4-BE49-F238E27FC236}">
                  <a16:creationId xmlns:a16="http://schemas.microsoft.com/office/drawing/2014/main" id="{306D47C3-4A0B-67EB-B997-7484CB251180}"/>
                </a:ext>
              </a:extLst>
            </p:cNvPr>
            <p:cNvSpPr/>
            <p:nvPr/>
          </p:nvSpPr>
          <p:spPr>
            <a:xfrm>
              <a:off x="3538650" y="4516050"/>
              <a:ext cx="30975" cy="15775"/>
            </a:xfrm>
            <a:custGeom>
              <a:avLst/>
              <a:gdLst/>
              <a:ahLst/>
              <a:cxnLst/>
              <a:rect l="l" t="t" r="r" b="b"/>
              <a:pathLst>
                <a:path w="1239" h="631" extrusionOk="0">
                  <a:moveTo>
                    <a:pt x="1189" y="0"/>
                  </a:moveTo>
                  <a:cubicBezTo>
                    <a:pt x="1185" y="0"/>
                    <a:pt x="1181" y="1"/>
                    <a:pt x="1176" y="2"/>
                  </a:cubicBezTo>
                  <a:cubicBezTo>
                    <a:pt x="743" y="86"/>
                    <a:pt x="360" y="287"/>
                    <a:pt x="26" y="569"/>
                  </a:cubicBezTo>
                  <a:cubicBezTo>
                    <a:pt x="0" y="595"/>
                    <a:pt x="24" y="631"/>
                    <a:pt x="51" y="631"/>
                  </a:cubicBezTo>
                  <a:cubicBezTo>
                    <a:pt x="59" y="631"/>
                    <a:pt x="68" y="628"/>
                    <a:pt x="76" y="620"/>
                  </a:cubicBezTo>
                  <a:cubicBezTo>
                    <a:pt x="409" y="336"/>
                    <a:pt x="776" y="169"/>
                    <a:pt x="1193" y="69"/>
                  </a:cubicBezTo>
                  <a:cubicBezTo>
                    <a:pt x="1238" y="69"/>
                    <a:pt x="1229" y="0"/>
                    <a:pt x="1189"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0" name="Google Shape;1896;p54">
              <a:extLst>
                <a:ext uri="{FF2B5EF4-FFF2-40B4-BE49-F238E27FC236}">
                  <a16:creationId xmlns:a16="http://schemas.microsoft.com/office/drawing/2014/main" id="{72BAABE8-4AE1-2ACD-70DD-1EFE4786124E}"/>
                </a:ext>
              </a:extLst>
            </p:cNvPr>
            <p:cNvSpPr/>
            <p:nvPr/>
          </p:nvSpPr>
          <p:spPr>
            <a:xfrm>
              <a:off x="3526975" y="4500975"/>
              <a:ext cx="32350" cy="11250"/>
            </a:xfrm>
            <a:custGeom>
              <a:avLst/>
              <a:gdLst/>
              <a:ahLst/>
              <a:cxnLst/>
              <a:rect l="l" t="t" r="r" b="b"/>
              <a:pathLst>
                <a:path w="1294" h="450" extrusionOk="0">
                  <a:moveTo>
                    <a:pt x="1108" y="0"/>
                  </a:moveTo>
                  <a:cubicBezTo>
                    <a:pt x="710" y="0"/>
                    <a:pt x="341" y="134"/>
                    <a:pt x="26" y="389"/>
                  </a:cubicBezTo>
                  <a:cubicBezTo>
                    <a:pt x="1" y="415"/>
                    <a:pt x="24" y="450"/>
                    <a:pt x="51" y="450"/>
                  </a:cubicBezTo>
                  <a:cubicBezTo>
                    <a:pt x="59" y="450"/>
                    <a:pt x="68" y="446"/>
                    <a:pt x="76" y="439"/>
                  </a:cubicBezTo>
                  <a:cubicBezTo>
                    <a:pt x="372" y="202"/>
                    <a:pt x="721" y="84"/>
                    <a:pt x="1099" y="84"/>
                  </a:cubicBezTo>
                  <a:cubicBezTo>
                    <a:pt x="1147" y="84"/>
                    <a:pt x="1194" y="85"/>
                    <a:pt x="1243" y="89"/>
                  </a:cubicBezTo>
                  <a:cubicBezTo>
                    <a:pt x="1294" y="89"/>
                    <a:pt x="1294" y="5"/>
                    <a:pt x="1243" y="5"/>
                  </a:cubicBezTo>
                  <a:cubicBezTo>
                    <a:pt x="1198" y="2"/>
                    <a:pt x="1153" y="0"/>
                    <a:pt x="1108"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1" name="Google Shape;1897;p54">
              <a:extLst>
                <a:ext uri="{FF2B5EF4-FFF2-40B4-BE49-F238E27FC236}">
                  <a16:creationId xmlns:a16="http://schemas.microsoft.com/office/drawing/2014/main" id="{ED800128-A548-708D-906D-B028FD6AB03F}"/>
                </a:ext>
              </a:extLst>
            </p:cNvPr>
            <p:cNvSpPr/>
            <p:nvPr/>
          </p:nvSpPr>
          <p:spPr>
            <a:xfrm>
              <a:off x="3441425" y="4451575"/>
              <a:ext cx="22850" cy="66325"/>
            </a:xfrm>
            <a:custGeom>
              <a:avLst/>
              <a:gdLst/>
              <a:ahLst/>
              <a:cxnLst/>
              <a:rect l="l" t="t" r="r" b="b"/>
              <a:pathLst>
                <a:path w="914" h="2653" extrusionOk="0">
                  <a:moveTo>
                    <a:pt x="57" y="0"/>
                  </a:moveTo>
                  <a:cubicBezTo>
                    <a:pt x="32" y="0"/>
                    <a:pt x="1" y="28"/>
                    <a:pt x="13" y="64"/>
                  </a:cubicBezTo>
                  <a:cubicBezTo>
                    <a:pt x="530" y="814"/>
                    <a:pt x="814" y="1698"/>
                    <a:pt x="830" y="2615"/>
                  </a:cubicBezTo>
                  <a:cubicBezTo>
                    <a:pt x="830" y="2640"/>
                    <a:pt x="851" y="2653"/>
                    <a:pt x="872" y="2653"/>
                  </a:cubicBezTo>
                  <a:cubicBezTo>
                    <a:pt x="893" y="2653"/>
                    <a:pt x="914" y="2640"/>
                    <a:pt x="914" y="2615"/>
                  </a:cubicBezTo>
                  <a:cubicBezTo>
                    <a:pt x="896" y="1681"/>
                    <a:pt x="614" y="781"/>
                    <a:pt x="80" y="14"/>
                  </a:cubicBezTo>
                  <a:cubicBezTo>
                    <a:pt x="75" y="4"/>
                    <a:pt x="66" y="0"/>
                    <a:pt x="57"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2" name="Google Shape;1898;p54">
              <a:extLst>
                <a:ext uri="{FF2B5EF4-FFF2-40B4-BE49-F238E27FC236}">
                  <a16:creationId xmlns:a16="http://schemas.microsoft.com/office/drawing/2014/main" id="{E2919A43-D958-6979-4F88-D06A3CDDD213}"/>
                </a:ext>
              </a:extLst>
            </p:cNvPr>
            <p:cNvSpPr/>
            <p:nvPr/>
          </p:nvSpPr>
          <p:spPr>
            <a:xfrm>
              <a:off x="3520525" y="4461500"/>
              <a:ext cx="47975" cy="42050"/>
            </a:xfrm>
            <a:custGeom>
              <a:avLst/>
              <a:gdLst/>
              <a:ahLst/>
              <a:cxnLst/>
              <a:rect l="l" t="t" r="r" b="b"/>
              <a:pathLst>
                <a:path w="1919" h="1682" extrusionOk="0">
                  <a:moveTo>
                    <a:pt x="1689" y="181"/>
                  </a:moveTo>
                  <a:cubicBezTo>
                    <a:pt x="1703" y="181"/>
                    <a:pt x="1718" y="181"/>
                    <a:pt x="1734" y="183"/>
                  </a:cubicBezTo>
                  <a:cubicBezTo>
                    <a:pt x="1801" y="468"/>
                    <a:pt x="1768" y="817"/>
                    <a:pt x="1734" y="1101"/>
                  </a:cubicBezTo>
                  <a:cubicBezTo>
                    <a:pt x="1701" y="1217"/>
                    <a:pt x="1685" y="1317"/>
                    <a:pt x="1652" y="1435"/>
                  </a:cubicBezTo>
                  <a:cubicBezTo>
                    <a:pt x="1636" y="1486"/>
                    <a:pt x="1614" y="1520"/>
                    <a:pt x="1588" y="1540"/>
                  </a:cubicBezTo>
                  <a:lnTo>
                    <a:pt x="1588" y="1540"/>
                  </a:lnTo>
                  <a:cubicBezTo>
                    <a:pt x="1546" y="1330"/>
                    <a:pt x="1518" y="1130"/>
                    <a:pt x="1518" y="917"/>
                  </a:cubicBezTo>
                  <a:cubicBezTo>
                    <a:pt x="1501" y="801"/>
                    <a:pt x="1518" y="684"/>
                    <a:pt x="1534" y="568"/>
                  </a:cubicBezTo>
                  <a:cubicBezTo>
                    <a:pt x="1534" y="484"/>
                    <a:pt x="1552" y="417"/>
                    <a:pt x="1568" y="334"/>
                  </a:cubicBezTo>
                  <a:cubicBezTo>
                    <a:pt x="1554" y="231"/>
                    <a:pt x="1590" y="181"/>
                    <a:pt x="1689" y="181"/>
                  </a:cubicBezTo>
                  <a:close/>
                  <a:moveTo>
                    <a:pt x="498" y="706"/>
                  </a:moveTo>
                  <a:cubicBezTo>
                    <a:pt x="555" y="706"/>
                    <a:pt x="613" y="715"/>
                    <a:pt x="651" y="734"/>
                  </a:cubicBezTo>
                  <a:cubicBezTo>
                    <a:pt x="1015" y="916"/>
                    <a:pt x="1282" y="1209"/>
                    <a:pt x="1466" y="1562"/>
                  </a:cubicBezTo>
                  <a:lnTo>
                    <a:pt x="1466" y="1562"/>
                  </a:lnTo>
                  <a:cubicBezTo>
                    <a:pt x="1360" y="1539"/>
                    <a:pt x="1242" y="1440"/>
                    <a:pt x="1185" y="1401"/>
                  </a:cubicBezTo>
                  <a:cubicBezTo>
                    <a:pt x="1018" y="1301"/>
                    <a:pt x="851" y="1184"/>
                    <a:pt x="684" y="1068"/>
                  </a:cubicBezTo>
                  <a:cubicBezTo>
                    <a:pt x="584" y="1001"/>
                    <a:pt x="484" y="934"/>
                    <a:pt x="384" y="884"/>
                  </a:cubicBezTo>
                  <a:cubicBezTo>
                    <a:pt x="218" y="765"/>
                    <a:pt x="357" y="706"/>
                    <a:pt x="498" y="706"/>
                  </a:cubicBezTo>
                  <a:close/>
                  <a:moveTo>
                    <a:pt x="1674" y="0"/>
                  </a:moveTo>
                  <a:cubicBezTo>
                    <a:pt x="1571" y="0"/>
                    <a:pt x="1498" y="289"/>
                    <a:pt x="1485" y="317"/>
                  </a:cubicBezTo>
                  <a:cubicBezTo>
                    <a:pt x="1412" y="692"/>
                    <a:pt x="1427" y="1081"/>
                    <a:pt x="1498" y="1449"/>
                  </a:cubicBezTo>
                  <a:lnTo>
                    <a:pt x="1498" y="1449"/>
                  </a:lnTo>
                  <a:cubicBezTo>
                    <a:pt x="1374" y="1230"/>
                    <a:pt x="1214" y="1028"/>
                    <a:pt x="1001" y="868"/>
                  </a:cubicBezTo>
                  <a:cubicBezTo>
                    <a:pt x="839" y="746"/>
                    <a:pt x="589" y="547"/>
                    <a:pt x="358" y="547"/>
                  </a:cubicBezTo>
                  <a:cubicBezTo>
                    <a:pt x="304" y="547"/>
                    <a:pt x="251" y="558"/>
                    <a:pt x="200" y="584"/>
                  </a:cubicBezTo>
                  <a:cubicBezTo>
                    <a:pt x="0" y="701"/>
                    <a:pt x="267" y="901"/>
                    <a:pt x="351" y="950"/>
                  </a:cubicBezTo>
                  <a:cubicBezTo>
                    <a:pt x="551" y="1084"/>
                    <a:pt x="751" y="1201"/>
                    <a:pt x="951" y="1335"/>
                  </a:cubicBezTo>
                  <a:cubicBezTo>
                    <a:pt x="1085" y="1435"/>
                    <a:pt x="1301" y="1635"/>
                    <a:pt x="1451" y="1651"/>
                  </a:cubicBezTo>
                  <a:cubicBezTo>
                    <a:pt x="1467" y="1653"/>
                    <a:pt x="1482" y="1655"/>
                    <a:pt x="1496" y="1655"/>
                  </a:cubicBezTo>
                  <a:cubicBezTo>
                    <a:pt x="1501" y="1655"/>
                    <a:pt x="1507" y="1654"/>
                    <a:pt x="1512" y="1654"/>
                  </a:cubicBezTo>
                  <a:lnTo>
                    <a:pt x="1512" y="1654"/>
                  </a:lnTo>
                  <a:cubicBezTo>
                    <a:pt x="1514" y="1659"/>
                    <a:pt x="1516" y="1663"/>
                    <a:pt x="1518" y="1668"/>
                  </a:cubicBezTo>
                  <a:cubicBezTo>
                    <a:pt x="1523" y="1677"/>
                    <a:pt x="1531" y="1682"/>
                    <a:pt x="1541" y="1682"/>
                  </a:cubicBezTo>
                  <a:cubicBezTo>
                    <a:pt x="1559" y="1682"/>
                    <a:pt x="1582" y="1666"/>
                    <a:pt x="1586" y="1642"/>
                  </a:cubicBezTo>
                  <a:lnTo>
                    <a:pt x="1586" y="1642"/>
                  </a:lnTo>
                  <a:cubicBezTo>
                    <a:pt x="1592" y="1639"/>
                    <a:pt x="1597" y="1634"/>
                    <a:pt x="1600" y="1628"/>
                  </a:cubicBezTo>
                  <a:lnTo>
                    <a:pt x="1600" y="1628"/>
                  </a:lnTo>
                  <a:cubicBezTo>
                    <a:pt x="1775" y="1529"/>
                    <a:pt x="1791" y="1177"/>
                    <a:pt x="1818" y="1001"/>
                  </a:cubicBezTo>
                  <a:cubicBezTo>
                    <a:pt x="1852" y="750"/>
                    <a:pt x="1918" y="250"/>
                    <a:pt x="1734" y="34"/>
                  </a:cubicBezTo>
                  <a:cubicBezTo>
                    <a:pt x="1713" y="10"/>
                    <a:pt x="1693" y="0"/>
                    <a:pt x="167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3" name="Google Shape;1899;p54">
              <a:extLst>
                <a:ext uri="{FF2B5EF4-FFF2-40B4-BE49-F238E27FC236}">
                  <a16:creationId xmlns:a16="http://schemas.microsoft.com/office/drawing/2014/main" id="{172B505E-1526-3BAD-936F-4CEAFA292E46}"/>
                </a:ext>
              </a:extLst>
            </p:cNvPr>
            <p:cNvSpPr/>
            <p:nvPr/>
          </p:nvSpPr>
          <p:spPr>
            <a:xfrm>
              <a:off x="3019450" y="3753675"/>
              <a:ext cx="583625" cy="396450"/>
            </a:xfrm>
            <a:custGeom>
              <a:avLst/>
              <a:gdLst/>
              <a:ahLst/>
              <a:cxnLst/>
              <a:rect l="l" t="t" r="r" b="b"/>
              <a:pathLst>
                <a:path w="23345" h="15858" extrusionOk="0">
                  <a:moveTo>
                    <a:pt x="17442" y="0"/>
                  </a:moveTo>
                  <a:lnTo>
                    <a:pt x="6888" y="667"/>
                  </a:lnTo>
                  <a:lnTo>
                    <a:pt x="6203" y="2702"/>
                  </a:lnTo>
                  <a:lnTo>
                    <a:pt x="0" y="12089"/>
                  </a:lnTo>
                  <a:lnTo>
                    <a:pt x="5220" y="15857"/>
                  </a:lnTo>
                  <a:lnTo>
                    <a:pt x="12490" y="6870"/>
                  </a:lnTo>
                  <a:lnTo>
                    <a:pt x="17826" y="15223"/>
                  </a:lnTo>
                  <a:lnTo>
                    <a:pt x="23345" y="12622"/>
                  </a:lnTo>
                  <a:lnTo>
                    <a:pt x="17442" y="0"/>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4" name="Google Shape;1900;p54">
              <a:extLst>
                <a:ext uri="{FF2B5EF4-FFF2-40B4-BE49-F238E27FC236}">
                  <a16:creationId xmlns:a16="http://schemas.microsoft.com/office/drawing/2014/main" id="{A9BE34EB-FD62-361E-CB5E-8C3049366D83}"/>
                </a:ext>
              </a:extLst>
            </p:cNvPr>
            <p:cNvSpPr/>
            <p:nvPr/>
          </p:nvSpPr>
          <p:spPr>
            <a:xfrm>
              <a:off x="3060300" y="3922925"/>
              <a:ext cx="127575" cy="77950"/>
            </a:xfrm>
            <a:custGeom>
              <a:avLst/>
              <a:gdLst/>
              <a:ahLst/>
              <a:cxnLst/>
              <a:rect l="l" t="t" r="r" b="b"/>
              <a:pathLst>
                <a:path w="5103" h="3118" extrusionOk="0">
                  <a:moveTo>
                    <a:pt x="1852" y="0"/>
                  </a:moveTo>
                  <a:lnTo>
                    <a:pt x="0" y="917"/>
                  </a:lnTo>
                  <a:cubicBezTo>
                    <a:pt x="18" y="983"/>
                    <a:pt x="3486" y="3118"/>
                    <a:pt x="3486" y="3118"/>
                  </a:cubicBezTo>
                  <a:lnTo>
                    <a:pt x="5103" y="2068"/>
                  </a:lnTo>
                  <a:lnTo>
                    <a:pt x="1852"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5" name="Google Shape;1901;p54">
              <a:extLst>
                <a:ext uri="{FF2B5EF4-FFF2-40B4-BE49-F238E27FC236}">
                  <a16:creationId xmlns:a16="http://schemas.microsoft.com/office/drawing/2014/main" id="{3467B607-43C5-2971-966A-259AAAD5A47E}"/>
                </a:ext>
              </a:extLst>
            </p:cNvPr>
            <p:cNvSpPr/>
            <p:nvPr/>
          </p:nvSpPr>
          <p:spPr>
            <a:xfrm>
              <a:off x="3058900" y="3922475"/>
              <a:ext cx="129825" cy="79550"/>
            </a:xfrm>
            <a:custGeom>
              <a:avLst/>
              <a:gdLst/>
              <a:ahLst/>
              <a:cxnLst/>
              <a:rect l="l" t="t" r="r" b="b"/>
              <a:pathLst>
                <a:path w="5193" h="3182" extrusionOk="0">
                  <a:moveTo>
                    <a:pt x="1874" y="107"/>
                  </a:moveTo>
                  <a:cubicBezTo>
                    <a:pt x="1971" y="107"/>
                    <a:pt x="2068" y="166"/>
                    <a:pt x="2275" y="301"/>
                  </a:cubicBezTo>
                  <a:cubicBezTo>
                    <a:pt x="3224" y="901"/>
                    <a:pt x="4174" y="1518"/>
                    <a:pt x="5124" y="2118"/>
                  </a:cubicBezTo>
                  <a:lnTo>
                    <a:pt x="5124" y="2118"/>
                  </a:lnTo>
                  <a:cubicBezTo>
                    <a:pt x="5115" y="2113"/>
                    <a:pt x="5103" y="2110"/>
                    <a:pt x="5090" y="2110"/>
                  </a:cubicBezTo>
                  <a:cubicBezTo>
                    <a:pt x="4863" y="2110"/>
                    <a:pt x="4011" y="2795"/>
                    <a:pt x="3791" y="2935"/>
                  </a:cubicBezTo>
                  <a:cubicBezTo>
                    <a:pt x="3674" y="3014"/>
                    <a:pt x="3590" y="3047"/>
                    <a:pt x="3515" y="3047"/>
                  </a:cubicBezTo>
                  <a:cubicBezTo>
                    <a:pt x="3368" y="3047"/>
                    <a:pt x="3257" y="2918"/>
                    <a:pt x="2991" y="2753"/>
                  </a:cubicBezTo>
                  <a:cubicBezTo>
                    <a:pt x="2408" y="2386"/>
                    <a:pt x="1808" y="2019"/>
                    <a:pt x="1224" y="1652"/>
                  </a:cubicBezTo>
                  <a:cubicBezTo>
                    <a:pt x="906" y="1445"/>
                    <a:pt x="394" y="1240"/>
                    <a:pt x="115" y="947"/>
                  </a:cubicBezTo>
                  <a:lnTo>
                    <a:pt x="115" y="947"/>
                  </a:lnTo>
                  <a:cubicBezTo>
                    <a:pt x="536" y="737"/>
                    <a:pt x="971" y="511"/>
                    <a:pt x="1408" y="301"/>
                  </a:cubicBezTo>
                  <a:cubicBezTo>
                    <a:pt x="1661" y="179"/>
                    <a:pt x="1767" y="107"/>
                    <a:pt x="1874" y="107"/>
                  </a:cubicBezTo>
                  <a:close/>
                  <a:moveTo>
                    <a:pt x="1919" y="1"/>
                  </a:moveTo>
                  <a:cubicBezTo>
                    <a:pt x="1865" y="1"/>
                    <a:pt x="1800" y="26"/>
                    <a:pt x="1690" y="85"/>
                  </a:cubicBezTo>
                  <a:cubicBezTo>
                    <a:pt x="1148" y="348"/>
                    <a:pt x="604" y="612"/>
                    <a:pt x="44" y="891"/>
                  </a:cubicBezTo>
                  <a:lnTo>
                    <a:pt x="44" y="891"/>
                  </a:lnTo>
                  <a:cubicBezTo>
                    <a:pt x="37" y="892"/>
                    <a:pt x="30" y="895"/>
                    <a:pt x="24" y="900"/>
                  </a:cubicBezTo>
                  <a:lnTo>
                    <a:pt x="24" y="900"/>
                  </a:lnTo>
                  <a:cubicBezTo>
                    <a:pt x="24" y="901"/>
                    <a:pt x="23" y="901"/>
                    <a:pt x="23" y="901"/>
                  </a:cubicBezTo>
                  <a:cubicBezTo>
                    <a:pt x="0" y="913"/>
                    <a:pt x="9" y="948"/>
                    <a:pt x="33" y="964"/>
                  </a:cubicBezTo>
                  <a:lnTo>
                    <a:pt x="33" y="964"/>
                  </a:lnTo>
                  <a:cubicBezTo>
                    <a:pt x="421" y="1424"/>
                    <a:pt x="1212" y="1738"/>
                    <a:pt x="1708" y="2052"/>
                  </a:cubicBezTo>
                  <a:cubicBezTo>
                    <a:pt x="2308" y="2435"/>
                    <a:pt x="2924" y="2802"/>
                    <a:pt x="3525" y="3169"/>
                  </a:cubicBezTo>
                  <a:cubicBezTo>
                    <a:pt x="3525" y="3178"/>
                    <a:pt x="3529" y="3182"/>
                    <a:pt x="3535" y="3182"/>
                  </a:cubicBezTo>
                  <a:cubicBezTo>
                    <a:pt x="3542" y="3182"/>
                    <a:pt x="3550" y="3178"/>
                    <a:pt x="3558" y="3169"/>
                  </a:cubicBezTo>
                  <a:cubicBezTo>
                    <a:pt x="4092" y="2819"/>
                    <a:pt x="4643" y="2469"/>
                    <a:pt x="5176" y="2119"/>
                  </a:cubicBezTo>
                  <a:cubicBezTo>
                    <a:pt x="5192" y="2102"/>
                    <a:pt x="5192" y="2068"/>
                    <a:pt x="5176" y="2052"/>
                  </a:cubicBezTo>
                  <a:cubicBezTo>
                    <a:pt x="4192" y="1435"/>
                    <a:pt x="3209" y="801"/>
                    <a:pt x="2224" y="168"/>
                  </a:cubicBezTo>
                  <a:cubicBezTo>
                    <a:pt x="2061" y="65"/>
                    <a:pt x="2004" y="1"/>
                    <a:pt x="191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6" name="Google Shape;1902;p54">
              <a:extLst>
                <a:ext uri="{FF2B5EF4-FFF2-40B4-BE49-F238E27FC236}">
                  <a16:creationId xmlns:a16="http://schemas.microsoft.com/office/drawing/2014/main" id="{69C747F7-610B-9928-E206-E0A3D628D8AE}"/>
                </a:ext>
              </a:extLst>
            </p:cNvPr>
            <p:cNvSpPr/>
            <p:nvPr/>
          </p:nvSpPr>
          <p:spPr>
            <a:xfrm>
              <a:off x="3443400" y="3908300"/>
              <a:ext cx="130500" cy="67575"/>
            </a:xfrm>
            <a:custGeom>
              <a:avLst/>
              <a:gdLst/>
              <a:ahLst/>
              <a:cxnLst/>
              <a:rect l="l" t="t" r="r" b="b"/>
              <a:pathLst>
                <a:path w="5220" h="2703" extrusionOk="0">
                  <a:moveTo>
                    <a:pt x="3603" y="1"/>
                  </a:moveTo>
                  <a:lnTo>
                    <a:pt x="1" y="1335"/>
                  </a:lnTo>
                  <a:lnTo>
                    <a:pt x="1335" y="2702"/>
                  </a:lnTo>
                  <a:cubicBezTo>
                    <a:pt x="1335" y="2702"/>
                    <a:pt x="5186" y="1368"/>
                    <a:pt x="5219" y="1301"/>
                  </a:cubicBezTo>
                  <a:lnTo>
                    <a:pt x="3603" y="1"/>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7" name="Google Shape;1903;p54">
              <a:extLst>
                <a:ext uri="{FF2B5EF4-FFF2-40B4-BE49-F238E27FC236}">
                  <a16:creationId xmlns:a16="http://schemas.microsoft.com/office/drawing/2014/main" id="{1F2D0DBF-7135-D049-80EF-6BD306430E2D}"/>
                </a:ext>
              </a:extLst>
            </p:cNvPr>
            <p:cNvSpPr/>
            <p:nvPr/>
          </p:nvSpPr>
          <p:spPr>
            <a:xfrm>
              <a:off x="3442150" y="3907775"/>
              <a:ext cx="132850" cy="69125"/>
            </a:xfrm>
            <a:custGeom>
              <a:avLst/>
              <a:gdLst/>
              <a:ahLst/>
              <a:cxnLst/>
              <a:rect l="l" t="t" r="r" b="b"/>
              <a:pathLst>
                <a:path w="5314" h="2765" extrusionOk="0">
                  <a:moveTo>
                    <a:pt x="3587" y="107"/>
                  </a:moveTo>
                  <a:cubicBezTo>
                    <a:pt x="3691" y="107"/>
                    <a:pt x="3783" y="169"/>
                    <a:pt x="3986" y="322"/>
                  </a:cubicBezTo>
                  <a:cubicBezTo>
                    <a:pt x="4392" y="664"/>
                    <a:pt x="4798" y="989"/>
                    <a:pt x="5219" y="1314"/>
                  </a:cubicBezTo>
                  <a:lnTo>
                    <a:pt x="5219" y="1314"/>
                  </a:lnTo>
                  <a:cubicBezTo>
                    <a:pt x="4881" y="1547"/>
                    <a:pt x="4324" y="1644"/>
                    <a:pt x="3969" y="1773"/>
                  </a:cubicBezTo>
                  <a:lnTo>
                    <a:pt x="2019" y="2474"/>
                  </a:lnTo>
                  <a:cubicBezTo>
                    <a:pt x="1763" y="2558"/>
                    <a:pt x="1626" y="2643"/>
                    <a:pt x="1500" y="2643"/>
                  </a:cubicBezTo>
                  <a:cubicBezTo>
                    <a:pt x="1404" y="2643"/>
                    <a:pt x="1315" y="2594"/>
                    <a:pt x="1185" y="2456"/>
                  </a:cubicBezTo>
                  <a:cubicBezTo>
                    <a:pt x="1007" y="2280"/>
                    <a:pt x="285" y="1386"/>
                    <a:pt x="86" y="1386"/>
                  </a:cubicBezTo>
                  <a:cubicBezTo>
                    <a:pt x="80" y="1386"/>
                    <a:pt x="74" y="1387"/>
                    <a:pt x="69" y="1389"/>
                  </a:cubicBezTo>
                  <a:lnTo>
                    <a:pt x="69" y="1389"/>
                  </a:lnTo>
                  <a:cubicBezTo>
                    <a:pt x="1086" y="1006"/>
                    <a:pt x="2102" y="639"/>
                    <a:pt x="3135" y="255"/>
                  </a:cubicBezTo>
                  <a:cubicBezTo>
                    <a:pt x="3373" y="165"/>
                    <a:pt x="3486" y="107"/>
                    <a:pt x="3587" y="107"/>
                  </a:cubicBezTo>
                  <a:close/>
                  <a:moveTo>
                    <a:pt x="3638" y="0"/>
                  </a:moveTo>
                  <a:cubicBezTo>
                    <a:pt x="3582" y="0"/>
                    <a:pt x="3512" y="26"/>
                    <a:pt x="3386" y="73"/>
                  </a:cubicBezTo>
                  <a:cubicBezTo>
                    <a:pt x="2268" y="489"/>
                    <a:pt x="1152" y="906"/>
                    <a:pt x="34" y="1306"/>
                  </a:cubicBezTo>
                  <a:cubicBezTo>
                    <a:pt x="0" y="1322"/>
                    <a:pt x="0" y="1356"/>
                    <a:pt x="18" y="1373"/>
                  </a:cubicBezTo>
                  <a:cubicBezTo>
                    <a:pt x="467" y="1840"/>
                    <a:pt x="918" y="2290"/>
                    <a:pt x="1368" y="2756"/>
                  </a:cubicBezTo>
                  <a:cubicBezTo>
                    <a:pt x="1368" y="2756"/>
                    <a:pt x="1375" y="2764"/>
                    <a:pt x="1385" y="2764"/>
                  </a:cubicBezTo>
                  <a:cubicBezTo>
                    <a:pt x="1390" y="2764"/>
                    <a:pt x="1396" y="2762"/>
                    <a:pt x="1401" y="2756"/>
                  </a:cubicBezTo>
                  <a:lnTo>
                    <a:pt x="3402" y="2056"/>
                  </a:lnTo>
                  <a:cubicBezTo>
                    <a:pt x="3965" y="1857"/>
                    <a:pt x="4810" y="1708"/>
                    <a:pt x="5294" y="1346"/>
                  </a:cubicBezTo>
                  <a:lnTo>
                    <a:pt x="5294" y="1346"/>
                  </a:lnTo>
                  <a:cubicBezTo>
                    <a:pt x="5298" y="1345"/>
                    <a:pt x="5301" y="1342"/>
                    <a:pt x="5304" y="1339"/>
                  </a:cubicBezTo>
                  <a:lnTo>
                    <a:pt x="5304" y="1339"/>
                  </a:lnTo>
                  <a:cubicBezTo>
                    <a:pt x="5311" y="1331"/>
                    <a:pt x="5314" y="1323"/>
                    <a:pt x="5314" y="1314"/>
                  </a:cubicBezTo>
                  <a:lnTo>
                    <a:pt x="5314" y="1314"/>
                  </a:lnTo>
                  <a:cubicBezTo>
                    <a:pt x="5314" y="1306"/>
                    <a:pt x="5311" y="1298"/>
                    <a:pt x="5304" y="1290"/>
                  </a:cubicBezTo>
                  <a:lnTo>
                    <a:pt x="5304" y="1290"/>
                  </a:lnTo>
                  <a:cubicBezTo>
                    <a:pt x="5301" y="1288"/>
                    <a:pt x="5299" y="1286"/>
                    <a:pt x="5297" y="1284"/>
                  </a:cubicBezTo>
                  <a:lnTo>
                    <a:pt x="5297" y="1284"/>
                  </a:lnTo>
                  <a:cubicBezTo>
                    <a:pt x="4849" y="919"/>
                    <a:pt x="4384" y="554"/>
                    <a:pt x="3936" y="189"/>
                  </a:cubicBezTo>
                  <a:cubicBezTo>
                    <a:pt x="3775" y="58"/>
                    <a:pt x="3723" y="0"/>
                    <a:pt x="363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8" name="Google Shape;1904;p54">
              <a:extLst>
                <a:ext uri="{FF2B5EF4-FFF2-40B4-BE49-F238E27FC236}">
                  <a16:creationId xmlns:a16="http://schemas.microsoft.com/office/drawing/2014/main" id="{A88995D5-B161-3132-42F7-B0D4F84DC226}"/>
                </a:ext>
              </a:extLst>
            </p:cNvPr>
            <p:cNvSpPr/>
            <p:nvPr/>
          </p:nvSpPr>
          <p:spPr>
            <a:xfrm>
              <a:off x="3323900" y="3773475"/>
              <a:ext cx="19750" cy="110875"/>
            </a:xfrm>
            <a:custGeom>
              <a:avLst/>
              <a:gdLst/>
              <a:ahLst/>
              <a:cxnLst/>
              <a:rect l="l" t="t" r="r" b="b"/>
              <a:pathLst>
                <a:path w="790" h="4435" extrusionOk="0">
                  <a:moveTo>
                    <a:pt x="56" y="0"/>
                  </a:moveTo>
                  <a:cubicBezTo>
                    <a:pt x="33" y="0"/>
                    <a:pt x="1" y="26"/>
                    <a:pt x="12" y="58"/>
                  </a:cubicBezTo>
                  <a:lnTo>
                    <a:pt x="712" y="4411"/>
                  </a:lnTo>
                  <a:cubicBezTo>
                    <a:pt x="712" y="4428"/>
                    <a:pt x="722" y="4435"/>
                    <a:pt x="735" y="4435"/>
                  </a:cubicBezTo>
                  <a:cubicBezTo>
                    <a:pt x="758" y="4435"/>
                    <a:pt x="790" y="4410"/>
                    <a:pt x="779" y="4377"/>
                  </a:cubicBezTo>
                  <a:lnTo>
                    <a:pt x="79" y="25"/>
                  </a:lnTo>
                  <a:cubicBezTo>
                    <a:pt x="79" y="7"/>
                    <a:pt x="69" y="0"/>
                    <a:pt x="5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9" name="Google Shape;1905;p54">
              <a:extLst>
                <a:ext uri="{FF2B5EF4-FFF2-40B4-BE49-F238E27FC236}">
                  <a16:creationId xmlns:a16="http://schemas.microsoft.com/office/drawing/2014/main" id="{9783E2BB-AA9B-813A-836F-DAC686DBBE34}"/>
                </a:ext>
              </a:extLst>
            </p:cNvPr>
            <p:cNvSpPr/>
            <p:nvPr/>
          </p:nvSpPr>
          <p:spPr>
            <a:xfrm>
              <a:off x="3349700" y="3868225"/>
              <a:ext cx="30675" cy="14750"/>
            </a:xfrm>
            <a:custGeom>
              <a:avLst/>
              <a:gdLst/>
              <a:ahLst/>
              <a:cxnLst/>
              <a:rect l="l" t="t" r="r" b="b"/>
              <a:pathLst>
                <a:path w="1227" h="590" extrusionOk="0">
                  <a:moveTo>
                    <a:pt x="1163" y="1"/>
                  </a:moveTo>
                  <a:cubicBezTo>
                    <a:pt x="1158" y="1"/>
                    <a:pt x="1153" y="1"/>
                    <a:pt x="1148" y="3"/>
                  </a:cubicBezTo>
                  <a:cubicBezTo>
                    <a:pt x="781" y="170"/>
                    <a:pt x="414" y="354"/>
                    <a:pt x="30" y="521"/>
                  </a:cubicBezTo>
                  <a:cubicBezTo>
                    <a:pt x="0" y="535"/>
                    <a:pt x="24" y="590"/>
                    <a:pt x="65" y="590"/>
                  </a:cubicBezTo>
                  <a:cubicBezTo>
                    <a:pt x="70" y="590"/>
                    <a:pt x="75" y="589"/>
                    <a:pt x="81" y="587"/>
                  </a:cubicBezTo>
                  <a:cubicBezTo>
                    <a:pt x="447" y="421"/>
                    <a:pt x="814" y="237"/>
                    <a:pt x="1197" y="70"/>
                  </a:cubicBezTo>
                  <a:cubicBezTo>
                    <a:pt x="1227" y="55"/>
                    <a:pt x="1203" y="1"/>
                    <a:pt x="116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0" name="Google Shape;1906;p54">
              <a:extLst>
                <a:ext uri="{FF2B5EF4-FFF2-40B4-BE49-F238E27FC236}">
                  <a16:creationId xmlns:a16="http://schemas.microsoft.com/office/drawing/2014/main" id="{712F6757-E7F0-A77F-C2C1-61A359F591ED}"/>
                </a:ext>
              </a:extLst>
            </p:cNvPr>
            <p:cNvSpPr/>
            <p:nvPr/>
          </p:nvSpPr>
          <p:spPr>
            <a:xfrm>
              <a:off x="3359375" y="3762500"/>
              <a:ext cx="20100" cy="107000"/>
            </a:xfrm>
            <a:custGeom>
              <a:avLst/>
              <a:gdLst/>
              <a:ahLst/>
              <a:cxnLst/>
              <a:rect l="l" t="t" r="r" b="b"/>
              <a:pathLst>
                <a:path w="804" h="4280" extrusionOk="0">
                  <a:moveTo>
                    <a:pt x="46" y="0"/>
                  </a:moveTo>
                  <a:cubicBezTo>
                    <a:pt x="24" y="0"/>
                    <a:pt x="0" y="18"/>
                    <a:pt x="10" y="47"/>
                  </a:cubicBezTo>
                  <a:cubicBezTo>
                    <a:pt x="243" y="1448"/>
                    <a:pt x="494" y="2849"/>
                    <a:pt x="727" y="4249"/>
                  </a:cubicBezTo>
                  <a:cubicBezTo>
                    <a:pt x="727" y="4270"/>
                    <a:pt x="742" y="4279"/>
                    <a:pt x="758" y="4279"/>
                  </a:cubicBezTo>
                  <a:cubicBezTo>
                    <a:pt x="779" y="4279"/>
                    <a:pt x="803" y="4262"/>
                    <a:pt x="794" y="4232"/>
                  </a:cubicBezTo>
                  <a:cubicBezTo>
                    <a:pt x="561" y="2831"/>
                    <a:pt x="327" y="1431"/>
                    <a:pt x="76" y="30"/>
                  </a:cubicBezTo>
                  <a:cubicBezTo>
                    <a:pt x="76" y="9"/>
                    <a:pt x="62" y="0"/>
                    <a:pt x="4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1" name="Google Shape;1907;p54">
              <a:extLst>
                <a:ext uri="{FF2B5EF4-FFF2-40B4-BE49-F238E27FC236}">
                  <a16:creationId xmlns:a16="http://schemas.microsoft.com/office/drawing/2014/main" id="{FACD98A9-D4E4-312B-23ED-A6A729692330}"/>
                </a:ext>
              </a:extLst>
            </p:cNvPr>
            <p:cNvSpPr/>
            <p:nvPr/>
          </p:nvSpPr>
          <p:spPr>
            <a:xfrm>
              <a:off x="3176300" y="3784175"/>
              <a:ext cx="63950" cy="38775"/>
            </a:xfrm>
            <a:custGeom>
              <a:avLst/>
              <a:gdLst/>
              <a:ahLst/>
              <a:cxnLst/>
              <a:rect l="l" t="t" r="r" b="b"/>
              <a:pathLst>
                <a:path w="2558" h="1551" extrusionOk="0">
                  <a:moveTo>
                    <a:pt x="2508" y="0"/>
                  </a:moveTo>
                  <a:cubicBezTo>
                    <a:pt x="2490" y="0"/>
                    <a:pt x="2471" y="9"/>
                    <a:pt x="2464" y="30"/>
                  </a:cubicBezTo>
                  <a:cubicBezTo>
                    <a:pt x="2114" y="1064"/>
                    <a:pt x="996" y="1297"/>
                    <a:pt x="47" y="1482"/>
                  </a:cubicBezTo>
                  <a:cubicBezTo>
                    <a:pt x="0" y="1482"/>
                    <a:pt x="11" y="1550"/>
                    <a:pt x="50" y="1550"/>
                  </a:cubicBezTo>
                  <a:cubicBezTo>
                    <a:pt x="54" y="1550"/>
                    <a:pt x="58" y="1550"/>
                    <a:pt x="63" y="1548"/>
                  </a:cubicBezTo>
                  <a:cubicBezTo>
                    <a:pt x="1063" y="1381"/>
                    <a:pt x="2181" y="1115"/>
                    <a:pt x="2548" y="47"/>
                  </a:cubicBezTo>
                  <a:cubicBezTo>
                    <a:pt x="2557" y="18"/>
                    <a:pt x="2533" y="0"/>
                    <a:pt x="250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2" name="Google Shape;1908;p54">
              <a:extLst>
                <a:ext uri="{FF2B5EF4-FFF2-40B4-BE49-F238E27FC236}">
                  <a16:creationId xmlns:a16="http://schemas.microsoft.com/office/drawing/2014/main" id="{285E4544-C5D1-CAA6-4749-3C29CA7E5AE6}"/>
                </a:ext>
              </a:extLst>
            </p:cNvPr>
            <p:cNvSpPr/>
            <p:nvPr/>
          </p:nvSpPr>
          <p:spPr>
            <a:xfrm>
              <a:off x="3403150" y="3773400"/>
              <a:ext cx="72375" cy="34475"/>
            </a:xfrm>
            <a:custGeom>
              <a:avLst/>
              <a:gdLst/>
              <a:ahLst/>
              <a:cxnLst/>
              <a:rect l="l" t="t" r="r" b="b"/>
              <a:pathLst>
                <a:path w="2895" h="1379" extrusionOk="0">
                  <a:moveTo>
                    <a:pt x="59" y="1"/>
                  </a:moveTo>
                  <a:cubicBezTo>
                    <a:pt x="24" y="1"/>
                    <a:pt x="1" y="35"/>
                    <a:pt x="26" y="61"/>
                  </a:cubicBezTo>
                  <a:cubicBezTo>
                    <a:pt x="844" y="745"/>
                    <a:pt x="1778" y="1195"/>
                    <a:pt x="2828" y="1379"/>
                  </a:cubicBezTo>
                  <a:cubicBezTo>
                    <a:pt x="2878" y="1379"/>
                    <a:pt x="2894" y="1312"/>
                    <a:pt x="2845" y="1295"/>
                  </a:cubicBezTo>
                  <a:cubicBezTo>
                    <a:pt x="1811" y="1112"/>
                    <a:pt x="893" y="679"/>
                    <a:pt x="93" y="12"/>
                  </a:cubicBezTo>
                  <a:cubicBezTo>
                    <a:pt x="81" y="4"/>
                    <a:pt x="70" y="1"/>
                    <a:pt x="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3" name="Google Shape;1909;p54">
              <a:extLst>
                <a:ext uri="{FF2B5EF4-FFF2-40B4-BE49-F238E27FC236}">
                  <a16:creationId xmlns:a16="http://schemas.microsoft.com/office/drawing/2014/main" id="{CB6ABF40-618B-72BD-627E-E1CF55FBEB8D}"/>
                </a:ext>
              </a:extLst>
            </p:cNvPr>
            <p:cNvSpPr/>
            <p:nvPr/>
          </p:nvSpPr>
          <p:spPr>
            <a:xfrm>
              <a:off x="2683450" y="3740325"/>
              <a:ext cx="170950" cy="408550"/>
            </a:xfrm>
            <a:custGeom>
              <a:avLst/>
              <a:gdLst/>
              <a:ahLst/>
              <a:cxnLst/>
              <a:rect l="l" t="t" r="r" b="b"/>
              <a:pathLst>
                <a:path w="6838" h="16342" extrusionOk="0">
                  <a:moveTo>
                    <a:pt x="2868" y="1"/>
                  </a:moveTo>
                  <a:cubicBezTo>
                    <a:pt x="2886" y="50"/>
                    <a:pt x="0" y="3818"/>
                    <a:pt x="301" y="5419"/>
                  </a:cubicBezTo>
                  <a:cubicBezTo>
                    <a:pt x="585" y="7004"/>
                    <a:pt x="3886" y="10355"/>
                    <a:pt x="4002" y="10388"/>
                  </a:cubicBezTo>
                  <a:cubicBezTo>
                    <a:pt x="4120" y="10439"/>
                    <a:pt x="4920" y="12540"/>
                    <a:pt x="4920" y="12540"/>
                  </a:cubicBezTo>
                  <a:cubicBezTo>
                    <a:pt x="4920" y="12540"/>
                    <a:pt x="2969" y="14074"/>
                    <a:pt x="3069" y="15057"/>
                  </a:cubicBezTo>
                  <a:cubicBezTo>
                    <a:pt x="3169" y="16042"/>
                    <a:pt x="3886" y="16342"/>
                    <a:pt x="3886" y="16342"/>
                  </a:cubicBezTo>
                  <a:lnTo>
                    <a:pt x="4969" y="14924"/>
                  </a:lnTo>
                  <a:lnTo>
                    <a:pt x="6570" y="12556"/>
                  </a:lnTo>
                  <a:lnTo>
                    <a:pt x="6837" y="10588"/>
                  </a:lnTo>
                  <a:lnTo>
                    <a:pt x="5803" y="2068"/>
                  </a:lnTo>
                  <a:lnTo>
                    <a:pt x="2868" y="1"/>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4" name="Google Shape;1910;p54">
              <a:extLst>
                <a:ext uri="{FF2B5EF4-FFF2-40B4-BE49-F238E27FC236}">
                  <a16:creationId xmlns:a16="http://schemas.microsoft.com/office/drawing/2014/main" id="{71C1F45D-7670-F635-D981-AC44337A5EBD}"/>
                </a:ext>
              </a:extLst>
            </p:cNvPr>
            <p:cNvSpPr/>
            <p:nvPr/>
          </p:nvSpPr>
          <p:spPr>
            <a:xfrm>
              <a:off x="2658875" y="3308700"/>
              <a:ext cx="194675" cy="154425"/>
            </a:xfrm>
            <a:custGeom>
              <a:avLst/>
              <a:gdLst/>
              <a:ahLst/>
              <a:cxnLst/>
              <a:rect l="l" t="t" r="r" b="b"/>
              <a:pathLst>
                <a:path w="7787" h="6177" extrusionOk="0">
                  <a:moveTo>
                    <a:pt x="4405" y="1"/>
                  </a:moveTo>
                  <a:cubicBezTo>
                    <a:pt x="2890" y="1"/>
                    <a:pt x="783" y="540"/>
                    <a:pt x="783" y="540"/>
                  </a:cubicBezTo>
                  <a:lnTo>
                    <a:pt x="0" y="2341"/>
                  </a:lnTo>
                  <a:cubicBezTo>
                    <a:pt x="0" y="2341"/>
                    <a:pt x="131" y="2638"/>
                    <a:pt x="576" y="2638"/>
                  </a:cubicBezTo>
                  <a:cubicBezTo>
                    <a:pt x="746" y="2638"/>
                    <a:pt x="962" y="2595"/>
                    <a:pt x="1234" y="2475"/>
                  </a:cubicBezTo>
                  <a:cubicBezTo>
                    <a:pt x="2217" y="2058"/>
                    <a:pt x="2417" y="1258"/>
                    <a:pt x="2417" y="1258"/>
                  </a:cubicBezTo>
                  <a:lnTo>
                    <a:pt x="4236" y="1674"/>
                  </a:lnTo>
                  <a:cubicBezTo>
                    <a:pt x="4236" y="1674"/>
                    <a:pt x="4685" y="4709"/>
                    <a:pt x="5603" y="6176"/>
                  </a:cubicBezTo>
                  <a:lnTo>
                    <a:pt x="7787" y="3793"/>
                  </a:lnTo>
                  <a:cubicBezTo>
                    <a:pt x="7787" y="3793"/>
                    <a:pt x="6704" y="574"/>
                    <a:pt x="5403" y="124"/>
                  </a:cubicBezTo>
                  <a:cubicBezTo>
                    <a:pt x="5139" y="36"/>
                    <a:pt x="4791" y="1"/>
                    <a:pt x="440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5" name="Google Shape;1911;p54">
              <a:extLst>
                <a:ext uri="{FF2B5EF4-FFF2-40B4-BE49-F238E27FC236}">
                  <a16:creationId xmlns:a16="http://schemas.microsoft.com/office/drawing/2014/main" id="{59FB11CD-4651-A0AD-EA37-3E970E76B675}"/>
                </a:ext>
              </a:extLst>
            </p:cNvPr>
            <p:cNvSpPr/>
            <p:nvPr/>
          </p:nvSpPr>
          <p:spPr>
            <a:xfrm>
              <a:off x="2713475" y="3309300"/>
              <a:ext cx="375200" cy="908500"/>
            </a:xfrm>
            <a:custGeom>
              <a:avLst/>
              <a:gdLst/>
              <a:ahLst/>
              <a:cxnLst/>
              <a:rect l="l" t="t" r="r" b="b"/>
              <a:pathLst>
                <a:path w="15008" h="36340" extrusionOk="0">
                  <a:moveTo>
                    <a:pt x="9405" y="0"/>
                  </a:moveTo>
                  <a:cubicBezTo>
                    <a:pt x="9405" y="0"/>
                    <a:pt x="6054" y="1234"/>
                    <a:pt x="3435" y="3418"/>
                  </a:cubicBezTo>
                  <a:cubicBezTo>
                    <a:pt x="800" y="5603"/>
                    <a:pt x="0" y="9754"/>
                    <a:pt x="384" y="11872"/>
                  </a:cubicBezTo>
                  <a:cubicBezTo>
                    <a:pt x="767" y="13989"/>
                    <a:pt x="2419" y="20010"/>
                    <a:pt x="2419" y="20010"/>
                  </a:cubicBezTo>
                  <a:cubicBezTo>
                    <a:pt x="2419" y="20010"/>
                    <a:pt x="2519" y="21193"/>
                    <a:pt x="2719" y="23411"/>
                  </a:cubicBezTo>
                  <a:cubicBezTo>
                    <a:pt x="2919" y="25612"/>
                    <a:pt x="3535" y="25612"/>
                    <a:pt x="5636" y="27829"/>
                  </a:cubicBezTo>
                  <a:cubicBezTo>
                    <a:pt x="7737" y="30030"/>
                    <a:pt x="8204" y="32349"/>
                    <a:pt x="8204" y="32349"/>
                  </a:cubicBezTo>
                  <a:cubicBezTo>
                    <a:pt x="8204" y="32349"/>
                    <a:pt x="7388" y="34416"/>
                    <a:pt x="8421" y="35784"/>
                  </a:cubicBezTo>
                  <a:cubicBezTo>
                    <a:pt x="8733" y="36196"/>
                    <a:pt x="9016" y="36340"/>
                    <a:pt x="9259" y="36340"/>
                  </a:cubicBezTo>
                  <a:cubicBezTo>
                    <a:pt x="9822" y="36340"/>
                    <a:pt x="10172" y="35566"/>
                    <a:pt x="10172" y="35566"/>
                  </a:cubicBezTo>
                  <a:lnTo>
                    <a:pt x="9571" y="33665"/>
                  </a:lnTo>
                  <a:cubicBezTo>
                    <a:pt x="9571" y="33665"/>
                    <a:pt x="9755" y="31215"/>
                    <a:pt x="9889" y="30048"/>
                  </a:cubicBezTo>
                  <a:cubicBezTo>
                    <a:pt x="10005" y="28863"/>
                    <a:pt x="7554" y="25462"/>
                    <a:pt x="7554" y="25462"/>
                  </a:cubicBezTo>
                  <a:lnTo>
                    <a:pt x="8071" y="24045"/>
                  </a:lnTo>
                  <a:cubicBezTo>
                    <a:pt x="8071" y="24045"/>
                    <a:pt x="9104" y="20743"/>
                    <a:pt x="9022" y="20326"/>
                  </a:cubicBezTo>
                  <a:cubicBezTo>
                    <a:pt x="8938" y="19926"/>
                    <a:pt x="8404" y="17591"/>
                    <a:pt x="8121" y="15957"/>
                  </a:cubicBezTo>
                  <a:cubicBezTo>
                    <a:pt x="7821" y="14323"/>
                    <a:pt x="8637" y="9738"/>
                    <a:pt x="9338" y="7386"/>
                  </a:cubicBezTo>
                  <a:cubicBezTo>
                    <a:pt x="10022" y="5036"/>
                    <a:pt x="14640" y="2201"/>
                    <a:pt x="15007" y="2017"/>
                  </a:cubicBezTo>
                  <a:lnTo>
                    <a:pt x="9405"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6" name="Google Shape;1912;p54">
              <a:extLst>
                <a:ext uri="{FF2B5EF4-FFF2-40B4-BE49-F238E27FC236}">
                  <a16:creationId xmlns:a16="http://schemas.microsoft.com/office/drawing/2014/main" id="{672DFC9D-A747-24D4-36CC-3DD849FEF5E0}"/>
                </a:ext>
              </a:extLst>
            </p:cNvPr>
            <p:cNvSpPr/>
            <p:nvPr/>
          </p:nvSpPr>
          <p:spPr>
            <a:xfrm>
              <a:off x="2898975" y="3317200"/>
              <a:ext cx="108825" cy="120900"/>
            </a:xfrm>
            <a:custGeom>
              <a:avLst/>
              <a:gdLst/>
              <a:ahLst/>
              <a:cxnLst/>
              <a:rect l="l" t="t" r="r" b="b"/>
              <a:pathLst>
                <a:path w="4353" h="4836" extrusionOk="0">
                  <a:moveTo>
                    <a:pt x="1217" y="0"/>
                  </a:moveTo>
                  <a:cubicBezTo>
                    <a:pt x="1217" y="0"/>
                    <a:pt x="517" y="300"/>
                    <a:pt x="1" y="567"/>
                  </a:cubicBezTo>
                  <a:lnTo>
                    <a:pt x="3452" y="4836"/>
                  </a:lnTo>
                  <a:lnTo>
                    <a:pt x="4352" y="4002"/>
                  </a:lnTo>
                  <a:lnTo>
                    <a:pt x="1217"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7" name="Google Shape;1913;p54">
              <a:extLst>
                <a:ext uri="{FF2B5EF4-FFF2-40B4-BE49-F238E27FC236}">
                  <a16:creationId xmlns:a16="http://schemas.microsoft.com/office/drawing/2014/main" id="{1EB03297-3684-44D0-EF40-A39526F41612}"/>
                </a:ext>
              </a:extLst>
            </p:cNvPr>
            <p:cNvSpPr/>
            <p:nvPr/>
          </p:nvSpPr>
          <p:spPr>
            <a:xfrm>
              <a:off x="2947350" y="3186725"/>
              <a:ext cx="160925" cy="197300"/>
            </a:xfrm>
            <a:custGeom>
              <a:avLst/>
              <a:gdLst/>
              <a:ahLst/>
              <a:cxnLst/>
              <a:rect l="l" t="t" r="r" b="b"/>
              <a:pathLst>
                <a:path w="6437" h="7892" extrusionOk="0">
                  <a:moveTo>
                    <a:pt x="5619" y="1"/>
                  </a:moveTo>
                  <a:lnTo>
                    <a:pt x="5103" y="17"/>
                  </a:lnTo>
                  <a:cubicBezTo>
                    <a:pt x="2902" y="1051"/>
                    <a:pt x="3051" y="2869"/>
                    <a:pt x="3051" y="2869"/>
                  </a:cubicBezTo>
                  <a:lnTo>
                    <a:pt x="2902" y="2985"/>
                  </a:lnTo>
                  <a:lnTo>
                    <a:pt x="1350" y="584"/>
                  </a:lnTo>
                  <a:cubicBezTo>
                    <a:pt x="1350" y="584"/>
                    <a:pt x="1001" y="650"/>
                    <a:pt x="667" y="1151"/>
                  </a:cubicBezTo>
                  <a:cubicBezTo>
                    <a:pt x="334" y="1651"/>
                    <a:pt x="550" y="3469"/>
                    <a:pt x="550" y="3469"/>
                  </a:cubicBezTo>
                  <a:lnTo>
                    <a:pt x="0" y="4986"/>
                  </a:lnTo>
                  <a:cubicBezTo>
                    <a:pt x="0" y="4986"/>
                    <a:pt x="3941" y="7892"/>
                    <a:pt x="5070" y="7892"/>
                  </a:cubicBezTo>
                  <a:cubicBezTo>
                    <a:pt x="5198" y="7892"/>
                    <a:pt x="5290" y="7854"/>
                    <a:pt x="5336" y="7771"/>
                  </a:cubicBezTo>
                  <a:cubicBezTo>
                    <a:pt x="6437" y="5753"/>
                    <a:pt x="6052" y="4352"/>
                    <a:pt x="6052" y="4352"/>
                  </a:cubicBezTo>
                  <a:lnTo>
                    <a:pt x="5419" y="3352"/>
                  </a:lnTo>
                  <a:lnTo>
                    <a:pt x="6003" y="450"/>
                  </a:lnTo>
                  <a:cubicBezTo>
                    <a:pt x="6052" y="217"/>
                    <a:pt x="5870" y="1"/>
                    <a:pt x="5619"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8" name="Google Shape;1914;p54">
              <a:extLst>
                <a:ext uri="{FF2B5EF4-FFF2-40B4-BE49-F238E27FC236}">
                  <a16:creationId xmlns:a16="http://schemas.microsoft.com/office/drawing/2014/main" id="{59F49737-85CF-7B6A-EFF1-6AEFCC566BDE}"/>
                </a:ext>
              </a:extLst>
            </p:cNvPr>
            <p:cNvSpPr/>
            <p:nvPr/>
          </p:nvSpPr>
          <p:spPr>
            <a:xfrm>
              <a:off x="2936075" y="3300825"/>
              <a:ext cx="159250" cy="87675"/>
            </a:xfrm>
            <a:custGeom>
              <a:avLst/>
              <a:gdLst/>
              <a:ahLst/>
              <a:cxnLst/>
              <a:rect l="l" t="t" r="r" b="b"/>
              <a:pathLst>
                <a:path w="6370" h="3507" extrusionOk="0">
                  <a:moveTo>
                    <a:pt x="2095" y="1"/>
                  </a:moveTo>
                  <a:cubicBezTo>
                    <a:pt x="1884" y="1"/>
                    <a:pt x="1709" y="33"/>
                    <a:pt x="1585" y="106"/>
                  </a:cubicBezTo>
                  <a:cubicBezTo>
                    <a:pt x="651" y="655"/>
                    <a:pt x="0" y="2590"/>
                    <a:pt x="0" y="2590"/>
                  </a:cubicBezTo>
                  <a:cubicBezTo>
                    <a:pt x="0" y="2590"/>
                    <a:pt x="1449" y="3506"/>
                    <a:pt x="3634" y="3506"/>
                  </a:cubicBezTo>
                  <a:cubicBezTo>
                    <a:pt x="4291" y="3506"/>
                    <a:pt x="5016" y="3423"/>
                    <a:pt x="5787" y="3207"/>
                  </a:cubicBezTo>
                  <a:lnTo>
                    <a:pt x="6370" y="1356"/>
                  </a:lnTo>
                  <a:cubicBezTo>
                    <a:pt x="6370" y="1356"/>
                    <a:pt x="3473" y="1"/>
                    <a:pt x="209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9" name="Google Shape;1915;p54">
              <a:extLst>
                <a:ext uri="{FF2B5EF4-FFF2-40B4-BE49-F238E27FC236}">
                  <a16:creationId xmlns:a16="http://schemas.microsoft.com/office/drawing/2014/main" id="{FEA5791D-2C8E-20CB-2A12-7FBDDF0124D6}"/>
                </a:ext>
              </a:extLst>
            </p:cNvPr>
            <p:cNvSpPr/>
            <p:nvPr/>
          </p:nvSpPr>
          <p:spPr>
            <a:xfrm>
              <a:off x="2935225" y="3300275"/>
              <a:ext cx="161550" cy="89125"/>
            </a:xfrm>
            <a:custGeom>
              <a:avLst/>
              <a:gdLst/>
              <a:ahLst/>
              <a:cxnLst/>
              <a:rect l="l" t="t" r="r" b="b"/>
              <a:pathLst>
                <a:path w="6462" h="3565" extrusionOk="0">
                  <a:moveTo>
                    <a:pt x="2218" y="0"/>
                  </a:moveTo>
                  <a:cubicBezTo>
                    <a:pt x="1696" y="0"/>
                    <a:pt x="1366" y="201"/>
                    <a:pt x="968" y="695"/>
                  </a:cubicBezTo>
                  <a:cubicBezTo>
                    <a:pt x="535" y="1244"/>
                    <a:pt x="234" y="1945"/>
                    <a:pt x="1" y="2612"/>
                  </a:cubicBezTo>
                  <a:cubicBezTo>
                    <a:pt x="1" y="2629"/>
                    <a:pt x="1" y="2645"/>
                    <a:pt x="18" y="2645"/>
                  </a:cubicBezTo>
                  <a:cubicBezTo>
                    <a:pt x="1052" y="3290"/>
                    <a:pt x="2299" y="3564"/>
                    <a:pt x="3540" y="3564"/>
                  </a:cubicBezTo>
                  <a:cubicBezTo>
                    <a:pt x="4321" y="3564"/>
                    <a:pt x="5100" y="3456"/>
                    <a:pt x="5821" y="3262"/>
                  </a:cubicBezTo>
                  <a:cubicBezTo>
                    <a:pt x="5865" y="3247"/>
                    <a:pt x="5857" y="3193"/>
                    <a:pt x="5820" y="3193"/>
                  </a:cubicBezTo>
                  <a:cubicBezTo>
                    <a:pt x="5815" y="3193"/>
                    <a:pt x="5809" y="3194"/>
                    <a:pt x="5804" y="3196"/>
                  </a:cubicBezTo>
                  <a:cubicBezTo>
                    <a:pt x="5083" y="3379"/>
                    <a:pt x="4359" y="3476"/>
                    <a:pt x="3638" y="3476"/>
                  </a:cubicBezTo>
                  <a:cubicBezTo>
                    <a:pt x="2726" y="3476"/>
                    <a:pt x="1820" y="3321"/>
                    <a:pt x="935" y="2996"/>
                  </a:cubicBezTo>
                  <a:cubicBezTo>
                    <a:pt x="635" y="2878"/>
                    <a:pt x="334" y="2745"/>
                    <a:pt x="68" y="2595"/>
                  </a:cubicBezTo>
                  <a:cubicBezTo>
                    <a:pt x="52" y="2578"/>
                    <a:pt x="552" y="1511"/>
                    <a:pt x="635" y="1362"/>
                  </a:cubicBezTo>
                  <a:cubicBezTo>
                    <a:pt x="968" y="744"/>
                    <a:pt x="1419" y="61"/>
                    <a:pt x="2186" y="61"/>
                  </a:cubicBezTo>
                  <a:cubicBezTo>
                    <a:pt x="2786" y="61"/>
                    <a:pt x="3387" y="277"/>
                    <a:pt x="3953" y="444"/>
                  </a:cubicBezTo>
                  <a:cubicBezTo>
                    <a:pt x="4770" y="711"/>
                    <a:pt x="5588" y="1044"/>
                    <a:pt x="6388" y="1411"/>
                  </a:cubicBezTo>
                  <a:cubicBezTo>
                    <a:pt x="6394" y="1417"/>
                    <a:pt x="6401" y="1420"/>
                    <a:pt x="6408" y="1420"/>
                  </a:cubicBezTo>
                  <a:cubicBezTo>
                    <a:pt x="6437" y="1420"/>
                    <a:pt x="6461" y="1371"/>
                    <a:pt x="6421" y="1344"/>
                  </a:cubicBezTo>
                  <a:cubicBezTo>
                    <a:pt x="5221" y="795"/>
                    <a:pt x="3903" y="194"/>
                    <a:pt x="2586" y="28"/>
                  </a:cubicBezTo>
                  <a:cubicBezTo>
                    <a:pt x="2453" y="10"/>
                    <a:pt x="2331" y="0"/>
                    <a:pt x="221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0" name="Google Shape;1916;p54">
              <a:extLst>
                <a:ext uri="{FF2B5EF4-FFF2-40B4-BE49-F238E27FC236}">
                  <a16:creationId xmlns:a16="http://schemas.microsoft.com/office/drawing/2014/main" id="{BA180829-E67B-B84A-0C0D-9C5A332D699C}"/>
                </a:ext>
              </a:extLst>
            </p:cNvPr>
            <p:cNvSpPr/>
            <p:nvPr/>
          </p:nvSpPr>
          <p:spPr>
            <a:xfrm>
              <a:off x="2612175" y="3435575"/>
              <a:ext cx="255550" cy="193900"/>
            </a:xfrm>
            <a:custGeom>
              <a:avLst/>
              <a:gdLst/>
              <a:ahLst/>
              <a:cxnLst/>
              <a:rect l="l" t="t" r="r" b="b"/>
              <a:pathLst>
                <a:path w="10222" h="7756" extrusionOk="0">
                  <a:moveTo>
                    <a:pt x="8954" y="1"/>
                  </a:moveTo>
                  <a:cubicBezTo>
                    <a:pt x="8905" y="152"/>
                    <a:pt x="7371" y="1835"/>
                    <a:pt x="5719" y="1868"/>
                  </a:cubicBezTo>
                  <a:cubicBezTo>
                    <a:pt x="4052" y="1886"/>
                    <a:pt x="1084" y="3469"/>
                    <a:pt x="901" y="3520"/>
                  </a:cubicBezTo>
                  <a:cubicBezTo>
                    <a:pt x="717" y="3569"/>
                    <a:pt x="1" y="6004"/>
                    <a:pt x="1" y="6004"/>
                  </a:cubicBezTo>
                  <a:lnTo>
                    <a:pt x="1317" y="7755"/>
                  </a:lnTo>
                  <a:cubicBezTo>
                    <a:pt x="1317" y="7755"/>
                    <a:pt x="2451" y="6555"/>
                    <a:pt x="2218" y="5937"/>
                  </a:cubicBezTo>
                  <a:cubicBezTo>
                    <a:pt x="1984" y="5321"/>
                    <a:pt x="1751" y="5154"/>
                    <a:pt x="1751" y="5154"/>
                  </a:cubicBezTo>
                  <a:lnTo>
                    <a:pt x="2318" y="4187"/>
                  </a:lnTo>
                  <a:lnTo>
                    <a:pt x="3969" y="4336"/>
                  </a:lnTo>
                  <a:cubicBezTo>
                    <a:pt x="3969" y="4336"/>
                    <a:pt x="5886" y="6104"/>
                    <a:pt x="7304" y="6204"/>
                  </a:cubicBezTo>
                  <a:cubicBezTo>
                    <a:pt x="7485" y="6215"/>
                    <a:pt x="7667" y="6219"/>
                    <a:pt x="7848" y="6219"/>
                  </a:cubicBezTo>
                  <a:cubicBezTo>
                    <a:pt x="9071" y="6219"/>
                    <a:pt x="10222" y="6004"/>
                    <a:pt x="10222" y="6004"/>
                  </a:cubicBezTo>
                  <a:lnTo>
                    <a:pt x="8954"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1" name="Google Shape;1917;p54">
              <a:extLst>
                <a:ext uri="{FF2B5EF4-FFF2-40B4-BE49-F238E27FC236}">
                  <a16:creationId xmlns:a16="http://schemas.microsoft.com/office/drawing/2014/main" id="{3D74C98D-E6DE-1676-196A-3687A3B9005E}"/>
                </a:ext>
              </a:extLst>
            </p:cNvPr>
            <p:cNvSpPr/>
            <p:nvPr/>
          </p:nvSpPr>
          <p:spPr>
            <a:xfrm>
              <a:off x="2610525" y="3434850"/>
              <a:ext cx="258775" cy="195750"/>
            </a:xfrm>
            <a:custGeom>
              <a:avLst/>
              <a:gdLst/>
              <a:ahLst/>
              <a:cxnLst/>
              <a:rect l="l" t="t" r="r" b="b"/>
              <a:pathLst>
                <a:path w="10351" h="7830" extrusionOk="0">
                  <a:moveTo>
                    <a:pt x="9010" y="0"/>
                  </a:moveTo>
                  <a:cubicBezTo>
                    <a:pt x="9001" y="0"/>
                    <a:pt x="8992" y="5"/>
                    <a:pt x="8987" y="14"/>
                  </a:cubicBezTo>
                  <a:cubicBezTo>
                    <a:pt x="8671" y="597"/>
                    <a:pt x="7920" y="1048"/>
                    <a:pt x="7386" y="1364"/>
                  </a:cubicBezTo>
                  <a:cubicBezTo>
                    <a:pt x="6553" y="1864"/>
                    <a:pt x="5669" y="1797"/>
                    <a:pt x="4769" y="1997"/>
                  </a:cubicBezTo>
                  <a:cubicBezTo>
                    <a:pt x="3682" y="2250"/>
                    <a:pt x="2721" y="2744"/>
                    <a:pt x="1728" y="3188"/>
                  </a:cubicBezTo>
                  <a:lnTo>
                    <a:pt x="1728" y="3188"/>
                  </a:lnTo>
                  <a:cubicBezTo>
                    <a:pt x="1943" y="3109"/>
                    <a:pt x="2145" y="3044"/>
                    <a:pt x="2250" y="2998"/>
                  </a:cubicBezTo>
                  <a:cubicBezTo>
                    <a:pt x="3184" y="2582"/>
                    <a:pt x="4135" y="2198"/>
                    <a:pt x="5136" y="1997"/>
                  </a:cubicBezTo>
                  <a:cubicBezTo>
                    <a:pt x="5569" y="1915"/>
                    <a:pt x="6003" y="1931"/>
                    <a:pt x="6436" y="1848"/>
                  </a:cubicBezTo>
                  <a:cubicBezTo>
                    <a:pt x="6919" y="1731"/>
                    <a:pt x="7370" y="1481"/>
                    <a:pt x="7786" y="1214"/>
                  </a:cubicBezTo>
                  <a:cubicBezTo>
                    <a:pt x="8220" y="930"/>
                    <a:pt x="8787" y="530"/>
                    <a:pt x="9054" y="63"/>
                  </a:cubicBezTo>
                  <a:cubicBezTo>
                    <a:pt x="9066" y="28"/>
                    <a:pt x="9035" y="0"/>
                    <a:pt x="9010" y="0"/>
                  </a:cubicBezTo>
                  <a:close/>
                  <a:moveTo>
                    <a:pt x="1728" y="3188"/>
                  </a:moveTo>
                  <a:cubicBezTo>
                    <a:pt x="1551" y="3252"/>
                    <a:pt x="1366" y="3326"/>
                    <a:pt x="1218" y="3408"/>
                  </a:cubicBezTo>
                  <a:lnTo>
                    <a:pt x="1218" y="3408"/>
                  </a:lnTo>
                  <a:cubicBezTo>
                    <a:pt x="1389" y="3337"/>
                    <a:pt x="1559" y="3263"/>
                    <a:pt x="1728" y="3188"/>
                  </a:cubicBezTo>
                  <a:close/>
                  <a:moveTo>
                    <a:pt x="1218" y="3408"/>
                  </a:moveTo>
                  <a:cubicBezTo>
                    <a:pt x="1129" y="3445"/>
                    <a:pt x="1040" y="3481"/>
                    <a:pt x="950" y="3515"/>
                  </a:cubicBezTo>
                  <a:cubicBezTo>
                    <a:pt x="750" y="3582"/>
                    <a:pt x="634" y="4132"/>
                    <a:pt x="583" y="4299"/>
                  </a:cubicBezTo>
                  <a:cubicBezTo>
                    <a:pt x="383" y="4832"/>
                    <a:pt x="216" y="5383"/>
                    <a:pt x="67" y="5933"/>
                  </a:cubicBezTo>
                  <a:cubicBezTo>
                    <a:pt x="0" y="6150"/>
                    <a:pt x="250" y="6333"/>
                    <a:pt x="383" y="6517"/>
                  </a:cubicBezTo>
                  <a:cubicBezTo>
                    <a:pt x="700" y="6950"/>
                    <a:pt x="1017" y="7384"/>
                    <a:pt x="1350" y="7818"/>
                  </a:cubicBezTo>
                  <a:cubicBezTo>
                    <a:pt x="1359" y="7826"/>
                    <a:pt x="1367" y="7830"/>
                    <a:pt x="1377" y="7830"/>
                  </a:cubicBezTo>
                  <a:cubicBezTo>
                    <a:pt x="1388" y="7830"/>
                    <a:pt x="1400" y="7826"/>
                    <a:pt x="1417" y="7818"/>
                  </a:cubicBezTo>
                  <a:cubicBezTo>
                    <a:pt x="2101" y="7067"/>
                    <a:pt x="2617" y="6333"/>
                    <a:pt x="2034" y="5383"/>
                  </a:cubicBezTo>
                  <a:cubicBezTo>
                    <a:pt x="1968" y="5250"/>
                    <a:pt x="1850" y="5216"/>
                    <a:pt x="1901" y="5116"/>
                  </a:cubicBezTo>
                  <a:cubicBezTo>
                    <a:pt x="2034" y="4883"/>
                    <a:pt x="2184" y="4649"/>
                    <a:pt x="2317" y="4416"/>
                  </a:cubicBezTo>
                  <a:cubicBezTo>
                    <a:pt x="2384" y="4289"/>
                    <a:pt x="2533" y="4250"/>
                    <a:pt x="2709" y="4250"/>
                  </a:cubicBezTo>
                  <a:cubicBezTo>
                    <a:pt x="2974" y="4250"/>
                    <a:pt x="3301" y="4339"/>
                    <a:pt x="3502" y="4349"/>
                  </a:cubicBezTo>
                  <a:cubicBezTo>
                    <a:pt x="3985" y="4399"/>
                    <a:pt x="4035" y="4432"/>
                    <a:pt x="4402" y="4732"/>
                  </a:cubicBezTo>
                  <a:cubicBezTo>
                    <a:pt x="4918" y="5166"/>
                    <a:pt x="5485" y="5550"/>
                    <a:pt x="6086" y="5866"/>
                  </a:cubicBezTo>
                  <a:cubicBezTo>
                    <a:pt x="6720" y="6200"/>
                    <a:pt x="7433" y="6312"/>
                    <a:pt x="8159" y="6312"/>
                  </a:cubicBezTo>
                  <a:cubicBezTo>
                    <a:pt x="8884" y="6312"/>
                    <a:pt x="9622" y="6200"/>
                    <a:pt x="10305" y="6083"/>
                  </a:cubicBezTo>
                  <a:cubicBezTo>
                    <a:pt x="10350" y="6068"/>
                    <a:pt x="10326" y="5997"/>
                    <a:pt x="10284" y="5997"/>
                  </a:cubicBezTo>
                  <a:cubicBezTo>
                    <a:pt x="10280" y="5997"/>
                    <a:pt x="10276" y="5998"/>
                    <a:pt x="10272" y="5999"/>
                  </a:cubicBezTo>
                  <a:cubicBezTo>
                    <a:pt x="9494" y="6135"/>
                    <a:pt x="8702" y="6202"/>
                    <a:pt x="7922" y="6202"/>
                  </a:cubicBezTo>
                  <a:cubicBezTo>
                    <a:pt x="7832" y="6202"/>
                    <a:pt x="7743" y="6201"/>
                    <a:pt x="7653" y="6199"/>
                  </a:cubicBezTo>
                  <a:cubicBezTo>
                    <a:pt x="6570" y="6183"/>
                    <a:pt x="5652" y="5566"/>
                    <a:pt x="4818" y="4950"/>
                  </a:cubicBezTo>
                  <a:cubicBezTo>
                    <a:pt x="4602" y="4799"/>
                    <a:pt x="4251" y="4332"/>
                    <a:pt x="3951" y="4316"/>
                  </a:cubicBezTo>
                  <a:cubicBezTo>
                    <a:pt x="3435" y="4265"/>
                    <a:pt x="2901" y="4232"/>
                    <a:pt x="2384" y="4182"/>
                  </a:cubicBezTo>
                  <a:cubicBezTo>
                    <a:pt x="2368" y="4182"/>
                    <a:pt x="2351" y="4182"/>
                    <a:pt x="2351" y="4198"/>
                  </a:cubicBezTo>
                  <a:cubicBezTo>
                    <a:pt x="2168" y="4516"/>
                    <a:pt x="1984" y="4849"/>
                    <a:pt x="1784" y="5166"/>
                  </a:cubicBezTo>
                  <a:cubicBezTo>
                    <a:pt x="1784" y="5183"/>
                    <a:pt x="1784" y="5199"/>
                    <a:pt x="1801" y="5216"/>
                  </a:cubicBezTo>
                  <a:cubicBezTo>
                    <a:pt x="2717" y="5966"/>
                    <a:pt x="2034" y="6966"/>
                    <a:pt x="1450" y="7651"/>
                  </a:cubicBezTo>
                  <a:cubicBezTo>
                    <a:pt x="1408" y="7706"/>
                    <a:pt x="1387" y="7731"/>
                    <a:pt x="1371" y="7731"/>
                  </a:cubicBezTo>
                  <a:cubicBezTo>
                    <a:pt x="1344" y="7731"/>
                    <a:pt x="1329" y="7654"/>
                    <a:pt x="1234" y="7517"/>
                  </a:cubicBezTo>
                  <a:cubicBezTo>
                    <a:pt x="1001" y="7217"/>
                    <a:pt x="767" y="6900"/>
                    <a:pt x="534" y="6584"/>
                  </a:cubicBezTo>
                  <a:cubicBezTo>
                    <a:pt x="183" y="6117"/>
                    <a:pt x="83" y="6117"/>
                    <a:pt x="250" y="5583"/>
                  </a:cubicBezTo>
                  <a:cubicBezTo>
                    <a:pt x="450" y="4932"/>
                    <a:pt x="616" y="4216"/>
                    <a:pt x="950" y="3632"/>
                  </a:cubicBezTo>
                  <a:cubicBezTo>
                    <a:pt x="992" y="3553"/>
                    <a:pt x="1091" y="3478"/>
                    <a:pt x="1218" y="3408"/>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2" name="Google Shape;1918;p54">
              <a:extLst>
                <a:ext uri="{FF2B5EF4-FFF2-40B4-BE49-F238E27FC236}">
                  <a16:creationId xmlns:a16="http://schemas.microsoft.com/office/drawing/2014/main" id="{962D8BE8-EDD2-6703-9E43-E2047E9C1C33}"/>
                </a:ext>
              </a:extLst>
            </p:cNvPr>
            <p:cNvSpPr/>
            <p:nvPr/>
          </p:nvSpPr>
          <p:spPr>
            <a:xfrm>
              <a:off x="2919000" y="3781175"/>
              <a:ext cx="162175" cy="123725"/>
            </a:xfrm>
            <a:custGeom>
              <a:avLst/>
              <a:gdLst/>
              <a:ahLst/>
              <a:cxnLst/>
              <a:rect l="l" t="t" r="r" b="b"/>
              <a:pathLst>
                <a:path w="6487" h="4949" extrusionOk="0">
                  <a:moveTo>
                    <a:pt x="483" y="1"/>
                  </a:moveTo>
                  <a:lnTo>
                    <a:pt x="0" y="1368"/>
                  </a:lnTo>
                  <a:lnTo>
                    <a:pt x="734" y="2051"/>
                  </a:lnTo>
                  <a:cubicBezTo>
                    <a:pt x="734" y="2051"/>
                    <a:pt x="1150" y="3385"/>
                    <a:pt x="1951" y="4136"/>
                  </a:cubicBezTo>
                  <a:cubicBezTo>
                    <a:pt x="2768" y="4886"/>
                    <a:pt x="2935" y="4852"/>
                    <a:pt x="4185" y="4936"/>
                  </a:cubicBezTo>
                  <a:cubicBezTo>
                    <a:pt x="4312" y="4945"/>
                    <a:pt x="4436" y="4949"/>
                    <a:pt x="4558" y="4949"/>
                  </a:cubicBezTo>
                  <a:cubicBezTo>
                    <a:pt x="5638" y="4949"/>
                    <a:pt x="6486" y="4652"/>
                    <a:pt x="6486" y="4652"/>
                  </a:cubicBezTo>
                  <a:cubicBezTo>
                    <a:pt x="6486" y="4652"/>
                    <a:pt x="4518" y="4236"/>
                    <a:pt x="3885" y="4052"/>
                  </a:cubicBezTo>
                  <a:cubicBezTo>
                    <a:pt x="3251" y="3852"/>
                    <a:pt x="1984" y="1618"/>
                    <a:pt x="1984" y="1618"/>
                  </a:cubicBezTo>
                  <a:lnTo>
                    <a:pt x="483"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3" name="Google Shape;1919;p54">
              <a:extLst>
                <a:ext uri="{FF2B5EF4-FFF2-40B4-BE49-F238E27FC236}">
                  <a16:creationId xmlns:a16="http://schemas.microsoft.com/office/drawing/2014/main" id="{B96D4583-F335-FC0D-9E93-66D5CC5CA4F6}"/>
                </a:ext>
              </a:extLst>
            </p:cNvPr>
            <p:cNvSpPr/>
            <p:nvPr/>
          </p:nvSpPr>
          <p:spPr>
            <a:xfrm>
              <a:off x="3074900" y="3185525"/>
              <a:ext cx="24600" cy="26650"/>
            </a:xfrm>
            <a:custGeom>
              <a:avLst/>
              <a:gdLst/>
              <a:ahLst/>
              <a:cxnLst/>
              <a:rect l="l" t="t" r="r" b="b"/>
              <a:pathLst>
                <a:path w="984" h="1066" extrusionOk="0">
                  <a:moveTo>
                    <a:pt x="348" y="0"/>
                  </a:moveTo>
                  <a:cubicBezTo>
                    <a:pt x="219" y="0"/>
                    <a:pt x="95" y="18"/>
                    <a:pt x="1" y="65"/>
                  </a:cubicBezTo>
                  <a:lnTo>
                    <a:pt x="784" y="1065"/>
                  </a:lnTo>
                  <a:lnTo>
                    <a:pt x="950" y="332"/>
                  </a:lnTo>
                  <a:cubicBezTo>
                    <a:pt x="984" y="198"/>
                    <a:pt x="901" y="65"/>
                    <a:pt x="768" y="49"/>
                  </a:cubicBezTo>
                  <a:cubicBezTo>
                    <a:pt x="644" y="22"/>
                    <a:pt x="493" y="0"/>
                    <a:pt x="34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4" name="Google Shape;1920;p54">
              <a:extLst>
                <a:ext uri="{FF2B5EF4-FFF2-40B4-BE49-F238E27FC236}">
                  <a16:creationId xmlns:a16="http://schemas.microsoft.com/office/drawing/2014/main" id="{50971746-3B5D-F67D-EC42-B3AB5B70076D}"/>
                </a:ext>
              </a:extLst>
            </p:cNvPr>
            <p:cNvSpPr/>
            <p:nvPr/>
          </p:nvSpPr>
          <p:spPr>
            <a:xfrm>
              <a:off x="3059900" y="3279275"/>
              <a:ext cx="21275" cy="16700"/>
            </a:xfrm>
            <a:custGeom>
              <a:avLst/>
              <a:gdLst/>
              <a:ahLst/>
              <a:cxnLst/>
              <a:rect l="l" t="t" r="r" b="b"/>
              <a:pathLst>
                <a:path w="851" h="668" extrusionOk="0">
                  <a:moveTo>
                    <a:pt x="302" y="1"/>
                  </a:moveTo>
                  <a:cubicBezTo>
                    <a:pt x="212" y="1"/>
                    <a:pt x="133" y="34"/>
                    <a:pt x="83" y="101"/>
                  </a:cubicBezTo>
                  <a:cubicBezTo>
                    <a:pt x="0" y="217"/>
                    <a:pt x="83" y="434"/>
                    <a:pt x="267" y="567"/>
                  </a:cubicBezTo>
                  <a:cubicBezTo>
                    <a:pt x="350" y="617"/>
                    <a:pt x="467" y="668"/>
                    <a:pt x="550" y="668"/>
                  </a:cubicBezTo>
                  <a:cubicBezTo>
                    <a:pt x="634" y="668"/>
                    <a:pt x="717" y="634"/>
                    <a:pt x="767" y="567"/>
                  </a:cubicBezTo>
                  <a:cubicBezTo>
                    <a:pt x="850" y="450"/>
                    <a:pt x="767" y="234"/>
                    <a:pt x="583" y="101"/>
                  </a:cubicBezTo>
                  <a:cubicBezTo>
                    <a:pt x="492" y="34"/>
                    <a:pt x="392" y="1"/>
                    <a:pt x="30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5" name="Google Shape;1921;p54">
              <a:extLst>
                <a:ext uri="{FF2B5EF4-FFF2-40B4-BE49-F238E27FC236}">
                  <a16:creationId xmlns:a16="http://schemas.microsoft.com/office/drawing/2014/main" id="{8C47A2C0-2D2E-3E9F-55C3-F11F59028676}"/>
                </a:ext>
              </a:extLst>
            </p:cNvPr>
            <p:cNvSpPr/>
            <p:nvPr/>
          </p:nvSpPr>
          <p:spPr>
            <a:xfrm>
              <a:off x="3067800" y="3213400"/>
              <a:ext cx="2525" cy="2100"/>
            </a:xfrm>
            <a:custGeom>
              <a:avLst/>
              <a:gdLst/>
              <a:ahLst/>
              <a:cxnLst/>
              <a:rect l="l" t="t" r="r" b="b"/>
              <a:pathLst>
                <a:path w="101" h="84" extrusionOk="0">
                  <a:moveTo>
                    <a:pt x="51" y="1"/>
                  </a:moveTo>
                  <a:cubicBezTo>
                    <a:pt x="0" y="1"/>
                    <a:pt x="0" y="84"/>
                    <a:pt x="51" y="84"/>
                  </a:cubicBezTo>
                  <a:cubicBezTo>
                    <a:pt x="101" y="84"/>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6" name="Google Shape;1922;p54">
              <a:extLst>
                <a:ext uri="{FF2B5EF4-FFF2-40B4-BE49-F238E27FC236}">
                  <a16:creationId xmlns:a16="http://schemas.microsoft.com/office/drawing/2014/main" id="{F5CAA1AF-000A-A8CF-8A47-588037D80713}"/>
                </a:ext>
              </a:extLst>
            </p:cNvPr>
            <p:cNvSpPr/>
            <p:nvPr/>
          </p:nvSpPr>
          <p:spPr>
            <a:xfrm>
              <a:off x="3052800" y="3218825"/>
              <a:ext cx="2525" cy="2125"/>
            </a:xfrm>
            <a:custGeom>
              <a:avLst/>
              <a:gdLst/>
              <a:ahLst/>
              <a:cxnLst/>
              <a:rect l="l" t="t" r="r" b="b"/>
              <a:pathLst>
                <a:path w="101" h="85" extrusionOk="0">
                  <a:moveTo>
                    <a:pt x="51" y="0"/>
                  </a:moveTo>
                  <a:cubicBezTo>
                    <a:pt x="0" y="0"/>
                    <a:pt x="0" y="84"/>
                    <a:pt x="51" y="84"/>
                  </a:cubicBezTo>
                  <a:cubicBezTo>
                    <a:pt x="100" y="84"/>
                    <a:pt x="100" y="0"/>
                    <a:pt x="51"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7" name="Google Shape;1923;p54">
              <a:extLst>
                <a:ext uri="{FF2B5EF4-FFF2-40B4-BE49-F238E27FC236}">
                  <a16:creationId xmlns:a16="http://schemas.microsoft.com/office/drawing/2014/main" id="{EFC6CB38-EF36-A611-1180-D756C242BDB8}"/>
                </a:ext>
              </a:extLst>
            </p:cNvPr>
            <p:cNvSpPr/>
            <p:nvPr/>
          </p:nvSpPr>
          <p:spPr>
            <a:xfrm>
              <a:off x="3068625" y="3230075"/>
              <a:ext cx="2525" cy="1700"/>
            </a:xfrm>
            <a:custGeom>
              <a:avLst/>
              <a:gdLst/>
              <a:ahLst/>
              <a:cxnLst/>
              <a:rect l="l" t="t" r="r" b="b"/>
              <a:pathLst>
                <a:path w="101" h="68" extrusionOk="0">
                  <a:moveTo>
                    <a:pt x="52" y="1"/>
                  </a:moveTo>
                  <a:cubicBezTo>
                    <a:pt x="1" y="1"/>
                    <a:pt x="1" y="68"/>
                    <a:pt x="52" y="68"/>
                  </a:cubicBezTo>
                  <a:cubicBezTo>
                    <a:pt x="101" y="68"/>
                    <a:pt x="101" y="1"/>
                    <a:pt x="52"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8" name="Google Shape;1924;p54">
              <a:extLst>
                <a:ext uri="{FF2B5EF4-FFF2-40B4-BE49-F238E27FC236}">
                  <a16:creationId xmlns:a16="http://schemas.microsoft.com/office/drawing/2014/main" id="{3FBBA73E-249F-8132-5CA9-030E2615555D}"/>
                </a:ext>
              </a:extLst>
            </p:cNvPr>
            <p:cNvSpPr/>
            <p:nvPr/>
          </p:nvSpPr>
          <p:spPr>
            <a:xfrm>
              <a:off x="3082925" y="3847400"/>
              <a:ext cx="30350" cy="44900"/>
            </a:xfrm>
            <a:custGeom>
              <a:avLst/>
              <a:gdLst/>
              <a:ahLst/>
              <a:cxnLst/>
              <a:rect l="l" t="t" r="r" b="b"/>
              <a:pathLst>
                <a:path w="1214" h="1796" extrusionOk="0">
                  <a:moveTo>
                    <a:pt x="50" y="0"/>
                  </a:moveTo>
                  <a:cubicBezTo>
                    <a:pt x="11" y="0"/>
                    <a:pt x="0" y="71"/>
                    <a:pt x="46" y="86"/>
                  </a:cubicBezTo>
                  <a:cubicBezTo>
                    <a:pt x="713" y="336"/>
                    <a:pt x="1130" y="1036"/>
                    <a:pt x="1030" y="1737"/>
                  </a:cubicBezTo>
                  <a:cubicBezTo>
                    <a:pt x="1019" y="1769"/>
                    <a:pt x="1050" y="1795"/>
                    <a:pt x="1074" y="1795"/>
                  </a:cubicBezTo>
                  <a:cubicBezTo>
                    <a:pt x="1086" y="1795"/>
                    <a:pt x="1096" y="1788"/>
                    <a:pt x="1096" y="1770"/>
                  </a:cubicBezTo>
                  <a:cubicBezTo>
                    <a:pt x="1214" y="1003"/>
                    <a:pt x="780" y="269"/>
                    <a:pt x="62" y="2"/>
                  </a:cubicBezTo>
                  <a:cubicBezTo>
                    <a:pt x="58" y="1"/>
                    <a:pt x="54"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9" name="Google Shape;1925;p54">
              <a:extLst>
                <a:ext uri="{FF2B5EF4-FFF2-40B4-BE49-F238E27FC236}">
                  <a16:creationId xmlns:a16="http://schemas.microsoft.com/office/drawing/2014/main" id="{50F298E6-E9F1-A976-50DE-E797439156B9}"/>
                </a:ext>
              </a:extLst>
            </p:cNvPr>
            <p:cNvSpPr/>
            <p:nvPr/>
          </p:nvSpPr>
          <p:spPr>
            <a:xfrm>
              <a:off x="3111350" y="3823000"/>
              <a:ext cx="24675" cy="36500"/>
            </a:xfrm>
            <a:custGeom>
              <a:avLst/>
              <a:gdLst/>
              <a:ahLst/>
              <a:cxnLst/>
              <a:rect l="l" t="t" r="r" b="b"/>
              <a:pathLst>
                <a:path w="987" h="1460" extrusionOk="0">
                  <a:moveTo>
                    <a:pt x="59" y="0"/>
                  </a:moveTo>
                  <a:cubicBezTo>
                    <a:pt x="24" y="0"/>
                    <a:pt x="0" y="36"/>
                    <a:pt x="26" y="62"/>
                  </a:cubicBezTo>
                  <a:cubicBezTo>
                    <a:pt x="444" y="445"/>
                    <a:pt x="744" y="896"/>
                    <a:pt x="910" y="1429"/>
                  </a:cubicBezTo>
                  <a:cubicBezTo>
                    <a:pt x="917" y="1450"/>
                    <a:pt x="933" y="1459"/>
                    <a:pt x="947" y="1459"/>
                  </a:cubicBezTo>
                  <a:cubicBezTo>
                    <a:pt x="968" y="1459"/>
                    <a:pt x="986" y="1441"/>
                    <a:pt x="977" y="1412"/>
                  </a:cubicBezTo>
                  <a:cubicBezTo>
                    <a:pt x="810" y="862"/>
                    <a:pt x="510" y="395"/>
                    <a:pt x="93" y="11"/>
                  </a:cubicBezTo>
                  <a:cubicBezTo>
                    <a:pt x="81" y="4"/>
                    <a:pt x="70" y="0"/>
                    <a:pt x="5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0" name="Google Shape;1926;p54">
              <a:extLst>
                <a:ext uri="{FF2B5EF4-FFF2-40B4-BE49-F238E27FC236}">
                  <a16:creationId xmlns:a16="http://schemas.microsoft.com/office/drawing/2014/main" id="{A0CEF56C-0483-53E6-7B5A-78F4884EB2E6}"/>
                </a:ext>
              </a:extLst>
            </p:cNvPr>
            <p:cNvSpPr/>
            <p:nvPr/>
          </p:nvSpPr>
          <p:spPr>
            <a:xfrm>
              <a:off x="2988200" y="3149050"/>
              <a:ext cx="63775" cy="60375"/>
            </a:xfrm>
            <a:custGeom>
              <a:avLst/>
              <a:gdLst/>
              <a:ahLst/>
              <a:cxnLst/>
              <a:rect l="l" t="t" r="r" b="b"/>
              <a:pathLst>
                <a:path w="2551" h="2415" extrusionOk="0">
                  <a:moveTo>
                    <a:pt x="1277" y="1"/>
                  </a:moveTo>
                  <a:cubicBezTo>
                    <a:pt x="676" y="1"/>
                    <a:pt x="145" y="450"/>
                    <a:pt x="83" y="1074"/>
                  </a:cubicBezTo>
                  <a:cubicBezTo>
                    <a:pt x="0" y="1741"/>
                    <a:pt x="483" y="2324"/>
                    <a:pt x="1150" y="2408"/>
                  </a:cubicBezTo>
                  <a:cubicBezTo>
                    <a:pt x="1190" y="2412"/>
                    <a:pt x="1231" y="2414"/>
                    <a:pt x="1270" y="2414"/>
                  </a:cubicBezTo>
                  <a:cubicBezTo>
                    <a:pt x="1873" y="2414"/>
                    <a:pt x="2406" y="1950"/>
                    <a:pt x="2468" y="1341"/>
                  </a:cubicBezTo>
                  <a:cubicBezTo>
                    <a:pt x="2551" y="674"/>
                    <a:pt x="2068" y="74"/>
                    <a:pt x="1401" y="7"/>
                  </a:cubicBezTo>
                  <a:cubicBezTo>
                    <a:pt x="1359" y="3"/>
                    <a:pt x="1318" y="1"/>
                    <a:pt x="1277" y="1"/>
                  </a:cubicBez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1" name="Google Shape;1927;p54">
              <a:extLst>
                <a:ext uri="{FF2B5EF4-FFF2-40B4-BE49-F238E27FC236}">
                  <a16:creationId xmlns:a16="http://schemas.microsoft.com/office/drawing/2014/main" id="{CB576D22-29E4-E557-D41F-AE1622F757B2}"/>
                </a:ext>
              </a:extLst>
            </p:cNvPr>
            <p:cNvSpPr/>
            <p:nvPr/>
          </p:nvSpPr>
          <p:spPr>
            <a:xfrm>
              <a:off x="2710725" y="4145175"/>
              <a:ext cx="64250" cy="109200"/>
            </a:xfrm>
            <a:custGeom>
              <a:avLst/>
              <a:gdLst/>
              <a:ahLst/>
              <a:cxnLst/>
              <a:rect l="l" t="t" r="r" b="b"/>
              <a:pathLst>
                <a:path w="2570" h="4368" extrusionOk="0">
                  <a:moveTo>
                    <a:pt x="40" y="0"/>
                  </a:moveTo>
                  <a:cubicBezTo>
                    <a:pt x="19" y="0"/>
                    <a:pt x="1" y="18"/>
                    <a:pt x="10" y="48"/>
                  </a:cubicBezTo>
                  <a:cubicBezTo>
                    <a:pt x="461" y="1682"/>
                    <a:pt x="1295" y="3149"/>
                    <a:pt x="2478" y="4350"/>
                  </a:cubicBezTo>
                  <a:cubicBezTo>
                    <a:pt x="2486" y="4362"/>
                    <a:pt x="2497" y="4367"/>
                    <a:pt x="2508" y="4367"/>
                  </a:cubicBezTo>
                  <a:cubicBezTo>
                    <a:pt x="2539" y="4367"/>
                    <a:pt x="2569" y="4324"/>
                    <a:pt x="2545" y="4299"/>
                  </a:cubicBezTo>
                  <a:cubicBezTo>
                    <a:pt x="1361" y="3098"/>
                    <a:pt x="528" y="1664"/>
                    <a:pt x="77" y="30"/>
                  </a:cubicBezTo>
                  <a:cubicBezTo>
                    <a:pt x="70" y="10"/>
                    <a:pt x="54" y="0"/>
                    <a:pt x="4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2" name="Google Shape;1928;p54">
              <a:extLst>
                <a:ext uri="{FF2B5EF4-FFF2-40B4-BE49-F238E27FC236}">
                  <a16:creationId xmlns:a16="http://schemas.microsoft.com/office/drawing/2014/main" id="{609DBECA-836D-BE5A-9763-5C8BA7E6939E}"/>
                </a:ext>
              </a:extLst>
            </p:cNvPr>
            <p:cNvSpPr/>
            <p:nvPr/>
          </p:nvSpPr>
          <p:spPr>
            <a:xfrm>
              <a:off x="2746525" y="4162700"/>
              <a:ext cx="97300" cy="105200"/>
            </a:xfrm>
            <a:custGeom>
              <a:avLst/>
              <a:gdLst/>
              <a:ahLst/>
              <a:cxnLst/>
              <a:rect l="l" t="t" r="r" b="b"/>
              <a:pathLst>
                <a:path w="3892" h="4208" extrusionOk="0">
                  <a:moveTo>
                    <a:pt x="56" y="0"/>
                  </a:moveTo>
                  <a:cubicBezTo>
                    <a:pt x="32" y="0"/>
                    <a:pt x="0" y="27"/>
                    <a:pt x="12" y="63"/>
                  </a:cubicBezTo>
                  <a:cubicBezTo>
                    <a:pt x="963" y="1714"/>
                    <a:pt x="2246" y="3115"/>
                    <a:pt x="3814" y="4198"/>
                  </a:cubicBezTo>
                  <a:cubicBezTo>
                    <a:pt x="3823" y="4205"/>
                    <a:pt x="3833" y="4207"/>
                    <a:pt x="3841" y="4207"/>
                  </a:cubicBezTo>
                  <a:cubicBezTo>
                    <a:pt x="3875" y="4207"/>
                    <a:pt x="3891" y="4159"/>
                    <a:pt x="3865" y="4132"/>
                  </a:cubicBezTo>
                  <a:cubicBezTo>
                    <a:pt x="2297" y="3048"/>
                    <a:pt x="1030" y="1664"/>
                    <a:pt x="79" y="14"/>
                  </a:cubicBezTo>
                  <a:cubicBezTo>
                    <a:pt x="74" y="4"/>
                    <a:pt x="66" y="0"/>
                    <a:pt x="56"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2763" name="Google Shape;1941;p54">
            <a:extLst>
              <a:ext uri="{FF2B5EF4-FFF2-40B4-BE49-F238E27FC236}">
                <a16:creationId xmlns:a16="http://schemas.microsoft.com/office/drawing/2014/main" id="{0E20791C-02C5-2AF8-0AD5-62606EF6EF10}"/>
              </a:ext>
            </a:extLst>
          </p:cNvPr>
          <p:cNvSpPr/>
          <p:nvPr/>
        </p:nvSpPr>
        <p:spPr>
          <a:xfrm>
            <a:off x="814459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4" name="Google Shape;1942;p54">
            <a:extLst>
              <a:ext uri="{FF2B5EF4-FFF2-40B4-BE49-F238E27FC236}">
                <a16:creationId xmlns:a16="http://schemas.microsoft.com/office/drawing/2014/main" id="{D52EC4D8-49D7-7EBD-135C-270651779F6F}"/>
              </a:ext>
            </a:extLst>
          </p:cNvPr>
          <p:cNvSpPr/>
          <p:nvPr/>
        </p:nvSpPr>
        <p:spPr>
          <a:xfrm flipH="1">
            <a:off x="1100654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5" name="Google Shape;1943;p54">
            <a:extLst>
              <a:ext uri="{FF2B5EF4-FFF2-40B4-BE49-F238E27FC236}">
                <a16:creationId xmlns:a16="http://schemas.microsoft.com/office/drawing/2014/main" id="{CD04F475-BE32-99D2-35E1-8BF1124680CB}"/>
              </a:ext>
            </a:extLst>
          </p:cNvPr>
          <p:cNvSpPr/>
          <p:nvPr/>
        </p:nvSpPr>
        <p:spPr>
          <a:xfrm rot="10800000" flipH="1">
            <a:off x="814459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6" name="Google Shape;1944;p54">
            <a:extLst>
              <a:ext uri="{FF2B5EF4-FFF2-40B4-BE49-F238E27FC236}">
                <a16:creationId xmlns:a16="http://schemas.microsoft.com/office/drawing/2014/main" id="{D5241F0D-0ABC-D964-92E7-983A2B6601A4}"/>
              </a:ext>
            </a:extLst>
          </p:cNvPr>
          <p:cNvSpPr/>
          <p:nvPr/>
        </p:nvSpPr>
        <p:spPr>
          <a:xfrm rot="10800000">
            <a:off x="1100654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7" name="Google Shape;1945;p54">
            <a:extLst>
              <a:ext uri="{FF2B5EF4-FFF2-40B4-BE49-F238E27FC236}">
                <a16:creationId xmlns:a16="http://schemas.microsoft.com/office/drawing/2014/main" id="{DBD5E623-6DA9-5180-C813-CDE6D5D9A940}"/>
              </a:ext>
            </a:extLst>
          </p:cNvPr>
          <p:cNvSpPr/>
          <p:nvPr/>
        </p:nvSpPr>
        <p:spPr>
          <a:xfrm>
            <a:off x="8528974" y="4885572"/>
            <a:ext cx="650780" cy="211371"/>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8" name="Google Shape;1965;p54">
            <a:extLst>
              <a:ext uri="{FF2B5EF4-FFF2-40B4-BE49-F238E27FC236}">
                <a16:creationId xmlns:a16="http://schemas.microsoft.com/office/drawing/2014/main" id="{6C4E1E32-6868-38BE-FC45-3894A904E8BE}"/>
              </a:ext>
            </a:extLst>
          </p:cNvPr>
          <p:cNvSpPr/>
          <p:nvPr/>
        </p:nvSpPr>
        <p:spPr>
          <a:xfrm>
            <a:off x="10440393" y="3599994"/>
            <a:ext cx="978863" cy="3179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7913" y="2429573"/>
            <a:ext cx="72031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COWKROSHOL</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6022756"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SCHOOLWORK</a:t>
            </a:r>
          </a:p>
        </p:txBody>
      </p:sp>
      <p:pic>
        <p:nvPicPr>
          <p:cNvPr id="5" name="Picture 4" descr="A cartoon of a child sitting in front of a pile of books&#10;&#10;Description automatically generated">
            <a:extLst>
              <a:ext uri="{FF2B5EF4-FFF2-40B4-BE49-F238E27FC236}">
                <a16:creationId xmlns:a16="http://schemas.microsoft.com/office/drawing/2014/main" id="{72D4DFAF-41FE-566C-1DE5-05F753D82DC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25278" y="2333296"/>
            <a:ext cx="4806734" cy="3605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64716" y="2472062"/>
            <a:ext cx="46812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RTNUOIE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ROUTINE</a:t>
            </a:r>
          </a:p>
        </p:txBody>
      </p:sp>
      <p:pic>
        <p:nvPicPr>
          <p:cNvPr id="4" name="Picture 3" descr="A child doing different activities&#10;&#10;Description automatically generated">
            <a:extLst>
              <a:ext uri="{FF2B5EF4-FFF2-40B4-BE49-F238E27FC236}">
                <a16:creationId xmlns:a16="http://schemas.microsoft.com/office/drawing/2014/main" id="{7D8E3E86-F6EC-DE62-7382-9C61AA68A25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1" b="8097"/>
          <a:stretch/>
        </p:blipFill>
        <p:spPr>
          <a:xfrm>
            <a:off x="7164327" y="2111536"/>
            <a:ext cx="4681281" cy="4646348"/>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38848"/>
            <a:ext cx="542097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LCEADANR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CALENDAR</a:t>
            </a:r>
          </a:p>
        </p:txBody>
      </p:sp>
      <p:pic>
        <p:nvPicPr>
          <p:cNvPr id="4" name="Picture 3" descr="A calendar with a green tick&#10;&#10;Description automatically generated">
            <a:extLst>
              <a:ext uri="{FF2B5EF4-FFF2-40B4-BE49-F238E27FC236}">
                <a16:creationId xmlns:a16="http://schemas.microsoft.com/office/drawing/2014/main" id="{032B6BFE-84B8-E44E-4817-3CAA8CE8724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45285" y="2269247"/>
            <a:ext cx="4542219" cy="3893060"/>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11850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UIMBTS</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SUBMIT</a:t>
            </a:r>
          </a:p>
        </p:txBody>
      </p:sp>
      <p:pic>
        <p:nvPicPr>
          <p:cNvPr id="4" name="Picture 3" descr="A cartoon of a person holding papers&#10;&#10;Description automatically generated">
            <a:extLst>
              <a:ext uri="{FF2B5EF4-FFF2-40B4-BE49-F238E27FC236}">
                <a16:creationId xmlns:a16="http://schemas.microsoft.com/office/drawing/2014/main" id="{9A0FDDEC-787B-930A-D0E7-5B93E21330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86525" y="2176345"/>
            <a:ext cx="4118500" cy="4604015"/>
          </a:xfrm>
          <a:prstGeom prst="rect">
            <a:avLst/>
          </a:prstGeom>
        </p:spPr>
      </p:pic>
      <p:sp>
        <p:nvSpPr>
          <p:cNvPr id="6" name="Oval 5">
            <a:extLst>
              <a:ext uri="{FF2B5EF4-FFF2-40B4-BE49-F238E27FC236}">
                <a16:creationId xmlns:a16="http://schemas.microsoft.com/office/drawing/2014/main" id="{DB741835-ABA7-F9ED-CC9A-5D5A72E0DF62}"/>
              </a:ext>
            </a:extLst>
          </p:cNvPr>
          <p:cNvSpPr/>
          <p:nvPr/>
        </p:nvSpPr>
        <p:spPr>
          <a:xfrm>
            <a:off x="9483717" y="3762703"/>
            <a:ext cx="1860332" cy="132261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0"/>
                                        <p:tgtEl>
                                          <p:spTgt spid="41"/>
                                        </p:tgtEl>
                                      </p:cBhvr>
                                    </p:animEffect>
                                    <p:set>
                                      <p:cBhvr>
                                        <p:cTn id="13" dur="1" fill="hold">
                                          <p:stCondLst>
                                            <p:cond delay="4999"/>
                                          </p:stCondLst>
                                        </p:cTn>
                                        <p:tgtEl>
                                          <p:spTgt spid="41"/>
                                        </p:tgtEl>
                                        <p:attrNameLst>
                                          <p:attrName>style.visibility</p:attrName>
                                        </p:attrNameLst>
                                      </p:cBhvr>
                                      <p:to>
                                        <p:strVal val="hidden"/>
                                      </p:to>
                                    </p:set>
                                  </p:childTnLst>
                                </p:cTn>
                              </p:par>
                            </p:childTnLst>
                          </p:cTn>
                        </p:par>
                        <p:par>
                          <p:cTn id="14" fill="hold">
                            <p:stCondLst>
                              <p:cond delay="5000"/>
                            </p:stCondLst>
                            <p:childTnLst>
                              <p:par>
                                <p:cTn id="15" presetID="32" presetClass="emph" presetSubtype="0" fill="hold" nodeType="afterEffect">
                                  <p:stCondLst>
                                    <p:cond delay="0"/>
                                  </p:stCondLst>
                                  <p:childTnLst>
                                    <p:animRot by="120000">
                                      <p:cBhvr>
                                        <p:cTn id="16" dur="100" fill="hold">
                                          <p:stCondLst>
                                            <p:cond delay="0"/>
                                          </p:stCondLst>
                                        </p:cTn>
                                        <p:tgtEl>
                                          <p:spTgt spid="1026"/>
                                        </p:tgtEl>
                                        <p:attrNameLst>
                                          <p:attrName>r</p:attrName>
                                        </p:attrNameLst>
                                      </p:cBhvr>
                                    </p:animRot>
                                    <p:animRot by="-240000">
                                      <p:cBhvr>
                                        <p:cTn id="17" dur="200" fill="hold">
                                          <p:stCondLst>
                                            <p:cond delay="200"/>
                                          </p:stCondLst>
                                        </p:cTn>
                                        <p:tgtEl>
                                          <p:spTgt spid="1026"/>
                                        </p:tgtEl>
                                        <p:attrNameLst>
                                          <p:attrName>r</p:attrName>
                                        </p:attrNameLst>
                                      </p:cBhvr>
                                    </p:animRot>
                                    <p:animRot by="240000">
                                      <p:cBhvr>
                                        <p:cTn id="18" dur="200" fill="hold">
                                          <p:stCondLst>
                                            <p:cond delay="400"/>
                                          </p:stCondLst>
                                        </p:cTn>
                                        <p:tgtEl>
                                          <p:spTgt spid="1026"/>
                                        </p:tgtEl>
                                        <p:attrNameLst>
                                          <p:attrName>r</p:attrName>
                                        </p:attrNameLst>
                                      </p:cBhvr>
                                    </p:animRot>
                                    <p:animRot by="-240000">
                                      <p:cBhvr>
                                        <p:cTn id="19" dur="200" fill="hold">
                                          <p:stCondLst>
                                            <p:cond delay="600"/>
                                          </p:stCondLst>
                                        </p:cTn>
                                        <p:tgtEl>
                                          <p:spTgt spid="1026"/>
                                        </p:tgtEl>
                                        <p:attrNameLst>
                                          <p:attrName>r</p:attrName>
                                        </p:attrNameLst>
                                      </p:cBhvr>
                                    </p:animRot>
                                    <p:animRot by="120000">
                                      <p:cBhvr>
                                        <p:cTn id="20" dur="200" fill="hold">
                                          <p:stCondLst>
                                            <p:cond delay="800"/>
                                          </p:stCondLst>
                                        </p:cTn>
                                        <p:tgtEl>
                                          <p:spTgt spid="102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notification-alert_C_major.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512512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EIALNEDD</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DEADLINE</a:t>
            </a:r>
          </a:p>
        </p:txBody>
      </p:sp>
      <p:pic>
        <p:nvPicPr>
          <p:cNvPr id="4" name="Picture 3" descr="A person running away from a clock&#10;&#10;Description automatically generated">
            <a:extLst>
              <a:ext uri="{FF2B5EF4-FFF2-40B4-BE49-F238E27FC236}">
                <a16:creationId xmlns:a16="http://schemas.microsoft.com/office/drawing/2014/main" id="{986374A9-2AF6-9A2C-BC0A-80E2A08C4F7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8812" y="2227961"/>
            <a:ext cx="5311671" cy="3543059"/>
          </a:xfrm>
          <a:prstGeom prst="rect">
            <a:avLst/>
          </a:prstGeom>
        </p:spPr>
      </p:pic>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4361</TotalTime>
  <Words>1084</Words>
  <Application>Microsoft Office PowerPoint</Application>
  <PresentationFormat>Widescreen</PresentationFormat>
  <Paragraphs>183</Paragraphs>
  <Slides>27</Slides>
  <Notes>23</Notes>
  <HiddenSlides>0</HiddenSlides>
  <MMClips>10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27</vt:i4>
      </vt:variant>
    </vt:vector>
  </HeadingPairs>
  <TitlesOfParts>
    <vt:vector size="45" baseType="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Hue-NN</cp:lastModifiedBy>
  <cp:revision>221</cp:revision>
  <dcterms:created xsi:type="dcterms:W3CDTF">2020-12-09T02:04:09Z</dcterms:created>
  <dcterms:modified xsi:type="dcterms:W3CDTF">2024-01-22T08:17:38Z</dcterms:modified>
</cp:coreProperties>
</file>