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71" r:id="rId2"/>
    <p:sldId id="256" r:id="rId3"/>
    <p:sldId id="302" r:id="rId4"/>
    <p:sldId id="351" r:id="rId5"/>
    <p:sldId id="360" r:id="rId6"/>
    <p:sldId id="367" r:id="rId7"/>
    <p:sldId id="359" r:id="rId8"/>
    <p:sldId id="361" r:id="rId9"/>
    <p:sldId id="362" r:id="rId10"/>
    <p:sldId id="276" r:id="rId11"/>
    <p:sldId id="363" r:id="rId12"/>
    <p:sldId id="364" r:id="rId13"/>
    <p:sldId id="368" r:id="rId14"/>
    <p:sldId id="348" r:id="rId15"/>
    <p:sldId id="358" r:id="rId16"/>
    <p:sldId id="366" r:id="rId17"/>
    <p:sldId id="314" r:id="rId18"/>
    <p:sldId id="330"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864"/>
    <a:srgbClr val="77ADC0"/>
    <a:srgbClr val="F16649"/>
    <a:srgbClr val="0070C0"/>
    <a:srgbClr val="F26648"/>
    <a:srgbClr val="6D9FB1"/>
    <a:srgbClr val="F7931D"/>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1CCC8-3813-4B6A-88A8-28B138FA43C1}" v="308" dt="2023-12-18T05:37:16.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75686" autoAdjust="0"/>
  </p:normalViewPr>
  <p:slideViewPr>
    <p:cSldViewPr snapToGrid="0" showGuides="1">
      <p:cViewPr varScale="1">
        <p:scale>
          <a:sx n="58" d="100"/>
          <a:sy n="58" d="100"/>
        </p:scale>
        <p:origin x="1542"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51B1CCC8-3813-4B6A-88A8-28B138FA43C1}"/>
    <pc:docChg chg="undo redo custSel addSld delSld modSld sldOrd">
      <pc:chgData name="THU DU" userId="db4d925effa94065" providerId="LiveId" clId="{51B1CCC8-3813-4B6A-88A8-28B138FA43C1}" dt="2023-12-18T10:18:23.912" v="1326" actId="20577"/>
      <pc:docMkLst>
        <pc:docMk/>
      </pc:docMkLst>
      <pc:sldChg chg="modSp mod">
        <pc:chgData name="THU DU" userId="db4d925effa94065" providerId="LiveId" clId="{51B1CCC8-3813-4B6A-88A8-28B138FA43C1}" dt="2023-12-18T02:53:36.110" v="71" actId="122"/>
        <pc:sldMkLst>
          <pc:docMk/>
          <pc:sldMk cId="252621157" sldId="256"/>
        </pc:sldMkLst>
        <pc:spChg chg="mod">
          <ac:chgData name="THU DU" userId="db4d925effa94065" providerId="LiveId" clId="{51B1CCC8-3813-4B6A-88A8-28B138FA43C1}" dt="2023-12-18T02:53:36.110" v="71" actId="122"/>
          <ac:spMkLst>
            <pc:docMk/>
            <pc:sldMk cId="252621157" sldId="256"/>
            <ac:spMk id="36" creationId="{00000000-0000-0000-0000-000000000000}"/>
          </ac:spMkLst>
        </pc:spChg>
      </pc:sldChg>
      <pc:sldChg chg="addSp delSp modSp mod delAnim">
        <pc:chgData name="THU DU" userId="db4d925effa94065" providerId="LiveId" clId="{51B1CCC8-3813-4B6A-88A8-28B138FA43C1}" dt="2023-12-18T04:58:55.994" v="605"/>
        <pc:sldMkLst>
          <pc:docMk/>
          <pc:sldMk cId="1529224504" sldId="276"/>
        </pc:sldMkLst>
        <pc:spChg chg="del">
          <ac:chgData name="THU DU" userId="db4d925effa94065" providerId="LiveId" clId="{51B1CCC8-3813-4B6A-88A8-28B138FA43C1}" dt="2023-12-18T04:54:13.305" v="552" actId="478"/>
          <ac:spMkLst>
            <pc:docMk/>
            <pc:sldMk cId="1529224504" sldId="276"/>
            <ac:spMk id="2" creationId="{43C2CA37-AFDC-20F4-52B1-51F5E7F8C85B}"/>
          </ac:spMkLst>
        </pc:spChg>
        <pc:spChg chg="del">
          <ac:chgData name="THU DU" userId="db4d925effa94065" providerId="LiveId" clId="{51B1CCC8-3813-4B6A-88A8-28B138FA43C1}" dt="2023-12-18T04:54:13.305" v="552" actId="478"/>
          <ac:spMkLst>
            <pc:docMk/>
            <pc:sldMk cId="1529224504" sldId="276"/>
            <ac:spMk id="4" creationId="{18B4382D-8827-6DFD-F4D6-F24B8C292C2B}"/>
          </ac:spMkLst>
        </pc:spChg>
        <pc:spChg chg="del">
          <ac:chgData name="THU DU" userId="db4d925effa94065" providerId="LiveId" clId="{51B1CCC8-3813-4B6A-88A8-28B138FA43C1}" dt="2023-12-18T04:54:13.305" v="552" actId="478"/>
          <ac:spMkLst>
            <pc:docMk/>
            <pc:sldMk cId="1529224504" sldId="276"/>
            <ac:spMk id="5" creationId="{F2A5180E-E22C-E539-BBCC-C9AF7EA7D5C7}"/>
          </ac:spMkLst>
        </pc:spChg>
        <pc:spChg chg="del">
          <ac:chgData name="THU DU" userId="db4d925effa94065" providerId="LiveId" clId="{51B1CCC8-3813-4B6A-88A8-28B138FA43C1}" dt="2023-12-18T04:54:13.305" v="552" actId="478"/>
          <ac:spMkLst>
            <pc:docMk/>
            <pc:sldMk cId="1529224504" sldId="276"/>
            <ac:spMk id="6" creationId="{20D905C7-B53D-DA90-6671-729FFBC4BB1E}"/>
          </ac:spMkLst>
        </pc:spChg>
        <pc:spChg chg="del">
          <ac:chgData name="THU DU" userId="db4d925effa94065" providerId="LiveId" clId="{51B1CCC8-3813-4B6A-88A8-28B138FA43C1}" dt="2023-12-18T04:54:13.305" v="552" actId="478"/>
          <ac:spMkLst>
            <pc:docMk/>
            <pc:sldMk cId="1529224504" sldId="276"/>
            <ac:spMk id="7" creationId="{2E00EF7D-2E95-0CB2-B2A1-07310FECFBED}"/>
          </ac:spMkLst>
        </pc:spChg>
        <pc:spChg chg="mod">
          <ac:chgData name="THU DU" userId="db4d925effa94065" providerId="LiveId" clId="{51B1CCC8-3813-4B6A-88A8-28B138FA43C1}" dt="2023-12-18T04:53:42.294" v="541" actId="20577"/>
          <ac:spMkLst>
            <pc:docMk/>
            <pc:sldMk cId="1529224504" sldId="276"/>
            <ac:spMk id="8" creationId="{00000000-0000-0000-0000-000000000000}"/>
          </ac:spMkLst>
        </pc:spChg>
        <pc:spChg chg="del">
          <ac:chgData name="THU DU" userId="db4d925effa94065" providerId="LiveId" clId="{51B1CCC8-3813-4B6A-88A8-28B138FA43C1}" dt="2023-12-18T04:54:10.835" v="551" actId="478"/>
          <ac:spMkLst>
            <pc:docMk/>
            <pc:sldMk cId="1529224504" sldId="276"/>
            <ac:spMk id="11" creationId="{4B762BA3-5846-49A1-A041-93C20AA09C52}"/>
          </ac:spMkLst>
        </pc:spChg>
        <pc:spChg chg="mod">
          <ac:chgData name="THU DU" userId="db4d925effa94065" providerId="LiveId" clId="{51B1CCC8-3813-4B6A-88A8-28B138FA43C1}" dt="2023-12-18T04:54:08.115" v="550" actId="20577"/>
          <ac:spMkLst>
            <pc:docMk/>
            <pc:sldMk cId="1529224504" sldId="276"/>
            <ac:spMk id="12" creationId="{00000000-0000-0000-0000-000000000000}"/>
          </ac:spMkLst>
        </pc:spChg>
        <pc:picChg chg="add del mod">
          <ac:chgData name="THU DU" userId="db4d925effa94065" providerId="LiveId" clId="{51B1CCC8-3813-4B6A-88A8-28B138FA43C1}" dt="2023-12-18T04:58:43.470" v="599" actId="478"/>
          <ac:picMkLst>
            <pc:docMk/>
            <pc:sldMk cId="1529224504" sldId="276"/>
            <ac:picMk id="9" creationId="{066CB847-6974-16C9-CCE9-B35699DD354D}"/>
          </ac:picMkLst>
        </pc:picChg>
        <pc:picChg chg="add del mod">
          <ac:chgData name="THU DU" userId="db4d925effa94065" providerId="LiveId" clId="{51B1CCC8-3813-4B6A-88A8-28B138FA43C1}" dt="2023-12-18T04:58:43.990" v="601" actId="478"/>
          <ac:picMkLst>
            <pc:docMk/>
            <pc:sldMk cId="1529224504" sldId="276"/>
            <ac:picMk id="14" creationId="{DED682BD-C868-9BA0-F853-D54967F2F0E7}"/>
          </ac:picMkLst>
        </pc:picChg>
        <pc:picChg chg="add del mod">
          <ac:chgData name="THU DU" userId="db4d925effa94065" providerId="LiveId" clId="{51B1CCC8-3813-4B6A-88A8-28B138FA43C1}" dt="2023-12-18T04:58:44.399" v="602" actId="478"/>
          <ac:picMkLst>
            <pc:docMk/>
            <pc:sldMk cId="1529224504" sldId="276"/>
            <ac:picMk id="21" creationId="{857A4FDC-4FE2-4E71-6C10-A4C5E9198795}"/>
          </ac:picMkLst>
        </pc:picChg>
        <pc:picChg chg="add mod">
          <ac:chgData name="THU DU" userId="db4d925effa94065" providerId="LiveId" clId="{51B1CCC8-3813-4B6A-88A8-28B138FA43C1}" dt="2023-12-18T04:58:55.994" v="605"/>
          <ac:picMkLst>
            <pc:docMk/>
            <pc:sldMk cId="1529224504" sldId="276"/>
            <ac:picMk id="23" creationId="{67858B5D-D590-9D62-6A56-17DC04A75F76}"/>
          </ac:picMkLst>
        </pc:picChg>
      </pc:sldChg>
      <pc:sldChg chg="del">
        <pc:chgData name="THU DU" userId="db4d925effa94065" providerId="LiveId" clId="{51B1CCC8-3813-4B6A-88A8-28B138FA43C1}" dt="2023-12-18T05:47:29.417" v="1316" actId="47"/>
        <pc:sldMkLst>
          <pc:docMk/>
          <pc:sldMk cId="3404845292" sldId="279"/>
        </pc:sldMkLst>
      </pc:sldChg>
      <pc:sldChg chg="addSp modSp mod">
        <pc:chgData name="THU DU" userId="db4d925effa94065" providerId="LiveId" clId="{51B1CCC8-3813-4B6A-88A8-28B138FA43C1}" dt="2023-12-18T03:01:17.370" v="245" actId="5793"/>
        <pc:sldMkLst>
          <pc:docMk/>
          <pc:sldMk cId="658201877" sldId="302"/>
        </pc:sldMkLst>
        <pc:spChg chg="mod">
          <ac:chgData name="THU DU" userId="db4d925effa94065" providerId="LiveId" clId="{51B1CCC8-3813-4B6A-88A8-28B138FA43C1}" dt="2023-12-18T03:00:54.987" v="239" actId="1076"/>
          <ac:spMkLst>
            <pc:docMk/>
            <pc:sldMk cId="658201877" sldId="302"/>
            <ac:spMk id="11" creationId="{00000000-0000-0000-0000-000000000000}"/>
          </ac:spMkLst>
        </pc:spChg>
        <pc:spChg chg="add mod">
          <ac:chgData name="THU DU" userId="db4d925effa94065" providerId="LiveId" clId="{51B1CCC8-3813-4B6A-88A8-28B138FA43C1}" dt="2023-12-18T03:01:04.233" v="242" actId="1076"/>
          <ac:spMkLst>
            <pc:docMk/>
            <pc:sldMk cId="658201877" sldId="302"/>
            <ac:spMk id="15" creationId="{FB005119-C631-AF0B-9C9B-81E4FB19F529}"/>
          </ac:spMkLst>
        </pc:spChg>
        <pc:spChg chg="mod">
          <ac:chgData name="THU DU" userId="db4d925effa94065" providerId="LiveId" clId="{51B1CCC8-3813-4B6A-88A8-28B138FA43C1}" dt="2023-12-18T03:00:42.375" v="235" actId="1076"/>
          <ac:spMkLst>
            <pc:docMk/>
            <pc:sldMk cId="658201877" sldId="302"/>
            <ac:spMk id="17" creationId="{00000000-0000-0000-0000-000000000000}"/>
          </ac:spMkLst>
        </pc:spChg>
        <pc:spChg chg="mod">
          <ac:chgData name="THU DU" userId="db4d925effa94065" providerId="LiveId" clId="{51B1CCC8-3813-4B6A-88A8-28B138FA43C1}" dt="2023-12-18T03:00:46.179" v="236" actId="1076"/>
          <ac:spMkLst>
            <pc:docMk/>
            <pc:sldMk cId="658201877" sldId="302"/>
            <ac:spMk id="18" creationId="{00000000-0000-0000-0000-000000000000}"/>
          </ac:spMkLst>
        </pc:spChg>
        <pc:spChg chg="mod">
          <ac:chgData name="THU DU" userId="db4d925effa94065" providerId="LiveId" clId="{51B1CCC8-3813-4B6A-88A8-28B138FA43C1}" dt="2023-12-18T03:00:51.705" v="237" actId="1076"/>
          <ac:spMkLst>
            <pc:docMk/>
            <pc:sldMk cId="658201877" sldId="302"/>
            <ac:spMk id="19" creationId="{00000000-0000-0000-0000-000000000000}"/>
          </ac:spMkLst>
        </pc:spChg>
        <pc:spChg chg="mod">
          <ac:chgData name="THU DU" userId="db4d925effa94065" providerId="LiveId" clId="{51B1CCC8-3813-4B6A-88A8-28B138FA43C1}" dt="2023-12-18T02:58:24.864" v="170" actId="1076"/>
          <ac:spMkLst>
            <pc:docMk/>
            <pc:sldMk cId="658201877" sldId="302"/>
            <ac:spMk id="20" creationId="{00000000-0000-0000-0000-000000000000}"/>
          </ac:spMkLst>
        </pc:spChg>
        <pc:spChg chg="mod">
          <ac:chgData name="THU DU" userId="db4d925effa94065" providerId="LiveId" clId="{51B1CCC8-3813-4B6A-88A8-28B138FA43C1}" dt="2023-12-18T02:58:27.204" v="171" actId="1076"/>
          <ac:spMkLst>
            <pc:docMk/>
            <pc:sldMk cId="658201877" sldId="302"/>
            <ac:spMk id="21" creationId="{00000000-0000-0000-0000-000000000000}"/>
          </ac:spMkLst>
        </pc:spChg>
        <pc:spChg chg="mod">
          <ac:chgData name="THU DU" userId="db4d925effa94065" providerId="LiveId" clId="{51B1CCC8-3813-4B6A-88A8-28B138FA43C1}" dt="2023-12-18T02:59:47.892" v="205" actId="20577"/>
          <ac:spMkLst>
            <pc:docMk/>
            <pc:sldMk cId="658201877" sldId="302"/>
            <ac:spMk id="22" creationId="{00000000-0000-0000-0000-000000000000}"/>
          </ac:spMkLst>
        </pc:spChg>
        <pc:spChg chg="mod">
          <ac:chgData name="THU DU" userId="db4d925effa94065" providerId="LiveId" clId="{51B1CCC8-3813-4B6A-88A8-28B138FA43C1}" dt="2023-12-18T02:59:53.054" v="206" actId="14100"/>
          <ac:spMkLst>
            <pc:docMk/>
            <pc:sldMk cId="658201877" sldId="302"/>
            <ac:spMk id="23" creationId="{00000000-0000-0000-0000-000000000000}"/>
          </ac:spMkLst>
        </pc:spChg>
        <pc:spChg chg="mod">
          <ac:chgData name="THU DU" userId="db4d925effa94065" providerId="LiveId" clId="{51B1CCC8-3813-4B6A-88A8-28B138FA43C1}" dt="2023-12-18T03:00:54.368" v="238" actId="1076"/>
          <ac:spMkLst>
            <pc:docMk/>
            <pc:sldMk cId="658201877" sldId="302"/>
            <ac:spMk id="27" creationId="{00000000-0000-0000-0000-000000000000}"/>
          </ac:spMkLst>
        </pc:spChg>
        <pc:spChg chg="mod">
          <ac:chgData name="THU DU" userId="db4d925effa94065" providerId="LiveId" clId="{51B1CCC8-3813-4B6A-88A8-28B138FA43C1}" dt="2023-12-18T03:01:17.370" v="245" actId="5793"/>
          <ac:spMkLst>
            <pc:docMk/>
            <pc:sldMk cId="658201877" sldId="302"/>
            <ac:spMk id="29" creationId="{00000000-0000-0000-0000-000000000000}"/>
          </ac:spMkLst>
        </pc:spChg>
        <pc:spChg chg="mod">
          <ac:chgData name="THU DU" userId="db4d925effa94065" providerId="LiveId" clId="{51B1CCC8-3813-4B6A-88A8-28B138FA43C1}" dt="2023-12-18T02:53:47.825" v="74" actId="20577"/>
          <ac:spMkLst>
            <pc:docMk/>
            <pc:sldMk cId="658201877" sldId="302"/>
            <ac:spMk id="31" creationId="{00000000-0000-0000-0000-000000000000}"/>
          </ac:spMkLst>
        </pc:spChg>
        <pc:spChg chg="add mod">
          <ac:chgData name="THU DU" userId="db4d925effa94065" providerId="LiveId" clId="{51B1CCC8-3813-4B6A-88A8-28B138FA43C1}" dt="2023-12-18T03:00:33.959" v="234" actId="14100"/>
          <ac:spMkLst>
            <pc:docMk/>
            <pc:sldMk cId="658201877" sldId="302"/>
            <ac:spMk id="44" creationId="{A8577EEC-9E8E-1AFE-38DE-1E7CD387BB08}"/>
          </ac:spMkLst>
        </pc:spChg>
        <pc:cxnChg chg="mod">
          <ac:chgData name="THU DU" userId="db4d925effa94065" providerId="LiveId" clId="{51B1CCC8-3813-4B6A-88A8-28B138FA43C1}" dt="2023-12-18T03:00:42.375" v="235" actId="1076"/>
          <ac:cxnSpMkLst>
            <pc:docMk/>
            <pc:sldMk cId="658201877" sldId="302"/>
            <ac:cxnSpMk id="24" creationId="{00000000-0000-0000-0000-000000000000}"/>
          </ac:cxnSpMkLst>
        </pc:cxnChg>
        <pc:cxnChg chg="mod">
          <ac:chgData name="THU DU" userId="db4d925effa94065" providerId="LiveId" clId="{51B1CCC8-3813-4B6A-88A8-28B138FA43C1}" dt="2023-12-18T03:00:46.179" v="236" actId="1076"/>
          <ac:cxnSpMkLst>
            <pc:docMk/>
            <pc:sldMk cId="658201877" sldId="302"/>
            <ac:cxnSpMk id="25" creationId="{00000000-0000-0000-0000-000000000000}"/>
          </ac:cxnSpMkLst>
        </pc:cxnChg>
        <pc:cxnChg chg="mod">
          <ac:chgData name="THU DU" userId="db4d925effa94065" providerId="LiveId" clId="{51B1CCC8-3813-4B6A-88A8-28B138FA43C1}" dt="2023-12-18T03:00:51.705" v="237" actId="1076"/>
          <ac:cxnSpMkLst>
            <pc:docMk/>
            <pc:sldMk cId="658201877" sldId="302"/>
            <ac:cxnSpMk id="26" creationId="{00000000-0000-0000-0000-000000000000}"/>
          </ac:cxnSpMkLst>
        </pc:cxnChg>
        <pc:cxnChg chg="mod">
          <ac:chgData name="THU DU" userId="db4d925effa94065" providerId="LiveId" clId="{51B1CCC8-3813-4B6A-88A8-28B138FA43C1}" dt="2023-12-18T03:00:54.368" v="238" actId="1076"/>
          <ac:cxnSpMkLst>
            <pc:docMk/>
            <pc:sldMk cId="658201877" sldId="302"/>
            <ac:cxnSpMk id="28" creationId="{00000000-0000-0000-0000-000000000000}"/>
          </ac:cxnSpMkLst>
        </pc:cxnChg>
        <pc:cxnChg chg="add mod">
          <ac:chgData name="THU DU" userId="db4d925effa94065" providerId="LiveId" clId="{51B1CCC8-3813-4B6A-88A8-28B138FA43C1}" dt="2023-12-18T03:01:08.083" v="243" actId="14100"/>
          <ac:cxnSpMkLst>
            <pc:docMk/>
            <pc:sldMk cId="658201877" sldId="302"/>
            <ac:cxnSpMk id="33" creationId="{E1C1581F-3B3C-7946-857E-34B046616800}"/>
          </ac:cxnSpMkLst>
        </pc:cxnChg>
      </pc:sldChg>
      <pc:sldChg chg="modSp mod">
        <pc:chgData name="THU DU" userId="db4d925effa94065" providerId="LiveId" clId="{51B1CCC8-3813-4B6A-88A8-28B138FA43C1}" dt="2023-12-18T05:47:24.069" v="1315" actId="20577"/>
        <pc:sldMkLst>
          <pc:docMk/>
          <pc:sldMk cId="2275727840" sldId="314"/>
        </pc:sldMkLst>
        <pc:spChg chg="mod">
          <ac:chgData name="THU DU" userId="db4d925effa94065" providerId="LiveId" clId="{51B1CCC8-3813-4B6A-88A8-28B138FA43C1}" dt="2023-12-18T05:47:24.069" v="1315" actId="20577"/>
          <ac:spMkLst>
            <pc:docMk/>
            <pc:sldMk cId="2275727840" sldId="314"/>
            <ac:spMk id="9" creationId="{3985D3B7-A40A-4421-9C5F-777653C71BC7}"/>
          </ac:spMkLst>
        </pc:spChg>
      </pc:sldChg>
      <pc:sldChg chg="del">
        <pc:chgData name="THU DU" userId="db4d925effa94065" providerId="LiveId" clId="{51B1CCC8-3813-4B6A-88A8-28B138FA43C1}" dt="2023-12-18T03:03:51.413" v="299" actId="47"/>
        <pc:sldMkLst>
          <pc:docMk/>
          <pc:sldMk cId="1898126263" sldId="331"/>
        </pc:sldMkLst>
      </pc:sldChg>
      <pc:sldChg chg="addSp delSp modSp mod delAnim modAnim modNotesTx">
        <pc:chgData name="THU DU" userId="db4d925effa94065" providerId="LiveId" clId="{51B1CCC8-3813-4B6A-88A8-28B138FA43C1}" dt="2023-12-18T05:28:33.628" v="1061" actId="14100"/>
        <pc:sldMkLst>
          <pc:docMk/>
          <pc:sldMk cId="2720924874" sldId="348"/>
        </pc:sldMkLst>
        <pc:spChg chg="mod">
          <ac:chgData name="THU DU" userId="db4d925effa94065" providerId="LiveId" clId="{51B1CCC8-3813-4B6A-88A8-28B138FA43C1}" dt="2023-12-18T05:20:48.414" v="979" actId="1076"/>
          <ac:spMkLst>
            <pc:docMk/>
            <pc:sldMk cId="2720924874" sldId="348"/>
            <ac:spMk id="2" creationId="{79D54BCF-E844-B269-E9D8-4DC445C1CA30}"/>
          </ac:spMkLst>
        </pc:spChg>
        <pc:spChg chg="add mod">
          <ac:chgData name="THU DU" userId="db4d925effa94065" providerId="LiveId" clId="{51B1CCC8-3813-4B6A-88A8-28B138FA43C1}" dt="2023-12-18T05:21:09.026" v="996" actId="1076"/>
          <ac:spMkLst>
            <pc:docMk/>
            <pc:sldMk cId="2720924874" sldId="348"/>
            <ac:spMk id="3" creationId="{D9763352-6B08-224E-4DB6-92C259FCBD15}"/>
          </ac:spMkLst>
        </pc:spChg>
        <pc:spChg chg="mod">
          <ac:chgData name="THU DU" userId="db4d925effa94065" providerId="LiveId" clId="{51B1CCC8-3813-4B6A-88A8-28B138FA43C1}" dt="2023-12-18T05:21:12.488" v="997" actId="1076"/>
          <ac:spMkLst>
            <pc:docMk/>
            <pc:sldMk cId="2720924874" sldId="348"/>
            <ac:spMk id="4" creationId="{39EB795C-3D2D-BE8E-C470-18D8CA41C972}"/>
          </ac:spMkLst>
        </pc:spChg>
        <pc:spChg chg="del">
          <ac:chgData name="THU DU" userId="db4d925effa94065" providerId="LiveId" clId="{51B1CCC8-3813-4B6A-88A8-28B138FA43C1}" dt="2023-12-18T05:14:58.182" v="790" actId="478"/>
          <ac:spMkLst>
            <pc:docMk/>
            <pc:sldMk cId="2720924874" sldId="348"/>
            <ac:spMk id="5" creationId="{9538C855-E87B-9650-612A-318FB85E25D8}"/>
          </ac:spMkLst>
        </pc:spChg>
        <pc:spChg chg="del">
          <ac:chgData name="THU DU" userId="db4d925effa94065" providerId="LiveId" clId="{51B1CCC8-3813-4B6A-88A8-28B138FA43C1}" dt="2023-12-18T05:14:59.618" v="791" actId="478"/>
          <ac:spMkLst>
            <pc:docMk/>
            <pc:sldMk cId="2720924874" sldId="348"/>
            <ac:spMk id="6" creationId="{67BED66B-F516-2F0A-FDD8-4FD7C6F4A3E3}"/>
          </ac:spMkLst>
        </pc:spChg>
        <pc:spChg chg="add mod">
          <ac:chgData name="THU DU" userId="db4d925effa94065" providerId="LiveId" clId="{51B1CCC8-3813-4B6A-88A8-28B138FA43C1}" dt="2023-12-18T05:20:58.120" v="987" actId="1076"/>
          <ac:spMkLst>
            <pc:docMk/>
            <pc:sldMk cId="2720924874" sldId="348"/>
            <ac:spMk id="7" creationId="{4F60AE31-4D1A-D8A9-23C7-F009B20A6FCF}"/>
          </ac:spMkLst>
        </pc:spChg>
        <pc:spChg chg="mod">
          <ac:chgData name="THU DU" userId="db4d925effa94065" providerId="LiveId" clId="{51B1CCC8-3813-4B6A-88A8-28B138FA43C1}" dt="2023-12-18T05:14:33.946" v="788" actId="20577"/>
          <ac:spMkLst>
            <pc:docMk/>
            <pc:sldMk cId="2720924874" sldId="348"/>
            <ac:spMk id="11" creationId="{00000000-0000-0000-0000-000000000000}"/>
          </ac:spMkLst>
        </pc:spChg>
        <pc:spChg chg="mod">
          <ac:chgData name="THU DU" userId="db4d925effa94065" providerId="LiveId" clId="{51B1CCC8-3813-4B6A-88A8-28B138FA43C1}" dt="2023-12-18T05:15:38.955" v="806" actId="20577"/>
          <ac:spMkLst>
            <pc:docMk/>
            <pc:sldMk cId="2720924874" sldId="348"/>
            <ac:spMk id="12" creationId="{00000000-0000-0000-0000-000000000000}"/>
          </ac:spMkLst>
        </pc:spChg>
        <pc:spChg chg="mod">
          <ac:chgData name="THU DU" userId="db4d925effa94065" providerId="LiveId" clId="{51B1CCC8-3813-4B6A-88A8-28B138FA43C1}" dt="2023-12-18T05:20:55.061" v="986" actId="1076"/>
          <ac:spMkLst>
            <pc:docMk/>
            <pc:sldMk cId="2720924874" sldId="348"/>
            <ac:spMk id="18" creationId="{00000000-0000-0000-0000-000000000000}"/>
          </ac:spMkLst>
        </pc:spChg>
        <pc:spChg chg="mod">
          <ac:chgData name="THU DU" userId="db4d925effa94065" providerId="LiveId" clId="{51B1CCC8-3813-4B6A-88A8-28B138FA43C1}" dt="2023-12-18T05:21:15.759" v="1003" actId="20577"/>
          <ac:spMkLst>
            <pc:docMk/>
            <pc:sldMk cId="2720924874" sldId="348"/>
            <ac:spMk id="21" creationId="{00000000-0000-0000-0000-000000000000}"/>
          </ac:spMkLst>
        </pc:spChg>
        <pc:picChg chg="add mod">
          <ac:chgData name="THU DU" userId="db4d925effa94065" providerId="LiveId" clId="{51B1CCC8-3813-4B6A-88A8-28B138FA43C1}" dt="2023-12-18T05:28:33.628" v="1061" actId="14100"/>
          <ac:picMkLst>
            <pc:docMk/>
            <pc:sldMk cId="2720924874" sldId="348"/>
            <ac:picMk id="8" creationId="{567BCAF5-93CD-B6A3-6755-56506037ACA8}"/>
          </ac:picMkLst>
        </pc:picChg>
      </pc:sldChg>
      <pc:sldChg chg="addSp delSp modSp mod delAnim modNotesTx">
        <pc:chgData name="THU DU" userId="db4d925effa94065" providerId="LiveId" clId="{51B1CCC8-3813-4B6A-88A8-28B138FA43C1}" dt="2023-12-18T04:51:31.635" v="534" actId="20577"/>
        <pc:sldMkLst>
          <pc:docMk/>
          <pc:sldMk cId="454268506" sldId="351"/>
        </pc:sldMkLst>
        <pc:spChg chg="del mod">
          <ac:chgData name="THU DU" userId="db4d925effa94065" providerId="LiveId" clId="{51B1CCC8-3813-4B6A-88A8-28B138FA43C1}" dt="2023-12-18T03:02:01.815" v="277" actId="478"/>
          <ac:spMkLst>
            <pc:docMk/>
            <pc:sldMk cId="454268506" sldId="351"/>
            <ac:spMk id="2" creationId="{C08C442B-59CF-50BB-BD63-3F819C0172BA}"/>
          </ac:spMkLst>
        </pc:spChg>
        <pc:spChg chg="mod">
          <ac:chgData name="THU DU" userId="db4d925effa94065" providerId="LiveId" clId="{51B1CCC8-3813-4B6A-88A8-28B138FA43C1}" dt="2023-12-18T03:02:30.544" v="290" actId="1076"/>
          <ac:spMkLst>
            <pc:docMk/>
            <pc:sldMk cId="454268506" sldId="351"/>
            <ac:spMk id="8" creationId="{EDA6432C-0FEF-7923-1DEA-2BE4AED61115}"/>
          </ac:spMkLst>
        </pc:spChg>
        <pc:spChg chg="add mod">
          <ac:chgData name="THU DU" userId="db4d925effa94065" providerId="LiveId" clId="{51B1CCC8-3813-4B6A-88A8-28B138FA43C1}" dt="2023-12-18T04:36:46.187" v="410" actId="20577"/>
          <ac:spMkLst>
            <pc:docMk/>
            <pc:sldMk cId="454268506" sldId="351"/>
            <ac:spMk id="10" creationId="{EB2700E0-47F6-80C0-AA94-69F1DC89A29C}"/>
          </ac:spMkLst>
        </pc:spChg>
        <pc:picChg chg="add mod">
          <ac:chgData name="THU DU" userId="db4d925effa94065" providerId="LiveId" clId="{51B1CCC8-3813-4B6A-88A8-28B138FA43C1}" dt="2023-12-18T03:02:36.260" v="293" actId="14100"/>
          <ac:picMkLst>
            <pc:docMk/>
            <pc:sldMk cId="454268506" sldId="351"/>
            <ac:picMk id="5" creationId="{8EFC3180-1147-1F76-32DE-93430310AD57}"/>
          </ac:picMkLst>
        </pc:picChg>
        <pc:picChg chg="del mod">
          <ac:chgData name="THU DU" userId="db4d925effa94065" providerId="LiveId" clId="{51B1CCC8-3813-4B6A-88A8-28B138FA43C1}" dt="2023-12-18T03:01:44.234" v="248" actId="478"/>
          <ac:picMkLst>
            <pc:docMk/>
            <pc:sldMk cId="454268506" sldId="351"/>
            <ac:picMk id="7" creationId="{C5CCB620-3556-D514-4FC9-FAE60C5C69E3}"/>
          </ac:picMkLst>
        </pc:picChg>
        <pc:picChg chg="del">
          <ac:chgData name="THU DU" userId="db4d925effa94065" providerId="LiveId" clId="{51B1CCC8-3813-4B6A-88A8-28B138FA43C1}" dt="2023-12-18T03:02:05.180" v="280" actId="478"/>
          <ac:picMkLst>
            <pc:docMk/>
            <pc:sldMk cId="454268506" sldId="351"/>
            <ac:picMk id="12" creationId="{4496A3BE-E070-D523-D9FE-97E70B12C938}"/>
          </ac:picMkLst>
        </pc:picChg>
        <pc:picChg chg="del mod">
          <ac:chgData name="THU DU" userId="db4d925effa94065" providerId="LiveId" clId="{51B1CCC8-3813-4B6A-88A8-28B138FA43C1}" dt="2023-12-18T03:02:03.699" v="279" actId="478"/>
          <ac:picMkLst>
            <pc:docMk/>
            <pc:sldMk cId="454268506" sldId="351"/>
            <ac:picMk id="18" creationId="{3C6155E7-6DDC-D539-512E-390B5AEC699E}"/>
          </ac:picMkLst>
        </pc:picChg>
      </pc:sldChg>
      <pc:sldChg chg="del">
        <pc:chgData name="THU DU" userId="db4d925effa94065" providerId="LiveId" clId="{51B1CCC8-3813-4B6A-88A8-28B138FA43C1}" dt="2023-12-18T03:03:51.413" v="299" actId="47"/>
        <pc:sldMkLst>
          <pc:docMk/>
          <pc:sldMk cId="2420600969" sldId="353"/>
        </pc:sldMkLst>
      </pc:sldChg>
      <pc:sldChg chg="add del ord">
        <pc:chgData name="THU DU" userId="db4d925effa94065" providerId="LiveId" clId="{51B1CCC8-3813-4B6A-88A8-28B138FA43C1}" dt="2023-12-18T05:22:28.062" v="1012" actId="47"/>
        <pc:sldMkLst>
          <pc:docMk/>
          <pc:sldMk cId="599509978" sldId="354"/>
        </pc:sldMkLst>
      </pc:sldChg>
      <pc:sldChg chg="del">
        <pc:chgData name="THU DU" userId="db4d925effa94065" providerId="LiveId" clId="{51B1CCC8-3813-4B6A-88A8-28B138FA43C1}" dt="2023-12-18T05:14:25.574" v="773" actId="47"/>
        <pc:sldMkLst>
          <pc:docMk/>
          <pc:sldMk cId="3053889266" sldId="355"/>
        </pc:sldMkLst>
      </pc:sldChg>
      <pc:sldChg chg="add del">
        <pc:chgData name="THU DU" userId="db4d925effa94065" providerId="LiveId" clId="{51B1CCC8-3813-4B6A-88A8-28B138FA43C1}" dt="2023-12-18T05:22:28.062" v="1012" actId="47"/>
        <pc:sldMkLst>
          <pc:docMk/>
          <pc:sldMk cId="3661122351" sldId="356"/>
        </pc:sldMkLst>
      </pc:sldChg>
      <pc:sldChg chg="add del">
        <pc:chgData name="THU DU" userId="db4d925effa94065" providerId="LiveId" clId="{51B1CCC8-3813-4B6A-88A8-28B138FA43C1}" dt="2023-12-18T05:22:28.062" v="1012" actId="47"/>
        <pc:sldMkLst>
          <pc:docMk/>
          <pc:sldMk cId="3488870520" sldId="357"/>
        </pc:sldMkLst>
      </pc:sldChg>
      <pc:sldChg chg="addSp delSp modSp mod delAnim modNotesTx">
        <pc:chgData name="THU DU" userId="db4d925effa94065" providerId="LiveId" clId="{51B1CCC8-3813-4B6A-88A8-28B138FA43C1}" dt="2023-12-18T05:25:40.401" v="1056"/>
        <pc:sldMkLst>
          <pc:docMk/>
          <pc:sldMk cId="4001610242" sldId="358"/>
        </pc:sldMkLst>
        <pc:spChg chg="del">
          <ac:chgData name="THU DU" userId="db4d925effa94065" providerId="LiveId" clId="{51B1CCC8-3813-4B6A-88A8-28B138FA43C1}" dt="2023-12-18T05:23:08.714" v="1027" actId="478"/>
          <ac:spMkLst>
            <pc:docMk/>
            <pc:sldMk cId="4001610242" sldId="358"/>
            <ac:spMk id="2" creationId="{79D54BCF-E844-B269-E9D8-4DC445C1CA30}"/>
          </ac:spMkLst>
        </pc:spChg>
        <pc:spChg chg="del mod">
          <ac:chgData name="THU DU" userId="db4d925effa94065" providerId="LiveId" clId="{51B1CCC8-3813-4B6A-88A8-28B138FA43C1}" dt="2023-12-18T05:23:12.024" v="1030" actId="478"/>
          <ac:spMkLst>
            <pc:docMk/>
            <pc:sldMk cId="4001610242" sldId="358"/>
            <ac:spMk id="4" creationId="{39EB795C-3D2D-BE8E-C470-18D8CA41C972}"/>
          </ac:spMkLst>
        </pc:spChg>
        <pc:spChg chg="del">
          <ac:chgData name="THU DU" userId="db4d925effa94065" providerId="LiveId" clId="{51B1CCC8-3813-4B6A-88A8-28B138FA43C1}" dt="2023-12-18T05:23:10.029" v="1028" actId="478"/>
          <ac:spMkLst>
            <pc:docMk/>
            <pc:sldMk cId="4001610242" sldId="358"/>
            <ac:spMk id="5" creationId="{9538C855-E87B-9650-612A-318FB85E25D8}"/>
          </ac:spMkLst>
        </pc:spChg>
        <pc:spChg chg="del">
          <ac:chgData name="THU DU" userId="db4d925effa94065" providerId="LiveId" clId="{51B1CCC8-3813-4B6A-88A8-28B138FA43C1}" dt="2023-12-18T05:23:04.880" v="1025" actId="478"/>
          <ac:spMkLst>
            <pc:docMk/>
            <pc:sldMk cId="4001610242" sldId="358"/>
            <ac:spMk id="6" creationId="{67BED66B-F516-2F0A-FDD8-4FD7C6F4A3E3}"/>
          </ac:spMkLst>
        </pc:spChg>
        <pc:spChg chg="mod">
          <ac:chgData name="THU DU" userId="db4d925effa94065" providerId="LiveId" clId="{51B1CCC8-3813-4B6A-88A8-28B138FA43C1}" dt="2023-12-18T05:22:33.538" v="1021" actId="20577"/>
          <ac:spMkLst>
            <pc:docMk/>
            <pc:sldMk cId="4001610242" sldId="358"/>
            <ac:spMk id="11" creationId="{00000000-0000-0000-0000-000000000000}"/>
          </ac:spMkLst>
        </pc:spChg>
        <pc:spChg chg="mod">
          <ac:chgData name="THU DU" userId="db4d925effa94065" providerId="LiveId" clId="{51B1CCC8-3813-4B6A-88A8-28B138FA43C1}" dt="2023-12-18T05:23:31.674" v="1036" actId="20577"/>
          <ac:spMkLst>
            <pc:docMk/>
            <pc:sldMk cId="4001610242" sldId="358"/>
            <ac:spMk id="12" creationId="{00000000-0000-0000-0000-000000000000}"/>
          </ac:spMkLst>
        </pc:spChg>
        <pc:spChg chg="mod">
          <ac:chgData name="THU DU" userId="db4d925effa94065" providerId="LiveId" clId="{51B1CCC8-3813-4B6A-88A8-28B138FA43C1}" dt="2023-12-18T05:22:39.371" v="1023" actId="20577"/>
          <ac:spMkLst>
            <pc:docMk/>
            <pc:sldMk cId="4001610242" sldId="358"/>
            <ac:spMk id="17" creationId="{00000000-0000-0000-0000-000000000000}"/>
          </ac:spMkLst>
        </pc:spChg>
        <pc:spChg chg="del">
          <ac:chgData name="THU DU" userId="db4d925effa94065" providerId="LiveId" clId="{51B1CCC8-3813-4B6A-88A8-28B138FA43C1}" dt="2023-12-18T05:23:07.190" v="1026" actId="478"/>
          <ac:spMkLst>
            <pc:docMk/>
            <pc:sldMk cId="4001610242" sldId="358"/>
            <ac:spMk id="18" creationId="{00000000-0000-0000-0000-000000000000}"/>
          </ac:spMkLst>
        </pc:spChg>
        <pc:spChg chg="mod">
          <ac:chgData name="THU DU" userId="db4d925effa94065" providerId="LiveId" clId="{51B1CCC8-3813-4B6A-88A8-28B138FA43C1}" dt="2023-12-18T05:25:27.980" v="1054" actId="14100"/>
          <ac:spMkLst>
            <pc:docMk/>
            <pc:sldMk cId="4001610242" sldId="358"/>
            <ac:spMk id="21" creationId="{00000000-0000-0000-0000-000000000000}"/>
          </ac:spMkLst>
        </pc:spChg>
        <pc:picChg chg="add mod">
          <ac:chgData name="THU DU" userId="db4d925effa94065" providerId="LiveId" clId="{51B1CCC8-3813-4B6A-88A8-28B138FA43C1}" dt="2023-12-18T05:25:40.401" v="1056"/>
          <ac:picMkLst>
            <pc:docMk/>
            <pc:sldMk cId="4001610242" sldId="358"/>
            <ac:picMk id="7" creationId="{59BE729D-764D-EE0E-B038-49214B2BB535}"/>
          </ac:picMkLst>
        </pc:picChg>
      </pc:sldChg>
      <pc:sldChg chg="addSp delSp modSp add mod ord delAnim modAnim modNotesTx">
        <pc:chgData name="THU DU" userId="db4d925effa94065" providerId="LiveId" clId="{51B1CCC8-3813-4B6A-88A8-28B138FA43C1}" dt="2023-12-18T04:42:09.540" v="478" actId="1076"/>
        <pc:sldMkLst>
          <pc:docMk/>
          <pc:sldMk cId="2554044244" sldId="359"/>
        </pc:sldMkLst>
        <pc:spChg chg="mod">
          <ac:chgData name="THU DU" userId="db4d925effa94065" providerId="LiveId" clId="{51B1CCC8-3813-4B6A-88A8-28B138FA43C1}" dt="2023-12-18T04:40:33.151" v="467" actId="20577"/>
          <ac:spMkLst>
            <pc:docMk/>
            <pc:sldMk cId="2554044244" sldId="359"/>
            <ac:spMk id="8" creationId="{EDA6432C-0FEF-7923-1DEA-2BE4AED61115}"/>
          </ac:spMkLst>
        </pc:spChg>
        <pc:spChg chg="mod">
          <ac:chgData name="THU DU" userId="db4d925effa94065" providerId="LiveId" clId="{51B1CCC8-3813-4B6A-88A8-28B138FA43C1}" dt="2023-12-18T04:40:28.675" v="459"/>
          <ac:spMkLst>
            <pc:docMk/>
            <pc:sldMk cId="2554044244" sldId="359"/>
            <ac:spMk id="10" creationId="{EB2700E0-47F6-80C0-AA94-69F1DC89A29C}"/>
          </ac:spMkLst>
        </pc:spChg>
        <pc:picChg chg="mod">
          <ac:chgData name="THU DU" userId="db4d925effa94065" providerId="LiveId" clId="{51B1CCC8-3813-4B6A-88A8-28B138FA43C1}" dt="2023-12-18T04:36:20.895" v="405" actId="1076"/>
          <ac:picMkLst>
            <pc:docMk/>
            <pc:sldMk cId="2554044244" sldId="359"/>
            <ac:picMk id="5" creationId="{8EFC3180-1147-1F76-32DE-93430310AD57}"/>
          </ac:picMkLst>
        </pc:picChg>
        <pc:picChg chg="add del mod">
          <ac:chgData name="THU DU" userId="db4d925effa94065" providerId="LiveId" clId="{51B1CCC8-3813-4B6A-88A8-28B138FA43C1}" dt="2023-12-18T04:29:08.444" v="348" actId="478"/>
          <ac:picMkLst>
            <pc:docMk/>
            <pc:sldMk cId="2554044244" sldId="359"/>
            <ac:picMk id="7" creationId="{653A94A3-503F-2244-B01B-17F102936327}"/>
          </ac:picMkLst>
        </pc:picChg>
        <pc:picChg chg="add del mod">
          <ac:chgData name="THU DU" userId="db4d925effa94065" providerId="LiveId" clId="{51B1CCC8-3813-4B6A-88A8-28B138FA43C1}" dt="2023-12-18T04:30:16.355" v="355" actId="478"/>
          <ac:picMkLst>
            <pc:docMk/>
            <pc:sldMk cId="2554044244" sldId="359"/>
            <ac:picMk id="12" creationId="{B671ABA9-657F-3C3A-5132-9C40E189806F}"/>
          </ac:picMkLst>
        </pc:picChg>
        <pc:picChg chg="add del mod modCrop">
          <ac:chgData name="THU DU" userId="db4d925effa94065" providerId="LiveId" clId="{51B1CCC8-3813-4B6A-88A8-28B138FA43C1}" dt="2023-12-18T04:33:54.042" v="384" actId="478"/>
          <ac:picMkLst>
            <pc:docMk/>
            <pc:sldMk cId="2554044244" sldId="359"/>
            <ac:picMk id="14" creationId="{51468A01-41A9-47BD-65BE-0BE96FF1C1AC}"/>
          </ac:picMkLst>
        </pc:picChg>
        <pc:picChg chg="add del mod">
          <ac:chgData name="THU DU" userId="db4d925effa94065" providerId="LiveId" clId="{51B1CCC8-3813-4B6A-88A8-28B138FA43C1}" dt="2023-12-18T04:39:56.335" v="446" actId="478"/>
          <ac:picMkLst>
            <pc:docMk/>
            <pc:sldMk cId="2554044244" sldId="359"/>
            <ac:picMk id="17" creationId="{3AB958DB-7D15-513F-B328-AE3A90EC42C9}"/>
          </ac:picMkLst>
        </pc:picChg>
        <pc:picChg chg="add del mod">
          <ac:chgData name="THU DU" userId="db4d925effa94065" providerId="LiveId" clId="{51B1CCC8-3813-4B6A-88A8-28B138FA43C1}" dt="2023-12-18T04:41:58.010" v="471" actId="478"/>
          <ac:picMkLst>
            <pc:docMk/>
            <pc:sldMk cId="2554044244" sldId="359"/>
            <ac:picMk id="19" creationId="{42C95647-1F64-C8FD-CBDC-3CDDA1D06183}"/>
          </ac:picMkLst>
        </pc:picChg>
        <pc:picChg chg="add mod">
          <ac:chgData name="THU DU" userId="db4d925effa94065" providerId="LiveId" clId="{51B1CCC8-3813-4B6A-88A8-28B138FA43C1}" dt="2023-12-18T04:42:09.540" v="478" actId="1076"/>
          <ac:picMkLst>
            <pc:docMk/>
            <pc:sldMk cId="2554044244" sldId="359"/>
            <ac:picMk id="21" creationId="{069AC56C-5007-BB7B-A14E-371C6560CDE8}"/>
          </ac:picMkLst>
        </pc:picChg>
      </pc:sldChg>
      <pc:sldChg chg="add del">
        <pc:chgData name="THU DU" userId="db4d925effa94065" providerId="LiveId" clId="{51B1CCC8-3813-4B6A-88A8-28B138FA43C1}" dt="2023-12-18T04:37:20.375" v="420"/>
        <pc:sldMkLst>
          <pc:docMk/>
          <pc:sldMk cId="411464065" sldId="360"/>
        </pc:sldMkLst>
      </pc:sldChg>
      <pc:sldChg chg="add">
        <pc:chgData name="THU DU" userId="db4d925effa94065" providerId="LiveId" clId="{51B1CCC8-3813-4B6A-88A8-28B138FA43C1}" dt="2023-12-18T04:37:22.647" v="421"/>
        <pc:sldMkLst>
          <pc:docMk/>
          <pc:sldMk cId="2948856781" sldId="360"/>
        </pc:sldMkLst>
      </pc:sldChg>
      <pc:sldChg chg="add del">
        <pc:chgData name="THU DU" userId="db4d925effa94065" providerId="LiveId" clId="{51B1CCC8-3813-4B6A-88A8-28B138FA43C1}" dt="2023-12-18T04:37:15.737" v="417" actId="47"/>
        <pc:sldMkLst>
          <pc:docMk/>
          <pc:sldMk cId="3340568991" sldId="360"/>
        </pc:sldMkLst>
      </pc:sldChg>
      <pc:sldChg chg="add del">
        <pc:chgData name="THU DU" userId="db4d925effa94065" providerId="LiveId" clId="{51B1CCC8-3813-4B6A-88A8-28B138FA43C1}" dt="2023-12-18T04:37:17.212" v="418" actId="47"/>
        <pc:sldMkLst>
          <pc:docMk/>
          <pc:sldMk cId="2822222664" sldId="361"/>
        </pc:sldMkLst>
      </pc:sldChg>
      <pc:sldChg chg="addSp delSp modSp add mod delAnim modAnim">
        <pc:chgData name="THU DU" userId="db4d925effa94065" providerId="LiveId" clId="{51B1CCC8-3813-4B6A-88A8-28B138FA43C1}" dt="2023-12-18T04:43:42.571" v="507" actId="1076"/>
        <pc:sldMkLst>
          <pc:docMk/>
          <pc:sldMk cId="4262042543" sldId="361"/>
        </pc:sldMkLst>
        <pc:spChg chg="mod">
          <ac:chgData name="THU DU" userId="db4d925effa94065" providerId="LiveId" clId="{51B1CCC8-3813-4B6A-88A8-28B138FA43C1}" dt="2023-12-18T04:43:42.571" v="507" actId="1076"/>
          <ac:spMkLst>
            <pc:docMk/>
            <pc:sldMk cId="4262042543" sldId="361"/>
            <ac:spMk id="8" creationId="{EDA6432C-0FEF-7923-1DEA-2BE4AED61115}"/>
          </ac:spMkLst>
        </pc:spChg>
        <pc:spChg chg="mod">
          <ac:chgData name="THU DU" userId="db4d925effa94065" providerId="LiveId" clId="{51B1CCC8-3813-4B6A-88A8-28B138FA43C1}" dt="2023-12-18T04:42:32.520" v="486"/>
          <ac:spMkLst>
            <pc:docMk/>
            <pc:sldMk cId="4262042543" sldId="361"/>
            <ac:spMk id="10" creationId="{EB2700E0-47F6-80C0-AA94-69F1DC89A29C}"/>
          </ac:spMkLst>
        </pc:spChg>
        <pc:spChg chg="add del mod">
          <ac:chgData name="THU DU" userId="db4d925effa94065" providerId="LiveId" clId="{51B1CCC8-3813-4B6A-88A8-28B138FA43C1}" dt="2023-12-18T04:43:36.954" v="503" actId="478"/>
          <ac:spMkLst>
            <pc:docMk/>
            <pc:sldMk cId="4262042543" sldId="361"/>
            <ac:spMk id="11" creationId="{4633FC67-C0AF-3207-0251-A7C2E843E955}"/>
          </ac:spMkLst>
        </pc:spChg>
        <pc:picChg chg="add mod">
          <ac:chgData name="THU DU" userId="db4d925effa94065" providerId="LiveId" clId="{51B1CCC8-3813-4B6A-88A8-28B138FA43C1}" dt="2023-12-18T04:43:42.222" v="506" actId="1076"/>
          <ac:picMkLst>
            <pc:docMk/>
            <pc:sldMk cId="4262042543" sldId="361"/>
            <ac:picMk id="7" creationId="{6B043838-019C-84B1-326D-FC4C41EE2432}"/>
          </ac:picMkLst>
        </pc:picChg>
        <pc:picChg chg="del">
          <ac:chgData name="THU DU" userId="db4d925effa94065" providerId="LiveId" clId="{51B1CCC8-3813-4B6A-88A8-28B138FA43C1}" dt="2023-12-18T04:42:45.480" v="498" actId="478"/>
          <ac:picMkLst>
            <pc:docMk/>
            <pc:sldMk cId="4262042543" sldId="361"/>
            <ac:picMk id="17" creationId="{3AB958DB-7D15-513F-B328-AE3A90EC42C9}"/>
          </ac:picMkLst>
        </pc:picChg>
      </pc:sldChg>
      <pc:sldChg chg="addSp delSp modSp add mod modAnim">
        <pc:chgData name="THU DU" userId="db4d925effa94065" providerId="LiveId" clId="{51B1CCC8-3813-4B6A-88A8-28B138FA43C1}" dt="2023-12-18T04:45:40.134" v="533" actId="1076"/>
        <pc:sldMkLst>
          <pc:docMk/>
          <pc:sldMk cId="692148873" sldId="362"/>
        </pc:sldMkLst>
        <pc:spChg chg="mod">
          <ac:chgData name="THU DU" userId="db4d925effa94065" providerId="LiveId" clId="{51B1CCC8-3813-4B6A-88A8-28B138FA43C1}" dt="2023-12-18T04:43:54.399" v="516" actId="20577"/>
          <ac:spMkLst>
            <pc:docMk/>
            <pc:sldMk cId="692148873" sldId="362"/>
            <ac:spMk id="8" creationId="{EDA6432C-0FEF-7923-1DEA-2BE4AED61115}"/>
          </ac:spMkLst>
        </pc:spChg>
        <pc:spChg chg="mod">
          <ac:chgData name="THU DU" userId="db4d925effa94065" providerId="LiveId" clId="{51B1CCC8-3813-4B6A-88A8-28B138FA43C1}" dt="2023-12-18T04:44:07.095" v="521"/>
          <ac:spMkLst>
            <pc:docMk/>
            <pc:sldMk cId="692148873" sldId="362"/>
            <ac:spMk id="10" creationId="{EB2700E0-47F6-80C0-AA94-69F1DC89A29C}"/>
          </ac:spMkLst>
        </pc:spChg>
        <pc:picChg chg="del mod">
          <ac:chgData name="THU DU" userId="db4d925effa94065" providerId="LiveId" clId="{51B1CCC8-3813-4B6A-88A8-28B138FA43C1}" dt="2023-12-18T04:44:09.444" v="523" actId="478"/>
          <ac:picMkLst>
            <pc:docMk/>
            <pc:sldMk cId="692148873" sldId="362"/>
            <ac:picMk id="7" creationId="{6B043838-019C-84B1-326D-FC4C41EE2432}"/>
          </ac:picMkLst>
        </pc:picChg>
        <pc:picChg chg="add mod">
          <ac:chgData name="THU DU" userId="db4d925effa94065" providerId="LiveId" clId="{51B1CCC8-3813-4B6A-88A8-28B138FA43C1}" dt="2023-12-18T04:45:40.134" v="533" actId="1076"/>
          <ac:picMkLst>
            <pc:docMk/>
            <pc:sldMk cId="692148873" sldId="362"/>
            <ac:picMk id="11" creationId="{9FBA8ABD-B5E0-27CD-C3CE-5DB960CC7B40}"/>
          </ac:picMkLst>
        </pc:picChg>
      </pc:sldChg>
      <pc:sldChg chg="addSp delSp modSp add mod modAnim">
        <pc:chgData name="THU DU" userId="db4d925effa94065" providerId="LiveId" clId="{51B1CCC8-3813-4B6A-88A8-28B138FA43C1}" dt="2023-12-18T05:09:03.639" v="700"/>
        <pc:sldMkLst>
          <pc:docMk/>
          <pc:sldMk cId="1260543560" sldId="363"/>
        </pc:sldMkLst>
        <pc:spChg chg="add del mod">
          <ac:chgData name="THU DU" userId="db4d925effa94065" providerId="LiveId" clId="{51B1CCC8-3813-4B6A-88A8-28B138FA43C1}" dt="2023-12-18T05:06:01.857" v="669" actId="478"/>
          <ac:spMkLst>
            <pc:docMk/>
            <pc:sldMk cId="1260543560" sldId="363"/>
            <ac:spMk id="3" creationId="{4D40EDE0-0A67-94AE-63A5-46272DFC3101}"/>
          </ac:spMkLst>
        </pc:spChg>
        <pc:graphicFrameChg chg="add mod modGraphic">
          <ac:chgData name="THU DU" userId="db4d925effa94065" providerId="LiveId" clId="{51B1CCC8-3813-4B6A-88A8-28B138FA43C1}" dt="2023-12-18T05:05:31.097" v="665" actId="207"/>
          <ac:graphicFrameMkLst>
            <pc:docMk/>
            <pc:sldMk cId="1260543560" sldId="363"/>
            <ac:graphicFrameMk id="2" creationId="{14252D60-D299-66BF-742E-7631F9AC9D26}"/>
          </ac:graphicFrameMkLst>
        </pc:graphicFrameChg>
        <pc:picChg chg="add mod">
          <ac:chgData name="THU DU" userId="db4d925effa94065" providerId="LiveId" clId="{51B1CCC8-3813-4B6A-88A8-28B138FA43C1}" dt="2023-12-18T05:08:33.827" v="692" actId="1076"/>
          <ac:picMkLst>
            <pc:docMk/>
            <pc:sldMk cId="1260543560" sldId="363"/>
            <ac:picMk id="5" creationId="{BE3670AD-A26D-8117-0A72-B0138CD67441}"/>
          </ac:picMkLst>
        </pc:picChg>
        <pc:picChg chg="add mod">
          <ac:chgData name="THU DU" userId="db4d925effa94065" providerId="LiveId" clId="{51B1CCC8-3813-4B6A-88A8-28B138FA43C1}" dt="2023-12-18T05:08:29.717" v="691" actId="1076"/>
          <ac:picMkLst>
            <pc:docMk/>
            <pc:sldMk cId="1260543560" sldId="363"/>
            <ac:picMk id="6" creationId="{0A339CD6-840B-17A7-5C91-E922D6FE990E}"/>
          </ac:picMkLst>
        </pc:picChg>
        <pc:picChg chg="add mod">
          <ac:chgData name="THU DU" userId="db4d925effa94065" providerId="LiveId" clId="{51B1CCC8-3813-4B6A-88A8-28B138FA43C1}" dt="2023-12-18T05:08:20.167" v="690" actId="1076"/>
          <ac:picMkLst>
            <pc:docMk/>
            <pc:sldMk cId="1260543560" sldId="363"/>
            <ac:picMk id="7" creationId="{D3822991-49EB-55BE-437D-36C2405DC99A}"/>
          </ac:picMkLst>
        </pc:picChg>
        <pc:picChg chg="add mod">
          <ac:chgData name="THU DU" userId="db4d925effa94065" providerId="LiveId" clId="{51B1CCC8-3813-4B6A-88A8-28B138FA43C1}" dt="2023-12-18T05:08:15.772" v="689" actId="1076"/>
          <ac:picMkLst>
            <pc:docMk/>
            <pc:sldMk cId="1260543560" sldId="363"/>
            <ac:picMk id="9" creationId="{A7404DA2-BFBA-2343-FF60-1D784A566F1F}"/>
          </ac:picMkLst>
        </pc:picChg>
        <pc:picChg chg="add mod">
          <ac:chgData name="THU DU" userId="db4d925effa94065" providerId="LiveId" clId="{51B1CCC8-3813-4B6A-88A8-28B138FA43C1}" dt="2023-12-18T05:08:09.166" v="688" actId="1076"/>
          <ac:picMkLst>
            <pc:docMk/>
            <pc:sldMk cId="1260543560" sldId="363"/>
            <ac:picMk id="10" creationId="{7CF15682-B4B7-300D-065E-7EA44F9DDDC4}"/>
          </ac:picMkLst>
        </pc:picChg>
        <pc:picChg chg="add mod">
          <ac:chgData name="THU DU" userId="db4d925effa94065" providerId="LiveId" clId="{51B1CCC8-3813-4B6A-88A8-28B138FA43C1}" dt="2023-12-18T05:08:03.351" v="687" actId="1076"/>
          <ac:picMkLst>
            <pc:docMk/>
            <pc:sldMk cId="1260543560" sldId="363"/>
            <ac:picMk id="11" creationId="{C2236577-828E-9EEF-3198-9D4D9B74C9A7}"/>
          </ac:picMkLst>
        </pc:picChg>
        <pc:picChg chg="add mod">
          <ac:chgData name="THU DU" userId="db4d925effa94065" providerId="LiveId" clId="{51B1CCC8-3813-4B6A-88A8-28B138FA43C1}" dt="2023-12-18T05:07:56.757" v="686" actId="1076"/>
          <ac:picMkLst>
            <pc:docMk/>
            <pc:sldMk cId="1260543560" sldId="363"/>
            <ac:picMk id="14" creationId="{FDCDBC04-77A1-71BF-A1E2-38F2A2D22E38}"/>
          </ac:picMkLst>
        </pc:picChg>
        <pc:picChg chg="add mod">
          <ac:chgData name="THU DU" userId="db4d925effa94065" providerId="LiveId" clId="{51B1CCC8-3813-4B6A-88A8-28B138FA43C1}" dt="2023-12-18T05:07:53.326" v="685" actId="1076"/>
          <ac:picMkLst>
            <pc:docMk/>
            <pc:sldMk cId="1260543560" sldId="363"/>
            <ac:picMk id="15" creationId="{0BBCBC92-B547-19FB-DAC5-3CBD21D5977D}"/>
          </ac:picMkLst>
        </pc:picChg>
        <pc:picChg chg="del mod">
          <ac:chgData name="THU DU" userId="db4d925effa94065" providerId="LiveId" clId="{51B1CCC8-3813-4B6A-88A8-28B138FA43C1}" dt="2023-12-18T04:59:40.099" v="608" actId="478"/>
          <ac:picMkLst>
            <pc:docMk/>
            <pc:sldMk cId="1260543560" sldId="363"/>
            <ac:picMk id="23" creationId="{67858B5D-D590-9D62-6A56-17DC04A75F76}"/>
          </ac:picMkLst>
        </pc:picChg>
      </pc:sldChg>
      <pc:sldChg chg="addSp delSp modSp add mod delAnim modAnim modNotesTx">
        <pc:chgData name="THU DU" userId="db4d925effa94065" providerId="LiveId" clId="{51B1CCC8-3813-4B6A-88A8-28B138FA43C1}" dt="2023-12-18T05:13:58.265" v="772" actId="1076"/>
        <pc:sldMkLst>
          <pc:docMk/>
          <pc:sldMk cId="1040446762" sldId="364"/>
        </pc:sldMkLst>
        <pc:spChg chg="add mod">
          <ac:chgData name="THU DU" userId="db4d925effa94065" providerId="LiveId" clId="{51B1CCC8-3813-4B6A-88A8-28B138FA43C1}" dt="2023-12-18T05:13:29.995" v="765" actId="1076"/>
          <ac:spMkLst>
            <pc:docMk/>
            <pc:sldMk cId="1040446762" sldId="364"/>
            <ac:spMk id="3" creationId="{D2EACFD3-FB29-2D3E-2EE3-B1F5F4802BA6}"/>
          </ac:spMkLst>
        </pc:spChg>
        <pc:spChg chg="mod">
          <ac:chgData name="THU DU" userId="db4d925effa94065" providerId="LiveId" clId="{51B1CCC8-3813-4B6A-88A8-28B138FA43C1}" dt="2023-12-18T05:09:33.206" v="709" actId="20577"/>
          <ac:spMkLst>
            <pc:docMk/>
            <pc:sldMk cId="1040446762" sldId="364"/>
            <ac:spMk id="8" creationId="{00000000-0000-0000-0000-000000000000}"/>
          </ac:spMkLst>
        </pc:spChg>
        <pc:spChg chg="mod">
          <ac:chgData name="THU DU" userId="db4d925effa94065" providerId="LiveId" clId="{51B1CCC8-3813-4B6A-88A8-28B138FA43C1}" dt="2023-12-18T05:10:25.807" v="733" actId="20577"/>
          <ac:spMkLst>
            <pc:docMk/>
            <pc:sldMk cId="1040446762" sldId="364"/>
            <ac:spMk id="12" creationId="{00000000-0000-0000-0000-000000000000}"/>
          </ac:spMkLst>
        </pc:spChg>
        <pc:spChg chg="mod">
          <ac:chgData name="THU DU" userId="db4d925effa94065" providerId="LiveId" clId="{51B1CCC8-3813-4B6A-88A8-28B138FA43C1}" dt="2023-12-18T05:09:36.474" v="711" actId="20577"/>
          <ac:spMkLst>
            <pc:docMk/>
            <pc:sldMk cId="1040446762" sldId="364"/>
            <ac:spMk id="17" creationId="{00000000-0000-0000-0000-000000000000}"/>
          </ac:spMkLst>
        </pc:spChg>
        <pc:graphicFrameChg chg="del modGraphic">
          <ac:chgData name="THU DU" userId="db4d925effa94065" providerId="LiveId" clId="{51B1CCC8-3813-4B6A-88A8-28B138FA43C1}" dt="2023-12-18T05:09:44.505" v="714" actId="478"/>
          <ac:graphicFrameMkLst>
            <pc:docMk/>
            <pc:sldMk cId="1040446762" sldId="364"/>
            <ac:graphicFrameMk id="2" creationId="{14252D60-D299-66BF-742E-7631F9AC9D26}"/>
          </ac:graphicFrameMkLst>
        </pc:graphicFrameChg>
        <pc:picChg chg="del">
          <ac:chgData name="THU DU" userId="db4d925effa94065" providerId="LiveId" clId="{51B1CCC8-3813-4B6A-88A8-28B138FA43C1}" dt="2023-12-18T05:09:51.274" v="718" actId="478"/>
          <ac:picMkLst>
            <pc:docMk/>
            <pc:sldMk cId="1040446762" sldId="364"/>
            <ac:picMk id="5" creationId="{BE3670AD-A26D-8117-0A72-B0138CD67441}"/>
          </ac:picMkLst>
        </pc:picChg>
        <pc:picChg chg="del">
          <ac:chgData name="THU DU" userId="db4d925effa94065" providerId="LiveId" clId="{51B1CCC8-3813-4B6A-88A8-28B138FA43C1}" dt="2023-12-18T05:09:51.274" v="718" actId="478"/>
          <ac:picMkLst>
            <pc:docMk/>
            <pc:sldMk cId="1040446762" sldId="364"/>
            <ac:picMk id="6" creationId="{0A339CD6-840B-17A7-5C91-E922D6FE990E}"/>
          </ac:picMkLst>
        </pc:picChg>
        <pc:picChg chg="del">
          <ac:chgData name="THU DU" userId="db4d925effa94065" providerId="LiveId" clId="{51B1CCC8-3813-4B6A-88A8-28B138FA43C1}" dt="2023-12-18T05:09:49.839" v="717" actId="478"/>
          <ac:picMkLst>
            <pc:docMk/>
            <pc:sldMk cId="1040446762" sldId="364"/>
            <ac:picMk id="7" creationId="{D3822991-49EB-55BE-437D-36C2405DC99A}"/>
          </ac:picMkLst>
        </pc:picChg>
        <pc:picChg chg="del">
          <ac:chgData name="THU DU" userId="db4d925effa94065" providerId="LiveId" clId="{51B1CCC8-3813-4B6A-88A8-28B138FA43C1}" dt="2023-12-18T05:09:51.274" v="718" actId="478"/>
          <ac:picMkLst>
            <pc:docMk/>
            <pc:sldMk cId="1040446762" sldId="364"/>
            <ac:picMk id="9" creationId="{A7404DA2-BFBA-2343-FF60-1D784A566F1F}"/>
          </ac:picMkLst>
        </pc:picChg>
        <pc:picChg chg="del">
          <ac:chgData name="THU DU" userId="db4d925effa94065" providerId="LiveId" clId="{51B1CCC8-3813-4B6A-88A8-28B138FA43C1}" dt="2023-12-18T05:09:49.839" v="717" actId="478"/>
          <ac:picMkLst>
            <pc:docMk/>
            <pc:sldMk cId="1040446762" sldId="364"/>
            <ac:picMk id="10" creationId="{7CF15682-B4B7-300D-065E-7EA44F9DDDC4}"/>
          </ac:picMkLst>
        </pc:picChg>
        <pc:picChg chg="del">
          <ac:chgData name="THU DU" userId="db4d925effa94065" providerId="LiveId" clId="{51B1CCC8-3813-4B6A-88A8-28B138FA43C1}" dt="2023-12-18T05:09:49.839" v="717" actId="478"/>
          <ac:picMkLst>
            <pc:docMk/>
            <pc:sldMk cId="1040446762" sldId="364"/>
            <ac:picMk id="11" creationId="{C2236577-828E-9EEF-3198-9D4D9B74C9A7}"/>
          </ac:picMkLst>
        </pc:picChg>
        <pc:picChg chg="del mod">
          <ac:chgData name="THU DU" userId="db4d925effa94065" providerId="LiveId" clId="{51B1CCC8-3813-4B6A-88A8-28B138FA43C1}" dt="2023-12-18T05:09:53.750" v="720" actId="478"/>
          <ac:picMkLst>
            <pc:docMk/>
            <pc:sldMk cId="1040446762" sldId="364"/>
            <ac:picMk id="14" creationId="{FDCDBC04-77A1-71BF-A1E2-38F2A2D22E38}"/>
          </ac:picMkLst>
        </pc:picChg>
        <pc:picChg chg="del">
          <ac:chgData name="THU DU" userId="db4d925effa94065" providerId="LiveId" clId="{51B1CCC8-3813-4B6A-88A8-28B138FA43C1}" dt="2023-12-18T05:09:49.839" v="717" actId="478"/>
          <ac:picMkLst>
            <pc:docMk/>
            <pc:sldMk cId="1040446762" sldId="364"/>
            <ac:picMk id="15" creationId="{0BBCBC92-B547-19FB-DAC5-3CBD21D5977D}"/>
          </ac:picMkLst>
        </pc:picChg>
        <pc:picChg chg="add mod">
          <ac:chgData name="THU DU" userId="db4d925effa94065" providerId="LiveId" clId="{51B1CCC8-3813-4B6A-88A8-28B138FA43C1}" dt="2023-12-18T05:13:58.265" v="772" actId="1076"/>
          <ac:picMkLst>
            <pc:docMk/>
            <pc:sldMk cId="1040446762" sldId="364"/>
            <ac:picMk id="21" creationId="{9BC22C0E-9ED6-B141-094C-369D92D2A1B6}"/>
          </ac:picMkLst>
        </pc:picChg>
      </pc:sldChg>
      <pc:sldChg chg="delSp add del mod">
        <pc:chgData name="THU DU" userId="db4d925effa94065" providerId="LiveId" clId="{51B1CCC8-3813-4B6A-88A8-28B138FA43C1}" dt="2023-12-18T05:44:45.289" v="1286" actId="47"/>
        <pc:sldMkLst>
          <pc:docMk/>
          <pc:sldMk cId="2353658548" sldId="365"/>
        </pc:sldMkLst>
        <pc:picChg chg="del">
          <ac:chgData name="THU DU" userId="db4d925effa94065" providerId="LiveId" clId="{51B1CCC8-3813-4B6A-88A8-28B138FA43C1}" dt="2023-12-18T05:37:13.180" v="1063" actId="478"/>
          <ac:picMkLst>
            <pc:docMk/>
            <pc:sldMk cId="2353658548" sldId="365"/>
            <ac:picMk id="7" creationId="{59BE729D-764D-EE0E-B038-49214B2BB535}"/>
          </ac:picMkLst>
        </pc:picChg>
      </pc:sldChg>
      <pc:sldChg chg="delSp modSp add mod modNotesTx">
        <pc:chgData name="THU DU" userId="db4d925effa94065" providerId="LiveId" clId="{51B1CCC8-3813-4B6A-88A8-28B138FA43C1}" dt="2023-12-18T10:18:23.912" v="1326" actId="20577"/>
        <pc:sldMkLst>
          <pc:docMk/>
          <pc:sldMk cId="1976938343" sldId="366"/>
        </pc:sldMkLst>
        <pc:spChg chg="mod">
          <ac:chgData name="THU DU" userId="db4d925effa94065" providerId="LiveId" clId="{51B1CCC8-3813-4B6A-88A8-28B138FA43C1}" dt="2023-12-18T05:44:05.239" v="1281" actId="1076"/>
          <ac:spMkLst>
            <pc:docMk/>
            <pc:sldMk cId="1976938343" sldId="366"/>
            <ac:spMk id="12" creationId="{00000000-0000-0000-0000-000000000000}"/>
          </ac:spMkLst>
        </pc:spChg>
        <pc:spChg chg="mod">
          <ac:chgData name="THU DU" userId="db4d925effa94065" providerId="LiveId" clId="{51B1CCC8-3813-4B6A-88A8-28B138FA43C1}" dt="2023-12-18T10:18:23.912" v="1326" actId="20577"/>
          <ac:spMkLst>
            <pc:docMk/>
            <pc:sldMk cId="1976938343" sldId="366"/>
            <ac:spMk id="21" creationId="{00000000-0000-0000-0000-000000000000}"/>
          </ac:spMkLst>
        </pc:spChg>
        <pc:picChg chg="del">
          <ac:chgData name="THU DU" userId="db4d925effa94065" providerId="LiveId" clId="{51B1CCC8-3813-4B6A-88A8-28B138FA43C1}" dt="2023-12-18T05:37:34.932" v="1066" actId="478"/>
          <ac:picMkLst>
            <pc:docMk/>
            <pc:sldMk cId="1976938343" sldId="366"/>
            <ac:picMk id="7" creationId="{59BE729D-764D-EE0E-B038-49214B2BB5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three years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famous parks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most beautiful</a:t>
            </a:r>
            <a:endParaRPr lang="en-US" sz="18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sail round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museum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06036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74151"/>
                </a:solidFill>
                <a:effectLst/>
              </a:rPr>
              <a:t>I feel proud of three things in my community. Firstly, the people here are very hospitable. </a:t>
            </a:r>
            <a:r>
              <a:rPr lang="en-US" sz="1200" dirty="0">
                <a:solidFill>
                  <a:srgbClr val="374151"/>
                </a:solidFill>
              </a:rPr>
              <a:t>T</a:t>
            </a:r>
            <a:r>
              <a:rPr lang="en-US" sz="1200" b="0" i="0" dirty="0">
                <a:solidFill>
                  <a:srgbClr val="374151"/>
                </a:solidFill>
                <a:effectLst/>
              </a:rPr>
              <a:t>hey are always willing to help each other, which makes me happy to be part of such a caring community. Moreover, we have a number of good schools that focus on helping children learn and grow as education is essential for our future. However, what really stands out is how our residents preserve customs and traditions. We celebrate festivals together and being part of these celebrations fills me with joy and pride. In conclusion, the kindness of the people, the emphasis on education, and the vibrant traditions make Hanoi a wonderful community.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9471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50132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28279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25523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61942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71439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82191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07640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ribbble.com/shots/8353916-Group-Meetings-Discuss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imeshighereducation.com/student/news/depth-knowledge-most-important-quality-university-teacher-survey-finds"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behance.net/gallery/38774987/Canva-Templates/modules/240161529"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nujmagazine.blogspot.com/2015_07_01_archive.html" TargetMode="Externa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vecteezy.com/vector-art/2909418-businessman-get-feedback-from-other-people-cartoon-character-thin-line-style-vector"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0970570"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1">
            <a:extLst>
              <a:ext uri="{FF2B5EF4-FFF2-40B4-BE49-F238E27FC236}">
                <a16:creationId xmlns:a16="http://schemas.microsoft.com/office/drawing/2014/main" id="{2275FB43-727B-47EC-8292-943016BA9101}"/>
              </a:ext>
            </a:extLst>
          </p:cNvPr>
          <p:cNvPicPr>
            <a:picLocks noChangeAspect="1"/>
          </p:cNvPicPr>
          <p:nvPr/>
        </p:nvPicPr>
        <p:blipFill>
          <a:blip r:embed="rId3"/>
          <a:stretch>
            <a:fillRect/>
          </a:stretch>
        </p:blipFill>
        <p:spPr>
          <a:xfrm>
            <a:off x="508144" y="2554693"/>
            <a:ext cx="10918904" cy="3679852"/>
          </a:xfrm>
          <a:prstGeom prst="rect">
            <a:avLst/>
          </a:prstGeom>
        </p:spPr>
      </p:pic>
    </p:spTree>
    <p:extLst>
      <p:ext uri="{BB962C8B-B14F-4D97-AF65-F5344CB8AC3E}">
        <p14:creationId xmlns:p14="http://schemas.microsoft.com/office/powerpoint/2010/main" val="152922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0970570"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graphicFrame>
        <p:nvGraphicFramePr>
          <p:cNvPr id="2" name="Table 1">
            <a:extLst>
              <a:ext uri="{FF2B5EF4-FFF2-40B4-BE49-F238E27FC236}">
                <a16:creationId xmlns:a16="http://schemas.microsoft.com/office/drawing/2014/main" id="{14252D60-D299-66BF-742E-7631F9AC9D26}"/>
              </a:ext>
            </a:extLst>
          </p:cNvPr>
          <p:cNvGraphicFramePr>
            <a:graphicFrameLocks noGrp="1"/>
          </p:cNvGraphicFramePr>
          <p:nvPr>
            <p:extLst>
              <p:ext uri="{D42A27DB-BD31-4B8C-83A1-F6EECF244321}">
                <p14:modId xmlns:p14="http://schemas.microsoft.com/office/powerpoint/2010/main" val="246862262"/>
              </p:ext>
            </p:extLst>
          </p:nvPr>
        </p:nvGraphicFramePr>
        <p:xfrm>
          <a:off x="609543" y="2198747"/>
          <a:ext cx="11240588" cy="4283455"/>
        </p:xfrm>
        <a:graphic>
          <a:graphicData uri="http://schemas.openxmlformats.org/drawingml/2006/table">
            <a:tbl>
              <a:tblPr firstRow="1" bandRow="1">
                <a:tableStyleId>{C4B1156A-380E-4F78-BDF5-A606A8083BF9}</a:tableStyleId>
              </a:tblPr>
              <a:tblGrid>
                <a:gridCol w="7286425">
                  <a:extLst>
                    <a:ext uri="{9D8B030D-6E8A-4147-A177-3AD203B41FA5}">
                      <a16:colId xmlns:a16="http://schemas.microsoft.com/office/drawing/2014/main" val="525851008"/>
                    </a:ext>
                  </a:extLst>
                </a:gridCol>
                <a:gridCol w="1361649">
                  <a:extLst>
                    <a:ext uri="{9D8B030D-6E8A-4147-A177-3AD203B41FA5}">
                      <a16:colId xmlns:a16="http://schemas.microsoft.com/office/drawing/2014/main" val="4224381310"/>
                    </a:ext>
                  </a:extLst>
                </a:gridCol>
                <a:gridCol w="1296257">
                  <a:extLst>
                    <a:ext uri="{9D8B030D-6E8A-4147-A177-3AD203B41FA5}">
                      <a16:colId xmlns:a16="http://schemas.microsoft.com/office/drawing/2014/main" val="3412865839"/>
                    </a:ext>
                  </a:extLst>
                </a:gridCol>
                <a:gridCol w="1296257">
                  <a:extLst>
                    <a:ext uri="{9D8B030D-6E8A-4147-A177-3AD203B41FA5}">
                      <a16:colId xmlns:a16="http://schemas.microsoft.com/office/drawing/2014/main" val="3376892471"/>
                    </a:ext>
                  </a:extLst>
                </a:gridCol>
              </a:tblGrid>
              <a:tr h="624276">
                <a:tc>
                  <a:txBody>
                    <a:bodyPr/>
                    <a:lstStyle/>
                    <a:p>
                      <a:endParaRPr lang="en-US" sz="2500" dirty="0">
                        <a:latin typeface="+mn-lt"/>
                      </a:endParaRPr>
                    </a:p>
                  </a:txBody>
                  <a:tcPr/>
                </a:tc>
                <a:tc>
                  <a:txBody>
                    <a:bodyPr/>
                    <a:lstStyle/>
                    <a:p>
                      <a:pPr algn="ctr"/>
                      <a:r>
                        <a:rPr lang="en-US" sz="2500" dirty="0">
                          <a:solidFill>
                            <a:srgbClr val="0070C0"/>
                          </a:solidFill>
                          <a:latin typeface="+mn-lt"/>
                        </a:rPr>
                        <a:t>A</a:t>
                      </a:r>
                    </a:p>
                  </a:txBody>
                  <a:tcPr anchor="ctr"/>
                </a:tc>
                <a:tc>
                  <a:txBody>
                    <a:bodyPr/>
                    <a:lstStyle/>
                    <a:p>
                      <a:pPr algn="ctr"/>
                      <a:r>
                        <a:rPr lang="en-US" sz="2500" dirty="0">
                          <a:solidFill>
                            <a:srgbClr val="0070C0"/>
                          </a:solidFill>
                          <a:latin typeface="+mn-lt"/>
                        </a:rPr>
                        <a:t>B</a:t>
                      </a:r>
                    </a:p>
                  </a:txBody>
                  <a:tcPr anchor="ctr"/>
                </a:tc>
                <a:tc>
                  <a:txBody>
                    <a:bodyPr/>
                    <a:lstStyle/>
                    <a:p>
                      <a:pPr algn="ctr"/>
                      <a:r>
                        <a:rPr lang="en-US" sz="2500" dirty="0">
                          <a:solidFill>
                            <a:srgbClr val="0070C0"/>
                          </a:solidFill>
                          <a:latin typeface="+mn-lt"/>
                        </a:rPr>
                        <a:t>C</a:t>
                      </a:r>
                    </a:p>
                  </a:txBody>
                  <a:tcPr anchor="ctr"/>
                </a:tc>
                <a:extLst>
                  <a:ext uri="{0D108BD9-81ED-4DB2-BD59-A6C34878D82A}">
                    <a16:rowId xmlns:a16="http://schemas.microsoft.com/office/drawing/2014/main" val="628320036"/>
                  </a:ext>
                </a:extLst>
              </a:tr>
              <a:tr h="753694">
                <a:tc>
                  <a:txBody>
                    <a:bodyPr/>
                    <a:lstStyle/>
                    <a:p>
                      <a:r>
                        <a:rPr lang="en-US" sz="2500" b="1" dirty="0">
                          <a:solidFill>
                            <a:srgbClr val="F16649"/>
                          </a:solidFill>
                          <a:latin typeface="+mn-lt"/>
                        </a:rPr>
                        <a:t>1. </a:t>
                      </a:r>
                      <a:r>
                        <a:rPr lang="en-US" sz="2500" b="1" dirty="0">
                          <a:latin typeface="+mn-lt"/>
                        </a:rPr>
                        <a:t>Teens will </a:t>
                      </a:r>
                      <a:r>
                        <a:rPr lang="en-US" sz="2500" b="1" dirty="0" err="1">
                          <a:latin typeface="+mn-lt"/>
                        </a:rPr>
                        <a:t>practise</a:t>
                      </a:r>
                      <a:r>
                        <a:rPr lang="en-US" sz="2500" b="1" dirty="0">
                          <a:latin typeface="+mn-lt"/>
                        </a:rPr>
                        <a:t> doing things, using the new skills.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3209598346"/>
                  </a:ext>
                </a:extLst>
              </a:tr>
              <a:tr h="705372">
                <a:tc>
                  <a:txBody>
                    <a:bodyPr/>
                    <a:lstStyle/>
                    <a:p>
                      <a:r>
                        <a:rPr lang="en-US" sz="2500" b="1" dirty="0">
                          <a:solidFill>
                            <a:srgbClr val="F16649"/>
                          </a:solidFill>
                          <a:latin typeface="+mn-lt"/>
                        </a:rPr>
                        <a:t>2. </a:t>
                      </a:r>
                      <a:r>
                        <a:rPr lang="en-US" sz="2500" b="1" dirty="0">
                          <a:latin typeface="+mn-lt"/>
                        </a:rPr>
                        <a:t>Teens can work with professional people.</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529143400"/>
                  </a:ext>
                </a:extLst>
              </a:tr>
              <a:tr h="622651">
                <a:tc>
                  <a:txBody>
                    <a:bodyPr/>
                    <a:lstStyle/>
                    <a:p>
                      <a:r>
                        <a:rPr lang="en-US" sz="2500" b="1" dirty="0">
                          <a:solidFill>
                            <a:srgbClr val="F16649"/>
                          </a:solidFill>
                          <a:latin typeface="+mn-lt"/>
                        </a:rPr>
                        <a:t>3. </a:t>
                      </a:r>
                      <a:r>
                        <a:rPr lang="en-US" sz="2500" b="1" dirty="0">
                          <a:latin typeface="+mn-lt"/>
                        </a:rPr>
                        <a:t>It deals with teens’ daily problems.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78460346"/>
                  </a:ext>
                </a:extLst>
              </a:tr>
              <a:tr h="624276">
                <a:tc>
                  <a:txBody>
                    <a:bodyPr/>
                    <a:lstStyle/>
                    <a:p>
                      <a:r>
                        <a:rPr lang="en-US" sz="2500" b="1" dirty="0">
                          <a:solidFill>
                            <a:srgbClr val="F16649"/>
                          </a:solidFill>
                          <a:latin typeface="+mn-lt"/>
                        </a:rPr>
                        <a:t>4. </a:t>
                      </a:r>
                      <a:r>
                        <a:rPr lang="en-US" sz="2500" b="1" dirty="0">
                          <a:latin typeface="+mn-lt"/>
                        </a:rPr>
                        <a:t>Teens can improve their skills based on the feedback from professionals.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553511459"/>
                  </a:ext>
                </a:extLst>
              </a:tr>
              <a:tr h="624276">
                <a:tc>
                  <a:txBody>
                    <a:bodyPr/>
                    <a:lstStyle/>
                    <a:p>
                      <a:r>
                        <a:rPr lang="en-US" sz="2500" b="1" dirty="0">
                          <a:solidFill>
                            <a:srgbClr val="F16649"/>
                          </a:solidFill>
                          <a:latin typeface="+mn-lt"/>
                        </a:rPr>
                        <a:t>5. </a:t>
                      </a:r>
                      <a:r>
                        <a:rPr lang="en-US" sz="2500" b="1" dirty="0">
                          <a:latin typeface="+mn-lt"/>
                        </a:rPr>
                        <a:t>Teens will present their product.</a:t>
                      </a:r>
                    </a:p>
                  </a:txBody>
                  <a:tcPr/>
                </a:tc>
                <a:tc>
                  <a:txBody>
                    <a:bodyPr/>
                    <a:lstStyle/>
                    <a:p>
                      <a:pPr algn="ctr"/>
                      <a:endParaRPr lang="en-US" sz="250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070329887"/>
                  </a:ext>
                </a:extLst>
              </a:tr>
            </a:tbl>
          </a:graphicData>
        </a:graphic>
      </p:graphicFrame>
      <p:pic>
        <p:nvPicPr>
          <p:cNvPr id="5" name="Picture 4" descr="A green check mark on a black background&#10;&#10;Description automatically generated">
            <a:extLst>
              <a:ext uri="{FF2B5EF4-FFF2-40B4-BE49-F238E27FC236}">
                <a16:creationId xmlns:a16="http://schemas.microsoft.com/office/drawing/2014/main" id="{BE3670AD-A26D-8117-0A72-B0138CD67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5844359"/>
            <a:ext cx="755440" cy="741276"/>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0A339CD6-840B-17A7-5C91-E922D6FE9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737" y="5094148"/>
            <a:ext cx="755440" cy="741276"/>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D3822991-49EB-55BE-437D-36C2405DC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633" y="4333978"/>
            <a:ext cx="755440" cy="741276"/>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A7404DA2-BFBA-2343-FF60-1D784A566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8420" y="3666535"/>
            <a:ext cx="755440" cy="741276"/>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7CF15682-B4B7-300D-065E-7EA44F9DD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6871" y="3711210"/>
            <a:ext cx="755440" cy="741276"/>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C2236577-828E-9EEF-3198-9D4D9B74C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3608712"/>
            <a:ext cx="755440" cy="741276"/>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FDCDBC04-77A1-71BF-A1E2-38F2A2D22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7017" y="2867436"/>
            <a:ext cx="755440" cy="741276"/>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0BBCBC92-B547-19FB-DAC5-3CBD21D59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2847" y="2895888"/>
            <a:ext cx="755440" cy="741276"/>
          </a:xfrm>
          <a:prstGeom prst="rect">
            <a:avLst/>
          </a:prstGeom>
        </p:spPr>
      </p:pic>
    </p:spTree>
    <p:extLst>
      <p:ext uri="{BB962C8B-B14F-4D97-AF65-F5344CB8AC3E}">
        <p14:creationId xmlns:p14="http://schemas.microsoft.com/office/powerpoint/2010/main" val="12605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11065820" cy="1815882"/>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Work in groups. Discuss with your partners to decide what kind of</a:t>
            </a:r>
          </a:p>
          <a:p>
            <a:r>
              <a:rPr lang="en-US" sz="2800" b="1" dirty="0">
                <a:effectLst>
                  <a:glow rad="88900">
                    <a:schemeClr val="bg1"/>
                  </a:glow>
                </a:effectLst>
                <a:cs typeface="Arial" panose="020B0604020202020204" pitchFamily="34" charset="0"/>
              </a:rPr>
              <a:t>workshop you would like to have at your school. Use the following questions as cues. Take notes of your answers and report them to the class.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 Box 4">
            <a:extLst>
              <a:ext uri="{FF2B5EF4-FFF2-40B4-BE49-F238E27FC236}">
                <a16:creationId xmlns:a16="http://schemas.microsoft.com/office/drawing/2014/main" id="{D2EACFD3-FB29-2D3E-2EE3-B1F5F4802BA6}"/>
              </a:ext>
            </a:extLst>
          </p:cNvPr>
          <p:cNvSpPr txBox="1"/>
          <p:nvPr/>
        </p:nvSpPr>
        <p:spPr>
          <a:xfrm>
            <a:off x="487067" y="3049598"/>
            <a:ext cx="7058251" cy="2862322"/>
          </a:xfrm>
          <a:prstGeom prst="rect">
            <a:avLst/>
          </a:prstGeom>
          <a:noFill/>
        </p:spPr>
        <p:txBody>
          <a:bodyPr wrap="square" rtlCol="0" anchor="t">
            <a:spAutoFit/>
          </a:bodyPr>
          <a:lstStyle/>
          <a:p>
            <a:pPr algn="just"/>
            <a:r>
              <a:rPr lang="en-US" sz="3000" b="1" dirty="0">
                <a:solidFill>
                  <a:srgbClr val="F16649"/>
                </a:solidFill>
              </a:rPr>
              <a:t>1. </a:t>
            </a:r>
            <a:r>
              <a:rPr lang="en-US" sz="3000" dirty="0"/>
              <a:t>What kind of workshop would you like to have at your school? Why?</a:t>
            </a:r>
          </a:p>
          <a:p>
            <a:pPr algn="just"/>
            <a:r>
              <a:rPr lang="en-US" sz="3000" b="1" dirty="0">
                <a:solidFill>
                  <a:srgbClr val="F16649"/>
                </a:solidFill>
              </a:rPr>
              <a:t>2. </a:t>
            </a:r>
            <a:r>
              <a:rPr lang="en-US" sz="3000" dirty="0"/>
              <a:t>What can students do at the workshop?</a:t>
            </a:r>
          </a:p>
          <a:p>
            <a:pPr algn="just"/>
            <a:r>
              <a:rPr lang="en-US" sz="3000" b="1" dirty="0">
                <a:solidFill>
                  <a:srgbClr val="F16649"/>
                </a:solidFill>
              </a:rPr>
              <a:t>3. </a:t>
            </a:r>
            <a:r>
              <a:rPr lang="en-US" sz="3000" dirty="0"/>
              <a:t>What can they learn from the workshop?</a:t>
            </a:r>
          </a:p>
          <a:p>
            <a:pPr algn="just"/>
            <a:r>
              <a:rPr lang="en-US" sz="3000" b="1" dirty="0">
                <a:solidFill>
                  <a:srgbClr val="F16649"/>
                </a:solidFill>
              </a:rPr>
              <a:t>4.</a:t>
            </a:r>
            <a:r>
              <a:rPr lang="en-US" sz="3000" dirty="0">
                <a:solidFill>
                  <a:srgbClr val="F16649"/>
                </a:solidFill>
              </a:rPr>
              <a:t> </a:t>
            </a:r>
            <a:r>
              <a:rPr lang="en-US" sz="3000" dirty="0"/>
              <a:t>Who do you think should be invited to lead the workshop?</a:t>
            </a:r>
          </a:p>
        </p:txBody>
      </p:sp>
      <p:pic>
        <p:nvPicPr>
          <p:cNvPr id="21" name="Picture 20" descr="A group of people sitting at a table with speech bubbles&#10;&#10;Description automatically generated">
            <a:extLst>
              <a:ext uri="{FF2B5EF4-FFF2-40B4-BE49-F238E27FC236}">
                <a16:creationId xmlns:a16="http://schemas.microsoft.com/office/drawing/2014/main" id="{9BC22C0E-9ED6-B141-094C-369D92D2A1B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1354" y="3824497"/>
            <a:ext cx="3803579" cy="2852684"/>
          </a:xfrm>
          <a:prstGeom prst="rect">
            <a:avLst/>
          </a:prstGeom>
        </p:spPr>
      </p:pic>
    </p:spTree>
    <p:extLst>
      <p:ext uri="{BB962C8B-B14F-4D97-AF65-F5344CB8AC3E}">
        <p14:creationId xmlns:p14="http://schemas.microsoft.com/office/powerpoint/2010/main" val="104044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C74314-622E-4957-94A4-E490CBBF8DDD}"/>
              </a:ext>
            </a:extLst>
          </p:cNvPr>
          <p:cNvGrpSpPr/>
          <p:nvPr/>
        </p:nvGrpSpPr>
        <p:grpSpPr>
          <a:xfrm>
            <a:off x="-1172" y="-7620"/>
            <a:ext cx="12192000" cy="1083309"/>
            <a:chOff x="7620" y="-7620"/>
            <a:chExt cx="12192000" cy="1083309"/>
          </a:xfrm>
        </p:grpSpPr>
        <p:sp>
          <p:nvSpPr>
            <p:cNvPr id="6" name="Round Single Corner Rectangle 17">
              <a:extLst>
                <a:ext uri="{FF2B5EF4-FFF2-40B4-BE49-F238E27FC236}">
                  <a16:creationId xmlns:a16="http://schemas.microsoft.com/office/drawing/2014/main" id="{358C5BB1-70D9-4DE5-9CDC-23DF955DBEC1}"/>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18">
              <a:extLst>
                <a:ext uri="{FF2B5EF4-FFF2-40B4-BE49-F238E27FC236}">
                  <a16:creationId xmlns:a16="http://schemas.microsoft.com/office/drawing/2014/main" id="{00E84D39-0712-463D-A976-62793AC79FE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19">
              <a:extLst>
                <a:ext uri="{FF2B5EF4-FFF2-40B4-BE49-F238E27FC236}">
                  <a16:creationId xmlns:a16="http://schemas.microsoft.com/office/drawing/2014/main" id="{9BBD6FCF-B4EF-439A-AF89-D550BD6892FC}"/>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7A5979A8-5CE0-4886-AE9A-C2C7659095E5}"/>
              </a:ext>
            </a:extLst>
          </p:cNvPr>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10" name="TextBox 9">
            <a:extLst>
              <a:ext uri="{FF2B5EF4-FFF2-40B4-BE49-F238E27FC236}">
                <a16:creationId xmlns:a16="http://schemas.microsoft.com/office/drawing/2014/main" id="{28984793-EA33-4033-B729-8B4C474B11F3}"/>
              </a:ext>
            </a:extLst>
          </p:cNvPr>
          <p:cNvSpPr txBox="1"/>
          <p:nvPr/>
        </p:nvSpPr>
        <p:spPr>
          <a:xfrm>
            <a:off x="207343" y="1268495"/>
            <a:ext cx="856686" cy="707886"/>
          </a:xfrm>
          <a:prstGeom prst="rect">
            <a:avLst/>
          </a:prstGeom>
          <a:solidFill>
            <a:srgbClr val="77ADC0"/>
          </a:solid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a:extLst>
              <a:ext uri="{FF2B5EF4-FFF2-40B4-BE49-F238E27FC236}">
                <a16:creationId xmlns:a16="http://schemas.microsoft.com/office/drawing/2014/main" id="{44F0E677-EA76-4EE1-A7B1-B990108AC511}"/>
              </a:ext>
            </a:extLst>
          </p:cNvPr>
          <p:cNvSpPr txBox="1"/>
          <p:nvPr/>
        </p:nvSpPr>
        <p:spPr>
          <a:xfrm>
            <a:off x="1446415" y="1429789"/>
            <a:ext cx="10058400" cy="5016758"/>
          </a:xfrm>
          <a:prstGeom prst="rect">
            <a:avLst/>
          </a:prstGeom>
          <a:solidFill>
            <a:srgbClr val="FBC864"/>
          </a:solidFill>
        </p:spPr>
        <p:txBody>
          <a:bodyPr wrap="square" rtlCol="0">
            <a:spAutoFit/>
          </a:bodyPr>
          <a:lstStyle/>
          <a:p>
            <a:r>
              <a:rPr lang="en-US" sz="3200" b="1" i="1" dirty="0"/>
              <a:t>Suggested answer: </a:t>
            </a:r>
          </a:p>
          <a:p>
            <a:r>
              <a:rPr lang="en-US" sz="3200" dirty="0"/>
              <a:t> We would like to have a DIY workshop at our school because we want to know how to make new things from used items such as plastic bottles or old clothes. At the workshop, we can </a:t>
            </a:r>
            <a:r>
              <a:rPr lang="en-US" sz="3200" dirty="0" err="1"/>
              <a:t>practise</a:t>
            </a:r>
            <a:r>
              <a:rPr lang="en-US" sz="3200" dirty="0"/>
              <a:t> making useful things from these items. By doing this, we can learn about the green lifestyle and ways to save our environment. We think we should invite </a:t>
            </a:r>
            <a:r>
              <a:rPr lang="en-US" sz="3200" dirty="0" err="1"/>
              <a:t>Ms</a:t>
            </a:r>
            <a:r>
              <a:rPr lang="en-US" sz="3200" dirty="0"/>
              <a:t> Mai Huong, our form teacher, to lead the workshop because she knows many creative ways to reuse old things.</a:t>
            </a:r>
          </a:p>
        </p:txBody>
      </p:sp>
    </p:spTree>
    <p:extLst>
      <p:ext uri="{BB962C8B-B14F-4D97-AF65-F5344CB8AC3E}">
        <p14:creationId xmlns:p14="http://schemas.microsoft.com/office/powerpoint/2010/main" val="3808698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to Demi, a student from the Netherlands, talking about her life in the city and in the countryside. Fill in each blank with no more than TWO words.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21" name="Content Placeholder 2"/>
          <p:cNvSpPr>
            <a:spLocks noGrp="1"/>
          </p:cNvSpPr>
          <p:nvPr>
            <p:ph idx="1"/>
          </p:nvPr>
        </p:nvSpPr>
        <p:spPr>
          <a:xfrm>
            <a:off x="630887" y="2290250"/>
            <a:ext cx="11306057" cy="5451374"/>
          </a:xfrm>
        </p:spPr>
        <p:txBody>
          <a:bodyPr>
            <a:noAutofit/>
          </a:bodyPr>
          <a:lstStyle/>
          <a:p>
            <a:pPr marL="0" indent="0">
              <a:lnSpc>
                <a:spcPct val="100000"/>
              </a:lnSpc>
              <a:buNone/>
            </a:pPr>
            <a:r>
              <a:rPr lang="en-US" sz="3000" dirty="0">
                <a:solidFill>
                  <a:srgbClr val="F16649"/>
                </a:solidFill>
              </a:rPr>
              <a:t>1. </a:t>
            </a:r>
            <a:r>
              <a:rPr lang="en-US" sz="3000" dirty="0"/>
              <a:t>Demi used to live in London for ________________ with her parents.</a:t>
            </a:r>
          </a:p>
          <a:p>
            <a:pPr marL="0" indent="0">
              <a:lnSpc>
                <a:spcPct val="100000"/>
              </a:lnSpc>
              <a:buNone/>
            </a:pPr>
            <a:r>
              <a:rPr lang="en-US" sz="3000" dirty="0">
                <a:solidFill>
                  <a:srgbClr val="F16649"/>
                </a:solidFill>
              </a:rPr>
              <a:t>2. </a:t>
            </a:r>
            <a:r>
              <a:rPr lang="en-US" sz="3000" dirty="0"/>
              <a:t>At weekends, they usually visited attractions and ________________.</a:t>
            </a:r>
          </a:p>
          <a:p>
            <a:pPr marL="0" indent="0">
              <a:lnSpc>
                <a:spcPct val="100000"/>
              </a:lnSpc>
              <a:buNone/>
            </a:pPr>
            <a:r>
              <a:rPr lang="en-US" sz="3000" dirty="0">
                <a:solidFill>
                  <a:srgbClr val="F16649"/>
                </a:solidFill>
              </a:rPr>
              <a:t>3. </a:t>
            </a:r>
            <a:r>
              <a:rPr lang="en-US" sz="3000" dirty="0"/>
              <a:t>Now Demi lives in one of the ______________________ villages in the world.</a:t>
            </a:r>
          </a:p>
          <a:p>
            <a:pPr marL="0" indent="0">
              <a:lnSpc>
                <a:spcPct val="100000"/>
              </a:lnSpc>
              <a:buNone/>
            </a:pPr>
            <a:r>
              <a:rPr lang="en-US" sz="3000" dirty="0">
                <a:solidFill>
                  <a:srgbClr val="F16649"/>
                </a:solidFill>
              </a:rPr>
              <a:t>4. </a:t>
            </a:r>
            <a:r>
              <a:rPr lang="en-US" sz="3000" dirty="0"/>
              <a:t>In the village, people only _______________, walk, or cycle.</a:t>
            </a:r>
          </a:p>
          <a:p>
            <a:pPr marL="0" indent="0">
              <a:lnSpc>
                <a:spcPct val="100000"/>
              </a:lnSpc>
              <a:buNone/>
            </a:pPr>
            <a:r>
              <a:rPr lang="en-US" sz="3000" dirty="0">
                <a:solidFill>
                  <a:srgbClr val="F16649"/>
                </a:solidFill>
              </a:rPr>
              <a:t>5. </a:t>
            </a:r>
            <a:r>
              <a:rPr lang="en-US" sz="3000" dirty="0"/>
              <a:t>Her </a:t>
            </a:r>
            <a:r>
              <a:rPr lang="en-US" sz="3000" dirty="0" err="1"/>
              <a:t>favourite</a:t>
            </a:r>
            <a:r>
              <a:rPr lang="en-US" sz="3000" dirty="0"/>
              <a:t> place of interest is the ________________.</a:t>
            </a:r>
          </a:p>
        </p:txBody>
      </p:sp>
      <p:sp>
        <p:nvSpPr>
          <p:cNvPr id="18" name="TextBox 17"/>
          <p:cNvSpPr txBox="1"/>
          <p:nvPr/>
        </p:nvSpPr>
        <p:spPr>
          <a:xfrm>
            <a:off x="8944630" y="2849667"/>
            <a:ext cx="2455845" cy="584775"/>
          </a:xfrm>
          <a:prstGeom prst="rect">
            <a:avLst/>
          </a:prstGeom>
          <a:noFill/>
        </p:spPr>
        <p:txBody>
          <a:bodyPr wrap="square" rtlCol="0">
            <a:spAutoFit/>
          </a:bodyPr>
          <a:lstStyle/>
          <a:p>
            <a:r>
              <a:rPr lang="en-US" sz="3200" b="1" dirty="0">
                <a:solidFill>
                  <a:srgbClr val="7030A0"/>
                </a:solidFill>
              </a:rPr>
              <a:t>famous parks</a:t>
            </a:r>
          </a:p>
        </p:txBody>
      </p:sp>
      <p:sp>
        <p:nvSpPr>
          <p:cNvPr id="2" name="TextBox 1">
            <a:extLst>
              <a:ext uri="{FF2B5EF4-FFF2-40B4-BE49-F238E27FC236}">
                <a16:creationId xmlns:a16="http://schemas.microsoft.com/office/drawing/2014/main" id="{79D54BCF-E844-B269-E9D8-4DC445C1CA30}"/>
              </a:ext>
            </a:extLst>
          </p:cNvPr>
          <p:cNvSpPr txBox="1"/>
          <p:nvPr/>
        </p:nvSpPr>
        <p:spPr>
          <a:xfrm>
            <a:off x="6187668" y="2264892"/>
            <a:ext cx="2455845" cy="584775"/>
          </a:xfrm>
          <a:prstGeom prst="rect">
            <a:avLst/>
          </a:prstGeom>
          <a:noFill/>
        </p:spPr>
        <p:txBody>
          <a:bodyPr wrap="square" rtlCol="0">
            <a:spAutoFit/>
          </a:bodyPr>
          <a:lstStyle/>
          <a:p>
            <a:r>
              <a:rPr lang="en-US" sz="3200" b="1" dirty="0">
                <a:solidFill>
                  <a:srgbClr val="7030A0"/>
                </a:solidFill>
              </a:rPr>
              <a:t>three years</a:t>
            </a:r>
          </a:p>
        </p:txBody>
      </p:sp>
      <p:sp>
        <p:nvSpPr>
          <p:cNvPr id="4" name="TextBox 3">
            <a:extLst>
              <a:ext uri="{FF2B5EF4-FFF2-40B4-BE49-F238E27FC236}">
                <a16:creationId xmlns:a16="http://schemas.microsoft.com/office/drawing/2014/main" id="{39EB795C-3D2D-BE8E-C470-18D8CA41C972}"/>
              </a:ext>
            </a:extLst>
          </p:cNvPr>
          <p:cNvSpPr txBox="1"/>
          <p:nvPr/>
        </p:nvSpPr>
        <p:spPr>
          <a:xfrm>
            <a:off x="6946721" y="5081122"/>
            <a:ext cx="3677614" cy="584775"/>
          </a:xfrm>
          <a:prstGeom prst="rect">
            <a:avLst/>
          </a:prstGeom>
          <a:noFill/>
        </p:spPr>
        <p:txBody>
          <a:bodyPr wrap="square" rtlCol="0">
            <a:spAutoFit/>
          </a:bodyPr>
          <a:lstStyle/>
          <a:p>
            <a:r>
              <a:rPr lang="en-US" sz="3200" b="1" dirty="0">
                <a:solidFill>
                  <a:srgbClr val="7030A0"/>
                </a:solidFill>
              </a:rPr>
              <a:t>museum </a:t>
            </a:r>
          </a:p>
        </p:txBody>
      </p:sp>
      <p:sp>
        <p:nvSpPr>
          <p:cNvPr id="3" name="TextBox 2">
            <a:extLst>
              <a:ext uri="{FF2B5EF4-FFF2-40B4-BE49-F238E27FC236}">
                <a16:creationId xmlns:a16="http://schemas.microsoft.com/office/drawing/2014/main" id="{D9763352-6B08-224E-4DB6-92C259FCBD15}"/>
              </a:ext>
            </a:extLst>
          </p:cNvPr>
          <p:cNvSpPr txBox="1"/>
          <p:nvPr/>
        </p:nvSpPr>
        <p:spPr>
          <a:xfrm>
            <a:off x="5427654" y="4470989"/>
            <a:ext cx="3677614" cy="584775"/>
          </a:xfrm>
          <a:prstGeom prst="rect">
            <a:avLst/>
          </a:prstGeom>
          <a:noFill/>
        </p:spPr>
        <p:txBody>
          <a:bodyPr wrap="square" rtlCol="0">
            <a:spAutoFit/>
          </a:bodyPr>
          <a:lstStyle/>
          <a:p>
            <a:r>
              <a:rPr lang="en-US" sz="3200" b="1" dirty="0">
                <a:solidFill>
                  <a:srgbClr val="7030A0"/>
                </a:solidFill>
              </a:rPr>
              <a:t>sail round </a:t>
            </a:r>
          </a:p>
        </p:txBody>
      </p:sp>
      <p:sp>
        <p:nvSpPr>
          <p:cNvPr id="7" name="TextBox 6">
            <a:extLst>
              <a:ext uri="{FF2B5EF4-FFF2-40B4-BE49-F238E27FC236}">
                <a16:creationId xmlns:a16="http://schemas.microsoft.com/office/drawing/2014/main" id="{4F60AE31-4D1A-D8A9-23C7-F009B20A6FCF}"/>
              </a:ext>
            </a:extLst>
          </p:cNvPr>
          <p:cNvSpPr txBox="1"/>
          <p:nvPr/>
        </p:nvSpPr>
        <p:spPr>
          <a:xfrm>
            <a:off x="6094827" y="3423142"/>
            <a:ext cx="3677614" cy="584775"/>
          </a:xfrm>
          <a:prstGeom prst="rect">
            <a:avLst/>
          </a:prstGeom>
          <a:noFill/>
        </p:spPr>
        <p:txBody>
          <a:bodyPr wrap="square" rtlCol="0">
            <a:spAutoFit/>
          </a:bodyPr>
          <a:lstStyle/>
          <a:p>
            <a:r>
              <a:rPr lang="en-US" sz="3200" b="1" dirty="0">
                <a:solidFill>
                  <a:srgbClr val="7030A0"/>
                </a:solidFill>
              </a:rPr>
              <a:t>most beautiful</a:t>
            </a:r>
          </a:p>
        </p:txBody>
      </p:sp>
      <p:pic>
        <p:nvPicPr>
          <p:cNvPr id="8" name="020 (1)">
            <a:hlinkClick r:id="" action="ppaction://media"/>
            <a:extLst>
              <a:ext uri="{FF2B5EF4-FFF2-40B4-BE49-F238E27FC236}">
                <a16:creationId xmlns:a16="http://schemas.microsoft.com/office/drawing/2014/main" id="{567BCAF5-93CD-B6A3-6755-56506037A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7231" y="194965"/>
            <a:ext cx="782532" cy="782532"/>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39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bldLst>
      <p:bldP spid="18" grpId="0"/>
      <p:bldP spid="2" grpId="0"/>
      <p:bldP spid="4"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a:t>
            </a:r>
          </a:p>
          <a:p>
            <a:r>
              <a:rPr lang="en-US" sz="2400" b="1" dirty="0">
                <a:effectLst>
                  <a:glow rad="88900">
                    <a:schemeClr val="bg1"/>
                  </a:glow>
                </a:effectLst>
                <a:cs typeface="Arial" panose="020B0604020202020204" pitchFamily="34" charset="0"/>
              </a:rPr>
              <a:t>proud of your community. You may use the following questions as cues.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1" name="Content Placeholder 2"/>
          <p:cNvSpPr>
            <a:spLocks noGrp="1"/>
          </p:cNvSpPr>
          <p:nvPr>
            <p:ph idx="1"/>
          </p:nvPr>
        </p:nvSpPr>
        <p:spPr>
          <a:xfrm>
            <a:off x="318464" y="2055976"/>
            <a:ext cx="4893616" cy="5451374"/>
          </a:xfrm>
        </p:spPr>
        <p:txBody>
          <a:bodyPr>
            <a:noAutofit/>
          </a:bodyPr>
          <a:lstStyle/>
          <a:p>
            <a:pPr marL="0" indent="0">
              <a:lnSpc>
                <a:spcPct val="100000"/>
              </a:lnSpc>
              <a:buNone/>
            </a:pPr>
            <a:r>
              <a:rPr lang="en-US" sz="3000" dirty="0">
                <a:solidFill>
                  <a:srgbClr val="F16649"/>
                </a:solidFill>
              </a:rPr>
              <a:t>1. </a:t>
            </a:r>
            <a:r>
              <a:rPr lang="en-US" sz="3000" dirty="0"/>
              <a:t>What are the three things that make you proud of your community?</a:t>
            </a:r>
          </a:p>
          <a:p>
            <a:pPr marL="0" indent="0">
              <a:lnSpc>
                <a:spcPct val="100000"/>
              </a:lnSpc>
              <a:buNone/>
            </a:pPr>
            <a:r>
              <a:rPr lang="en-US" sz="3000" dirty="0">
                <a:solidFill>
                  <a:srgbClr val="F16649"/>
                </a:solidFill>
              </a:rPr>
              <a:t>2. </a:t>
            </a:r>
            <a:r>
              <a:rPr lang="en-US" sz="3000" dirty="0"/>
              <a:t>Why does each of them make you feel proud?</a:t>
            </a:r>
          </a:p>
        </p:txBody>
      </p:sp>
      <p:pic>
        <p:nvPicPr>
          <p:cNvPr id="2" name="Picture 1">
            <a:extLst>
              <a:ext uri="{FF2B5EF4-FFF2-40B4-BE49-F238E27FC236}">
                <a16:creationId xmlns:a16="http://schemas.microsoft.com/office/drawing/2014/main" id="{FCD25865-C789-44A2-B135-07CF33D18269}"/>
              </a:ext>
            </a:extLst>
          </p:cNvPr>
          <p:cNvPicPr>
            <a:picLocks noChangeAspect="1"/>
          </p:cNvPicPr>
          <p:nvPr/>
        </p:nvPicPr>
        <p:blipFill>
          <a:blip r:embed="rId3"/>
          <a:stretch>
            <a:fillRect/>
          </a:stretch>
        </p:blipFill>
        <p:spPr>
          <a:xfrm>
            <a:off x="4987636" y="2610195"/>
            <a:ext cx="6516012" cy="2792577"/>
          </a:xfrm>
          <a:prstGeom prst="rect">
            <a:avLst/>
          </a:prstGeom>
        </p:spPr>
      </p:pic>
    </p:spTree>
    <p:extLst>
      <p:ext uri="{BB962C8B-B14F-4D97-AF65-F5344CB8AC3E}">
        <p14:creationId xmlns:p14="http://schemas.microsoft.com/office/powerpoint/2010/main" val="4001610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280237" y="1107622"/>
            <a:ext cx="1106041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a:t>
            </a:r>
          </a:p>
          <a:p>
            <a:r>
              <a:rPr lang="en-US" sz="2400" b="1" dirty="0">
                <a:effectLst>
                  <a:glow rad="88900">
                    <a:schemeClr val="bg1"/>
                  </a:glow>
                </a:effectLst>
                <a:cs typeface="Arial" panose="020B0604020202020204" pitchFamily="34" charset="0"/>
              </a:rPr>
              <a:t>proud of your community. You may use the following questions as cues.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1" name="Content Placeholder 2"/>
          <p:cNvSpPr>
            <a:spLocks noGrp="1"/>
          </p:cNvSpPr>
          <p:nvPr>
            <p:ph idx="1"/>
          </p:nvPr>
        </p:nvSpPr>
        <p:spPr>
          <a:xfrm>
            <a:off x="318464" y="2055976"/>
            <a:ext cx="11789814" cy="5451374"/>
          </a:xfrm>
        </p:spPr>
        <p:txBody>
          <a:bodyPr>
            <a:noAutofit/>
          </a:bodyPr>
          <a:lstStyle/>
          <a:p>
            <a:pPr marL="0" indent="0">
              <a:lnSpc>
                <a:spcPct val="100000"/>
              </a:lnSpc>
              <a:spcBef>
                <a:spcPts val="0"/>
              </a:spcBef>
              <a:buNone/>
            </a:pPr>
            <a:r>
              <a:rPr lang="en-US" sz="3000" b="1" i="1" dirty="0">
                <a:solidFill>
                  <a:srgbClr val="F16649"/>
                </a:solidFill>
                <a:effectLst/>
                <a:latin typeface="Söhne"/>
              </a:rPr>
              <a:t>Suggested answer: </a:t>
            </a:r>
          </a:p>
          <a:p>
            <a:pPr marL="0" indent="0">
              <a:lnSpc>
                <a:spcPct val="100000"/>
              </a:lnSpc>
              <a:spcBef>
                <a:spcPts val="0"/>
              </a:spcBef>
              <a:buNone/>
            </a:pPr>
            <a:r>
              <a:rPr lang="en-US" sz="3000" b="0" i="0" dirty="0">
                <a:effectLst/>
                <a:latin typeface="Söhne"/>
              </a:rPr>
              <a:t>I feel proud of three things in my community. Firstly, it is spacious. There are not many people living in my community, and the streets and roads are wide. Therefore, I do not feel confined here. Secondly, my community has enough facilities for its people. Near my house there are two small parks with sport facilities for people of all ages. Also, there are good schools, hospitals and supermarkets nearby. Thirdly, the people here are very friendly and helpful. </a:t>
            </a:r>
            <a:r>
              <a:rPr lang="en-US" sz="3000" b="0" i="0" dirty="0" err="1">
                <a:effectLst/>
                <a:latin typeface="Söhne"/>
              </a:rPr>
              <a:t>Neighbours</a:t>
            </a:r>
            <a:r>
              <a:rPr lang="en-US" sz="3000" b="0" i="0" dirty="0">
                <a:effectLst/>
                <a:latin typeface="Söhne"/>
              </a:rPr>
              <a:t> greet each other whenever they meet. They are also willing to help each other in difficult situations. In short, I am proud of and love living in my community. </a:t>
            </a:r>
          </a:p>
        </p:txBody>
      </p:sp>
    </p:spTree>
    <p:extLst>
      <p:ext uri="{BB962C8B-B14F-4D97-AF65-F5344CB8AC3E}">
        <p14:creationId xmlns:p14="http://schemas.microsoft.com/office/powerpoint/2010/main" val="197693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734303" y="1998857"/>
            <a:ext cx="11445622" cy="4992457"/>
          </a:xfrm>
          <a:prstGeom prst="rect">
            <a:avLst/>
          </a:prstGeom>
          <a:noFill/>
        </p:spPr>
        <p:txBody>
          <a:bodyPr wrap="square" rtlCol="0">
            <a:spAutoFit/>
          </a:bodyPr>
          <a:lstStyle/>
          <a:p>
            <a:pPr>
              <a:lnSpc>
                <a:spcPct val="150000"/>
              </a:lnSpc>
            </a:pPr>
            <a:r>
              <a:rPr lang="en-US" sz="3600" dirty="0"/>
              <a:t>What have we learnt in this lesson?</a:t>
            </a:r>
          </a:p>
          <a:p>
            <a:pPr marL="571500" indent="-571500">
              <a:lnSpc>
                <a:spcPct val="150000"/>
              </a:lnSpc>
              <a:buFont typeface="Wingdings" panose="05000000000000000000" pitchFamily="2" charset="2"/>
              <a:buChar char="ü"/>
            </a:pPr>
            <a:r>
              <a:rPr lang="en-US" sz="3600" dirty="0">
                <a:sym typeface="+mn-ea"/>
              </a:rPr>
              <a:t>Read for specific information;</a:t>
            </a:r>
            <a:endParaRPr lang="en-US" sz="3600" dirty="0"/>
          </a:p>
          <a:p>
            <a:pPr marL="571500" indent="-571500">
              <a:lnSpc>
                <a:spcPct val="150000"/>
              </a:lnSpc>
              <a:buFont typeface="Wingdings" panose="05000000000000000000" pitchFamily="2" charset="2"/>
              <a:buChar char="ü"/>
            </a:pPr>
            <a:r>
              <a:rPr lang="en-US" sz="3600" dirty="0">
                <a:sym typeface="+mn-ea"/>
              </a:rPr>
              <a:t>Ask and answer about kinds of workshops;</a:t>
            </a:r>
            <a:endParaRPr lang="en-US" sz="3600" dirty="0"/>
          </a:p>
          <a:p>
            <a:pPr marL="571500" indent="-571500">
              <a:lnSpc>
                <a:spcPct val="150000"/>
              </a:lnSpc>
              <a:buFont typeface="Wingdings" panose="05000000000000000000" pitchFamily="2" charset="2"/>
              <a:buChar char="ü"/>
            </a:pPr>
            <a:r>
              <a:rPr lang="en-US" sz="3600" dirty="0">
                <a:sym typeface="+mn-ea"/>
              </a:rPr>
              <a:t>Listen for specific information;</a:t>
            </a:r>
            <a:endParaRPr lang="en-US" sz="3600" dirty="0"/>
          </a:p>
          <a:p>
            <a:pPr marL="571500" indent="-571500">
              <a:lnSpc>
                <a:spcPct val="150000"/>
              </a:lnSpc>
              <a:buFont typeface="Wingdings" panose="05000000000000000000" pitchFamily="2" charset="2"/>
              <a:buChar char="ü"/>
            </a:pPr>
            <a:r>
              <a:rPr lang="en-US" sz="3600" dirty="0">
                <a:sym typeface="+mn-ea"/>
              </a:rPr>
              <a:t>Write a paragraph about three things that make them proud of their community.</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a:lnSpc>
                <a:spcPct val="150000"/>
              </a:lnSpc>
            </a:pPr>
            <a:r>
              <a:rPr lang="en-US" sz="3600" dirty="0"/>
              <a:t>Do the exercises in the </a:t>
            </a:r>
            <a:r>
              <a:rPr lang="en-US" sz="3600"/>
              <a:t>workbook.</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pPr algn="ctr"/>
            <a:r>
              <a:rPr lang="en-US" sz="2800" b="1" dirty="0">
                <a:solidFill>
                  <a:schemeClr val="bg1"/>
                </a:solidFill>
              </a:rPr>
              <a:t>LESSON 2: SKILLS</a:t>
            </a:r>
          </a:p>
        </p:txBody>
      </p:sp>
      <p:sp>
        <p:nvSpPr>
          <p:cNvPr id="40" name="TextBox 39"/>
          <p:cNvSpPr txBox="1"/>
          <p:nvPr/>
        </p:nvSpPr>
        <p:spPr>
          <a:xfrm>
            <a:off x="0" y="132929"/>
            <a:ext cx="2180785"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UNITS 1 – 2 – 3 </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pic>
        <p:nvPicPr>
          <p:cNvPr id="2" name="Hình ảnh 2">
            <a:extLst>
              <a:ext uri="{FF2B5EF4-FFF2-40B4-BE49-F238E27FC236}">
                <a16:creationId xmlns:a16="http://schemas.microsoft.com/office/drawing/2014/main" id="{853616C9-F2E3-D6C4-105D-F1C2DE1B6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9858" y="2729430"/>
            <a:ext cx="3789940" cy="3789940"/>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8421" y="5048418"/>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49465" y="1764724"/>
            <a:ext cx="2162852" cy="698689"/>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69161" y="2893114"/>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GB" b="1" dirty="0">
              <a:solidFill>
                <a:schemeClr val="tx1"/>
              </a:solidFill>
            </a:endParaRPr>
          </a:p>
        </p:txBody>
      </p:sp>
      <p:sp>
        <p:nvSpPr>
          <p:cNvPr id="19" name="Rounded Rectangle 18"/>
          <p:cNvSpPr/>
          <p:nvPr/>
        </p:nvSpPr>
        <p:spPr>
          <a:xfrm>
            <a:off x="2899315" y="4059267"/>
            <a:ext cx="20631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20" name="Rectangle 19"/>
          <p:cNvSpPr/>
          <p:nvPr/>
        </p:nvSpPr>
        <p:spPr>
          <a:xfrm>
            <a:off x="5513633" y="956219"/>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Board Race</a:t>
            </a:r>
          </a:p>
        </p:txBody>
      </p:sp>
      <p:sp>
        <p:nvSpPr>
          <p:cNvPr id="21" name="Rectangle 20"/>
          <p:cNvSpPr/>
          <p:nvPr/>
        </p:nvSpPr>
        <p:spPr>
          <a:xfrm>
            <a:off x="5513633" y="1670560"/>
            <a:ext cx="5758577" cy="85625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Read parts of the notices about different workshops for teens. Tick the appropriate box(es) to show which workshop has the following features.</a:t>
            </a:r>
          </a:p>
        </p:txBody>
      </p:sp>
      <p:sp>
        <p:nvSpPr>
          <p:cNvPr id="22" name="Rectangle 21"/>
          <p:cNvSpPr/>
          <p:nvPr/>
        </p:nvSpPr>
        <p:spPr>
          <a:xfrm>
            <a:off x="5550945" y="2634376"/>
            <a:ext cx="5755112" cy="136949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Task 2: Work in groups. Discuss with your partners to decide what kind of workshop you would like to have at your school. Use the following questions as cues. Take notes of your answers and report them to the class.</a:t>
            </a:r>
            <a:endParaRPr lang="en-US" dirty="0">
              <a:solidFill>
                <a:schemeClr val="tx1"/>
              </a:solidFill>
              <a:latin typeface="Calibri" panose="020F0502020204030204" pitchFamily="34" charset="0"/>
              <a:cs typeface="Calibri" panose="020F0502020204030204" pitchFamily="34" charset="0"/>
            </a:endParaRPr>
          </a:p>
        </p:txBody>
      </p:sp>
      <p:sp>
        <p:nvSpPr>
          <p:cNvPr id="23" name="Rectangle 22"/>
          <p:cNvSpPr/>
          <p:nvPr/>
        </p:nvSpPr>
        <p:spPr>
          <a:xfrm>
            <a:off x="5577418" y="4063162"/>
            <a:ext cx="5743692" cy="102717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dirty="0">
                <a:solidFill>
                  <a:schemeClr val="tx1"/>
                </a:solidFill>
                <a:latin typeface="Calibri" panose="020F0502020204030204" pitchFamily="34" charset="0"/>
                <a:cs typeface="Calibri" panose="020F0502020204030204" pitchFamily="34" charset="0"/>
              </a:rPr>
              <a:t>Task 3: Listen to Demi, a student from the Netherlands, talking about her life in the city and in the countryside. Fill in each blank with no more than TWO words.</a:t>
            </a:r>
          </a:p>
        </p:txBody>
      </p:sp>
      <p:cxnSp>
        <p:nvCxnSpPr>
          <p:cNvPr id="24" name="Curved Connector 23"/>
          <p:cNvCxnSpPr>
            <a:cxnSpLocks/>
            <a:stCxn id="16" idx="3"/>
            <a:endCxn id="17" idx="0"/>
          </p:cNvCxnSpPr>
          <p:nvPr/>
        </p:nvCxnSpPr>
        <p:spPr>
          <a:xfrm>
            <a:off x="2505075" y="1409153"/>
            <a:ext cx="1425816" cy="35557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9" y="2114068"/>
            <a:ext cx="1262347" cy="7790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05075" y="3193838"/>
            <a:ext cx="1425816" cy="86542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59402" y="4847553"/>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GB" b="1" dirty="0">
              <a:solidFill>
                <a:schemeClr val="tx1"/>
              </a:solidFill>
            </a:endParaRPr>
          </a:p>
        </p:txBody>
      </p:sp>
      <p:cxnSp>
        <p:nvCxnSpPr>
          <p:cNvPr id="28" name="Curved Connector 27"/>
          <p:cNvCxnSpPr>
            <a:cxnSpLocks/>
            <a:stCxn id="19" idx="1"/>
            <a:endCxn id="27" idx="0"/>
          </p:cNvCxnSpPr>
          <p:nvPr/>
        </p:nvCxnSpPr>
        <p:spPr>
          <a:xfrm rot="10800000" flipV="1">
            <a:off x="1577359" y="4359991"/>
            <a:ext cx="1321956" cy="48756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839" y="6016558"/>
            <a:ext cx="5740800" cy="562359"/>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a:t>
            </a:r>
          </a:p>
          <a:p>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pPr algn="ctr"/>
            <a:r>
              <a:rPr lang="en-US" sz="2800" b="1" dirty="0">
                <a:solidFill>
                  <a:schemeClr val="bg1"/>
                </a:solidFill>
              </a:rPr>
              <a:t>LESSON 2: SKILLS</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
        <p:nvSpPr>
          <p:cNvPr id="15" name="Rounded Rectangle 18">
            <a:extLst>
              <a:ext uri="{FF2B5EF4-FFF2-40B4-BE49-F238E27FC236}">
                <a16:creationId xmlns:a16="http://schemas.microsoft.com/office/drawing/2014/main" id="{FB005119-C631-AF0B-9C9B-81E4FB19F529}"/>
              </a:ext>
            </a:extLst>
          </p:cNvPr>
          <p:cNvSpPr/>
          <p:nvPr/>
        </p:nvSpPr>
        <p:spPr>
          <a:xfrm>
            <a:off x="3016855" y="5955844"/>
            <a:ext cx="194561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33" name="Curved Connector 25">
            <a:extLst>
              <a:ext uri="{FF2B5EF4-FFF2-40B4-BE49-F238E27FC236}">
                <a16:creationId xmlns:a16="http://schemas.microsoft.com/office/drawing/2014/main" id="{E1C1581F-3B3C-7946-857E-34B046616800}"/>
              </a:ext>
            </a:extLst>
          </p:cNvPr>
          <p:cNvCxnSpPr>
            <a:cxnSpLocks/>
            <a:endCxn id="15" idx="0"/>
          </p:cNvCxnSpPr>
          <p:nvPr/>
        </p:nvCxnSpPr>
        <p:spPr>
          <a:xfrm>
            <a:off x="2495316" y="5287855"/>
            <a:ext cx="1494345" cy="66798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4" name="Rectangle 43">
            <a:extLst>
              <a:ext uri="{FF2B5EF4-FFF2-40B4-BE49-F238E27FC236}">
                <a16:creationId xmlns:a16="http://schemas.microsoft.com/office/drawing/2014/main" id="{A8577EEC-9E8E-1AFE-38DE-1E7CD387BB08}"/>
              </a:ext>
            </a:extLst>
          </p:cNvPr>
          <p:cNvSpPr/>
          <p:nvPr/>
        </p:nvSpPr>
        <p:spPr>
          <a:xfrm>
            <a:off x="5588839" y="5149630"/>
            <a:ext cx="5740800" cy="78661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Task 4: Write a paragraph (about 100 words) about three things that make you proud of your community. You may use the following questions as cues.</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64954" y="1216451"/>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BOARD RACE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4912" y="2250582"/>
            <a:ext cx="4385512" cy="2484888"/>
          </a:xfrm>
          <a:prstGeom prst="rect">
            <a:avLst/>
          </a:prstGeom>
        </p:spPr>
      </p:pic>
      <p:sp>
        <p:nvSpPr>
          <p:cNvPr id="10" name="TextBox 9">
            <a:extLst>
              <a:ext uri="{FF2B5EF4-FFF2-40B4-BE49-F238E27FC236}">
                <a16:creationId xmlns:a16="http://schemas.microsoft.com/office/drawing/2014/main" id="{EB2700E0-47F6-80C0-AA94-69F1DC89A29C}"/>
              </a:ext>
            </a:extLst>
          </p:cNvPr>
          <p:cNvSpPr txBox="1"/>
          <p:nvPr/>
        </p:nvSpPr>
        <p:spPr>
          <a:xfrm>
            <a:off x="4772758" y="2074845"/>
            <a:ext cx="7335520" cy="4770537"/>
          </a:xfrm>
          <a:prstGeom prst="rect">
            <a:avLst/>
          </a:prstGeom>
          <a:noFill/>
        </p:spPr>
        <p:txBody>
          <a:bodyPr wrap="square" rtlCol="0">
            <a:spAutoFit/>
          </a:bodyPr>
          <a:lstStyle/>
          <a:p>
            <a:r>
              <a:rPr lang="en-US" sz="3200" dirty="0"/>
              <a:t>- </a:t>
            </a:r>
            <a:r>
              <a:rPr lang="en-US" sz="3000" dirty="0"/>
              <a:t>Work in teams.</a:t>
            </a:r>
          </a:p>
          <a:p>
            <a:r>
              <a:rPr lang="en-US" sz="3000" dirty="0"/>
              <a:t>- One students from each team comes to the board.</a:t>
            </a:r>
          </a:p>
          <a:p>
            <a:r>
              <a:rPr lang="en-US" sz="3000" dirty="0"/>
              <a:t>- Teacher asks a question. </a:t>
            </a:r>
          </a:p>
          <a:p>
            <a:r>
              <a:rPr lang="en-US" sz="3000" dirty="0"/>
              <a:t>- The first person to write the correct answer on the board wins a point for their team. (The students at the board only get one try.)</a:t>
            </a:r>
          </a:p>
          <a:p>
            <a:r>
              <a:rPr lang="en-US" sz="3000" dirty="0"/>
              <a:t>- If they all miss the question, teacher takes the answer from the first person in the audience who raises their han</a:t>
            </a:r>
            <a:r>
              <a:rPr lang="en-US" sz="3200" dirty="0"/>
              <a:t>d. </a:t>
            </a:r>
          </a:p>
        </p:txBody>
      </p:sp>
    </p:spTree>
    <p:extLst>
      <p:ext uri="{BB962C8B-B14F-4D97-AF65-F5344CB8AC3E}">
        <p14:creationId xmlns:p14="http://schemas.microsoft.com/office/powerpoint/2010/main" val="4542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860982"/>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PROFESSIONAL</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2154436"/>
          </a:xfrm>
          <a:prstGeom prst="rect">
            <a:avLst/>
          </a:prstGeom>
          <a:noFill/>
        </p:spPr>
        <p:txBody>
          <a:bodyPr wrap="square" rtlCol="0">
            <a:spAutoFit/>
          </a:bodyPr>
          <a:lstStyle/>
          <a:p>
            <a:r>
              <a:rPr lang="en-US" sz="3400" dirty="0">
                <a:solidFill>
                  <a:srgbClr val="0070C0"/>
                </a:solidFill>
              </a:rPr>
              <a:t>a person who has the type of job that needs a high level of education and training </a:t>
            </a:r>
          </a:p>
          <a:p>
            <a:r>
              <a:rPr lang="en-US" sz="3200" dirty="0"/>
              <a:t> </a:t>
            </a:r>
          </a:p>
        </p:txBody>
      </p:sp>
      <p:pic>
        <p:nvPicPr>
          <p:cNvPr id="17" name="Picture 16" descr="A person standing at a podium&#10;&#10;Description automatically generated">
            <a:extLst>
              <a:ext uri="{FF2B5EF4-FFF2-40B4-BE49-F238E27FC236}">
                <a16:creationId xmlns:a16="http://schemas.microsoft.com/office/drawing/2014/main" id="{3AB958DB-7D15-513F-B328-AE3A90EC42C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22742" y="2951946"/>
            <a:ext cx="5690286" cy="3793524"/>
          </a:xfrm>
          <a:prstGeom prst="rect">
            <a:avLst/>
          </a:prstGeom>
          <a:ln>
            <a:noFill/>
          </a:ln>
          <a:effectLst>
            <a:softEdge rad="112500"/>
          </a:effectLst>
        </p:spPr>
      </p:pic>
    </p:spTree>
    <p:extLst>
      <p:ext uri="{BB962C8B-B14F-4D97-AF65-F5344CB8AC3E}">
        <p14:creationId xmlns:p14="http://schemas.microsoft.com/office/powerpoint/2010/main" val="29488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B37530-E3BA-441A-8719-A048823209B9}"/>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117A5412-EBE3-40BF-974D-B21938B9472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56E7B912-53B7-46AF-8881-3ACDD68EEE8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3">
              <a:extLst>
                <a:ext uri="{FF2B5EF4-FFF2-40B4-BE49-F238E27FC236}">
                  <a16:creationId xmlns:a16="http://schemas.microsoft.com/office/drawing/2014/main" id="{8A45ACBA-54BC-489E-A30D-813F3223F93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929DF9B-204A-4978-9D68-11D459301C2D}"/>
              </a:ext>
            </a:extLst>
          </p:cNvPr>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0" name="Picture 9">
            <a:extLst>
              <a:ext uri="{FF2B5EF4-FFF2-40B4-BE49-F238E27FC236}">
                <a16:creationId xmlns:a16="http://schemas.microsoft.com/office/drawing/2014/main" id="{70F683A8-5CB8-475E-B662-7483A229B40C}"/>
              </a:ext>
            </a:extLst>
          </p:cNvPr>
          <p:cNvPicPr>
            <a:picLocks noChangeAspect="1"/>
          </p:cNvPicPr>
          <p:nvPr/>
        </p:nvPicPr>
        <p:blipFill>
          <a:blip r:embed="rId2"/>
          <a:stretch>
            <a:fillRect/>
          </a:stretch>
        </p:blipFill>
        <p:spPr>
          <a:xfrm>
            <a:off x="173088" y="1192997"/>
            <a:ext cx="3104321" cy="1758949"/>
          </a:xfrm>
          <a:prstGeom prst="rect">
            <a:avLst/>
          </a:prstGeom>
          <a:ln>
            <a:noFill/>
          </a:ln>
          <a:effectLst>
            <a:softEdge rad="112500"/>
          </a:effectLst>
        </p:spPr>
      </p:pic>
      <p:sp>
        <p:nvSpPr>
          <p:cNvPr id="12" name="TextBox 11">
            <a:extLst>
              <a:ext uri="{FF2B5EF4-FFF2-40B4-BE49-F238E27FC236}">
                <a16:creationId xmlns:a16="http://schemas.microsoft.com/office/drawing/2014/main" id="{B264F29A-4A3C-4275-A806-C9BE28D8ED82}"/>
              </a:ext>
            </a:extLst>
          </p:cNvPr>
          <p:cNvSpPr txBox="1"/>
          <p:nvPr/>
        </p:nvSpPr>
        <p:spPr>
          <a:xfrm>
            <a:off x="410867" y="3906055"/>
            <a:ext cx="4395470" cy="1323439"/>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WORKSHOP</a:t>
            </a:r>
          </a:p>
          <a:p>
            <a:pPr algn="ctr"/>
            <a:endParaRPr lang="en-US" sz="4000" b="1" dirty="0">
              <a:effectLst>
                <a:glow rad="88900">
                  <a:schemeClr val="bg1"/>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3E347E9-EA80-45B2-B460-FFE5A82C0CFA}"/>
              </a:ext>
            </a:extLst>
          </p:cNvPr>
          <p:cNvSpPr txBox="1"/>
          <p:nvPr/>
        </p:nvSpPr>
        <p:spPr>
          <a:xfrm>
            <a:off x="3571197" y="1146386"/>
            <a:ext cx="8101820" cy="2185214"/>
          </a:xfrm>
          <a:prstGeom prst="rect">
            <a:avLst/>
          </a:prstGeom>
          <a:noFill/>
        </p:spPr>
        <p:txBody>
          <a:bodyPr wrap="square" rtlCol="0">
            <a:spAutoFit/>
          </a:bodyPr>
          <a:lstStyle/>
          <a:p>
            <a:r>
              <a:rPr lang="en-US" sz="3400" dirty="0">
                <a:solidFill>
                  <a:srgbClr val="0070C0"/>
                </a:solidFill>
              </a:rPr>
              <a:t>a period of discussion and practical work on a particular subject, in which a group of people share their knowledge and experience</a:t>
            </a:r>
          </a:p>
        </p:txBody>
      </p:sp>
      <p:pic>
        <p:nvPicPr>
          <p:cNvPr id="14" name="Picture 13">
            <a:extLst>
              <a:ext uri="{FF2B5EF4-FFF2-40B4-BE49-F238E27FC236}">
                <a16:creationId xmlns:a16="http://schemas.microsoft.com/office/drawing/2014/main" id="{761EA8C7-08BD-4697-A271-8B4A9D68E0F2}"/>
              </a:ext>
            </a:extLst>
          </p:cNvPr>
          <p:cNvPicPr>
            <a:picLocks noChangeAspect="1"/>
          </p:cNvPicPr>
          <p:nvPr/>
        </p:nvPicPr>
        <p:blipFill>
          <a:blip r:embed="rId3"/>
          <a:stretch>
            <a:fillRect/>
          </a:stretch>
        </p:blipFill>
        <p:spPr>
          <a:xfrm>
            <a:off x="6042035" y="3402296"/>
            <a:ext cx="5496030" cy="2719555"/>
          </a:xfrm>
          <a:prstGeom prst="rect">
            <a:avLst/>
          </a:prstGeom>
        </p:spPr>
      </p:pic>
    </p:spTree>
    <p:extLst>
      <p:ext uri="{BB962C8B-B14F-4D97-AF65-F5344CB8AC3E}">
        <p14:creationId xmlns:p14="http://schemas.microsoft.com/office/powerpoint/2010/main" val="33829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TEMPLATE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3571197" y="1146386"/>
            <a:ext cx="8101820" cy="1138773"/>
          </a:xfrm>
          <a:prstGeom prst="rect">
            <a:avLst/>
          </a:prstGeom>
          <a:noFill/>
        </p:spPr>
        <p:txBody>
          <a:bodyPr wrap="square" rtlCol="0">
            <a:spAutoFit/>
          </a:bodyPr>
          <a:lstStyle/>
          <a:p>
            <a:r>
              <a:rPr lang="en-US" sz="3400" dirty="0">
                <a:solidFill>
                  <a:srgbClr val="0070C0"/>
                </a:solidFill>
              </a:rPr>
              <a:t>something that is used as a pattern for producing other similar things</a:t>
            </a:r>
            <a:endParaRPr lang="en-US" sz="3200" dirty="0"/>
          </a:p>
        </p:txBody>
      </p:sp>
      <p:pic>
        <p:nvPicPr>
          <p:cNvPr id="21" name="Picture 20" descr="A collection of square cards&#10;&#10;Description automatically generated">
            <a:extLst>
              <a:ext uri="{FF2B5EF4-FFF2-40B4-BE49-F238E27FC236}">
                <a16:creationId xmlns:a16="http://schemas.microsoft.com/office/drawing/2014/main" id="{069AC56C-5007-BB7B-A14E-371C6560CDE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73330" y="2285159"/>
            <a:ext cx="4395470" cy="4388144"/>
          </a:xfrm>
          <a:prstGeom prst="rect">
            <a:avLst/>
          </a:prstGeom>
        </p:spPr>
      </p:pic>
    </p:spTree>
    <p:extLst>
      <p:ext uri="{BB962C8B-B14F-4D97-AF65-F5344CB8AC3E}">
        <p14:creationId xmlns:p14="http://schemas.microsoft.com/office/powerpoint/2010/main" val="25540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PRIORITY</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31216"/>
          </a:xfrm>
          <a:prstGeom prst="rect">
            <a:avLst/>
          </a:prstGeom>
          <a:noFill/>
        </p:spPr>
        <p:txBody>
          <a:bodyPr wrap="square" rtlCol="0">
            <a:spAutoFit/>
          </a:bodyPr>
          <a:lstStyle/>
          <a:p>
            <a:r>
              <a:rPr lang="en-US" sz="3400" dirty="0">
                <a:solidFill>
                  <a:srgbClr val="0070C0"/>
                </a:solidFill>
              </a:rPr>
              <a:t>something that is very important and must be dealt with before other things</a:t>
            </a:r>
          </a:p>
          <a:p>
            <a:r>
              <a:rPr lang="en-US" sz="3200" dirty="0"/>
              <a:t> </a:t>
            </a:r>
          </a:p>
        </p:txBody>
      </p:sp>
      <p:pic>
        <p:nvPicPr>
          <p:cNvPr id="7" name="Picture 6" descr="A hand writing a check box&#10;&#10;Description automatically generated">
            <a:extLst>
              <a:ext uri="{FF2B5EF4-FFF2-40B4-BE49-F238E27FC236}">
                <a16:creationId xmlns:a16="http://schemas.microsoft.com/office/drawing/2014/main" id="{6B043838-019C-84B1-326D-FC4C41EE24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63409" y="2777602"/>
            <a:ext cx="5156200" cy="3759200"/>
          </a:xfrm>
          <a:prstGeom prst="rect">
            <a:avLst/>
          </a:prstGeom>
        </p:spPr>
      </p:pic>
    </p:spTree>
    <p:extLst>
      <p:ext uri="{BB962C8B-B14F-4D97-AF65-F5344CB8AC3E}">
        <p14:creationId xmlns:p14="http://schemas.microsoft.com/office/powerpoint/2010/main" val="42620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FEEDBACK</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61993"/>
          </a:xfrm>
          <a:prstGeom prst="rect">
            <a:avLst/>
          </a:prstGeom>
          <a:noFill/>
        </p:spPr>
        <p:txBody>
          <a:bodyPr wrap="square" rtlCol="0">
            <a:spAutoFit/>
          </a:bodyPr>
          <a:lstStyle/>
          <a:p>
            <a:r>
              <a:rPr lang="en-US" sz="3400" dirty="0">
                <a:solidFill>
                  <a:srgbClr val="0070C0"/>
                </a:solidFill>
              </a:rPr>
              <a:t>information or statements of opinion about something, such as a new product, that can tell you if it is successful or liked</a:t>
            </a:r>
            <a:endParaRPr lang="en-US" sz="3200" dirty="0"/>
          </a:p>
        </p:txBody>
      </p:sp>
      <p:pic>
        <p:nvPicPr>
          <p:cNvPr id="11" name="Picture 10" descr="A cartoon of a person surrounded by hands&#10;&#10;Description automatically generated">
            <a:extLst>
              <a:ext uri="{FF2B5EF4-FFF2-40B4-BE49-F238E27FC236}">
                <a16:creationId xmlns:a16="http://schemas.microsoft.com/office/drawing/2014/main" id="{9FBA8ABD-B5E0-27CD-C3CE-5DB960CC7B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87520" y="2951946"/>
            <a:ext cx="3682988" cy="3682988"/>
          </a:xfrm>
          <a:prstGeom prst="rect">
            <a:avLst/>
          </a:prstGeom>
        </p:spPr>
      </p:pic>
    </p:spTree>
    <p:extLst>
      <p:ext uri="{BB962C8B-B14F-4D97-AF65-F5344CB8AC3E}">
        <p14:creationId xmlns:p14="http://schemas.microsoft.com/office/powerpoint/2010/main" val="6921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5668</TotalTime>
  <Words>1652</Words>
  <Application>Microsoft Office PowerPoint</Application>
  <PresentationFormat>Widescreen</PresentationFormat>
  <Paragraphs>159</Paragraphs>
  <Slides>19</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Myriad Pro</vt:lpstr>
      <vt:lpstr>Söhne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Hue-NN</cp:lastModifiedBy>
  <cp:revision>221</cp:revision>
  <dcterms:created xsi:type="dcterms:W3CDTF">2020-12-09T02:04:09Z</dcterms:created>
  <dcterms:modified xsi:type="dcterms:W3CDTF">2024-01-23T02:07:43Z</dcterms:modified>
</cp:coreProperties>
</file>