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302" r:id="rId4"/>
    <p:sldId id="351" r:id="rId5"/>
    <p:sldId id="331" r:id="rId6"/>
    <p:sldId id="353" r:id="rId7"/>
    <p:sldId id="276" r:id="rId8"/>
    <p:sldId id="355" r:id="rId9"/>
    <p:sldId id="354" r:id="rId10"/>
    <p:sldId id="348" r:id="rId11"/>
    <p:sldId id="356" r:id="rId12"/>
    <p:sldId id="357" r:id="rId13"/>
    <p:sldId id="358" r:id="rId14"/>
    <p:sldId id="314" r:id="rId15"/>
    <p:sldId id="330" r:id="rId16"/>
    <p:sldId id="35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6D9FB1"/>
    <a:srgbClr val="F16649"/>
    <a:srgbClr val="F7931D"/>
    <a:srgbClr val="FBC864"/>
    <a:srgbClr val="F8B417"/>
    <a:srgbClr val="FEE3AF"/>
    <a:srgbClr val="77ADC0"/>
    <a:srgbClr val="0087B2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1A36E-1717-42E0-A5EE-E9DD297C3129}" v="594" dt="2023-12-18T05:59:56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70511" autoAdjust="0"/>
  </p:normalViewPr>
  <p:slideViewPr>
    <p:cSldViewPr snapToGrid="0" showGuides="1">
      <p:cViewPr varScale="1">
        <p:scale>
          <a:sx n="54" d="100"/>
          <a:sy n="54" d="100"/>
        </p:scale>
        <p:origin x="170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5681A36E-1717-42E0-A5EE-E9DD297C3129}"/>
    <pc:docChg chg="undo custSel addSld delSld modSld sldOrd">
      <pc:chgData name="THU DU" userId="db4d925effa94065" providerId="LiveId" clId="{5681A36E-1717-42E0-A5EE-E9DD297C3129}" dt="2023-12-18T08:59:24.286" v="1441" actId="20577"/>
      <pc:docMkLst>
        <pc:docMk/>
      </pc:docMkLst>
      <pc:sldChg chg="addSp delSp modSp mod">
        <pc:chgData name="THU DU" userId="db4d925effa94065" providerId="LiveId" clId="{5681A36E-1717-42E0-A5EE-E9DD297C3129}" dt="2023-12-15T02:21:51.641" v="53" actId="1076"/>
        <pc:sldMkLst>
          <pc:docMk/>
          <pc:sldMk cId="252621157" sldId="256"/>
        </pc:sldMkLst>
        <pc:spChg chg="mod">
          <ac:chgData name="THU DU" userId="db4d925effa94065" providerId="LiveId" clId="{5681A36E-1717-42E0-A5EE-E9DD297C3129}" dt="2023-12-15T02:21:18.977" v="14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5T02:21:40.691" v="50" actId="20577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HU DU" userId="db4d925effa94065" providerId="LiveId" clId="{5681A36E-1717-42E0-A5EE-E9DD297C3129}" dt="2023-12-15T02:21:16.459" v="12" actId="14100"/>
          <ac:spMkLst>
            <pc:docMk/>
            <pc:sldMk cId="252621157" sldId="256"/>
            <ac:spMk id="40" creationId="{00000000-0000-0000-0000-000000000000}"/>
          </ac:spMkLst>
        </pc:spChg>
        <pc:spChg chg="mod">
          <ac:chgData name="THU DU" userId="db4d925effa94065" providerId="LiveId" clId="{5681A36E-1717-42E0-A5EE-E9DD297C3129}" dt="2023-12-15T02:21:31.746" v="36" actId="5793"/>
          <ac:spMkLst>
            <pc:docMk/>
            <pc:sldMk cId="252621157" sldId="256"/>
            <ac:spMk id="41" creationId="{00000000-0000-0000-0000-000000000000}"/>
          </ac:spMkLst>
        </pc:spChg>
        <pc:spChg chg="del">
          <ac:chgData name="THU DU" userId="db4d925effa94065" providerId="LiveId" clId="{5681A36E-1717-42E0-A5EE-E9DD297C3129}" dt="2023-12-15T02:21:45.061" v="51" actId="478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HU DU" userId="db4d925effa94065" providerId="LiveId" clId="{5681A36E-1717-42E0-A5EE-E9DD297C3129}" dt="2023-12-15T02:21:51.641" v="53" actId="1076"/>
          <ac:picMkLst>
            <pc:docMk/>
            <pc:sldMk cId="252621157" sldId="256"/>
            <ac:picMk id="2" creationId="{853616C9-F2E3-D6C4-105D-F1C2DE1B6E4F}"/>
          </ac:picMkLst>
        </pc:picChg>
      </pc:sldChg>
      <pc:sldChg chg="addSp delSp modSp mod delAnim modAnim modNotesTx">
        <pc:chgData name="THU DU" userId="db4d925effa94065" providerId="LiveId" clId="{5681A36E-1717-42E0-A5EE-E9DD297C3129}" dt="2023-12-16T07:09:17.071" v="947" actId="14100"/>
        <pc:sldMkLst>
          <pc:docMk/>
          <pc:sldMk cId="1529224504" sldId="276"/>
        </pc:sldMkLst>
        <pc:spChg chg="add mod">
          <ac:chgData name="THU DU" userId="db4d925effa94065" providerId="LiveId" clId="{5681A36E-1717-42E0-A5EE-E9DD297C3129}" dt="2023-12-16T06:58:11.783" v="771" actId="1076"/>
          <ac:spMkLst>
            <pc:docMk/>
            <pc:sldMk cId="1529224504" sldId="276"/>
            <ac:spMk id="2" creationId="{43C2CA37-AFDC-20F4-52B1-51F5E7F8C85B}"/>
          </ac:spMkLst>
        </pc:spChg>
        <pc:spChg chg="add mod">
          <ac:chgData name="THU DU" userId="db4d925effa94065" providerId="LiveId" clId="{5681A36E-1717-42E0-A5EE-E9DD297C3129}" dt="2023-12-16T06:57:52.804" v="768" actId="1076"/>
          <ac:spMkLst>
            <pc:docMk/>
            <pc:sldMk cId="1529224504" sldId="276"/>
            <ac:spMk id="4" creationId="{18B4382D-8827-6DFD-F4D6-F24B8C292C2B}"/>
          </ac:spMkLst>
        </pc:spChg>
        <pc:spChg chg="add mod">
          <ac:chgData name="THU DU" userId="db4d925effa94065" providerId="LiveId" clId="{5681A36E-1717-42E0-A5EE-E9DD297C3129}" dt="2023-12-16T06:57:47.111" v="767" actId="1076"/>
          <ac:spMkLst>
            <pc:docMk/>
            <pc:sldMk cId="1529224504" sldId="276"/>
            <ac:spMk id="5" creationId="{F2A5180E-E22C-E539-BBCC-C9AF7EA7D5C7}"/>
          </ac:spMkLst>
        </pc:spChg>
        <pc:spChg chg="add mod">
          <ac:chgData name="THU DU" userId="db4d925effa94065" providerId="LiveId" clId="{5681A36E-1717-42E0-A5EE-E9DD297C3129}" dt="2023-12-16T06:57:41.858" v="766" actId="1076"/>
          <ac:spMkLst>
            <pc:docMk/>
            <pc:sldMk cId="1529224504" sldId="276"/>
            <ac:spMk id="6" creationId="{20D905C7-B53D-DA90-6671-729FFBC4BB1E}"/>
          </ac:spMkLst>
        </pc:spChg>
        <pc:spChg chg="add mod">
          <ac:chgData name="THU DU" userId="db4d925effa94065" providerId="LiveId" clId="{5681A36E-1717-42E0-A5EE-E9DD297C3129}" dt="2023-12-16T06:58:03.008" v="770" actId="1076"/>
          <ac:spMkLst>
            <pc:docMk/>
            <pc:sldMk cId="1529224504" sldId="276"/>
            <ac:spMk id="7" creationId="{2E00EF7D-2E95-0CB2-B2A1-07310FECFBED}"/>
          </ac:spMkLst>
        </pc:spChg>
        <pc:spChg chg="mod">
          <ac:chgData name="THU DU" userId="db4d925effa94065" providerId="LiveId" clId="{5681A36E-1717-42E0-A5EE-E9DD297C3129}" dt="2023-12-16T06:49:20.719" v="644" actId="20577"/>
          <ac:spMkLst>
            <pc:docMk/>
            <pc:sldMk cId="1529224504" sldId="276"/>
            <ac:spMk id="8" creationId="{00000000-0000-0000-0000-000000000000}"/>
          </ac:spMkLst>
        </pc:spChg>
        <pc:spChg chg="mod">
          <ac:chgData name="THU DU" userId="db4d925effa94065" providerId="LiveId" clId="{5681A36E-1717-42E0-A5EE-E9DD297C3129}" dt="2023-12-16T07:09:09.916" v="946" actId="20577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HU DU" userId="db4d925effa94065" providerId="LiveId" clId="{5681A36E-1717-42E0-A5EE-E9DD297C3129}" dt="2023-12-16T07:09:17.071" v="947" actId="14100"/>
          <ac:spMkLst>
            <pc:docMk/>
            <pc:sldMk cId="1529224504" sldId="276"/>
            <ac:spMk id="12" creationId="{00000000-0000-0000-0000-000000000000}"/>
          </ac:spMkLst>
        </pc:spChg>
        <pc:picChg chg="del">
          <ac:chgData name="THU DU" userId="db4d925effa94065" providerId="LiveId" clId="{5681A36E-1717-42E0-A5EE-E9DD297C3129}" dt="2023-12-16T06:49:26.349" v="645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modSp mod ord">
        <pc:chgData name="THU DU" userId="db4d925effa94065" providerId="LiveId" clId="{5681A36E-1717-42E0-A5EE-E9DD297C3129}" dt="2023-12-15T02:32:54.861" v="236"/>
        <pc:sldMkLst>
          <pc:docMk/>
          <pc:sldMk cId="3404845292" sldId="279"/>
        </pc:sldMkLst>
        <pc:spChg chg="mod">
          <ac:chgData name="THU DU" userId="db4d925effa94065" providerId="LiveId" clId="{5681A36E-1717-42E0-A5EE-E9DD297C3129}" dt="2023-12-15T02:27:40.973" v="226" actId="1076"/>
          <ac:spMkLst>
            <pc:docMk/>
            <pc:sldMk cId="3404845292" sldId="279"/>
            <ac:spMk id="15" creationId="{3620506D-D0FB-4364-9BF0-303257236434}"/>
          </ac:spMkLst>
        </pc:spChg>
      </pc:sldChg>
      <pc:sldChg chg="del">
        <pc:chgData name="THU DU" userId="db4d925effa94065" providerId="LiveId" clId="{5681A36E-1717-42E0-A5EE-E9DD297C3129}" dt="2023-12-16T06:49:10.999" v="627" actId="47"/>
        <pc:sldMkLst>
          <pc:docMk/>
          <pc:sldMk cId="1769986107" sldId="283"/>
        </pc:sldMkLst>
      </pc:sldChg>
      <pc:sldChg chg="del">
        <pc:chgData name="THU DU" userId="db4d925effa94065" providerId="LiveId" clId="{5681A36E-1717-42E0-A5EE-E9DD297C3129}" dt="2023-12-16T07:23:29.671" v="1280" actId="47"/>
        <pc:sldMkLst>
          <pc:docMk/>
          <pc:sldMk cId="3633158301" sldId="298"/>
        </pc:sldMkLst>
      </pc:sldChg>
      <pc:sldChg chg="modSp mod">
        <pc:chgData name="THU DU" userId="db4d925effa94065" providerId="LiveId" clId="{5681A36E-1717-42E0-A5EE-E9DD297C3129}" dt="2023-12-18T08:59:24.286" v="1441" actId="20577"/>
        <pc:sldMkLst>
          <pc:docMk/>
          <pc:sldMk cId="658201877" sldId="302"/>
        </pc:sldMkLst>
        <pc:spChg chg="mod">
          <ac:chgData name="THU DU" userId="db4d925effa94065" providerId="LiveId" clId="{5681A36E-1717-42E0-A5EE-E9DD297C3129}" dt="2023-12-15T02:26:25.173" v="207" actId="1076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5T02:26:15.791" v="205" actId="1076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HU DU" userId="db4d925effa94065" providerId="LiveId" clId="{5681A36E-1717-42E0-A5EE-E9DD297C3129}" dt="2023-12-15T02:26:29.674" v="209" actId="14100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5681A36E-1717-42E0-A5EE-E9DD297C3129}" dt="2023-12-15T02:22:36.101" v="11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5681A36E-1717-42E0-A5EE-E9DD297C3129}" dt="2023-12-18T05:56:17.021" v="1436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5681A36E-1717-42E0-A5EE-E9DD297C3129}" dt="2023-12-18T08:59:24.286" v="1441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5681A36E-1717-42E0-A5EE-E9DD297C3129}" dt="2023-12-15T02:26:10.672" v="204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5681A36E-1717-42E0-A5EE-E9DD297C3129}" dt="2023-12-15T02:27:18.213" v="221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5681A36E-1717-42E0-A5EE-E9DD297C3129}" dt="2023-12-15T02:26:25.173" v="207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5681A36E-1717-42E0-A5EE-E9DD297C3129}" dt="2023-12-15T02:26:25.173" v="207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5681A36E-1717-42E0-A5EE-E9DD297C3129}" dt="2023-12-15T02:26:29.674" v="209" actId="14100"/>
          <ac:cxnSpMkLst>
            <pc:docMk/>
            <pc:sldMk cId="658201877" sldId="302"/>
            <ac:cxnSpMk id="26" creationId="{00000000-0000-0000-0000-000000000000}"/>
          </ac:cxnSpMkLst>
        </pc:cxnChg>
        <pc:cxnChg chg="mod">
          <ac:chgData name="THU DU" userId="db4d925effa94065" providerId="LiveId" clId="{5681A36E-1717-42E0-A5EE-E9DD297C3129}" dt="2023-12-15T02:26:29.674" v="209" actId="14100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del">
        <pc:chgData name="THU DU" userId="db4d925effa94065" providerId="LiveId" clId="{5681A36E-1717-42E0-A5EE-E9DD297C3129}" dt="2023-12-16T07:27:15.537" v="1415" actId="47"/>
        <pc:sldMkLst>
          <pc:docMk/>
          <pc:sldMk cId="626516812" sldId="313"/>
        </pc:sldMkLst>
      </pc:sldChg>
      <pc:sldChg chg="addSp modSp mod modAnim">
        <pc:chgData name="THU DU" userId="db4d925effa94065" providerId="LiveId" clId="{5681A36E-1717-42E0-A5EE-E9DD297C3129}" dt="2023-12-16T07:27:37.764" v="1434" actId="20577"/>
        <pc:sldMkLst>
          <pc:docMk/>
          <pc:sldMk cId="2275727840" sldId="314"/>
        </pc:sldMkLst>
        <pc:spChg chg="add mod">
          <ac:chgData name="THU DU" userId="db4d925effa94065" providerId="LiveId" clId="{5681A36E-1717-42E0-A5EE-E9DD297C3129}" dt="2023-12-16T07:27:26.321" v="1417" actId="571"/>
          <ac:spMkLst>
            <pc:docMk/>
            <pc:sldMk cId="2275727840" sldId="314"/>
            <ac:spMk id="2" creationId="{BB6FA017-E218-22F4-88A9-7A9A531411A9}"/>
          </ac:spMkLst>
        </pc:spChg>
        <pc:spChg chg="mod">
          <ac:chgData name="THU DU" userId="db4d925effa94065" providerId="LiveId" clId="{5681A36E-1717-42E0-A5EE-E9DD297C3129}" dt="2023-12-16T07:27:37.764" v="1434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del">
        <pc:chgData name="THU DU" userId="db4d925effa94065" providerId="LiveId" clId="{5681A36E-1717-42E0-A5EE-E9DD297C3129}" dt="2023-12-16T06:49:09.265" v="625" actId="47"/>
        <pc:sldMkLst>
          <pc:docMk/>
          <pc:sldMk cId="2817977460" sldId="316"/>
        </pc:sldMkLst>
      </pc:sldChg>
      <pc:sldChg chg="del">
        <pc:chgData name="THU DU" userId="db4d925effa94065" providerId="LiveId" clId="{5681A36E-1717-42E0-A5EE-E9DD297C3129}" dt="2023-12-16T07:23:15.717" v="1278" actId="47"/>
        <pc:sldMkLst>
          <pc:docMk/>
          <pc:sldMk cId="2141101352" sldId="325"/>
        </pc:sldMkLst>
      </pc:sldChg>
      <pc:sldChg chg="del">
        <pc:chgData name="THU DU" userId="db4d925effa94065" providerId="LiveId" clId="{5681A36E-1717-42E0-A5EE-E9DD297C3129}" dt="2023-12-16T07:08:30.548" v="941" actId="47"/>
        <pc:sldMkLst>
          <pc:docMk/>
          <pc:sldMk cId="2138508035" sldId="327"/>
        </pc:sldMkLst>
      </pc:sldChg>
      <pc:sldChg chg="modSp mod">
        <pc:chgData name="THU DU" userId="db4d925effa94065" providerId="LiveId" clId="{5681A36E-1717-42E0-A5EE-E9DD297C3129}" dt="2023-12-16T07:27:49.747" v="1435"/>
        <pc:sldMkLst>
          <pc:docMk/>
          <pc:sldMk cId="387957963" sldId="330"/>
        </pc:sldMkLst>
        <pc:spChg chg="mod">
          <ac:chgData name="THU DU" userId="db4d925effa94065" providerId="LiveId" clId="{5681A36E-1717-42E0-A5EE-E9DD297C3129}" dt="2023-12-16T07:27:49.747" v="1435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add mod ord delAnim modAnim modNotesTx">
        <pc:chgData name="THU DU" userId="db4d925effa94065" providerId="LiveId" clId="{5681A36E-1717-42E0-A5EE-E9DD297C3129}" dt="2023-12-16T06:22:04.906" v="415"/>
        <pc:sldMkLst>
          <pc:docMk/>
          <pc:sldMk cId="1898126263" sldId="331"/>
        </pc:sldMkLst>
        <pc:spChg chg="mod">
          <ac:chgData name="THU DU" userId="db4d925effa94065" providerId="LiveId" clId="{5681A36E-1717-42E0-A5EE-E9DD297C3129}" dt="2023-12-16T06:21:59.268" v="413" actId="20577"/>
          <ac:spMkLst>
            <pc:docMk/>
            <pc:sldMk cId="1898126263" sldId="331"/>
            <ac:spMk id="2" creationId="{C08C442B-59CF-50BB-BD63-3F819C0172BA}"/>
          </ac:spMkLst>
        </pc:spChg>
        <pc:spChg chg="mod">
          <ac:chgData name="THU DU" userId="db4d925effa94065" providerId="LiveId" clId="{5681A36E-1717-42E0-A5EE-E9DD297C3129}" dt="2023-12-15T02:27:46.496" v="227"/>
          <ac:spMkLst>
            <pc:docMk/>
            <pc:sldMk cId="1898126263" sldId="331"/>
            <ac:spMk id="4" creationId="{6DF789EB-3C4C-4460-258C-91CB7EF8D8C8}"/>
          </ac:spMkLst>
        </pc:spChg>
        <pc:spChg chg="mod">
          <ac:chgData name="THU DU" userId="db4d925effa94065" providerId="LiveId" clId="{5681A36E-1717-42E0-A5EE-E9DD297C3129}" dt="2023-12-15T02:27:46.496" v="227"/>
          <ac:spMkLst>
            <pc:docMk/>
            <pc:sldMk cId="1898126263" sldId="331"/>
            <ac:spMk id="6" creationId="{82E3E189-06D1-E003-964C-BB550D0E648B}"/>
          </ac:spMkLst>
        </pc:spChg>
        <pc:spChg chg="mod ord">
          <ac:chgData name="THU DU" userId="db4d925effa94065" providerId="LiveId" clId="{5681A36E-1717-42E0-A5EE-E9DD297C3129}" dt="2023-12-15T02:50:01.210" v="407" actId="1076"/>
          <ac:spMkLst>
            <pc:docMk/>
            <pc:sldMk cId="1898126263" sldId="331"/>
            <ac:spMk id="8" creationId="{EDA6432C-0FEF-7923-1DEA-2BE4AED61115}"/>
          </ac:spMkLst>
        </pc:spChg>
        <pc:spChg chg="mod">
          <ac:chgData name="THU DU" userId="db4d925effa94065" providerId="LiveId" clId="{5681A36E-1717-42E0-A5EE-E9DD297C3129}" dt="2023-12-15T02:27:46.496" v="227"/>
          <ac:spMkLst>
            <pc:docMk/>
            <pc:sldMk cId="1898126263" sldId="331"/>
            <ac:spMk id="9" creationId="{027FB84D-03CA-CDED-EF00-24F22E3EC37D}"/>
          </ac:spMkLst>
        </pc:spChg>
        <pc:spChg chg="mod">
          <ac:chgData name="THU DU" userId="db4d925effa94065" providerId="LiveId" clId="{5681A36E-1717-42E0-A5EE-E9DD297C3129}" dt="2023-12-15T02:27:32.922" v="223" actId="1076"/>
          <ac:spMkLst>
            <pc:docMk/>
            <pc:sldMk cId="1898126263" sldId="331"/>
            <ac:spMk id="15" creationId="{00000000-0000-0000-0000-000000000000}"/>
          </ac:spMkLst>
        </pc:spChg>
        <pc:grpChg chg="add mod ord">
          <ac:chgData name="THU DU" userId="db4d925effa94065" providerId="LiveId" clId="{5681A36E-1717-42E0-A5EE-E9DD297C3129}" dt="2023-12-15T02:27:49.828" v="228" actId="167"/>
          <ac:grpSpMkLst>
            <pc:docMk/>
            <pc:sldMk cId="1898126263" sldId="331"/>
            <ac:grpSpMk id="3" creationId="{40E3258A-7F14-D8EC-E132-0CFCD4D19478}"/>
          </ac:grpSpMkLst>
        </pc:grpChg>
        <pc:grpChg chg="del mod">
          <ac:chgData name="THU DU" userId="db4d925effa94065" providerId="LiveId" clId="{5681A36E-1717-42E0-A5EE-E9DD297C3129}" dt="2023-12-15T02:27:37.193" v="225" actId="478"/>
          <ac:grpSpMkLst>
            <pc:docMk/>
            <pc:sldMk cId="1898126263" sldId="331"/>
            <ac:grpSpMk id="19" creationId="{00000000-0000-0000-0000-000000000000}"/>
          </ac:grpSpMkLst>
        </pc:grpChg>
        <pc:picChg chg="del mod">
          <ac:chgData name="THU DU" userId="db4d925effa94065" providerId="LiveId" clId="{5681A36E-1717-42E0-A5EE-E9DD297C3129}" dt="2023-12-15T02:33:14.774" v="259" actId="478"/>
          <ac:picMkLst>
            <pc:docMk/>
            <pc:sldMk cId="1898126263" sldId="331"/>
            <ac:picMk id="5" creationId="{74C7E6EC-3677-1BB5-68FA-6DA876B3FD2A}"/>
          </ac:picMkLst>
        </pc:picChg>
        <pc:picChg chg="del mod">
          <ac:chgData name="THU DU" userId="db4d925effa94065" providerId="LiveId" clId="{5681A36E-1717-42E0-A5EE-E9DD297C3129}" dt="2023-12-15T02:33:15.886" v="262" actId="478"/>
          <ac:picMkLst>
            <pc:docMk/>
            <pc:sldMk cId="1898126263" sldId="331"/>
            <ac:picMk id="7" creationId="{362309C6-1C72-C987-7CC0-14BE285242D8}"/>
          </ac:picMkLst>
        </pc:picChg>
        <pc:picChg chg="add mod modCrop">
          <ac:chgData name="THU DU" userId="db4d925effa94065" providerId="LiveId" clId="{5681A36E-1717-42E0-A5EE-E9DD297C3129}" dt="2023-12-15T02:48:46.918" v="332" actId="1076"/>
          <ac:picMkLst>
            <pc:docMk/>
            <pc:sldMk cId="1898126263" sldId="331"/>
            <ac:picMk id="11" creationId="{F36FBA7F-C0C6-A7D7-5428-CACAA8B0B998}"/>
          </ac:picMkLst>
        </pc:picChg>
        <pc:picChg chg="add mod modCrop">
          <ac:chgData name="THU DU" userId="db4d925effa94065" providerId="LiveId" clId="{5681A36E-1717-42E0-A5EE-E9DD297C3129}" dt="2023-12-15T02:48:32.203" v="330" actId="1076"/>
          <ac:picMkLst>
            <pc:docMk/>
            <pc:sldMk cId="1898126263" sldId="331"/>
            <ac:picMk id="13" creationId="{D834CA13-B99A-63B4-695F-10E276BCF52F}"/>
          </ac:picMkLst>
        </pc:picChg>
        <pc:picChg chg="add del mod modCrop">
          <ac:chgData name="THU DU" userId="db4d925effa94065" providerId="LiveId" clId="{5681A36E-1717-42E0-A5EE-E9DD297C3129}" dt="2023-12-15T02:40:50.670" v="285" actId="478"/>
          <ac:picMkLst>
            <pc:docMk/>
            <pc:sldMk cId="1898126263" sldId="331"/>
            <ac:picMk id="16" creationId="{2DBF1F6B-554D-CDAE-64F2-5FCFECFBDE9A}"/>
          </ac:picMkLst>
        </pc:picChg>
        <pc:picChg chg="add del mod modCrop">
          <ac:chgData name="THU DU" userId="db4d925effa94065" providerId="LiveId" clId="{5681A36E-1717-42E0-A5EE-E9DD297C3129}" dt="2023-12-15T02:44:20.664" v="303" actId="478"/>
          <ac:picMkLst>
            <pc:docMk/>
            <pc:sldMk cId="1898126263" sldId="331"/>
            <ac:picMk id="18" creationId="{64110D2F-EE45-9271-4CCB-74F04C75674A}"/>
          </ac:picMkLst>
        </pc:picChg>
        <pc:picChg chg="add mod ord">
          <ac:chgData name="THU DU" userId="db4d925effa94065" providerId="LiveId" clId="{5681A36E-1717-42E0-A5EE-E9DD297C3129}" dt="2023-12-15T02:49:29.967" v="403" actId="1076"/>
          <ac:picMkLst>
            <pc:docMk/>
            <pc:sldMk cId="1898126263" sldId="331"/>
            <ac:picMk id="24" creationId="{5210490F-4251-5C3D-F937-6C042A3816B9}"/>
          </ac:picMkLst>
        </pc:picChg>
        <pc:picChg chg="del mod">
          <ac:chgData name="THU DU" userId="db4d925effa94065" providerId="LiveId" clId="{5681A36E-1717-42E0-A5EE-E9DD297C3129}" dt="2023-12-15T02:33:15.337" v="261" actId="478"/>
          <ac:picMkLst>
            <pc:docMk/>
            <pc:sldMk cId="1898126263" sldId="331"/>
            <ac:picMk id="1026" creationId="{9864DEED-3A26-B04B-CC3A-F2CBAF45508C}"/>
          </ac:picMkLst>
        </pc:picChg>
      </pc:sldChg>
      <pc:sldChg chg="del">
        <pc:chgData name="THU DU" userId="db4d925effa94065" providerId="LiveId" clId="{5681A36E-1717-42E0-A5EE-E9DD297C3129}" dt="2023-12-16T06:49:10.058" v="626" actId="47"/>
        <pc:sldMkLst>
          <pc:docMk/>
          <pc:sldMk cId="3014149149" sldId="347"/>
        </pc:sldMkLst>
      </pc:sldChg>
      <pc:sldChg chg="addSp delSp modSp mod ord delAnim modAnim modNotesTx">
        <pc:chgData name="THU DU" userId="db4d925effa94065" providerId="LiveId" clId="{5681A36E-1717-42E0-A5EE-E9DD297C3129}" dt="2023-12-16T07:16:17.692" v="1152"/>
        <pc:sldMkLst>
          <pc:docMk/>
          <pc:sldMk cId="2720924874" sldId="348"/>
        </pc:sldMkLst>
        <pc:spChg chg="add mod">
          <ac:chgData name="THU DU" userId="db4d925effa94065" providerId="LiveId" clId="{5681A36E-1717-42E0-A5EE-E9DD297C3129}" dt="2023-12-16T07:15:20.280" v="1110" actId="1076"/>
          <ac:spMkLst>
            <pc:docMk/>
            <pc:sldMk cId="2720924874" sldId="348"/>
            <ac:spMk id="2" creationId="{79D54BCF-E844-B269-E9D8-4DC445C1CA30}"/>
          </ac:spMkLst>
        </pc:spChg>
        <pc:spChg chg="del">
          <ac:chgData name="THU DU" userId="db4d925effa94065" providerId="LiveId" clId="{5681A36E-1717-42E0-A5EE-E9DD297C3129}" dt="2023-12-16T07:10:35.940" v="972" actId="478"/>
          <ac:spMkLst>
            <pc:docMk/>
            <pc:sldMk cId="2720924874" sldId="348"/>
            <ac:spMk id="3" creationId="{00000000-0000-0000-0000-000000000000}"/>
          </ac:spMkLst>
        </pc:spChg>
        <pc:spChg chg="add mod">
          <ac:chgData name="THU DU" userId="db4d925effa94065" providerId="LiveId" clId="{5681A36E-1717-42E0-A5EE-E9DD297C3129}" dt="2023-12-16T07:14:42.549" v="1084" actId="1076"/>
          <ac:spMkLst>
            <pc:docMk/>
            <pc:sldMk cId="2720924874" sldId="348"/>
            <ac:spMk id="4" creationId="{39EB795C-3D2D-BE8E-C470-18D8CA41C972}"/>
          </ac:spMkLst>
        </pc:spChg>
        <pc:spChg chg="add mod">
          <ac:chgData name="THU DU" userId="db4d925effa94065" providerId="LiveId" clId="{5681A36E-1717-42E0-A5EE-E9DD297C3129}" dt="2023-12-16T07:15:02.268" v="1100" actId="1076"/>
          <ac:spMkLst>
            <pc:docMk/>
            <pc:sldMk cId="2720924874" sldId="348"/>
            <ac:spMk id="5" creationId="{9538C855-E87B-9650-612A-318FB85E25D8}"/>
          </ac:spMkLst>
        </pc:spChg>
        <pc:spChg chg="add mod">
          <ac:chgData name="THU DU" userId="db4d925effa94065" providerId="LiveId" clId="{5681A36E-1717-42E0-A5EE-E9DD297C3129}" dt="2023-12-16T07:15:57.508" v="1146" actId="1076"/>
          <ac:spMkLst>
            <pc:docMk/>
            <pc:sldMk cId="2720924874" sldId="348"/>
            <ac:spMk id="6" creationId="{67BED66B-F516-2F0A-FDD8-4FD7C6F4A3E3}"/>
          </ac:spMkLst>
        </pc:spChg>
        <pc:spChg chg="mod">
          <ac:chgData name="THU DU" userId="db4d925effa94065" providerId="LiveId" clId="{5681A36E-1717-42E0-A5EE-E9DD297C3129}" dt="2023-12-16T07:10:15.706" v="970" actId="20577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5681A36E-1717-42E0-A5EE-E9DD297C3129}" dt="2023-12-16T07:10:38.345" v="974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5681A36E-1717-42E0-A5EE-E9DD297C3129}" dt="2023-12-16T07:15:31.406" v="1123" actId="1076"/>
          <ac:spMkLst>
            <pc:docMk/>
            <pc:sldMk cId="2720924874" sldId="348"/>
            <ac:spMk id="18" creationId="{00000000-0000-0000-0000-000000000000}"/>
          </ac:spMkLst>
        </pc:spChg>
        <pc:spChg chg="del">
          <ac:chgData name="THU DU" userId="db4d925effa94065" providerId="LiveId" clId="{5681A36E-1717-42E0-A5EE-E9DD297C3129}" dt="2023-12-16T07:10:54.742" v="977" actId="478"/>
          <ac:spMkLst>
            <pc:docMk/>
            <pc:sldMk cId="2720924874" sldId="348"/>
            <ac:spMk id="19" creationId="{00000000-0000-0000-0000-000000000000}"/>
          </ac:spMkLst>
        </pc:spChg>
        <pc:spChg chg="mod">
          <ac:chgData name="THU DU" userId="db4d925effa94065" providerId="LiveId" clId="{5681A36E-1717-42E0-A5EE-E9DD297C3129}" dt="2023-12-16T07:14:38.358" v="1083" actId="20577"/>
          <ac:spMkLst>
            <pc:docMk/>
            <pc:sldMk cId="2720924874" sldId="348"/>
            <ac:spMk id="21" creationId="{00000000-0000-0000-0000-000000000000}"/>
          </ac:spMkLst>
        </pc:spChg>
        <pc:spChg chg="del">
          <ac:chgData name="THU DU" userId="db4d925effa94065" providerId="LiveId" clId="{5681A36E-1717-42E0-A5EE-E9DD297C3129}" dt="2023-12-16T07:10:57.227" v="978" actId="478"/>
          <ac:spMkLst>
            <pc:docMk/>
            <pc:sldMk cId="2720924874" sldId="348"/>
            <ac:spMk id="23" creationId="{00000000-0000-0000-0000-000000000000}"/>
          </ac:spMkLst>
        </pc:spChg>
        <pc:grpChg chg="mod">
          <ac:chgData name="THU DU" userId="db4d925effa94065" providerId="LiveId" clId="{5681A36E-1717-42E0-A5EE-E9DD297C3129}" dt="2023-12-16T07:15:52.531" v="1145" actId="1076"/>
          <ac:grpSpMkLst>
            <pc:docMk/>
            <pc:sldMk cId="2720924874" sldId="348"/>
            <ac:grpSpMk id="15" creationId="{00000000-0000-0000-0000-000000000000}"/>
          </ac:grpSpMkLst>
        </pc:grpChg>
      </pc:sldChg>
      <pc:sldChg chg="del">
        <pc:chgData name="THU DU" userId="db4d925effa94065" providerId="LiveId" clId="{5681A36E-1717-42E0-A5EE-E9DD297C3129}" dt="2023-12-16T07:23:15.717" v="1278" actId="47"/>
        <pc:sldMkLst>
          <pc:docMk/>
          <pc:sldMk cId="4001981709" sldId="349"/>
        </pc:sldMkLst>
      </pc:sldChg>
      <pc:sldChg chg="addSp delSp modSp add mod delAnim modAnim modNotesTx">
        <pc:chgData name="THU DU" userId="db4d925effa94065" providerId="LiveId" clId="{5681A36E-1717-42E0-A5EE-E9DD297C3129}" dt="2023-12-18T05:59:56.302" v="1437" actId="20577"/>
        <pc:sldMkLst>
          <pc:docMk/>
          <pc:sldMk cId="454268506" sldId="351"/>
        </pc:sldMkLst>
        <pc:spChg chg="mod">
          <ac:chgData name="THU DU" userId="db4d925effa94065" providerId="LiveId" clId="{5681A36E-1717-42E0-A5EE-E9DD297C3129}" dt="2023-12-16T06:46:29.585" v="605" actId="1076"/>
          <ac:spMkLst>
            <pc:docMk/>
            <pc:sldMk cId="454268506" sldId="351"/>
            <ac:spMk id="2" creationId="{C08C442B-59CF-50BB-BD63-3F819C0172BA}"/>
          </ac:spMkLst>
        </pc:spChg>
        <pc:spChg chg="mod ord">
          <ac:chgData name="THU DU" userId="db4d925effa94065" providerId="LiveId" clId="{5681A36E-1717-42E0-A5EE-E9DD297C3129}" dt="2023-12-18T05:59:56.302" v="1437" actId="20577"/>
          <ac:spMkLst>
            <pc:docMk/>
            <pc:sldMk cId="454268506" sldId="351"/>
            <ac:spMk id="8" creationId="{EDA6432C-0FEF-7923-1DEA-2BE4AED61115}"/>
          </ac:spMkLst>
        </pc:spChg>
        <pc:picChg chg="add mod">
          <ac:chgData name="THU DU" userId="db4d925effa94065" providerId="LiveId" clId="{5681A36E-1717-42E0-A5EE-E9DD297C3129}" dt="2023-12-16T06:48:09.273" v="616" actId="1076"/>
          <ac:picMkLst>
            <pc:docMk/>
            <pc:sldMk cId="454268506" sldId="351"/>
            <ac:picMk id="7" creationId="{C5CCB620-3556-D514-4FC9-FAE60C5C69E3}"/>
          </ac:picMkLst>
        </pc:picChg>
        <pc:picChg chg="del">
          <ac:chgData name="THU DU" userId="db4d925effa94065" providerId="LiveId" clId="{5681A36E-1717-42E0-A5EE-E9DD297C3129}" dt="2023-12-16T06:22:56.106" v="457" actId="478"/>
          <ac:picMkLst>
            <pc:docMk/>
            <pc:sldMk cId="454268506" sldId="351"/>
            <ac:picMk id="11" creationId="{F36FBA7F-C0C6-A7D7-5428-CACAA8B0B998}"/>
          </ac:picMkLst>
        </pc:picChg>
        <pc:picChg chg="add mod">
          <ac:chgData name="THU DU" userId="db4d925effa94065" providerId="LiveId" clId="{5681A36E-1717-42E0-A5EE-E9DD297C3129}" dt="2023-12-16T06:48:06.157" v="615" actId="1076"/>
          <ac:picMkLst>
            <pc:docMk/>
            <pc:sldMk cId="454268506" sldId="351"/>
            <ac:picMk id="12" creationId="{4496A3BE-E070-D523-D9FE-97E70B12C938}"/>
          </ac:picMkLst>
        </pc:picChg>
        <pc:picChg chg="del">
          <ac:chgData name="THU DU" userId="db4d925effa94065" providerId="LiveId" clId="{5681A36E-1717-42E0-A5EE-E9DD297C3129}" dt="2023-12-16T06:22:54.714" v="456" actId="478"/>
          <ac:picMkLst>
            <pc:docMk/>
            <pc:sldMk cId="454268506" sldId="351"/>
            <ac:picMk id="13" creationId="{D834CA13-B99A-63B4-695F-10E276BCF52F}"/>
          </ac:picMkLst>
        </pc:picChg>
        <pc:picChg chg="add del mod">
          <ac:chgData name="THU DU" userId="db4d925effa94065" providerId="LiveId" clId="{5681A36E-1717-42E0-A5EE-E9DD297C3129}" dt="2023-12-16T06:46:46.398" v="609" actId="478"/>
          <ac:picMkLst>
            <pc:docMk/>
            <pc:sldMk cId="454268506" sldId="351"/>
            <ac:picMk id="16" creationId="{87AD246D-A08A-67F0-79CC-1FC09A3866A6}"/>
          </ac:picMkLst>
        </pc:picChg>
        <pc:picChg chg="add mod">
          <ac:chgData name="THU DU" userId="db4d925effa94065" providerId="LiveId" clId="{5681A36E-1717-42E0-A5EE-E9DD297C3129}" dt="2023-12-16T06:47:59.739" v="612" actId="27614"/>
          <ac:picMkLst>
            <pc:docMk/>
            <pc:sldMk cId="454268506" sldId="351"/>
            <ac:picMk id="18" creationId="{3C6155E7-6DDC-D539-512E-390B5AEC699E}"/>
          </ac:picMkLst>
        </pc:picChg>
        <pc:picChg chg="del">
          <ac:chgData name="THU DU" userId="db4d925effa94065" providerId="LiveId" clId="{5681A36E-1717-42E0-A5EE-E9DD297C3129}" dt="2023-12-16T06:22:53.526" v="455" actId="478"/>
          <ac:picMkLst>
            <pc:docMk/>
            <pc:sldMk cId="454268506" sldId="351"/>
            <ac:picMk id="24" creationId="{5210490F-4251-5C3D-F937-6C042A3816B9}"/>
          </ac:picMkLst>
        </pc:picChg>
      </pc:sldChg>
      <pc:sldChg chg="add del">
        <pc:chgData name="THU DU" userId="db4d925effa94065" providerId="LiveId" clId="{5681A36E-1717-42E0-A5EE-E9DD297C3129}" dt="2023-12-16T06:38:29.265" v="567" actId="47"/>
        <pc:sldMkLst>
          <pc:docMk/>
          <pc:sldMk cId="3580323512" sldId="352"/>
        </pc:sldMkLst>
      </pc:sldChg>
      <pc:sldChg chg="addSp delSp modSp add mod delAnim modAnim modNotesTx">
        <pc:chgData name="THU DU" userId="db4d925effa94065" providerId="LiveId" clId="{5681A36E-1717-42E0-A5EE-E9DD297C3129}" dt="2023-12-16T06:38:03.755" v="566" actId="1076"/>
        <pc:sldMkLst>
          <pc:docMk/>
          <pc:sldMk cId="2420600969" sldId="353"/>
        </pc:sldMkLst>
        <pc:spChg chg="mod">
          <ac:chgData name="THU DU" userId="db4d925effa94065" providerId="LiveId" clId="{5681A36E-1717-42E0-A5EE-E9DD297C3129}" dt="2023-12-16T06:34:46.485" v="513" actId="1076"/>
          <ac:spMkLst>
            <pc:docMk/>
            <pc:sldMk cId="2420600969" sldId="353"/>
            <ac:spMk id="2" creationId="{C08C442B-59CF-50BB-BD63-3F819C0172BA}"/>
          </ac:spMkLst>
        </pc:spChg>
        <pc:spChg chg="mod ord">
          <ac:chgData name="THU DU" userId="db4d925effa94065" providerId="LiveId" clId="{5681A36E-1717-42E0-A5EE-E9DD297C3129}" dt="2023-12-16T06:37:48.635" v="559" actId="1076"/>
          <ac:spMkLst>
            <pc:docMk/>
            <pc:sldMk cId="2420600969" sldId="353"/>
            <ac:spMk id="8" creationId="{EDA6432C-0FEF-7923-1DEA-2BE4AED61115}"/>
          </ac:spMkLst>
        </pc:spChg>
        <pc:spChg chg="add del mod">
          <ac:chgData name="THU DU" userId="db4d925effa94065" providerId="LiveId" clId="{5681A36E-1717-42E0-A5EE-E9DD297C3129}" dt="2023-12-16T06:33:27.784" v="500" actId="478"/>
          <ac:spMkLst>
            <pc:docMk/>
            <pc:sldMk cId="2420600969" sldId="353"/>
            <ac:spMk id="14" creationId="{FE3CEEE3-6F6C-162A-7FE6-679C04DF7291}"/>
          </ac:spMkLst>
        </pc:spChg>
        <pc:spChg chg="add del mod">
          <ac:chgData name="THU DU" userId="db4d925effa94065" providerId="LiveId" clId="{5681A36E-1717-42E0-A5EE-E9DD297C3129}" dt="2023-12-16T06:33:27.784" v="500" actId="478"/>
          <ac:spMkLst>
            <pc:docMk/>
            <pc:sldMk cId="2420600969" sldId="353"/>
            <ac:spMk id="18" creationId="{456BBE10-36AD-D099-4324-38F8108733A3}"/>
          </ac:spMkLst>
        </pc:spChg>
        <pc:spChg chg="add del mod">
          <ac:chgData name="THU DU" userId="db4d925effa94065" providerId="LiveId" clId="{5681A36E-1717-42E0-A5EE-E9DD297C3129}" dt="2023-12-16T06:37:57.803" v="563" actId="478"/>
          <ac:spMkLst>
            <pc:docMk/>
            <pc:sldMk cId="2420600969" sldId="353"/>
            <ac:spMk id="21" creationId="{9026EBD5-6BEB-D965-35B5-6BBB2F0E67B8}"/>
          </ac:spMkLst>
        </pc:spChg>
        <pc:grpChg chg="mod">
          <ac:chgData name="THU DU" userId="db4d925effa94065" providerId="LiveId" clId="{5681A36E-1717-42E0-A5EE-E9DD297C3129}" dt="2023-12-16T06:34:43.910" v="512" actId="1076"/>
          <ac:grpSpMkLst>
            <pc:docMk/>
            <pc:sldMk cId="2420600969" sldId="353"/>
            <ac:grpSpMk id="3" creationId="{40E3258A-7F14-D8EC-E132-0CFCD4D19478}"/>
          </ac:grpSpMkLst>
        </pc:grpChg>
        <pc:picChg chg="add mod">
          <ac:chgData name="THU DU" userId="db4d925effa94065" providerId="LiveId" clId="{5681A36E-1717-42E0-A5EE-E9DD297C3129}" dt="2023-12-16T06:37:53.015" v="561" actId="1076"/>
          <ac:picMkLst>
            <pc:docMk/>
            <pc:sldMk cId="2420600969" sldId="353"/>
            <ac:picMk id="7" creationId="{F81597D0-EA61-3219-F3B8-79E84CEE065D}"/>
          </ac:picMkLst>
        </pc:picChg>
        <pc:picChg chg="del">
          <ac:chgData name="THU DU" userId="db4d925effa94065" providerId="LiveId" clId="{5681A36E-1717-42E0-A5EE-E9DD297C3129}" dt="2023-12-16T06:29:02.071" v="479" actId="478"/>
          <ac:picMkLst>
            <pc:docMk/>
            <pc:sldMk cId="2420600969" sldId="353"/>
            <ac:picMk id="11" creationId="{F36FBA7F-C0C6-A7D7-5428-CACAA8B0B998}"/>
          </ac:picMkLst>
        </pc:picChg>
        <pc:picChg chg="add del mod">
          <ac:chgData name="THU DU" userId="db4d925effa94065" providerId="LiveId" clId="{5681A36E-1717-42E0-A5EE-E9DD297C3129}" dt="2023-12-16T06:33:27.784" v="500" actId="478"/>
          <ac:picMkLst>
            <pc:docMk/>
            <pc:sldMk cId="2420600969" sldId="353"/>
            <ac:picMk id="12" creationId="{28B77051-5FFD-85C8-DD18-FC0CD184C11B}"/>
          </ac:picMkLst>
        </pc:picChg>
        <pc:picChg chg="del">
          <ac:chgData name="THU DU" userId="db4d925effa94065" providerId="LiveId" clId="{5681A36E-1717-42E0-A5EE-E9DD297C3129}" dt="2023-12-16T06:29:03.332" v="480" actId="478"/>
          <ac:picMkLst>
            <pc:docMk/>
            <pc:sldMk cId="2420600969" sldId="353"/>
            <ac:picMk id="13" creationId="{D834CA13-B99A-63B4-695F-10E276BCF52F}"/>
          </ac:picMkLst>
        </pc:picChg>
        <pc:picChg chg="add del mod">
          <ac:chgData name="THU DU" userId="db4d925effa94065" providerId="LiveId" clId="{5681A36E-1717-42E0-A5EE-E9DD297C3129}" dt="2023-12-16T06:33:27.784" v="500" actId="478"/>
          <ac:picMkLst>
            <pc:docMk/>
            <pc:sldMk cId="2420600969" sldId="353"/>
            <ac:picMk id="17" creationId="{68FC8F39-9480-9B8C-02FD-FFEFCB82ADCA}"/>
          </ac:picMkLst>
        </pc:picChg>
        <pc:picChg chg="add mod">
          <ac:chgData name="THU DU" userId="db4d925effa94065" providerId="LiveId" clId="{5681A36E-1717-42E0-A5EE-E9DD297C3129}" dt="2023-12-16T06:36:49.111" v="545" actId="1076"/>
          <ac:picMkLst>
            <pc:docMk/>
            <pc:sldMk cId="2420600969" sldId="353"/>
            <ac:picMk id="20" creationId="{19BE16EF-5367-35C5-5BA7-0838F239658D}"/>
          </ac:picMkLst>
        </pc:picChg>
        <pc:picChg chg="add mod">
          <ac:chgData name="THU DU" userId="db4d925effa94065" providerId="LiveId" clId="{5681A36E-1717-42E0-A5EE-E9DD297C3129}" dt="2023-12-16T06:38:03.755" v="566" actId="1076"/>
          <ac:picMkLst>
            <pc:docMk/>
            <pc:sldMk cId="2420600969" sldId="353"/>
            <ac:picMk id="23" creationId="{5B9498B1-FC1D-A34B-ADFE-2073D16D4E5D}"/>
          </ac:picMkLst>
        </pc:picChg>
        <pc:picChg chg="del mod">
          <ac:chgData name="THU DU" userId="db4d925effa94065" providerId="LiveId" clId="{5681A36E-1717-42E0-A5EE-E9DD297C3129}" dt="2023-12-16T06:29:04.490" v="481" actId="478"/>
          <ac:picMkLst>
            <pc:docMk/>
            <pc:sldMk cId="2420600969" sldId="353"/>
            <ac:picMk id="24" creationId="{5210490F-4251-5C3D-F937-6C042A3816B9}"/>
          </ac:picMkLst>
        </pc:picChg>
      </pc:sldChg>
      <pc:sldChg chg="addSp delSp modSp add mod delAnim modAnim modNotesTx">
        <pc:chgData name="THU DU" userId="db4d925effa94065" providerId="LiveId" clId="{5681A36E-1717-42E0-A5EE-E9DD297C3129}" dt="2023-12-16T07:09:51.587" v="954" actId="1076"/>
        <pc:sldMkLst>
          <pc:docMk/>
          <pc:sldMk cId="599509978" sldId="354"/>
        </pc:sldMkLst>
        <pc:spChg chg="del">
          <ac:chgData name="THU DU" userId="db4d925effa94065" providerId="LiveId" clId="{5681A36E-1717-42E0-A5EE-E9DD297C3129}" dt="2023-12-16T07:00:24.077" v="800" actId="478"/>
          <ac:spMkLst>
            <pc:docMk/>
            <pc:sldMk cId="599509978" sldId="354"/>
            <ac:spMk id="2" creationId="{43C2CA37-AFDC-20F4-52B1-51F5E7F8C85B}"/>
          </ac:spMkLst>
        </pc:spChg>
        <pc:spChg chg="add mod">
          <ac:chgData name="THU DU" userId="db4d925effa94065" providerId="LiveId" clId="{5681A36E-1717-42E0-A5EE-E9DD297C3129}" dt="2023-12-16T07:07:58.265" v="938" actId="1076"/>
          <ac:spMkLst>
            <pc:docMk/>
            <pc:sldMk cId="599509978" sldId="354"/>
            <ac:spMk id="3" creationId="{CB566109-C7DF-A86F-9E97-BC014FFCACA2}"/>
          </ac:spMkLst>
        </pc:spChg>
        <pc:spChg chg="del">
          <ac:chgData name="THU DU" userId="db4d925effa94065" providerId="LiveId" clId="{5681A36E-1717-42E0-A5EE-E9DD297C3129}" dt="2023-12-16T07:00:20.895" v="798" actId="478"/>
          <ac:spMkLst>
            <pc:docMk/>
            <pc:sldMk cId="599509978" sldId="354"/>
            <ac:spMk id="4" creationId="{18B4382D-8827-6DFD-F4D6-F24B8C292C2B}"/>
          </ac:spMkLst>
        </pc:spChg>
        <pc:spChg chg="mod">
          <ac:chgData name="THU DU" userId="db4d925effa94065" providerId="LiveId" clId="{5681A36E-1717-42E0-A5EE-E9DD297C3129}" dt="2023-12-16T07:08:02.393" v="939" actId="1076"/>
          <ac:spMkLst>
            <pc:docMk/>
            <pc:sldMk cId="599509978" sldId="354"/>
            <ac:spMk id="5" creationId="{F2A5180E-E22C-E539-BBCC-C9AF7EA7D5C7}"/>
          </ac:spMkLst>
        </pc:spChg>
        <pc:spChg chg="mod">
          <ac:chgData name="THU DU" userId="db4d925effa94065" providerId="LiveId" clId="{5681A36E-1717-42E0-A5EE-E9DD297C3129}" dt="2023-12-16T07:07:49.578" v="937" actId="1076"/>
          <ac:spMkLst>
            <pc:docMk/>
            <pc:sldMk cId="599509978" sldId="354"/>
            <ac:spMk id="6" creationId="{20D905C7-B53D-DA90-6671-729FFBC4BB1E}"/>
          </ac:spMkLst>
        </pc:spChg>
        <pc:spChg chg="del">
          <ac:chgData name="THU DU" userId="db4d925effa94065" providerId="LiveId" clId="{5681A36E-1717-42E0-A5EE-E9DD297C3129}" dt="2023-12-16T07:00:22.533" v="799" actId="478"/>
          <ac:spMkLst>
            <pc:docMk/>
            <pc:sldMk cId="599509978" sldId="354"/>
            <ac:spMk id="7" creationId="{2E00EF7D-2E95-0CB2-B2A1-07310FECFBED}"/>
          </ac:spMkLst>
        </pc:spChg>
        <pc:spChg chg="mod">
          <ac:chgData name="THU DU" userId="db4d925effa94065" providerId="LiveId" clId="{5681A36E-1717-42E0-A5EE-E9DD297C3129}" dt="2023-12-16T06:59:28.885" v="789" actId="20577"/>
          <ac:spMkLst>
            <pc:docMk/>
            <pc:sldMk cId="599509978" sldId="354"/>
            <ac:spMk id="8" creationId="{00000000-0000-0000-0000-000000000000}"/>
          </ac:spMkLst>
        </pc:spChg>
        <pc:spChg chg="mod">
          <ac:chgData name="THU DU" userId="db4d925effa94065" providerId="LiveId" clId="{5681A36E-1717-42E0-A5EE-E9DD297C3129}" dt="2023-12-16T07:09:51.587" v="954" actId="1076"/>
          <ac:spMkLst>
            <pc:docMk/>
            <pc:sldMk cId="599509978" sldId="354"/>
            <ac:spMk id="11" creationId="{4B762BA3-5846-49A1-A041-93C20AA09C52}"/>
          </ac:spMkLst>
        </pc:spChg>
        <pc:spChg chg="mod">
          <ac:chgData name="THU DU" userId="db4d925effa94065" providerId="LiveId" clId="{5681A36E-1717-42E0-A5EE-E9DD297C3129}" dt="2023-12-16T07:00:12.351" v="795" actId="14100"/>
          <ac:spMkLst>
            <pc:docMk/>
            <pc:sldMk cId="599509978" sldId="354"/>
            <ac:spMk id="12" creationId="{00000000-0000-0000-0000-000000000000}"/>
          </ac:spMkLst>
        </pc:spChg>
        <pc:spChg chg="mod">
          <ac:chgData name="THU DU" userId="db4d925effa94065" providerId="LiveId" clId="{5681A36E-1717-42E0-A5EE-E9DD297C3129}" dt="2023-12-16T07:09:45.406" v="952" actId="1076"/>
          <ac:spMkLst>
            <pc:docMk/>
            <pc:sldMk cId="599509978" sldId="354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6T07:07:30.422" v="932" actId="1076"/>
          <ac:spMkLst>
            <pc:docMk/>
            <pc:sldMk cId="599509978" sldId="354"/>
            <ac:spMk id="20" creationId="{00000000-0000-0000-0000-000000000000}"/>
          </ac:spMkLst>
        </pc:spChg>
        <pc:grpChg chg="mod">
          <ac:chgData name="THU DU" userId="db4d925effa94065" providerId="LiveId" clId="{5681A36E-1717-42E0-A5EE-E9DD297C3129}" dt="2023-12-16T07:07:43.040" v="936" actId="1076"/>
          <ac:grpSpMkLst>
            <pc:docMk/>
            <pc:sldMk cId="599509978" sldId="354"/>
            <ac:grpSpMk id="13" creationId="{00000000-0000-0000-0000-000000000000}"/>
          </ac:grpSpMkLst>
        </pc:grpChg>
      </pc:sldChg>
      <pc:sldChg chg="modSp add mod ord modNotesTx">
        <pc:chgData name="THU DU" userId="db4d925effa94065" providerId="LiveId" clId="{5681A36E-1717-42E0-A5EE-E9DD297C3129}" dt="2023-12-16T07:08:54.842" v="943" actId="1076"/>
        <pc:sldMkLst>
          <pc:docMk/>
          <pc:sldMk cId="3053889266" sldId="355"/>
        </pc:sldMkLst>
        <pc:spChg chg="mod">
          <ac:chgData name="THU DU" userId="db4d925effa94065" providerId="LiveId" clId="{5681A36E-1717-42E0-A5EE-E9DD297C3129}" dt="2023-12-16T07:07:20.250" v="931" actId="1076"/>
          <ac:spMkLst>
            <pc:docMk/>
            <pc:sldMk cId="3053889266" sldId="355"/>
            <ac:spMk id="5" creationId="{F2A5180E-E22C-E539-BBCC-C9AF7EA7D5C7}"/>
          </ac:spMkLst>
        </pc:spChg>
        <pc:spChg chg="mod">
          <ac:chgData name="THU DU" userId="db4d925effa94065" providerId="LiveId" clId="{5681A36E-1717-42E0-A5EE-E9DD297C3129}" dt="2023-12-16T07:08:54.842" v="943" actId="1076"/>
          <ac:spMkLst>
            <pc:docMk/>
            <pc:sldMk cId="3053889266" sldId="355"/>
            <ac:spMk id="6" creationId="{20D905C7-B53D-DA90-6671-729FFBC4BB1E}"/>
          </ac:spMkLst>
        </pc:spChg>
        <pc:spChg chg="mod">
          <ac:chgData name="THU DU" userId="db4d925effa94065" providerId="LiveId" clId="{5681A36E-1717-42E0-A5EE-E9DD297C3129}" dt="2023-12-16T07:08:49.431" v="942" actId="113"/>
          <ac:spMkLst>
            <pc:docMk/>
            <pc:sldMk cId="3053889266" sldId="355"/>
            <ac:spMk id="11" creationId="{4B762BA3-5846-49A1-A041-93C20AA09C52}"/>
          </ac:spMkLst>
        </pc:spChg>
        <pc:grpChg chg="mod">
          <ac:chgData name="THU DU" userId="db4d925effa94065" providerId="LiveId" clId="{5681A36E-1717-42E0-A5EE-E9DD297C3129}" dt="2023-12-16T07:07:13.681" v="928" actId="1076"/>
          <ac:grpSpMkLst>
            <pc:docMk/>
            <pc:sldMk cId="3053889266" sldId="355"/>
            <ac:grpSpMk id="13" creationId="{00000000-0000-0000-0000-000000000000}"/>
          </ac:grpSpMkLst>
        </pc:grpChg>
      </pc:sldChg>
      <pc:sldChg chg="addSp modSp add mod modNotesTx">
        <pc:chgData name="THU DU" userId="db4d925effa94065" providerId="LiveId" clId="{5681A36E-1717-42E0-A5EE-E9DD297C3129}" dt="2023-12-16T07:20:37.443" v="1229" actId="1076"/>
        <pc:sldMkLst>
          <pc:docMk/>
          <pc:sldMk cId="3661122351" sldId="356"/>
        </pc:sldMkLst>
        <pc:spChg chg="add mod">
          <ac:chgData name="THU DU" userId="db4d925effa94065" providerId="LiveId" clId="{5681A36E-1717-42E0-A5EE-E9DD297C3129}" dt="2023-12-16T07:20:14.854" v="1224" actId="571"/>
          <ac:spMkLst>
            <pc:docMk/>
            <pc:sldMk cId="3661122351" sldId="356"/>
            <ac:spMk id="2" creationId="{C684B1FC-110C-C54C-615A-8B1851724266}"/>
          </ac:spMkLst>
        </pc:spChg>
        <pc:spChg chg="mod">
          <ac:chgData name="THU DU" userId="db4d925effa94065" providerId="LiveId" clId="{5681A36E-1717-42E0-A5EE-E9DD297C3129}" dt="2023-12-16T07:20:29.375" v="1228" actId="1076"/>
          <ac:spMkLst>
            <pc:docMk/>
            <pc:sldMk cId="3661122351" sldId="356"/>
            <ac:spMk id="3" creationId="{CB566109-C7DF-A86F-9E97-BC014FFCACA2}"/>
          </ac:spMkLst>
        </pc:spChg>
        <pc:spChg chg="mod">
          <ac:chgData name="THU DU" userId="db4d925effa94065" providerId="LiveId" clId="{5681A36E-1717-42E0-A5EE-E9DD297C3129}" dt="2023-12-16T07:20:37.443" v="1229" actId="1076"/>
          <ac:spMkLst>
            <pc:docMk/>
            <pc:sldMk cId="3661122351" sldId="356"/>
            <ac:spMk id="5" creationId="{F2A5180E-E22C-E539-BBCC-C9AF7EA7D5C7}"/>
          </ac:spMkLst>
        </pc:spChg>
        <pc:spChg chg="mod">
          <ac:chgData name="THU DU" userId="db4d925effa94065" providerId="LiveId" clId="{5681A36E-1717-42E0-A5EE-E9DD297C3129}" dt="2023-12-16T07:20:19.037" v="1225" actId="1076"/>
          <ac:spMkLst>
            <pc:docMk/>
            <pc:sldMk cId="3661122351" sldId="356"/>
            <ac:spMk id="6" creationId="{20D905C7-B53D-DA90-6671-729FFBC4BB1E}"/>
          </ac:spMkLst>
        </pc:spChg>
        <pc:spChg chg="mod">
          <ac:chgData name="THU DU" userId="db4d925effa94065" providerId="LiveId" clId="{5681A36E-1717-42E0-A5EE-E9DD297C3129}" dt="2023-12-16T07:17:15.223" v="1164" actId="20577"/>
          <ac:spMkLst>
            <pc:docMk/>
            <pc:sldMk cId="3661122351" sldId="356"/>
            <ac:spMk id="8" creationId="{00000000-0000-0000-0000-000000000000}"/>
          </ac:spMkLst>
        </pc:spChg>
        <pc:spChg chg="mod">
          <ac:chgData name="THU DU" userId="db4d925effa94065" providerId="LiveId" clId="{5681A36E-1717-42E0-A5EE-E9DD297C3129}" dt="2023-12-16T07:19:51.060" v="1217" actId="207"/>
          <ac:spMkLst>
            <pc:docMk/>
            <pc:sldMk cId="3661122351" sldId="356"/>
            <ac:spMk id="11" creationId="{4B762BA3-5846-49A1-A041-93C20AA09C52}"/>
          </ac:spMkLst>
        </pc:spChg>
        <pc:spChg chg="mod">
          <ac:chgData name="THU DU" userId="db4d925effa94065" providerId="LiveId" clId="{5681A36E-1717-42E0-A5EE-E9DD297C3129}" dt="2023-12-16T07:17:07.820" v="1155" actId="20577"/>
          <ac:spMkLst>
            <pc:docMk/>
            <pc:sldMk cId="3661122351" sldId="356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6T07:20:14.854" v="1224" actId="571"/>
          <ac:spMkLst>
            <pc:docMk/>
            <pc:sldMk cId="3661122351" sldId="356"/>
            <ac:spMk id="18" creationId="{00000000-0000-0000-0000-000000000000}"/>
          </ac:spMkLst>
        </pc:spChg>
        <pc:spChg chg="mod">
          <ac:chgData name="THU DU" userId="db4d925effa94065" providerId="LiveId" clId="{5681A36E-1717-42E0-A5EE-E9DD297C3129}" dt="2023-12-16T07:20:14.854" v="1224" actId="571"/>
          <ac:spMkLst>
            <pc:docMk/>
            <pc:sldMk cId="3661122351" sldId="356"/>
            <ac:spMk id="19" creationId="{00000000-0000-0000-0000-000000000000}"/>
          </ac:spMkLst>
        </pc:spChg>
        <pc:spChg chg="mod">
          <ac:chgData name="THU DU" userId="db4d925effa94065" providerId="LiveId" clId="{5681A36E-1717-42E0-A5EE-E9DD297C3129}" dt="2023-12-16T07:20:14.854" v="1224" actId="571"/>
          <ac:spMkLst>
            <pc:docMk/>
            <pc:sldMk cId="3661122351" sldId="356"/>
            <ac:spMk id="20" creationId="{00000000-0000-0000-0000-000000000000}"/>
          </ac:spMkLst>
        </pc:spChg>
        <pc:grpChg chg="mod">
          <ac:chgData name="THU DU" userId="db4d925effa94065" providerId="LiveId" clId="{5681A36E-1717-42E0-A5EE-E9DD297C3129}" dt="2023-12-16T07:20:23.943" v="1227" actId="1076"/>
          <ac:grpSpMkLst>
            <pc:docMk/>
            <pc:sldMk cId="3661122351" sldId="356"/>
            <ac:grpSpMk id="13" creationId="{00000000-0000-0000-0000-000000000000}"/>
          </ac:grpSpMkLst>
        </pc:grpChg>
      </pc:sldChg>
      <pc:sldChg chg="delSp modSp add mod delAnim">
        <pc:chgData name="THU DU" userId="db4d925effa94065" providerId="LiveId" clId="{5681A36E-1717-42E0-A5EE-E9DD297C3129}" dt="2023-12-16T07:22:49.922" v="1277" actId="1076"/>
        <pc:sldMkLst>
          <pc:docMk/>
          <pc:sldMk cId="3488870520" sldId="357"/>
        </pc:sldMkLst>
        <pc:spChg chg="mod">
          <ac:chgData name="THU DU" userId="db4d925effa94065" providerId="LiveId" clId="{5681A36E-1717-42E0-A5EE-E9DD297C3129}" dt="2023-12-16T07:22:49.922" v="1277" actId="1076"/>
          <ac:spMkLst>
            <pc:docMk/>
            <pc:sldMk cId="3488870520" sldId="357"/>
            <ac:spMk id="3" creationId="{CB566109-C7DF-A86F-9E97-BC014FFCACA2}"/>
          </ac:spMkLst>
        </pc:spChg>
        <pc:spChg chg="del">
          <ac:chgData name="THU DU" userId="db4d925effa94065" providerId="LiveId" clId="{5681A36E-1717-42E0-A5EE-E9DD297C3129}" dt="2023-12-16T07:20:49.240" v="1231" actId="478"/>
          <ac:spMkLst>
            <pc:docMk/>
            <pc:sldMk cId="3488870520" sldId="357"/>
            <ac:spMk id="5" creationId="{F2A5180E-E22C-E539-BBCC-C9AF7EA7D5C7}"/>
          </ac:spMkLst>
        </pc:spChg>
        <pc:spChg chg="mod">
          <ac:chgData name="THU DU" userId="db4d925effa94065" providerId="LiveId" clId="{5681A36E-1717-42E0-A5EE-E9DD297C3129}" dt="2023-12-16T07:22:44.153" v="1276" actId="1076"/>
          <ac:spMkLst>
            <pc:docMk/>
            <pc:sldMk cId="3488870520" sldId="357"/>
            <ac:spMk id="6" creationId="{20D905C7-B53D-DA90-6671-729FFBC4BB1E}"/>
          </ac:spMkLst>
        </pc:spChg>
        <pc:spChg chg="mod">
          <ac:chgData name="THU DU" userId="db4d925effa94065" providerId="LiveId" clId="{5681A36E-1717-42E0-A5EE-E9DD297C3129}" dt="2023-12-16T07:22:39.414" v="1275" actId="1076"/>
          <ac:spMkLst>
            <pc:docMk/>
            <pc:sldMk cId="3488870520" sldId="357"/>
            <ac:spMk id="8" creationId="{00000000-0000-0000-0000-000000000000}"/>
          </ac:spMkLst>
        </pc:spChg>
        <pc:spChg chg="mod">
          <ac:chgData name="THU DU" userId="db4d925effa94065" providerId="LiveId" clId="{5681A36E-1717-42E0-A5EE-E9DD297C3129}" dt="2023-12-16T07:22:33.017" v="1272" actId="207"/>
          <ac:spMkLst>
            <pc:docMk/>
            <pc:sldMk cId="3488870520" sldId="357"/>
            <ac:spMk id="11" creationId="{4B762BA3-5846-49A1-A041-93C20AA09C52}"/>
          </ac:spMkLst>
        </pc:spChg>
        <pc:grpChg chg="mod">
          <ac:chgData name="THU DU" userId="db4d925effa94065" providerId="LiveId" clId="{5681A36E-1717-42E0-A5EE-E9DD297C3129}" dt="2023-12-16T07:22:38.808" v="1274" actId="1076"/>
          <ac:grpSpMkLst>
            <pc:docMk/>
            <pc:sldMk cId="3488870520" sldId="357"/>
            <ac:grpSpMk id="13" creationId="{00000000-0000-0000-0000-000000000000}"/>
          </ac:grpSpMkLst>
        </pc:grpChg>
      </pc:sldChg>
      <pc:sldChg chg="modSp add mod modAnim modNotesTx">
        <pc:chgData name="THU DU" userId="db4d925effa94065" providerId="LiveId" clId="{5681A36E-1717-42E0-A5EE-E9DD297C3129}" dt="2023-12-16T07:26:51.385" v="1414" actId="20577"/>
        <pc:sldMkLst>
          <pc:docMk/>
          <pc:sldMk cId="4001610242" sldId="358"/>
        </pc:sldMkLst>
        <pc:spChg chg="mod">
          <ac:chgData name="THU DU" userId="db4d925effa94065" providerId="LiveId" clId="{5681A36E-1717-42E0-A5EE-E9DD297C3129}" dt="2023-12-16T07:26:24.926" v="1373" actId="1076"/>
          <ac:spMkLst>
            <pc:docMk/>
            <pc:sldMk cId="4001610242" sldId="358"/>
            <ac:spMk id="2" creationId="{79D54BCF-E844-B269-E9D8-4DC445C1CA30}"/>
          </ac:spMkLst>
        </pc:spChg>
        <pc:spChg chg="mod">
          <ac:chgData name="THU DU" userId="db4d925effa94065" providerId="LiveId" clId="{5681A36E-1717-42E0-A5EE-E9DD297C3129}" dt="2023-12-16T07:25:56.641" v="1341" actId="1076"/>
          <ac:spMkLst>
            <pc:docMk/>
            <pc:sldMk cId="4001610242" sldId="358"/>
            <ac:spMk id="4" creationId="{39EB795C-3D2D-BE8E-C470-18D8CA41C972}"/>
          </ac:spMkLst>
        </pc:spChg>
        <pc:spChg chg="mod">
          <ac:chgData name="THU DU" userId="db4d925effa94065" providerId="LiveId" clId="{5681A36E-1717-42E0-A5EE-E9DD297C3129}" dt="2023-12-16T07:26:10.548" v="1363" actId="1076"/>
          <ac:spMkLst>
            <pc:docMk/>
            <pc:sldMk cId="4001610242" sldId="358"/>
            <ac:spMk id="5" creationId="{9538C855-E87B-9650-612A-318FB85E25D8}"/>
          </ac:spMkLst>
        </pc:spChg>
        <pc:spChg chg="mod">
          <ac:chgData name="THU DU" userId="db4d925effa94065" providerId="LiveId" clId="{5681A36E-1717-42E0-A5EE-E9DD297C3129}" dt="2023-12-16T07:26:51.385" v="1414" actId="20577"/>
          <ac:spMkLst>
            <pc:docMk/>
            <pc:sldMk cId="4001610242" sldId="358"/>
            <ac:spMk id="6" creationId="{67BED66B-F516-2F0A-FDD8-4FD7C6F4A3E3}"/>
          </ac:spMkLst>
        </pc:spChg>
        <pc:spChg chg="mod">
          <ac:chgData name="THU DU" userId="db4d925effa94065" providerId="LiveId" clId="{5681A36E-1717-42E0-A5EE-E9DD297C3129}" dt="2023-12-16T07:23:42.997" v="1289" actId="20577"/>
          <ac:spMkLst>
            <pc:docMk/>
            <pc:sldMk cId="4001610242" sldId="358"/>
            <ac:spMk id="11" creationId="{00000000-0000-0000-0000-000000000000}"/>
          </ac:spMkLst>
        </pc:spChg>
        <pc:spChg chg="mod">
          <ac:chgData name="THU DU" userId="db4d925effa94065" providerId="LiveId" clId="{5681A36E-1717-42E0-A5EE-E9DD297C3129}" dt="2023-12-16T07:23:57.659" v="1292" actId="20577"/>
          <ac:spMkLst>
            <pc:docMk/>
            <pc:sldMk cId="4001610242" sldId="358"/>
            <ac:spMk id="12" creationId="{00000000-0000-0000-0000-000000000000}"/>
          </ac:spMkLst>
        </pc:spChg>
        <pc:spChg chg="mod">
          <ac:chgData name="THU DU" userId="db4d925effa94065" providerId="LiveId" clId="{5681A36E-1717-42E0-A5EE-E9DD297C3129}" dt="2023-12-16T07:23:38.269" v="1282" actId="20577"/>
          <ac:spMkLst>
            <pc:docMk/>
            <pc:sldMk cId="4001610242" sldId="358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6T07:26:38.199" v="1383" actId="1076"/>
          <ac:spMkLst>
            <pc:docMk/>
            <pc:sldMk cId="4001610242" sldId="358"/>
            <ac:spMk id="18" creationId="{00000000-0000-0000-0000-000000000000}"/>
          </ac:spMkLst>
        </pc:spChg>
        <pc:spChg chg="mod">
          <ac:chgData name="THU DU" userId="db4d925effa94065" providerId="LiveId" clId="{5681A36E-1717-42E0-A5EE-E9DD297C3129}" dt="2023-12-16T07:25:44.099" v="1330" actId="14100"/>
          <ac:spMkLst>
            <pc:docMk/>
            <pc:sldMk cId="4001610242" sldId="358"/>
            <ac:spMk id="21" creationId="{00000000-0000-0000-0000-000000000000}"/>
          </ac:spMkLst>
        </pc:spChg>
        <pc:grpChg chg="mod">
          <ac:chgData name="THU DU" userId="db4d925effa94065" providerId="LiveId" clId="{5681A36E-1717-42E0-A5EE-E9DD297C3129}" dt="2023-12-16T07:25:52.322" v="1340" actId="1076"/>
          <ac:grpSpMkLst>
            <pc:docMk/>
            <pc:sldMk cId="4001610242" sldId="358"/>
            <ac:grpSpMk id="15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Key:	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B 		2. C		3. D 		4. A		5. B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82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wants	2. to ask	3. continues		4. to buy	5. don’t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64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well-balanced life, </a:t>
            </a:r>
          </a:p>
          <a:p>
            <a:pPr marL="228600" indent="-228600">
              <a:buAutoNum type="arabicPeriod"/>
            </a:pPr>
            <a:r>
              <a:rPr lang="en-US" dirty="0"/>
              <a:t>optimistic, </a:t>
            </a:r>
          </a:p>
          <a:p>
            <a:pPr marL="228600" indent="-228600">
              <a:buAutoNum type="arabicPeriod"/>
            </a:pPr>
            <a:r>
              <a:rPr lang="en-US" dirty="0"/>
              <a:t>a good night's sleep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2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Speciality</a:t>
            </a:r>
            <a:r>
              <a:rPr lang="en-US" dirty="0"/>
              <a:t>/specialty</a:t>
            </a:r>
          </a:p>
          <a:p>
            <a:pPr marL="228600" indent="-228600">
              <a:buAutoNum type="arabicPeriod"/>
            </a:pPr>
            <a:r>
              <a:rPr lang="en-US" dirty="0"/>
              <a:t>Artisan</a:t>
            </a:r>
          </a:p>
          <a:p>
            <a:pPr marL="228600" indent="-228600">
              <a:buAutoNum type="arabicPeriod"/>
            </a:pPr>
            <a:r>
              <a:rPr lang="en-US" dirty="0"/>
              <a:t>Tourist attraction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concrete jungle,</a:t>
            </a:r>
          </a:p>
          <a:p>
            <a:pPr marL="228600" indent="-228600">
              <a:buAutoNum type="arabicPeriod"/>
            </a:pPr>
            <a:r>
              <a:rPr lang="en-US" dirty="0"/>
              <a:t>traffic congestion, </a:t>
            </a:r>
          </a:p>
          <a:p>
            <a:pPr marL="228600" indent="-228600">
              <a:buAutoNum type="arabicPeriod"/>
            </a:pPr>
            <a:r>
              <a:rPr lang="en-US" dirty="0"/>
              <a:t>entertainment </a:t>
            </a:r>
            <a:r>
              <a:rPr lang="en-US" dirty="0" err="1"/>
              <a:t>centre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9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	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		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		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		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Key: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B	2. A	3. C	4. B	5.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08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Key: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B	2. A	3. C	4. B	5.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32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speciality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2. electrician	3. distract	4. construction		5.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liveable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Key:	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B 		2. C		3. D 		4. A		5. B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kbest.com/png-images/qiantu-drawing-cartoon-teenager-playing-basketball_2717886.html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mallbusinessify.com/how-to-have-a-positive-mindset/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markecreativemerchandise.com/marke_blog/employee-wellness-incentives-and-rewards-for-a-healthy-work-life-balance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g"/><Relationship Id="rId7" Type="http://schemas.openxmlformats.org/officeDocument/2006/relationships/hyperlink" Target="https://www.pinterest.com/pin/622833823441499168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hyperlink" Target="https://fr.dreamstime.com/illustration-stock-vietnam-tourisme-voyage-image43055977" TargetMode="External"/><Relationship Id="rId9" Type="http://schemas.openxmlformats.org/officeDocument/2006/relationships/hyperlink" Target="https://dribbble.com/shots/5555586-Artisan-illustration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atshot.in/pune/looking-for-some-fun-here-are-our-top-5-picks-of-gaming-arcades-in-the-city-c-9787" TargetMode="External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s-sollen-wir-tun.de/ressourcen-der-erde/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greenswrm.com/welcome-to-the-concrete-jungl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the suitable form of the word given.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935683" y="1735122"/>
            <a:ext cx="11449878" cy="54513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1. </a:t>
            </a:r>
            <a:r>
              <a:rPr lang="en-US" sz="3000" i="1" dirty="0"/>
              <a:t>Bun hen </a:t>
            </a:r>
            <a:r>
              <a:rPr lang="en-US" sz="3000" dirty="0"/>
              <a:t>is a local _______________________ of this area, so you must try it. (special)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2. </a:t>
            </a:r>
            <a:r>
              <a:rPr lang="en-US" sz="3000" dirty="0"/>
              <a:t>My brother is working as an ______________; he repairs electrical equipment very well. (electric)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3. </a:t>
            </a:r>
            <a:r>
              <a:rPr lang="en-US" sz="3000" dirty="0"/>
              <a:t>She tried to ______________ my attention from the interesting film on TV. (distraction)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There is a ______________ site near our house, so it’s quite noisy. (construct)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My </a:t>
            </a:r>
            <a:r>
              <a:rPr lang="en-US" sz="3000" dirty="0" err="1"/>
              <a:t>neighbourhood</a:t>
            </a:r>
            <a:r>
              <a:rPr lang="en-US" sz="3000" dirty="0"/>
              <a:t> is not the best place, but it’s ______________.  (live)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8316" y="484037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construction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D54BCF-E844-B269-E9D8-4DC445C1CA30}"/>
              </a:ext>
            </a:extLst>
          </p:cNvPr>
          <p:cNvSpPr txBox="1"/>
          <p:nvPr/>
        </p:nvSpPr>
        <p:spPr>
          <a:xfrm>
            <a:off x="3901508" y="381634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distract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B795C-3D2D-BE8E-C470-18D8CA41C972}"/>
              </a:ext>
            </a:extLst>
          </p:cNvPr>
          <p:cNvSpPr txBox="1"/>
          <p:nvPr/>
        </p:nvSpPr>
        <p:spPr>
          <a:xfrm>
            <a:off x="4518546" y="1694261"/>
            <a:ext cx="367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speciality</a:t>
            </a:r>
            <a:r>
              <a:rPr lang="en-US" sz="3200" b="1" dirty="0">
                <a:solidFill>
                  <a:srgbClr val="7030A0"/>
                </a:solidFill>
              </a:rPr>
              <a:t>/specialty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8C855-E87B-9650-612A-318FB85E25D8}"/>
              </a:ext>
            </a:extLst>
          </p:cNvPr>
          <p:cNvSpPr txBox="1"/>
          <p:nvPr/>
        </p:nvSpPr>
        <p:spPr>
          <a:xfrm>
            <a:off x="6169749" y="2775735"/>
            <a:ext cx="243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electrician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ED66B-F516-2F0A-FDD8-4FD7C6F4A3E3}"/>
              </a:ext>
            </a:extLst>
          </p:cNvPr>
          <p:cNvSpPr txBox="1"/>
          <p:nvPr/>
        </p:nvSpPr>
        <p:spPr>
          <a:xfrm>
            <a:off x="9328475" y="586003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liveable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92514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6624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042458" y="2182234"/>
            <a:ext cx="10487278" cy="4194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26648"/>
                </a:solidFill>
              </a:rPr>
              <a:t>1. </a:t>
            </a:r>
            <a:r>
              <a:rPr lang="en-US" sz="2800" dirty="0"/>
              <a:t>My sister and I are trying to ______ sweet food and soft drinks.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A. </a:t>
            </a:r>
            <a:r>
              <a:rPr lang="en-US" sz="2800" dirty="0"/>
              <a:t>carry out 		</a:t>
            </a:r>
            <a:r>
              <a:rPr lang="en-US" sz="2800" dirty="0">
                <a:solidFill>
                  <a:srgbClr val="6D9FB1"/>
                </a:solidFill>
              </a:rPr>
              <a:t>B.</a:t>
            </a:r>
            <a:r>
              <a:rPr lang="en-US" sz="2800" dirty="0"/>
              <a:t> cut down on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C. </a:t>
            </a:r>
            <a:r>
              <a:rPr lang="en-US" sz="2800" dirty="0"/>
              <a:t>hand down 	</a:t>
            </a:r>
            <a:r>
              <a:rPr lang="en-US" sz="2800" dirty="0">
                <a:solidFill>
                  <a:srgbClr val="6D9FB1"/>
                </a:solidFill>
              </a:rPr>
              <a:t>D. </a:t>
            </a:r>
            <a:r>
              <a:rPr lang="en-US" sz="2800" dirty="0"/>
              <a:t>come down with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26648"/>
                </a:solidFill>
              </a:rPr>
              <a:t>2. </a:t>
            </a:r>
            <a:r>
              <a:rPr lang="en-US" sz="2800" dirty="0"/>
              <a:t>When we visit a city, we usually ______ its downtown.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A. </a:t>
            </a:r>
            <a:r>
              <a:rPr lang="en-US" sz="2800" dirty="0"/>
              <a:t>look after 	</a:t>
            </a:r>
            <a:r>
              <a:rPr lang="en-US" sz="2800" dirty="0">
                <a:solidFill>
                  <a:srgbClr val="6D9FB1"/>
                </a:solidFill>
              </a:rPr>
              <a:t>B. </a:t>
            </a:r>
            <a:r>
              <a:rPr lang="en-US" sz="2800" dirty="0"/>
              <a:t>find out		</a:t>
            </a:r>
            <a:r>
              <a:rPr lang="en-US" sz="2800" dirty="0">
                <a:solidFill>
                  <a:srgbClr val="6D9FB1"/>
                </a:solidFill>
              </a:rPr>
              <a:t>C. </a:t>
            </a:r>
            <a:r>
              <a:rPr lang="en-US" sz="2800" dirty="0"/>
              <a:t>look around 	</a:t>
            </a:r>
            <a:r>
              <a:rPr lang="en-US" sz="2800" dirty="0">
                <a:solidFill>
                  <a:srgbClr val="6D9FB1"/>
                </a:solidFill>
              </a:rPr>
              <a:t>D.</a:t>
            </a:r>
            <a:r>
              <a:rPr lang="en-US" sz="2800" dirty="0"/>
              <a:t> pass down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26648"/>
                </a:solidFill>
              </a:rPr>
              <a:t>3. </a:t>
            </a:r>
            <a:r>
              <a:rPr lang="en-US" sz="2800" dirty="0"/>
              <a:t>The ______ he gets, the ______ he becomes.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A</a:t>
            </a:r>
            <a:r>
              <a:rPr lang="en-US" sz="2800" dirty="0"/>
              <a:t>. more old; more experienced		</a:t>
            </a:r>
            <a:r>
              <a:rPr lang="en-US" sz="2800" dirty="0">
                <a:solidFill>
                  <a:srgbClr val="6D9FB1"/>
                </a:solidFill>
              </a:rPr>
              <a:t>B. </a:t>
            </a:r>
            <a:r>
              <a:rPr lang="en-US" sz="2800" dirty="0"/>
              <a:t>older; experienced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C. </a:t>
            </a:r>
            <a:r>
              <a:rPr lang="en-US" sz="2800" dirty="0"/>
              <a:t>more older; more experienced	</a:t>
            </a:r>
            <a:r>
              <a:rPr lang="en-US" sz="2800" dirty="0">
                <a:solidFill>
                  <a:srgbClr val="6D9FB1"/>
                </a:solidFill>
              </a:rPr>
              <a:t>D. </a:t>
            </a:r>
            <a:r>
              <a:rPr lang="en-US" sz="2800" dirty="0"/>
              <a:t>older; more experienced</a:t>
            </a:r>
            <a:endParaRPr lang="en-US" sz="2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6424633" y="5873981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3662400" y="2760472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566109-C7DF-A86F-9E97-BC014FFCACA2}"/>
              </a:ext>
            </a:extLst>
          </p:cNvPr>
          <p:cNvSpPr/>
          <p:nvPr/>
        </p:nvSpPr>
        <p:spPr>
          <a:xfrm>
            <a:off x="6424633" y="4279410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92514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6624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30" y="21174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989673" y="2182234"/>
            <a:ext cx="10487278" cy="3160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26648"/>
                </a:solidFill>
              </a:rPr>
              <a:t>4. </a:t>
            </a:r>
            <a:r>
              <a:rPr lang="en-US" sz="2800" dirty="0"/>
              <a:t>The ______ my </a:t>
            </a:r>
            <a:r>
              <a:rPr lang="en-US" sz="2800" dirty="0" err="1"/>
              <a:t>neighbourhood</a:t>
            </a:r>
            <a:r>
              <a:rPr lang="en-US" sz="2800" dirty="0"/>
              <a:t> gets, the ______ I feel.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A. </a:t>
            </a:r>
            <a:r>
              <a:rPr lang="en-US" sz="2800" dirty="0"/>
              <a:t>bigger; less secure 			</a:t>
            </a:r>
            <a:r>
              <a:rPr lang="en-US" sz="2800" dirty="0">
                <a:solidFill>
                  <a:srgbClr val="6D9FB1"/>
                </a:solidFill>
              </a:rPr>
              <a:t>B. </a:t>
            </a:r>
            <a:r>
              <a:rPr lang="en-US" sz="2800" dirty="0"/>
              <a:t>bigger; fewer secure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C. </a:t>
            </a:r>
            <a:r>
              <a:rPr lang="en-US" sz="2800" dirty="0"/>
              <a:t>more big; less secure			</a:t>
            </a:r>
            <a:r>
              <a:rPr lang="en-US" sz="2800" dirty="0">
                <a:solidFill>
                  <a:srgbClr val="6D9FB1"/>
                </a:solidFill>
              </a:rPr>
              <a:t>D. </a:t>
            </a:r>
            <a:r>
              <a:rPr lang="en-US" sz="2800" dirty="0"/>
              <a:t>more bigger; less secure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26648"/>
                </a:solidFill>
              </a:rPr>
              <a:t>5. </a:t>
            </a:r>
            <a:r>
              <a:rPr lang="en-US" sz="2800" dirty="0"/>
              <a:t>If you finish reading a book, you ______ put it back on the shelf. It’s necessary.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A. </a:t>
            </a:r>
            <a:r>
              <a:rPr lang="en-US" sz="2800" dirty="0"/>
              <a:t>will 		</a:t>
            </a:r>
            <a:r>
              <a:rPr lang="en-US" sz="2800" dirty="0">
                <a:solidFill>
                  <a:srgbClr val="6D9FB1"/>
                </a:solidFill>
              </a:rPr>
              <a:t>B. </a:t>
            </a:r>
            <a:r>
              <a:rPr lang="en-US" sz="2800" dirty="0"/>
              <a:t>should		</a:t>
            </a:r>
            <a:r>
              <a:rPr lang="en-US" sz="2800" dirty="0">
                <a:solidFill>
                  <a:srgbClr val="6D9FB1"/>
                </a:solidFill>
              </a:rPr>
              <a:t>C. </a:t>
            </a:r>
            <a:r>
              <a:rPr lang="en-US" sz="2800" dirty="0"/>
              <a:t>may 		</a:t>
            </a:r>
            <a:r>
              <a:rPr lang="en-US" sz="2800" dirty="0">
                <a:solidFill>
                  <a:srgbClr val="6D9FB1"/>
                </a:solidFill>
              </a:rPr>
              <a:t>D. </a:t>
            </a:r>
            <a:r>
              <a:rPr lang="en-US" sz="2800" dirty="0"/>
              <a:t>can</a:t>
            </a:r>
            <a:endParaRPr lang="en-US" sz="2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928091" y="2791285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566109-C7DF-A86F-9E97-BC014FFCACA2}"/>
              </a:ext>
            </a:extLst>
          </p:cNvPr>
          <p:cNvSpPr/>
          <p:nvPr/>
        </p:nvSpPr>
        <p:spPr>
          <a:xfrm>
            <a:off x="3665744" y="4829262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correct form of each verb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935683" y="1735122"/>
            <a:ext cx="10367317" cy="54513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1. </a:t>
            </a:r>
            <a:r>
              <a:rPr lang="en-US" sz="3000" dirty="0"/>
              <a:t>If Lan (want) ________________ to focus on her homework, she should turn off the TV.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2. </a:t>
            </a:r>
            <a:r>
              <a:rPr lang="en-US" sz="3000" dirty="0"/>
              <a:t>I don’t know who (ask) ________________ for advice about my future career.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3. </a:t>
            </a:r>
            <a:r>
              <a:rPr lang="en-US" sz="3000" dirty="0"/>
              <a:t>If he (continue) ________________ making noise, he must leave immediately.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They are wondering what (buy) ________________ for their grandmother on her birthday.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We can make the air in the city cleaner if we (not use) ________________ our cars as much.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01338" y="480530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to buy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D54BCF-E844-B269-E9D8-4DC445C1CA30}"/>
              </a:ext>
            </a:extLst>
          </p:cNvPr>
          <p:cNvSpPr txBox="1"/>
          <p:nvPr/>
        </p:nvSpPr>
        <p:spPr>
          <a:xfrm>
            <a:off x="4204777" y="3784221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continues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B795C-3D2D-BE8E-C470-18D8CA41C972}"/>
              </a:ext>
            </a:extLst>
          </p:cNvPr>
          <p:cNvSpPr txBox="1"/>
          <p:nvPr/>
        </p:nvSpPr>
        <p:spPr>
          <a:xfrm>
            <a:off x="4145060" y="1672502"/>
            <a:ext cx="367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8C855-E87B-9650-612A-318FB85E25D8}"/>
              </a:ext>
            </a:extLst>
          </p:cNvPr>
          <p:cNvSpPr txBox="1"/>
          <p:nvPr/>
        </p:nvSpPr>
        <p:spPr>
          <a:xfrm>
            <a:off x="5720736" y="2773438"/>
            <a:ext cx="243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to ask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ED66B-F516-2F0A-FDD8-4FD7C6F4A3E3}"/>
              </a:ext>
            </a:extLst>
          </p:cNvPr>
          <p:cNvSpPr txBox="1"/>
          <p:nvPr/>
        </p:nvSpPr>
        <p:spPr>
          <a:xfrm>
            <a:off x="1325492" y="627322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don’t use</a:t>
            </a:r>
          </a:p>
        </p:txBody>
      </p:sp>
    </p:spTree>
    <p:extLst>
      <p:ext uri="{BB962C8B-B14F-4D97-AF65-F5344CB8AC3E}">
        <p14:creationId xmlns:p14="http://schemas.microsoft.com/office/powerpoint/2010/main" val="400161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754981"/>
            <a:ext cx="1144562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Review the vocabulary and grammar of Unit 1, 2, 3.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the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LANGUAGE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132929"/>
            <a:ext cx="2180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UNITS 1 – 2 – 3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2" name="Hình ảnh 2">
            <a:extLst>
              <a:ext uri="{FF2B5EF4-FFF2-40B4-BE49-F238E27FC236}">
                <a16:creationId xmlns:a16="http://schemas.microsoft.com/office/drawing/2014/main" id="{853616C9-F2E3-D6C4-105D-F1C2DE1B6E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58" y="2729430"/>
            <a:ext cx="3789940" cy="37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097059"/>
            <a:ext cx="2055309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252045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41622" y="4751394"/>
            <a:ext cx="1945612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Keywords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77137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Choose the word in which the underlined part is pronounced differently.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959275"/>
            <a:ext cx="5755112" cy="138211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Choose the correct answer A, B, C, or D to complete each sentence.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Fill in each blank with the suitable form of the word given.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493214"/>
            <a:ext cx="5743692" cy="130131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Choose the correct answer A, B, C, or D to complete each sentence.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Write the correct form of each verb in brackets. 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1254505" cy="687906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405863"/>
            <a:ext cx="1144807" cy="846182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552769"/>
            <a:ext cx="1309353" cy="119862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587118" y="5052118"/>
            <a:ext cx="1254504" cy="874186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LANGUAGE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E3258A-7F14-D8EC-E132-0CFCD4D19478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6DF789EB-3C4C-4460-258C-91CB7EF8D8C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82E3E189-06D1-E003-964C-BB550D0E648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027FB84D-03CA-CDED-EF00-24F22E3EC37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0867" y="15117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391977" y="344584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1</a:t>
            </a:r>
          </a:p>
        </p:txBody>
      </p:sp>
      <p:pic>
        <p:nvPicPr>
          <p:cNvPr id="7" name="Picture 6" descr="A group of people on a scale&#10;&#10;Description automatically generated">
            <a:extLst>
              <a:ext uri="{FF2B5EF4-FFF2-40B4-BE49-F238E27FC236}">
                <a16:creationId xmlns:a16="http://schemas.microsoft.com/office/drawing/2014/main" id="{C5CCB620-3556-D514-4FC9-FAE60C5C6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9971" y="1426149"/>
            <a:ext cx="5294453" cy="2766352"/>
          </a:xfrm>
          <a:prstGeom prst="rect">
            <a:avLst/>
          </a:prstGeom>
        </p:spPr>
      </p:pic>
      <p:pic>
        <p:nvPicPr>
          <p:cNvPr id="12" name="Picture 11" descr="A group of light bulbs with faces&#10;&#10;Description automatically generated">
            <a:extLst>
              <a:ext uri="{FF2B5EF4-FFF2-40B4-BE49-F238E27FC236}">
                <a16:creationId xmlns:a16="http://schemas.microsoft.com/office/drawing/2014/main" id="{4496A3BE-E070-D523-D9FE-97E70B12C9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87149" y="1052470"/>
            <a:ext cx="4191727" cy="3074206"/>
          </a:xfrm>
          <a:prstGeom prst="rect">
            <a:avLst/>
          </a:prstGeom>
        </p:spPr>
      </p:pic>
      <p:pic>
        <p:nvPicPr>
          <p:cNvPr id="18" name="Picture 17" descr="A cartoon of a child playing basketball&#10;&#10;Description automatically generated">
            <a:extLst>
              <a:ext uri="{FF2B5EF4-FFF2-40B4-BE49-F238E27FC236}">
                <a16:creationId xmlns:a16="http://schemas.microsoft.com/office/drawing/2014/main" id="{3C6155E7-6DDC-D539-512E-390B5AEC69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85756" y="3612060"/>
            <a:ext cx="2135593" cy="2901356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1145019" y="3612819"/>
            <a:ext cx="10369438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3: HEALTHY LIVING FOR TEENS</a:t>
            </a:r>
          </a:p>
        </p:txBody>
      </p:sp>
    </p:spTree>
    <p:extLst>
      <p:ext uri="{BB962C8B-B14F-4D97-AF65-F5344CB8AC3E}">
        <p14:creationId xmlns:p14="http://schemas.microsoft.com/office/powerpoint/2010/main" val="45426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ar and a building&#10;&#10;Description automatically generated">
            <a:extLst>
              <a:ext uri="{FF2B5EF4-FFF2-40B4-BE49-F238E27FC236}">
                <a16:creationId xmlns:a16="http://schemas.microsoft.com/office/drawing/2014/main" id="{5210490F-4251-5C3D-F937-6C042A38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15383" y="3158658"/>
            <a:ext cx="5668297" cy="37339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E3258A-7F14-D8EC-E132-0CFCD4D19478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6DF789EB-3C4C-4460-258C-91CB7EF8D8C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82E3E189-06D1-E003-964C-BB550D0E648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027FB84D-03CA-CDED-EF00-24F22E3EC37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0867" y="15117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000701" y="1104001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2</a:t>
            </a:r>
          </a:p>
        </p:txBody>
      </p:sp>
      <p:pic>
        <p:nvPicPr>
          <p:cNvPr id="11" name="Picture 10" descr="A group of people standing next to a large leaf with a flower&#10;&#10;Description automatically generated">
            <a:extLst>
              <a:ext uri="{FF2B5EF4-FFF2-40B4-BE49-F238E27FC236}">
                <a16:creationId xmlns:a16="http://schemas.microsoft.com/office/drawing/2014/main" id="{F36FBA7F-C0C6-A7D7-5428-CACAA8B0B9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0179" r="16769" b="5728"/>
          <a:stretch/>
        </p:blipFill>
        <p:spPr>
          <a:xfrm>
            <a:off x="410867" y="1510866"/>
            <a:ext cx="3421633" cy="2888470"/>
          </a:xfrm>
          <a:prstGeom prst="rect">
            <a:avLst/>
          </a:prstGeom>
        </p:spPr>
      </p:pic>
      <p:pic>
        <p:nvPicPr>
          <p:cNvPr id="13" name="Picture 12" descr="A person sitting at a table with vases&#10;&#10;Description automatically generated">
            <a:extLst>
              <a:ext uri="{FF2B5EF4-FFF2-40B4-BE49-F238E27FC236}">
                <a16:creationId xmlns:a16="http://schemas.microsoft.com/office/drawing/2014/main" id="{D834CA13-B99A-63B4-695F-10E276BCF5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22498" t="6610" r="16274" b="5888"/>
          <a:stretch/>
        </p:blipFill>
        <p:spPr>
          <a:xfrm>
            <a:off x="8809703" y="1296495"/>
            <a:ext cx="2792362" cy="2992960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1354684" y="3213676"/>
            <a:ext cx="10369438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1: LOCAL COMMUNITY</a:t>
            </a:r>
          </a:p>
        </p:txBody>
      </p:sp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E3258A-7F14-D8EC-E132-0CFCD4D19478}"/>
              </a:ext>
            </a:extLst>
          </p:cNvPr>
          <p:cNvGrpSpPr/>
          <p:nvPr/>
        </p:nvGrpSpPr>
        <p:grpSpPr>
          <a:xfrm>
            <a:off x="0" y="4041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6DF789EB-3C4C-4460-258C-91CB7EF8D8C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82E3E189-06D1-E003-964C-BB550D0E648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027FB84D-03CA-CDED-EF00-24F22E3EC37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0867" y="15117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069338" y="308945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3</a:t>
            </a:r>
          </a:p>
        </p:txBody>
      </p:sp>
      <p:pic>
        <p:nvPicPr>
          <p:cNvPr id="7" name="Picture 6" descr="A building under construction with a few beams&#10;&#10;Description automatically generated with medium confidence">
            <a:extLst>
              <a:ext uri="{FF2B5EF4-FFF2-40B4-BE49-F238E27FC236}">
                <a16:creationId xmlns:a16="http://schemas.microsoft.com/office/drawing/2014/main" id="{F81597D0-EA61-3219-F3B8-79E84CEE0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6144" y="1208808"/>
            <a:ext cx="5347663" cy="222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A traffic jam in a busy city&#10;&#10;Description automatically generated">
            <a:extLst>
              <a:ext uri="{FF2B5EF4-FFF2-40B4-BE49-F238E27FC236}">
                <a16:creationId xmlns:a16="http://schemas.microsoft.com/office/drawing/2014/main" id="{19BE16EF-5367-35C5-5BA7-0838F2396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29692" y="1208808"/>
            <a:ext cx="4776164" cy="317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A group of arcade games&#10;&#10;Description automatically generated">
            <a:extLst>
              <a:ext uri="{FF2B5EF4-FFF2-40B4-BE49-F238E27FC236}">
                <a16:creationId xmlns:a16="http://schemas.microsoft.com/office/drawing/2014/main" id="{5B9498B1-FC1D-A34B-ADFE-2073D16D4E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521737" y="3321257"/>
            <a:ext cx="5649533" cy="353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822380" y="2957314"/>
            <a:ext cx="10369438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2: CITY LIFE</a:t>
            </a:r>
          </a:p>
        </p:txBody>
      </p:sp>
    </p:spTree>
    <p:extLst>
      <p:ext uri="{BB962C8B-B14F-4D97-AF65-F5344CB8AC3E}">
        <p14:creationId xmlns:p14="http://schemas.microsoft.com/office/powerpoint/2010/main" val="242060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97057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word in which the underlined part is pronounced differently.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782070" y="2606753"/>
            <a:ext cx="10542965" cy="2825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F26648"/>
                </a:solidFill>
              </a:rPr>
              <a:t>1. </a:t>
            </a:r>
            <a:r>
              <a:rPr lang="en-US" sz="3000" dirty="0">
                <a:solidFill>
                  <a:schemeClr val="accent1"/>
                </a:solidFill>
              </a:rPr>
              <a:t>A.</a:t>
            </a:r>
            <a:r>
              <a:rPr lang="en-US" sz="3000" dirty="0">
                <a:solidFill>
                  <a:srgbClr val="242021"/>
                </a:solidFill>
              </a:rPr>
              <a:t> bel</a:t>
            </a:r>
            <a:r>
              <a:rPr lang="en-US" sz="3000" u="sng" dirty="0">
                <a:solidFill>
                  <a:srgbClr val="242021"/>
                </a:solidFill>
              </a:rPr>
              <a:t>ow </a:t>
            </a:r>
            <a:r>
              <a:rPr lang="en-US" sz="3000" dirty="0">
                <a:solidFill>
                  <a:srgbClr val="242021"/>
                </a:solidFill>
              </a:rPr>
              <a:t>		</a:t>
            </a:r>
            <a:r>
              <a:rPr lang="en-US" sz="3000" dirty="0">
                <a:solidFill>
                  <a:schemeClr val="accent1"/>
                </a:solidFill>
              </a:rPr>
              <a:t>B.</a:t>
            </a:r>
            <a:r>
              <a:rPr lang="en-US" sz="3000" dirty="0">
                <a:solidFill>
                  <a:srgbClr val="242021"/>
                </a:solidFill>
              </a:rPr>
              <a:t> d</a:t>
            </a:r>
            <a:r>
              <a:rPr lang="en-US" sz="3000" u="sng" dirty="0">
                <a:solidFill>
                  <a:srgbClr val="242021"/>
                </a:solidFill>
              </a:rPr>
              <a:t>ow</a:t>
            </a:r>
            <a:r>
              <a:rPr lang="en-US" sz="3000" dirty="0">
                <a:solidFill>
                  <a:srgbClr val="242021"/>
                </a:solidFill>
              </a:rPr>
              <a:t>n 		</a:t>
            </a:r>
            <a:r>
              <a:rPr lang="en-US" sz="3000" dirty="0">
                <a:solidFill>
                  <a:schemeClr val="accent1"/>
                </a:solidFill>
              </a:rPr>
              <a:t>C.</a:t>
            </a:r>
            <a:r>
              <a:rPr lang="en-US" sz="3000" dirty="0">
                <a:solidFill>
                  <a:srgbClr val="242021"/>
                </a:solidFill>
              </a:rPr>
              <a:t> t</a:t>
            </a:r>
            <a:r>
              <a:rPr lang="en-US" sz="3000" u="sng" dirty="0">
                <a:solidFill>
                  <a:srgbClr val="242021"/>
                </a:solidFill>
              </a:rPr>
              <a:t>ow</a:t>
            </a:r>
            <a:r>
              <a:rPr lang="en-US" sz="3000" dirty="0">
                <a:solidFill>
                  <a:srgbClr val="242021"/>
                </a:solidFill>
              </a:rPr>
              <a:t>n 		</a:t>
            </a:r>
            <a:r>
              <a:rPr lang="en-US" sz="3000" dirty="0">
                <a:solidFill>
                  <a:schemeClr val="accent1"/>
                </a:solidFill>
              </a:rPr>
              <a:t>D.</a:t>
            </a:r>
            <a:r>
              <a:rPr lang="en-US" sz="3000" dirty="0">
                <a:solidFill>
                  <a:srgbClr val="242021"/>
                </a:solidFill>
              </a:rPr>
              <a:t> n</a:t>
            </a:r>
            <a:r>
              <a:rPr lang="en-US" sz="3000" u="sng" dirty="0">
                <a:solidFill>
                  <a:srgbClr val="242021"/>
                </a:solidFill>
              </a:rPr>
              <a:t>ow</a:t>
            </a:r>
            <a:r>
              <a:rPr lang="en-US" sz="3000" dirty="0">
                <a:solidFill>
                  <a:srgbClr val="242021"/>
                </a:solidFill>
              </a:rPr>
              <a:t>adays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F26648"/>
                </a:solidFill>
              </a:rPr>
              <a:t>2. </a:t>
            </a:r>
            <a:r>
              <a:rPr lang="en-US" sz="3000" dirty="0">
                <a:solidFill>
                  <a:schemeClr val="accent1"/>
                </a:solidFill>
              </a:rPr>
              <a:t>A. </a:t>
            </a:r>
            <a:r>
              <a:rPr lang="en-US" sz="3000" dirty="0">
                <a:solidFill>
                  <a:srgbClr val="242021"/>
                </a:solidFill>
              </a:rPr>
              <a:t>a</a:t>
            </a:r>
            <a:r>
              <a:rPr lang="en-US" sz="3000" u="sng" dirty="0">
                <a:solidFill>
                  <a:srgbClr val="242021"/>
                </a:solidFill>
              </a:rPr>
              <a:t>h</a:t>
            </a:r>
            <a:r>
              <a:rPr lang="en-US" sz="3000" dirty="0">
                <a:solidFill>
                  <a:srgbClr val="242021"/>
                </a:solidFill>
              </a:rPr>
              <a:t>ead 		</a:t>
            </a:r>
            <a:r>
              <a:rPr lang="en-US" sz="3000" dirty="0">
                <a:solidFill>
                  <a:schemeClr val="accent1"/>
                </a:solidFill>
              </a:rPr>
              <a:t>B.</a:t>
            </a:r>
            <a:r>
              <a:rPr lang="en-US" sz="3000" dirty="0">
                <a:solidFill>
                  <a:srgbClr val="242021"/>
                </a:solidFill>
              </a:rPr>
              <a:t> </a:t>
            </a:r>
            <a:r>
              <a:rPr lang="en-US" sz="3000" u="sng" dirty="0">
                <a:solidFill>
                  <a:srgbClr val="242021"/>
                </a:solidFill>
              </a:rPr>
              <a:t>h</a:t>
            </a:r>
            <a:r>
              <a:rPr lang="en-US" sz="3000" dirty="0">
                <a:solidFill>
                  <a:srgbClr val="242021"/>
                </a:solidFill>
              </a:rPr>
              <a:t>andicraft 	</a:t>
            </a:r>
            <a:r>
              <a:rPr lang="en-US" sz="3000" dirty="0">
                <a:solidFill>
                  <a:schemeClr val="accent1"/>
                </a:solidFill>
              </a:rPr>
              <a:t>C.</a:t>
            </a:r>
            <a:r>
              <a:rPr lang="en-US" sz="3000" dirty="0">
                <a:solidFill>
                  <a:srgbClr val="242021"/>
                </a:solidFill>
              </a:rPr>
              <a:t> </a:t>
            </a:r>
            <a:r>
              <a:rPr lang="en-US" sz="3000" u="sng" dirty="0" err="1">
                <a:solidFill>
                  <a:srgbClr val="242021"/>
                </a:solidFill>
              </a:rPr>
              <a:t>h</a:t>
            </a:r>
            <a:r>
              <a:rPr lang="en-US" sz="3000" dirty="0" err="1">
                <a:solidFill>
                  <a:srgbClr val="242021"/>
                </a:solidFill>
              </a:rPr>
              <a:t>onour</a:t>
            </a:r>
            <a:r>
              <a:rPr lang="en-US" sz="3000" dirty="0">
                <a:solidFill>
                  <a:srgbClr val="242021"/>
                </a:solidFill>
              </a:rPr>
              <a:t> 		</a:t>
            </a:r>
            <a:r>
              <a:rPr lang="en-US" sz="3000" dirty="0">
                <a:solidFill>
                  <a:schemeClr val="accent1"/>
                </a:solidFill>
              </a:rPr>
              <a:t>D. </a:t>
            </a:r>
            <a:r>
              <a:rPr lang="en-US" sz="3000" u="sng" dirty="0">
                <a:solidFill>
                  <a:srgbClr val="242021"/>
                </a:solidFill>
              </a:rPr>
              <a:t>h</a:t>
            </a:r>
            <a:r>
              <a:rPr lang="en-US" sz="3000" dirty="0">
                <a:solidFill>
                  <a:srgbClr val="242021"/>
                </a:solidFill>
              </a:rPr>
              <a:t>ospital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F26648"/>
                </a:solidFill>
              </a:rPr>
              <a:t>3. </a:t>
            </a:r>
            <a:r>
              <a:rPr lang="en-US" sz="3000" dirty="0">
                <a:solidFill>
                  <a:schemeClr val="accent1"/>
                </a:solidFill>
              </a:rPr>
              <a:t>A.</a:t>
            </a:r>
            <a:r>
              <a:rPr lang="en-US" sz="3000" dirty="0">
                <a:solidFill>
                  <a:srgbClr val="242021"/>
                </a:solidFill>
              </a:rPr>
              <a:t> m</a:t>
            </a:r>
            <a:r>
              <a:rPr lang="en-US" sz="3000" u="sng" dirty="0">
                <a:solidFill>
                  <a:srgbClr val="242021"/>
                </a:solidFill>
              </a:rPr>
              <a:t>ea</a:t>
            </a:r>
            <a:r>
              <a:rPr lang="en-US" sz="3000" dirty="0">
                <a:solidFill>
                  <a:srgbClr val="242021"/>
                </a:solidFill>
              </a:rPr>
              <a:t>t 		</a:t>
            </a:r>
            <a:r>
              <a:rPr lang="en-US" sz="3000" dirty="0">
                <a:solidFill>
                  <a:schemeClr val="accent1"/>
                </a:solidFill>
              </a:rPr>
              <a:t>B.</a:t>
            </a:r>
            <a:r>
              <a:rPr lang="en-US" sz="3000" dirty="0">
                <a:solidFill>
                  <a:srgbClr val="242021"/>
                </a:solidFill>
              </a:rPr>
              <a:t> r</a:t>
            </a:r>
            <a:r>
              <a:rPr lang="en-US" sz="3000" u="sng" dirty="0">
                <a:solidFill>
                  <a:srgbClr val="242021"/>
                </a:solidFill>
              </a:rPr>
              <a:t>ea</a:t>
            </a:r>
            <a:r>
              <a:rPr lang="en-US" sz="3000" dirty="0">
                <a:solidFill>
                  <a:srgbClr val="242021"/>
                </a:solidFill>
              </a:rPr>
              <a:t>d 		</a:t>
            </a:r>
            <a:r>
              <a:rPr lang="en-US" sz="3000" dirty="0">
                <a:solidFill>
                  <a:schemeClr val="accent1"/>
                </a:solidFill>
              </a:rPr>
              <a:t>C.</a:t>
            </a:r>
            <a:r>
              <a:rPr lang="en-US" sz="3000" dirty="0">
                <a:solidFill>
                  <a:srgbClr val="242021"/>
                </a:solidFill>
              </a:rPr>
              <a:t> h</a:t>
            </a:r>
            <a:r>
              <a:rPr lang="en-US" sz="3000" u="sng" dirty="0">
                <a:solidFill>
                  <a:srgbClr val="242021"/>
                </a:solidFill>
              </a:rPr>
              <a:t>ea</a:t>
            </a:r>
            <a:r>
              <a:rPr lang="en-US" sz="3000" dirty="0">
                <a:solidFill>
                  <a:srgbClr val="242021"/>
                </a:solidFill>
              </a:rPr>
              <a:t>ter 		</a:t>
            </a:r>
            <a:r>
              <a:rPr lang="en-US" sz="3000" dirty="0">
                <a:solidFill>
                  <a:schemeClr val="accent1"/>
                </a:solidFill>
              </a:rPr>
              <a:t>D. </a:t>
            </a:r>
            <a:r>
              <a:rPr lang="en-US" sz="3000" dirty="0">
                <a:solidFill>
                  <a:srgbClr val="242021"/>
                </a:solidFill>
              </a:rPr>
              <a:t>w</a:t>
            </a:r>
            <a:r>
              <a:rPr lang="en-US" sz="3000" u="sng" dirty="0">
                <a:solidFill>
                  <a:srgbClr val="242021"/>
                </a:solidFill>
              </a:rPr>
              <a:t>ea</a:t>
            </a:r>
            <a:r>
              <a:rPr lang="en-US" sz="3000" dirty="0">
                <a:solidFill>
                  <a:srgbClr val="242021"/>
                </a:solidFill>
              </a:rPr>
              <a:t>r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F26648"/>
                </a:solidFill>
              </a:rPr>
              <a:t>4. </a:t>
            </a:r>
            <a:r>
              <a:rPr lang="en-US" sz="3000" dirty="0">
                <a:solidFill>
                  <a:schemeClr val="accent1"/>
                </a:solidFill>
              </a:rPr>
              <a:t>A.</a:t>
            </a:r>
            <a:r>
              <a:rPr lang="en-US" sz="3000" dirty="0">
                <a:solidFill>
                  <a:srgbClr val="242021"/>
                </a:solidFill>
              </a:rPr>
              <a:t> h</a:t>
            </a:r>
            <a:r>
              <a:rPr lang="en-US" sz="3000" u="sng" dirty="0">
                <a:solidFill>
                  <a:srgbClr val="242021"/>
                </a:solidFill>
              </a:rPr>
              <a:t>ea</a:t>
            </a:r>
            <a:r>
              <a:rPr lang="en-US" sz="3000" dirty="0">
                <a:solidFill>
                  <a:srgbClr val="242021"/>
                </a:solidFill>
              </a:rPr>
              <a:t>d 		</a:t>
            </a:r>
            <a:r>
              <a:rPr lang="en-US" sz="3000" dirty="0">
                <a:solidFill>
                  <a:schemeClr val="accent1"/>
                </a:solidFill>
              </a:rPr>
              <a:t>B. </a:t>
            </a:r>
            <a:r>
              <a:rPr lang="en-US" sz="3000" dirty="0">
                <a:solidFill>
                  <a:srgbClr val="242021"/>
                </a:solidFill>
              </a:rPr>
              <a:t>br</a:t>
            </a:r>
            <a:r>
              <a:rPr lang="en-US" sz="3000" u="sng" dirty="0">
                <a:solidFill>
                  <a:srgbClr val="242021"/>
                </a:solidFill>
              </a:rPr>
              <a:t>ea</a:t>
            </a:r>
            <a:r>
              <a:rPr lang="en-US" sz="3000" dirty="0">
                <a:solidFill>
                  <a:srgbClr val="242021"/>
                </a:solidFill>
              </a:rPr>
              <a:t>d 		</a:t>
            </a:r>
            <a:r>
              <a:rPr lang="en-US" sz="3000" dirty="0">
                <a:solidFill>
                  <a:schemeClr val="accent1"/>
                </a:solidFill>
              </a:rPr>
              <a:t>C. </a:t>
            </a:r>
            <a:r>
              <a:rPr lang="en-US" sz="3000" dirty="0">
                <a:solidFill>
                  <a:srgbClr val="242021"/>
                </a:solidFill>
              </a:rPr>
              <a:t>l</a:t>
            </a:r>
            <a:r>
              <a:rPr lang="en-US" sz="3000" u="sng" dirty="0">
                <a:solidFill>
                  <a:srgbClr val="242021"/>
                </a:solidFill>
              </a:rPr>
              <a:t>ea</a:t>
            </a:r>
            <a:r>
              <a:rPr lang="en-US" sz="3000" dirty="0">
                <a:solidFill>
                  <a:srgbClr val="242021"/>
                </a:solidFill>
              </a:rPr>
              <a:t>ve 		</a:t>
            </a:r>
            <a:r>
              <a:rPr lang="en-US" sz="3000" dirty="0">
                <a:solidFill>
                  <a:schemeClr val="accent1"/>
                </a:solidFill>
              </a:rPr>
              <a:t>D.</a:t>
            </a:r>
            <a:r>
              <a:rPr lang="en-US" sz="3000" dirty="0">
                <a:solidFill>
                  <a:srgbClr val="242021"/>
                </a:solidFill>
              </a:rPr>
              <a:t> inst</a:t>
            </a:r>
            <a:r>
              <a:rPr lang="en-US" sz="3000" u="sng" dirty="0">
                <a:solidFill>
                  <a:srgbClr val="242021"/>
                </a:solidFill>
              </a:rPr>
              <a:t>ea</a:t>
            </a:r>
            <a:r>
              <a:rPr lang="en-US" sz="3000" dirty="0">
                <a:solidFill>
                  <a:srgbClr val="242021"/>
                </a:solidFill>
              </a:rPr>
              <a:t>d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F26648"/>
                </a:solidFill>
              </a:rPr>
              <a:t>5. </a:t>
            </a:r>
            <a:r>
              <a:rPr lang="en-US" sz="3000" dirty="0">
                <a:solidFill>
                  <a:schemeClr val="accent1"/>
                </a:solidFill>
              </a:rPr>
              <a:t>A.</a:t>
            </a:r>
            <a:r>
              <a:rPr lang="en-US" sz="3000" dirty="0">
                <a:solidFill>
                  <a:srgbClr val="242021"/>
                </a:solidFill>
              </a:rPr>
              <a:t> c</a:t>
            </a:r>
            <a:r>
              <a:rPr lang="en-US" sz="3000" u="sng" dirty="0">
                <a:solidFill>
                  <a:srgbClr val="242021"/>
                </a:solidFill>
              </a:rPr>
              <a:t>a</a:t>
            </a:r>
            <a:r>
              <a:rPr lang="en-US" sz="3000" dirty="0">
                <a:solidFill>
                  <a:srgbClr val="242021"/>
                </a:solidFill>
              </a:rPr>
              <a:t>rry 		</a:t>
            </a:r>
            <a:r>
              <a:rPr lang="en-US" sz="3000" dirty="0">
                <a:solidFill>
                  <a:schemeClr val="accent1"/>
                </a:solidFill>
              </a:rPr>
              <a:t>B.</a:t>
            </a:r>
            <a:r>
              <a:rPr lang="en-US" sz="3000" dirty="0">
                <a:solidFill>
                  <a:srgbClr val="242021"/>
                </a:solidFill>
              </a:rPr>
              <a:t> garb</a:t>
            </a:r>
            <a:r>
              <a:rPr lang="en-US" sz="3000" u="sng" dirty="0">
                <a:solidFill>
                  <a:srgbClr val="242021"/>
                </a:solidFill>
              </a:rPr>
              <a:t>a</a:t>
            </a:r>
            <a:r>
              <a:rPr lang="en-US" sz="3000" dirty="0">
                <a:solidFill>
                  <a:srgbClr val="242021"/>
                </a:solidFill>
              </a:rPr>
              <a:t>ge 		</a:t>
            </a:r>
            <a:r>
              <a:rPr lang="en-US" sz="3000" dirty="0">
                <a:solidFill>
                  <a:schemeClr val="accent1"/>
                </a:solidFill>
              </a:rPr>
              <a:t>C.</a:t>
            </a:r>
            <a:r>
              <a:rPr lang="en-US" sz="3000" dirty="0">
                <a:solidFill>
                  <a:srgbClr val="242021"/>
                </a:solidFill>
              </a:rPr>
              <a:t> p</a:t>
            </a:r>
            <a:r>
              <a:rPr lang="en-US" sz="3000" u="sng" dirty="0">
                <a:solidFill>
                  <a:srgbClr val="242021"/>
                </a:solidFill>
              </a:rPr>
              <a:t>a</a:t>
            </a:r>
            <a:r>
              <a:rPr lang="en-US" sz="3000" dirty="0">
                <a:solidFill>
                  <a:srgbClr val="242021"/>
                </a:solidFill>
              </a:rPr>
              <a:t>ragraph 	</a:t>
            </a:r>
            <a:r>
              <a:rPr lang="en-US" sz="3000" dirty="0">
                <a:solidFill>
                  <a:schemeClr val="accent1"/>
                </a:solidFill>
              </a:rPr>
              <a:t>D.</a:t>
            </a:r>
            <a:r>
              <a:rPr lang="en-US" sz="3000" dirty="0">
                <a:solidFill>
                  <a:srgbClr val="242021"/>
                </a:solidFill>
              </a:rPr>
              <a:t> attr</a:t>
            </a:r>
            <a:r>
              <a:rPr lang="en-US" sz="3000" u="sng" dirty="0">
                <a:solidFill>
                  <a:srgbClr val="242021"/>
                </a:solidFill>
              </a:rPr>
              <a:t>a</a:t>
            </a:r>
            <a:r>
              <a:rPr lang="en-US" sz="3000" dirty="0">
                <a:solidFill>
                  <a:srgbClr val="242021"/>
                </a:solidFill>
              </a:rPr>
              <a:t>ction</a:t>
            </a:r>
            <a:endParaRPr lang="en-US" sz="3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3C2CA37-AFDC-20F4-52B1-51F5E7F8C85B}"/>
              </a:ext>
            </a:extLst>
          </p:cNvPr>
          <p:cNvSpPr/>
          <p:nvPr/>
        </p:nvSpPr>
        <p:spPr>
          <a:xfrm>
            <a:off x="3431689" y="4921541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B4382D-8827-6DFD-F4D6-F24B8C292C2B}"/>
              </a:ext>
            </a:extLst>
          </p:cNvPr>
          <p:cNvSpPr/>
          <p:nvPr/>
        </p:nvSpPr>
        <p:spPr>
          <a:xfrm>
            <a:off x="8973670" y="3768144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6221506" y="3245621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1167204" y="2694004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00EF7D-2E95-0CB2-B2A1-07310FECFBED}"/>
              </a:ext>
            </a:extLst>
          </p:cNvPr>
          <p:cNvSpPr/>
          <p:nvPr/>
        </p:nvSpPr>
        <p:spPr>
          <a:xfrm>
            <a:off x="6221506" y="4346124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6624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042458" y="1977283"/>
            <a:ext cx="10662474" cy="4676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1. </a:t>
            </a:r>
            <a:r>
              <a:rPr lang="en-US" sz="2800" dirty="0"/>
              <a:t>It’s necessary to decide which we should ______ priority to work or study.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</a:rPr>
              <a:t>A. </a:t>
            </a:r>
            <a:r>
              <a:rPr lang="en-US" sz="2800" dirty="0"/>
              <a:t>make 				</a:t>
            </a:r>
            <a:r>
              <a:rPr lang="en-US" sz="2800" dirty="0">
                <a:solidFill>
                  <a:schemeClr val="accent1"/>
                </a:solidFill>
              </a:rPr>
              <a:t>B. </a:t>
            </a:r>
            <a:r>
              <a:rPr lang="en-US" sz="2800" dirty="0"/>
              <a:t>give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</a:rPr>
              <a:t>C. </a:t>
            </a:r>
            <a:r>
              <a:rPr lang="en-US" sz="2800" dirty="0"/>
              <a:t>bring 				</a:t>
            </a:r>
            <a:r>
              <a:rPr lang="en-US" sz="2800" dirty="0">
                <a:solidFill>
                  <a:schemeClr val="accent1"/>
                </a:solidFill>
              </a:rPr>
              <a:t>D. </a:t>
            </a:r>
            <a:r>
              <a:rPr lang="en-US" sz="2800" dirty="0"/>
              <a:t>take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2. </a:t>
            </a:r>
            <a:r>
              <a:rPr lang="en-US" sz="2800" dirty="0"/>
              <a:t>I don’t like living in this area because it is like a ______ with all these tall buildings.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</a:rPr>
              <a:t>A. </a:t>
            </a:r>
            <a:r>
              <a:rPr lang="en-US" sz="2800" dirty="0"/>
              <a:t>concrete jungle			</a:t>
            </a:r>
            <a:r>
              <a:rPr lang="en-US" sz="2800" dirty="0">
                <a:solidFill>
                  <a:schemeClr val="accent1"/>
                </a:solidFill>
              </a:rPr>
              <a:t>C. </a:t>
            </a:r>
            <a:r>
              <a:rPr lang="en-US" sz="2800" dirty="0"/>
              <a:t>concrete wood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</a:rPr>
              <a:t>B. </a:t>
            </a:r>
            <a:r>
              <a:rPr lang="en-US" sz="2800" dirty="0"/>
              <a:t>tourist attraction		</a:t>
            </a:r>
            <a:r>
              <a:rPr lang="en-US" sz="2800" dirty="0">
                <a:solidFill>
                  <a:schemeClr val="accent1"/>
                </a:solidFill>
              </a:rPr>
              <a:t>D. </a:t>
            </a:r>
            <a:r>
              <a:rPr lang="en-US" sz="2800" dirty="0"/>
              <a:t>green space</a:t>
            </a:r>
          </a:p>
          <a:p>
            <a:pPr>
              <a:lnSpc>
                <a:spcPct val="120000"/>
              </a:lnSpc>
            </a:pPr>
            <a:endParaRPr lang="en-US" sz="26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989673" y="5124263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5522259" y="3048000"/>
            <a:ext cx="573741" cy="5199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92514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6624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042458" y="2182234"/>
            <a:ext cx="10487278" cy="4194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3. </a:t>
            </a:r>
            <a:r>
              <a:rPr lang="en-US" sz="2800" dirty="0"/>
              <a:t>They were happy because their children ______ their goal of attending a famous university.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A. </a:t>
            </a:r>
            <a:r>
              <a:rPr lang="en-US" sz="2800" dirty="0"/>
              <a:t>administered 	</a:t>
            </a:r>
            <a:r>
              <a:rPr lang="en-US" sz="2800" dirty="0">
                <a:solidFill>
                  <a:srgbClr val="6D9FB1"/>
                </a:solidFill>
              </a:rPr>
              <a:t>B. </a:t>
            </a:r>
            <a:r>
              <a:rPr lang="en-US" sz="2800" dirty="0"/>
              <a:t>got		 	</a:t>
            </a:r>
            <a:r>
              <a:rPr lang="en-US" sz="2800" dirty="0">
                <a:solidFill>
                  <a:srgbClr val="6D9FB1"/>
                </a:solidFill>
              </a:rPr>
              <a:t>C.</a:t>
            </a:r>
            <a:r>
              <a:rPr lang="en-US" sz="2800" dirty="0"/>
              <a:t> accomplished	</a:t>
            </a:r>
            <a:r>
              <a:rPr lang="en-US" sz="2800" dirty="0">
                <a:solidFill>
                  <a:srgbClr val="6D9FB1"/>
                </a:solidFill>
              </a:rPr>
              <a:t>D.</a:t>
            </a:r>
            <a:r>
              <a:rPr lang="en-US" sz="2800" dirty="0"/>
              <a:t> ended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4. </a:t>
            </a:r>
            <a:r>
              <a:rPr lang="en-US" sz="2800" dirty="0"/>
              <a:t>There is a sense of ______ in our </a:t>
            </a:r>
            <a:r>
              <a:rPr lang="en-US" sz="2800" dirty="0" err="1"/>
              <a:t>neighbourhood</a:t>
            </a:r>
            <a:r>
              <a:rPr lang="en-US" sz="2800" dirty="0"/>
              <a:t>; we care for and help each other.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A. </a:t>
            </a:r>
            <a:r>
              <a:rPr lang="en-US" sz="2800" dirty="0" err="1"/>
              <a:t>humour</a:t>
            </a:r>
            <a:r>
              <a:rPr lang="en-US" sz="2800" dirty="0"/>
              <a:t> 		</a:t>
            </a:r>
            <a:r>
              <a:rPr lang="en-US" sz="2800" dirty="0">
                <a:solidFill>
                  <a:srgbClr val="6D9FB1"/>
                </a:solidFill>
              </a:rPr>
              <a:t>B. </a:t>
            </a:r>
            <a:r>
              <a:rPr lang="en-US" sz="2800" dirty="0"/>
              <a:t>community	 </a:t>
            </a:r>
            <a:r>
              <a:rPr lang="en-US" sz="2800" dirty="0">
                <a:solidFill>
                  <a:srgbClr val="6D9FB1"/>
                </a:solidFill>
              </a:rPr>
              <a:t>C.</a:t>
            </a:r>
            <a:r>
              <a:rPr lang="en-US" sz="2800" dirty="0"/>
              <a:t> responsibility 	</a:t>
            </a:r>
            <a:r>
              <a:rPr lang="en-US" sz="2800" dirty="0">
                <a:solidFill>
                  <a:srgbClr val="6D9FB1"/>
                </a:solidFill>
              </a:rPr>
              <a:t>D. </a:t>
            </a:r>
            <a:r>
              <a:rPr lang="en-US" sz="2800" dirty="0"/>
              <a:t>duty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16649"/>
                </a:solidFill>
              </a:rPr>
              <a:t>5. </a:t>
            </a:r>
            <a:r>
              <a:rPr lang="en-US" sz="2800" dirty="0"/>
              <a:t>My grandfather is a </a:t>
            </a:r>
            <a:r>
              <a:rPr lang="en-US" sz="2800" dirty="0" err="1"/>
              <a:t>skilful</a:t>
            </a:r>
            <a:r>
              <a:rPr lang="en-US" sz="2800" dirty="0"/>
              <a:t> ______; he can make unique vases.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</a:rPr>
              <a:t>A. </a:t>
            </a:r>
            <a:r>
              <a:rPr lang="en-US" sz="2800" dirty="0"/>
              <a:t>maker 		</a:t>
            </a:r>
            <a:r>
              <a:rPr lang="en-US" sz="2800" dirty="0">
                <a:solidFill>
                  <a:srgbClr val="6D9FB1"/>
                </a:solidFill>
              </a:rPr>
              <a:t>B. </a:t>
            </a:r>
            <a:r>
              <a:rPr lang="en-US" sz="2800" dirty="0"/>
              <a:t>worker		 </a:t>
            </a:r>
            <a:r>
              <a:rPr lang="en-US" sz="2800" dirty="0">
                <a:solidFill>
                  <a:srgbClr val="6D9FB1"/>
                </a:solidFill>
              </a:rPr>
              <a:t>C.</a:t>
            </a:r>
            <a:r>
              <a:rPr lang="en-US" sz="2800" dirty="0"/>
              <a:t> employee 	</a:t>
            </a:r>
            <a:r>
              <a:rPr lang="en-US" sz="2800" dirty="0">
                <a:solidFill>
                  <a:srgbClr val="6D9FB1"/>
                </a:solidFill>
              </a:rPr>
              <a:t>D. </a:t>
            </a:r>
            <a:r>
              <a:rPr lang="en-US" sz="2800" dirty="0"/>
              <a:t>artisan</a:t>
            </a:r>
            <a:endParaRPr lang="en-US" sz="2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9194121" y="5873981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6452320" y="3290575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566109-C7DF-A86F-9E97-BC014FFCACA2}"/>
              </a:ext>
            </a:extLst>
          </p:cNvPr>
          <p:cNvSpPr/>
          <p:nvPr/>
        </p:nvSpPr>
        <p:spPr>
          <a:xfrm>
            <a:off x="3639404" y="4877200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5476</TotalTime>
  <Words>651</Words>
  <Application>Microsoft Office PowerPoint</Application>
  <PresentationFormat>Widescreen</PresentationFormat>
  <Paragraphs>144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Hue-NN</cp:lastModifiedBy>
  <cp:revision>219</cp:revision>
  <dcterms:created xsi:type="dcterms:W3CDTF">2020-12-09T02:04:09Z</dcterms:created>
  <dcterms:modified xsi:type="dcterms:W3CDTF">2024-01-23T01:54:08Z</dcterms:modified>
</cp:coreProperties>
</file>