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orsiva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369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701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33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84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26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15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2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5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49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90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93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12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80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55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17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03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87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8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810</Words>
  <Application>Microsoft Office PowerPoint</Application>
  <PresentationFormat>Widescreen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Open Sans</vt:lpstr>
      <vt:lpstr>Corsiva</vt:lpstr>
      <vt:lpstr>Calibri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</cp:revision>
  <dcterms:created xsi:type="dcterms:W3CDTF">2020-12-09T02:04:09Z</dcterms:created>
  <dcterms:modified xsi:type="dcterms:W3CDTF">2025-02-05T12:53:31Z</dcterms:modified>
</cp:coreProperties>
</file>