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332" r:id="rId7"/>
    <p:sldId id="298" r:id="rId8"/>
    <p:sldId id="327" r:id="rId9"/>
    <p:sldId id="325" r:id="rId10"/>
    <p:sldId id="313" r:id="rId11"/>
    <p:sldId id="314" r:id="rId12"/>
    <p:sldId id="330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75" d="100"/>
          <a:sy n="75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xmlns="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x-none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x-none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x-non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2195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9233" y="245920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9975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203848"/>
            <a:ext cx="5755112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Fill in each blank with a correct word from the box.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about what you like or dislike doing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72" y="3853244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words. Pay attention to the sounds /</a:t>
            </a:r>
            <a:r>
              <a:rPr lang="en-US" sz="1800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/and /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u:/.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hen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put the words into the correct columns.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Underline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circle the bold words with /u:/.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525684"/>
            <a:ext cx="1091246" cy="9335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7" y="2768003"/>
            <a:ext cx="1091246" cy="15317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14484" y="57882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492290" y="4600481"/>
            <a:ext cx="1240151" cy="11878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725412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xmlns="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xmlns="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x-none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x-none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x-none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x-none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x-none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x-none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xmlns="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xmlns="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xmlns="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xmlns="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xmlns="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x-none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x-none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x-none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x-none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x-none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x-none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x-none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626</Words>
  <Application>Microsoft Office PowerPoint</Application>
  <PresentationFormat>Widescreen</PresentationFormat>
  <Paragraphs>129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210</cp:revision>
  <dcterms:created xsi:type="dcterms:W3CDTF">2020-12-09T02:04:09Z</dcterms:created>
  <dcterms:modified xsi:type="dcterms:W3CDTF">2025-02-05T12:56:11Z</dcterms:modified>
</cp:coreProperties>
</file>