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02" r:id="rId4"/>
    <p:sldId id="279" r:id="rId5"/>
    <p:sldId id="366" r:id="rId6"/>
    <p:sldId id="367" r:id="rId7"/>
    <p:sldId id="368" r:id="rId8"/>
    <p:sldId id="370" r:id="rId9"/>
    <p:sldId id="371" r:id="rId10"/>
    <p:sldId id="354" r:id="rId11"/>
    <p:sldId id="355" r:id="rId12"/>
    <p:sldId id="356" r:id="rId13"/>
    <p:sldId id="373" r:id="rId14"/>
    <p:sldId id="364" r:id="rId15"/>
    <p:sldId id="363" r:id="rId16"/>
    <p:sldId id="314" r:id="rId17"/>
    <p:sldId id="330" r:id="rId18"/>
    <p:sldId id="3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FBCDCD"/>
    <a:srgbClr val="7192A9"/>
    <a:srgbClr val="F7A5A5"/>
    <a:srgbClr val="EF4B66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9F1893-2400-E449-BF6B-44B4D49ED48A}" v="22" dt="2022-12-10T16:49:44.017"/>
    <p1510:client id="{ECC548E6-A0D5-8E40-9000-B821171A4AC8}" v="55" dt="2022-12-10T16:20:03.946"/>
    <p1510:client id="{F7CC89F0-6B49-C546-94FB-2E9B1E773A69}" v="2" dt="2022-12-10T16:23:56.0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59"/>
  </p:normalViewPr>
  <p:slideViewPr>
    <p:cSldViewPr snapToGrid="0" showGuides="1">
      <p:cViewPr varScale="1">
        <p:scale>
          <a:sx n="75" d="100"/>
          <a:sy n="75" d="100"/>
        </p:scale>
        <p:origin x="3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úc Quỳnh Võ Thị" userId="d3a72b9751383f94" providerId="LiveId" clId="{ECC548E6-A0D5-8E40-9000-B821171A4AC8}"/>
    <pc:docChg chg="undo custSel addSld delSld modSld">
      <pc:chgData name="Trúc Quỳnh Võ Thị" userId="d3a72b9751383f94" providerId="LiveId" clId="{ECC548E6-A0D5-8E40-9000-B821171A4AC8}" dt="2022-12-10T16:20:03.946" v="230" actId="20577"/>
      <pc:docMkLst>
        <pc:docMk/>
      </pc:docMkLst>
      <pc:sldChg chg="addSp modSp mod">
        <pc:chgData name="Trúc Quỳnh Võ Thị" userId="d3a72b9751383f94" providerId="LiveId" clId="{ECC548E6-A0D5-8E40-9000-B821171A4AC8}" dt="2022-12-10T16:06:18.584" v="14"/>
        <pc:sldMkLst>
          <pc:docMk/>
          <pc:sldMk cId="252621157" sldId="256"/>
        </pc:sldMkLst>
        <pc:spChg chg="mod">
          <ac:chgData name="Trúc Quỳnh Võ Thị" userId="d3a72b9751383f94" providerId="LiveId" clId="{ECC548E6-A0D5-8E40-9000-B821171A4AC8}" dt="2022-12-10T16:05:58.137" v="1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6:02.831" v="11" actId="20577"/>
          <ac:spMkLst>
            <pc:docMk/>
            <pc:sldMk cId="252621157" sldId="256"/>
            <ac:spMk id="41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6:13.964" v="13"/>
          <ac:spMkLst>
            <pc:docMk/>
            <pc:sldMk cId="252621157" sldId="256"/>
            <ac:spMk id="43" creationId="{607B7897-B16D-44E3-91AE-9D0FF2697117}"/>
          </ac:spMkLst>
        </pc:spChg>
        <pc:picChg chg="add mod">
          <ac:chgData name="Trúc Quỳnh Võ Thị" userId="d3a72b9751383f94" providerId="LiveId" clId="{ECC548E6-A0D5-8E40-9000-B821171A4AC8}" dt="2022-12-10T16:06:18.584" v="14"/>
          <ac:picMkLst>
            <pc:docMk/>
            <pc:sldMk cId="252621157" sldId="256"/>
            <ac:picMk id="2" creationId="{106DD946-CE37-5729-A238-DBD61159527D}"/>
          </ac:picMkLst>
        </pc:picChg>
      </pc:sldChg>
      <pc:sldChg chg="addSp delSp modSp mod delAnim">
        <pc:chgData name="Trúc Quỳnh Võ Thị" userId="d3a72b9751383f94" providerId="LiveId" clId="{ECC548E6-A0D5-8E40-9000-B821171A4AC8}" dt="2022-12-10T16:12:22.578" v="124" actId="1035"/>
        <pc:sldMkLst>
          <pc:docMk/>
          <pc:sldMk cId="1529224504" sldId="276"/>
        </pc:sldMkLst>
        <pc:spChg chg="add del mod">
          <ac:chgData name="Trúc Quỳnh Võ Thị" userId="d3a72b9751383f94" providerId="LiveId" clId="{ECC548E6-A0D5-8E40-9000-B821171A4AC8}" dt="2022-12-10T16:11:26.536" v="93"/>
          <ac:spMkLst>
            <pc:docMk/>
            <pc:sldMk cId="1529224504" sldId="276"/>
            <ac:spMk id="2" creationId="{2943F0AC-43C3-B2C0-A59A-89AE23A47A10}"/>
          </ac:spMkLst>
        </pc:spChg>
        <pc:spChg chg="add del mod">
          <ac:chgData name="Trúc Quỳnh Võ Thị" userId="d3a72b9751383f94" providerId="LiveId" clId="{ECC548E6-A0D5-8E40-9000-B821171A4AC8}" dt="2022-12-10T16:11:30.918" v="96"/>
          <ac:spMkLst>
            <pc:docMk/>
            <pc:sldMk cId="1529224504" sldId="276"/>
            <ac:spMk id="4" creationId="{0FAF447F-DF0B-B941-4529-A797757356D9}"/>
          </ac:spMkLst>
        </pc:spChg>
        <pc:spChg chg="add mod">
          <ac:chgData name="Trúc Quỳnh Võ Thị" userId="d3a72b9751383f94" providerId="LiveId" clId="{ECC548E6-A0D5-8E40-9000-B821171A4AC8}" dt="2022-12-10T16:12:22.578" v="124" actId="1035"/>
          <ac:spMkLst>
            <pc:docMk/>
            <pc:sldMk cId="1529224504" sldId="276"/>
            <ac:spMk id="6" creationId="{811E759F-5C1B-1A19-F7DD-CF6570A069E3}"/>
          </ac:spMkLst>
        </pc:spChg>
        <pc:spChg chg="add del mod">
          <ac:chgData name="Trúc Quỳnh Võ Thị" userId="d3a72b9751383f94" providerId="LiveId" clId="{ECC548E6-A0D5-8E40-9000-B821171A4AC8}" dt="2022-12-10T16:11:49.876" v="102" actId="478"/>
          <ac:spMkLst>
            <pc:docMk/>
            <pc:sldMk cId="1529224504" sldId="276"/>
            <ac:spMk id="11" creationId="{4B762BA3-5846-49A1-A041-93C20AA09C52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6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7" creationId="{00000000-0000-0000-0000-000000000000}"/>
          </ac:spMkLst>
        </pc:spChg>
        <pc:picChg chg="del">
          <ac:chgData name="Trúc Quỳnh Võ Thị" userId="d3a72b9751383f94" providerId="LiveId" clId="{ECC548E6-A0D5-8E40-9000-B821171A4AC8}" dt="2022-12-10T16:11:09.967" v="83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addSp delSp modSp mod delAnim modAnim">
        <pc:chgData name="Trúc Quỳnh Võ Thị" userId="d3a72b9751383f94" providerId="LiveId" clId="{ECC548E6-A0D5-8E40-9000-B821171A4AC8}" dt="2022-12-10T16:18:10.758" v="227" actId="207"/>
        <pc:sldMkLst>
          <pc:docMk/>
          <pc:sldMk cId="3404845292" sldId="279"/>
        </pc:sldMkLst>
        <pc:spChg chg="add mod">
          <ac:chgData name="Trúc Quỳnh Võ Thị" userId="d3a72b9751383f94" providerId="LiveId" clId="{ECC548E6-A0D5-8E40-9000-B821171A4AC8}" dt="2022-12-10T16:08:02.947" v="35"/>
          <ac:spMkLst>
            <pc:docMk/>
            <pc:sldMk cId="3404845292" sldId="279"/>
            <ac:spMk id="2" creationId="{892EDFE8-6036-92C4-7718-04D7CC698BE6}"/>
          </ac:spMkLst>
        </pc:spChg>
        <pc:spChg chg="add mod">
          <ac:chgData name="Trúc Quỳnh Võ Thị" userId="d3a72b9751383f94" providerId="LiveId" clId="{ECC548E6-A0D5-8E40-9000-B821171A4AC8}" dt="2022-12-10T16:18:10.758" v="227" actId="207"/>
          <ac:spMkLst>
            <pc:docMk/>
            <pc:sldMk cId="3404845292" sldId="279"/>
            <ac:spMk id="3" creationId="{BF6B2BA6-1309-AD7F-A25A-6ED29C9BE18A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4" creationId="{90A3E95A-3D5D-4E3E-A00D-CA3CAC576081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5" creationId="{337A5E1E-3CA0-4464-8CDD-31E8FAFCE4DB}"/>
          </ac:spMkLst>
        </pc:spChg>
        <pc:spChg chg="add mod">
          <ac:chgData name="Trúc Quỳnh Võ Thị" userId="d3a72b9751383f94" providerId="LiveId" clId="{ECC548E6-A0D5-8E40-9000-B821171A4AC8}" dt="2022-12-10T16:08:02.947" v="35"/>
          <ac:spMkLst>
            <pc:docMk/>
            <pc:sldMk cId="3404845292" sldId="279"/>
            <ac:spMk id="6" creationId="{6B772FD5-3484-ECC1-163E-B8CCAC442208}"/>
          </ac:spMkLst>
        </pc:spChg>
        <pc:spChg chg="add mod">
          <ac:chgData name="Trúc Quỳnh Võ Thị" userId="d3a72b9751383f94" providerId="LiveId" clId="{ECC548E6-A0D5-8E40-9000-B821171A4AC8}" dt="2022-12-10T16:10:44.943" v="82" actId="20577"/>
          <ac:spMkLst>
            <pc:docMk/>
            <pc:sldMk cId="3404845292" sldId="279"/>
            <ac:spMk id="8" creationId="{57AF1ED4-DB74-06AF-EB91-20300443BA87}"/>
          </ac:spMkLst>
        </pc:spChg>
        <pc:spChg chg="del">
          <ac:chgData name="Trúc Quỳnh Võ Thị" userId="d3a72b9751383f94" providerId="LiveId" clId="{ECC548E6-A0D5-8E40-9000-B821171A4AC8}" dt="2022-12-10T16:10:39.154" v="74" actId="478"/>
          <ac:spMkLst>
            <pc:docMk/>
            <pc:sldMk cId="3404845292" sldId="279"/>
            <ac:spMk id="15" creationId="{3620506D-D0FB-4364-9BF0-303257236434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21" creationId="{A982B3A6-EACF-42EF-B0CF-D6FC910459A8}"/>
          </ac:spMkLst>
        </pc:spChg>
        <pc:picChg chg="add mod">
          <ac:chgData name="Trúc Quỳnh Võ Thị" userId="d3a72b9751383f94" providerId="LiveId" clId="{ECC548E6-A0D5-8E40-9000-B821171A4AC8}" dt="2022-12-10T16:08:02.947" v="35"/>
          <ac:picMkLst>
            <pc:docMk/>
            <pc:sldMk cId="3404845292" sldId="279"/>
            <ac:picMk id="7" creationId="{1737CE6B-8312-68AE-92CF-5E987793B1F1}"/>
          </ac:picMkLst>
        </pc:picChg>
      </pc:sldChg>
      <pc:sldChg chg="add del">
        <pc:chgData name="Trúc Quỳnh Võ Thị" userId="d3a72b9751383f94" providerId="LiveId" clId="{ECC548E6-A0D5-8E40-9000-B821171A4AC8}" dt="2022-12-10T16:10:12.764" v="63" actId="2696"/>
        <pc:sldMkLst>
          <pc:docMk/>
          <pc:sldMk cId="1769986107" sldId="283"/>
        </pc:sldMkLst>
      </pc:sldChg>
      <pc:sldChg chg="addSp delSp modSp del mod delAnim modAnim">
        <pc:chgData name="Trúc Quỳnh Võ Thị" userId="d3a72b9751383f94" providerId="LiveId" clId="{ECC548E6-A0D5-8E40-9000-B821171A4AC8}" dt="2022-12-10T16:12:41.171" v="128" actId="2696"/>
        <pc:sldMkLst>
          <pc:docMk/>
          <pc:sldMk cId="3633158301" sldId="298"/>
        </pc:sldMkLst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2" creationId="{66E553FC-6441-4829-9B37-C987ACAA1281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3" creationId="{B7B85EC5-7B68-A338-CAA1-FD7BB13B2F1E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4" creationId="{8F0ADFB3-47AC-24AE-72C5-72938C0474BE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6" creationId="{7F3C9817-49F9-A715-F709-E1E6A09D01A8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7" creationId="{C7B3AF39-A1BA-E3C6-6F28-662A8088C10B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8" creationId="{800745B2-C51A-A910-0AE6-60B032EC06D8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9" creationId="{992F4E57-B55C-45F2-8088-967F9E55E147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3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5" creationId="{250E0833-0589-4F1B-BEDE-A7ED5DCDEE61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7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8" creationId="{A8898FE7-B3ED-415E-BEB2-12F08D4EF5C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9" creationId="{C17E911B-AA6D-4629-AB8A-338814213197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26" creationId="{34C87722-B88C-4242-BBAB-786B74455F27}"/>
          </ac:spMkLst>
        </pc:spChg>
        <pc:graphicFrameChg chg="add del mod">
          <ac:chgData name="Trúc Quỳnh Võ Thị" userId="d3a72b9751383f94" providerId="LiveId" clId="{ECC548E6-A0D5-8E40-9000-B821171A4AC8}" dt="2022-12-10T16:12:36.941" v="127"/>
          <ac:graphicFrameMkLst>
            <pc:docMk/>
            <pc:sldMk cId="3633158301" sldId="298"/>
            <ac:graphicFrameMk id="5" creationId="{10983275-B166-0B5D-B2C1-DBC8B659E30A}"/>
          </ac:graphicFrameMkLst>
        </pc:graphicFrameChg>
      </pc:sldChg>
      <pc:sldChg chg="modSp mod">
        <pc:chgData name="Trúc Quỳnh Võ Thị" userId="d3a72b9751383f94" providerId="LiveId" clId="{ECC548E6-A0D5-8E40-9000-B821171A4AC8}" dt="2022-12-10T16:07:51.749" v="33" actId="20577"/>
        <pc:sldMkLst>
          <pc:docMk/>
          <pc:sldMk cId="658201877" sldId="302"/>
        </pc:sldMkLst>
        <pc:spChg chg="mod">
          <ac:chgData name="Trúc Quỳnh Võ Thị" userId="d3a72b9751383f94" providerId="LiveId" clId="{ECC548E6-A0D5-8E40-9000-B821171A4AC8}" dt="2022-12-10T16:07:14.202" v="25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7:51.749" v="33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del">
        <pc:chgData name="Trúc Quỳnh Võ Thị" userId="d3a72b9751383f94" providerId="LiveId" clId="{ECC548E6-A0D5-8E40-9000-B821171A4AC8}" dt="2022-12-10T16:16:22.621" v="199" actId="2696"/>
        <pc:sldMkLst>
          <pc:docMk/>
          <pc:sldMk cId="626516812" sldId="313"/>
        </pc:sldMkLst>
      </pc:sldChg>
      <pc:sldChg chg="modSp">
        <pc:chgData name="Trúc Quỳnh Võ Thị" userId="d3a72b9751383f94" providerId="LiveId" clId="{ECC548E6-A0D5-8E40-9000-B821171A4AC8}" dt="2022-12-10T16:17:39.318" v="225" actId="20577"/>
        <pc:sldMkLst>
          <pc:docMk/>
          <pc:sldMk cId="2275727840" sldId="314"/>
        </pc:sldMkLst>
        <pc:spChg chg="mod">
          <ac:chgData name="Trúc Quỳnh Võ Thị" userId="d3a72b9751383f94" providerId="LiveId" clId="{ECC548E6-A0D5-8E40-9000-B821171A4AC8}" dt="2022-12-10T16:17:39.318" v="225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addSp delSp modSp mod modAnim">
        <pc:chgData name="Trúc Quỳnh Võ Thị" userId="d3a72b9751383f94" providerId="LiveId" clId="{ECC548E6-A0D5-8E40-9000-B821171A4AC8}" dt="2022-12-10T16:10:33" v="73"/>
        <pc:sldMkLst>
          <pc:docMk/>
          <pc:sldMk cId="2817977460" sldId="316"/>
        </pc:sldMkLst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2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4" creationId="{47035607-B83F-3B5C-8EC5-A11B06AC035A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5" creationId="{FBCE3F62-B61E-620A-9626-D61F8771C011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6" creationId="{F8519F6C-CE9F-EDF3-D08A-A2B0763110C4}"/>
          </ac:spMkLst>
        </pc:spChg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7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10:33" v="73"/>
          <ac:spMkLst>
            <pc:docMk/>
            <pc:sldMk cId="2817977460" sldId="316"/>
            <ac:spMk id="9" creationId="{8801185B-0D41-9410-BCF2-BF4CC574B16B}"/>
          </ac:spMkLst>
        </pc:spChg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0:32.692" v="72" actId="478"/>
          <ac:spMkLst>
            <pc:docMk/>
            <pc:sldMk cId="2817977460" sldId="316"/>
            <ac:spMk id="15" creationId="{00000000-0000-0000-0000-000000000000}"/>
          </ac:spMkLst>
        </pc:spChg>
        <pc:picChg chg="del">
          <ac:chgData name="Trúc Quỳnh Võ Thị" userId="d3a72b9751383f94" providerId="LiveId" clId="{ECC548E6-A0D5-8E40-9000-B821171A4AC8}" dt="2022-12-10T16:08:20.848" v="36" actId="478"/>
          <ac:picMkLst>
            <pc:docMk/>
            <pc:sldMk cId="2817977460" sldId="316"/>
            <ac:picMk id="3" creationId="{98BE75A9-0DCD-4675-A102-41B158E40B64}"/>
          </ac:picMkLst>
        </pc:picChg>
        <pc:picChg chg="add mod">
          <ac:chgData name="Trúc Quỳnh Võ Thị" userId="d3a72b9751383f94" providerId="LiveId" clId="{ECC548E6-A0D5-8E40-9000-B821171A4AC8}" dt="2022-12-10T16:08:21.372" v="37"/>
          <ac:picMkLst>
            <pc:docMk/>
            <pc:sldMk cId="2817977460" sldId="316"/>
            <ac:picMk id="8" creationId="{A9A4EEE3-2F7A-BA20-C1CB-5168D720C6EB}"/>
          </ac:picMkLst>
        </pc:picChg>
        <pc:picChg chg="del">
          <ac:chgData name="Trúc Quỳnh Võ Thị" userId="d3a72b9751383f94" providerId="LiveId" clId="{ECC548E6-A0D5-8E40-9000-B821171A4AC8}" dt="2022-12-10T16:08:20.848" v="36" actId="478"/>
          <ac:picMkLst>
            <pc:docMk/>
            <pc:sldMk cId="2817977460" sldId="316"/>
            <ac:picMk id="3074" creationId="{427CAC43-AAF3-4425-ABAD-469B89F795D3}"/>
          </ac:picMkLst>
        </pc:picChg>
      </pc:sldChg>
      <pc:sldChg chg="del">
        <pc:chgData name="Trúc Quỳnh Võ Thị" userId="d3a72b9751383f94" providerId="LiveId" clId="{ECC548E6-A0D5-8E40-9000-B821171A4AC8}" dt="2022-12-10T16:14:51.724" v="179" actId="2696"/>
        <pc:sldMkLst>
          <pc:docMk/>
          <pc:sldMk cId="2141101352" sldId="325"/>
        </pc:sldMkLst>
      </pc:sldChg>
      <pc:sldChg chg="del">
        <pc:chgData name="Trúc Quỳnh Võ Thị" userId="d3a72b9751383f94" providerId="LiveId" clId="{ECC548E6-A0D5-8E40-9000-B821171A4AC8}" dt="2022-12-10T16:12:42.663" v="129" actId="2696"/>
        <pc:sldMkLst>
          <pc:docMk/>
          <pc:sldMk cId="2138508035" sldId="327"/>
        </pc:sldMkLst>
      </pc:sldChg>
      <pc:sldChg chg="del">
        <pc:chgData name="Trúc Quỳnh Võ Thị" userId="d3a72b9751383f94" providerId="LiveId" clId="{ECC548E6-A0D5-8E40-9000-B821171A4AC8}" dt="2022-12-10T16:08:28.891" v="38" actId="2696"/>
        <pc:sldMkLst>
          <pc:docMk/>
          <pc:sldMk cId="3014149149" sldId="347"/>
        </pc:sldMkLst>
      </pc:sldChg>
      <pc:sldChg chg="del">
        <pc:chgData name="Trúc Quỳnh Võ Thị" userId="d3a72b9751383f94" providerId="LiveId" clId="{ECC548E6-A0D5-8E40-9000-B821171A4AC8}" dt="2022-12-10T16:08:29.183" v="39" actId="2696"/>
        <pc:sldMkLst>
          <pc:docMk/>
          <pc:sldMk cId="593426882" sldId="348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496898330" sldId="349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655723454" sldId="349"/>
        </pc:sldMkLst>
      </pc:sldChg>
      <pc:sldChg chg="new del">
        <pc:chgData name="Trúc Quỳnh Võ Thị" userId="d3a72b9751383f94" providerId="LiveId" clId="{ECC548E6-A0D5-8E40-9000-B821171A4AC8}" dt="2022-12-10T16:17:48.021" v="226" actId="2696"/>
        <pc:sldMkLst>
          <pc:docMk/>
          <pc:sldMk cId="2054061163" sldId="349"/>
        </pc:sldMkLst>
      </pc:sldChg>
      <pc:sldChg chg="new del">
        <pc:chgData name="Trúc Quỳnh Võ Thị" userId="d3a72b9751383f94" providerId="LiveId" clId="{ECC548E6-A0D5-8E40-9000-B821171A4AC8}" dt="2022-12-10T16:08:40.308" v="41" actId="680"/>
        <pc:sldMkLst>
          <pc:docMk/>
          <pc:sldMk cId="753307766" sldId="350"/>
        </pc:sldMkLst>
      </pc:sldChg>
      <pc:sldChg chg="addSp delSp modSp add mod modAnim">
        <pc:chgData name="Trúc Quỳnh Võ Thị" userId="d3a72b9751383f94" providerId="LiveId" clId="{ECC548E6-A0D5-8E40-9000-B821171A4AC8}" dt="2022-12-10T16:10:30.560" v="71"/>
        <pc:sldMkLst>
          <pc:docMk/>
          <pc:sldMk cId="799076327" sldId="350"/>
        </pc:sldMkLst>
        <pc:spChg chg="add del mod">
          <ac:chgData name="Trúc Quỳnh Võ Thị" userId="d3a72b9751383f94" providerId="LiveId" clId="{ECC548E6-A0D5-8E40-9000-B821171A4AC8}" dt="2022-12-10T16:08:47.404" v="46"/>
          <ac:spMkLst>
            <pc:docMk/>
            <pc:sldMk cId="799076327" sldId="350"/>
            <ac:spMk id="2" creationId="{BDE5476D-9F55-F93D-3439-47C5CFF5FB96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4" creationId="{47035607-B83F-3B5C-8EC5-A11B06AC035A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5" creationId="{FBCE3F62-B61E-620A-9626-D61F8771C011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6" creationId="{F8519F6C-CE9F-EDF3-D08A-A2B0763110C4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7" creationId="{22C24ED2-09D7-EEB7-6D11-F64A59DCBCBA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9" creationId="{6E1705AB-BB1B-D8FF-69AE-9AEB1605A360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10" creationId="{092F718B-3DEB-BF53-4064-0B427A33F46B}"/>
          </ac:spMkLst>
        </pc:spChg>
        <pc:spChg chg="add mod">
          <ac:chgData name="Trúc Quỳnh Võ Thị" userId="d3a72b9751383f94" providerId="LiveId" clId="{ECC548E6-A0D5-8E40-9000-B821171A4AC8}" dt="2022-12-10T16:10:30.560" v="71"/>
          <ac:spMkLst>
            <pc:docMk/>
            <pc:sldMk cId="799076327" sldId="350"/>
            <ac:spMk id="11" creationId="{18F39383-6653-79A4-D6E7-E5BE609E5303}"/>
          </ac:spMkLst>
        </pc:spChg>
        <pc:spChg chg="del">
          <ac:chgData name="Trúc Quỳnh Võ Thị" userId="d3a72b9751383f94" providerId="LiveId" clId="{ECC548E6-A0D5-8E40-9000-B821171A4AC8}" dt="2022-12-10T16:10:30.248" v="70" actId="478"/>
          <ac:spMkLst>
            <pc:docMk/>
            <pc:sldMk cId="799076327" sldId="350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8:58.087" v="51"/>
          <ac:picMkLst>
            <pc:docMk/>
            <pc:sldMk cId="799076327" sldId="350"/>
            <ac:picMk id="3" creationId="{9C8F6C79-D9A6-CA1E-D2CE-D22635FC67F8}"/>
          </ac:picMkLst>
        </pc:picChg>
        <pc:picChg chg="del">
          <ac:chgData name="Trúc Quỳnh Võ Thị" userId="d3a72b9751383f94" providerId="LiveId" clId="{ECC548E6-A0D5-8E40-9000-B821171A4AC8}" dt="2022-12-10T16:08:47.026" v="44" actId="478"/>
          <ac:picMkLst>
            <pc:docMk/>
            <pc:sldMk cId="799076327" sldId="350"/>
            <ac:picMk id="8" creationId="{A9A4EEE3-2F7A-BA20-C1CB-5168D720C6EB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804974007" sldId="350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663657957" sldId="350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578042962" sldId="350"/>
        </pc:sldMkLst>
      </pc:sldChg>
      <pc:sldChg chg="addSp delSp modSp add mod modAnim">
        <pc:chgData name="Trúc Quỳnh Võ Thị" userId="d3a72b9751383f94" providerId="LiveId" clId="{ECC548E6-A0D5-8E40-9000-B821171A4AC8}" dt="2022-12-10T16:10:27.597" v="69"/>
        <pc:sldMkLst>
          <pc:docMk/>
          <pc:sldMk cId="2122795486" sldId="351"/>
        </pc:sldMkLst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2" creationId="{B289A923-266C-755E-31F9-61909B3A7CE5}"/>
          </ac:spMkLst>
        </pc:spChg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3" creationId="{4229A879-EC9E-CB39-0FE4-307DB93B5989}"/>
          </ac:spMkLst>
        </pc:spChg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4" creationId="{8402FDC5-2C4B-E5BE-7015-5F835B3DEFF9}"/>
          </ac:spMkLst>
        </pc:spChg>
        <pc:spChg chg="add mod">
          <ac:chgData name="Trúc Quỳnh Võ Thị" userId="d3a72b9751383f94" providerId="LiveId" clId="{ECC548E6-A0D5-8E40-9000-B821171A4AC8}" dt="2022-12-10T16:10:27.597" v="69"/>
          <ac:spMkLst>
            <pc:docMk/>
            <pc:sldMk cId="2122795486" sldId="351"/>
            <ac:spMk id="6" creationId="{C06BCFEA-0038-B525-8B47-621F4276E893}"/>
          </ac:spMkLst>
        </pc:spChg>
        <pc:spChg chg="del">
          <ac:chgData name="Trúc Quỳnh Võ Thị" userId="d3a72b9751383f94" providerId="LiveId" clId="{ECC548E6-A0D5-8E40-9000-B821171A4AC8}" dt="2022-12-10T16:10:27.327" v="68" actId="478"/>
          <ac:spMkLst>
            <pc:docMk/>
            <pc:sldMk cId="2122795486" sldId="351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03.360" v="52"/>
          <ac:picMkLst>
            <pc:docMk/>
            <pc:sldMk cId="2122795486" sldId="351"/>
            <ac:picMk id="5" creationId="{B4A64371-B9FB-9ABD-D806-CD5C85C5954C}"/>
          </ac:picMkLst>
        </pc:picChg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313892821" sldId="351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703896513" sldId="351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4221340970" sldId="351"/>
        </pc:sldMkLst>
      </pc:sldChg>
      <pc:sldChg chg="addSp delSp modSp add mod modAnim">
        <pc:chgData name="Trúc Quỳnh Võ Thị" userId="d3a72b9751383f94" providerId="LiveId" clId="{ECC548E6-A0D5-8E40-9000-B821171A4AC8}" dt="2022-12-10T16:10:23.600" v="67"/>
        <pc:sldMkLst>
          <pc:docMk/>
          <pc:sldMk cId="581976680" sldId="352"/>
        </pc:sldMkLst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2" creationId="{4004FFF9-5249-A325-1EB1-5DD0849863DD}"/>
          </ac:spMkLst>
        </pc:spChg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3" creationId="{1076DDDE-B6C5-CE1A-643E-4428F3CDC023}"/>
          </ac:spMkLst>
        </pc:spChg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4" creationId="{F6AE6086-C997-FD9D-DD35-5CCB189BAD63}"/>
          </ac:spMkLst>
        </pc:spChg>
        <pc:spChg chg="add mod">
          <ac:chgData name="Trúc Quỳnh Võ Thị" userId="d3a72b9751383f94" providerId="LiveId" clId="{ECC548E6-A0D5-8E40-9000-B821171A4AC8}" dt="2022-12-10T16:10:23.600" v="67"/>
          <ac:spMkLst>
            <pc:docMk/>
            <pc:sldMk cId="581976680" sldId="352"/>
            <ac:spMk id="6" creationId="{67F4B8F4-B433-CF30-665E-FF3C76C39A2B}"/>
          </ac:spMkLst>
        </pc:spChg>
        <pc:spChg chg="del">
          <ac:chgData name="Trúc Quỳnh Võ Thị" userId="d3a72b9751383f94" providerId="LiveId" clId="{ECC548E6-A0D5-8E40-9000-B821171A4AC8}" dt="2022-12-10T16:10:23.321" v="66" actId="478"/>
          <ac:spMkLst>
            <pc:docMk/>
            <pc:sldMk cId="581976680" sldId="352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08.810" v="53"/>
          <ac:picMkLst>
            <pc:docMk/>
            <pc:sldMk cId="581976680" sldId="352"/>
            <ac:picMk id="5" creationId="{460EA53E-AEB6-B4A4-9DA5-33585A552BCD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577590763" sldId="352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319396600" sldId="352"/>
        </pc:sldMkLst>
      </pc:sldChg>
      <pc:sldChg chg="addSp delSp modSp add mod modAnim">
        <pc:chgData name="Trúc Quỳnh Võ Thị" userId="d3a72b9751383f94" providerId="LiveId" clId="{ECC548E6-A0D5-8E40-9000-B821171A4AC8}" dt="2022-12-10T16:10:20.422" v="65"/>
        <pc:sldMkLst>
          <pc:docMk/>
          <pc:sldMk cId="556382188" sldId="353"/>
        </pc:sldMkLst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2" creationId="{5408F3EA-2764-340B-A190-182396228A25}"/>
          </ac:spMkLst>
        </pc:spChg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3" creationId="{120B5899-852E-C6E4-7F46-67EF752CC3ED}"/>
          </ac:spMkLst>
        </pc:spChg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4" creationId="{D99760C0-4E54-31FA-CEA1-CAD2C026A34F}"/>
          </ac:spMkLst>
        </pc:spChg>
        <pc:spChg chg="add mod">
          <ac:chgData name="Trúc Quỳnh Võ Thị" userId="d3a72b9751383f94" providerId="LiveId" clId="{ECC548E6-A0D5-8E40-9000-B821171A4AC8}" dt="2022-12-10T16:10:20.422" v="65"/>
          <ac:spMkLst>
            <pc:docMk/>
            <pc:sldMk cId="556382188" sldId="353"/>
            <ac:spMk id="6" creationId="{D6AB1832-E4A6-DE44-6BB2-32C5A87DAA05}"/>
          </ac:spMkLst>
        </pc:spChg>
        <pc:spChg chg="del">
          <ac:chgData name="Trúc Quỳnh Võ Thị" userId="d3a72b9751383f94" providerId="LiveId" clId="{ECC548E6-A0D5-8E40-9000-B821171A4AC8}" dt="2022-12-10T16:10:20.075" v="64" actId="478"/>
          <ac:spMkLst>
            <pc:docMk/>
            <pc:sldMk cId="556382188" sldId="353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14.406" v="54"/>
          <ac:picMkLst>
            <pc:docMk/>
            <pc:sldMk cId="556382188" sldId="353"/>
            <ac:picMk id="5" creationId="{3E419A38-08F1-54D6-8ABE-47A8C8E33F81}"/>
          </ac:picMkLst>
        </pc:picChg>
      </pc:sldChg>
      <pc:sldChg chg="addSp delSp modSp add mod">
        <pc:chgData name="Trúc Quỳnh Võ Thị" userId="d3a72b9751383f94" providerId="LiveId" clId="{ECC548E6-A0D5-8E40-9000-B821171A4AC8}" dt="2022-12-10T16:10:11.481" v="62"/>
        <pc:sldMkLst>
          <pc:docMk/>
          <pc:sldMk cId="947084810" sldId="354"/>
        </pc:sldMkLst>
        <pc:spChg chg="add mod">
          <ac:chgData name="Trúc Quỳnh Võ Thị" userId="d3a72b9751383f94" providerId="LiveId" clId="{ECC548E6-A0D5-8E40-9000-B821171A4AC8}" dt="2022-12-10T16:10:11.481" v="62"/>
          <ac:spMkLst>
            <pc:docMk/>
            <pc:sldMk cId="947084810" sldId="354"/>
            <ac:spMk id="3" creationId="{4937918F-13EA-7257-F115-5387FCF8BCE7}"/>
          </ac:spMkLst>
        </pc:spChg>
        <pc:spChg chg="del">
          <ac:chgData name="Trúc Quỳnh Võ Thị" userId="d3a72b9751383f94" providerId="LiveId" clId="{ECC548E6-A0D5-8E40-9000-B821171A4AC8}" dt="2022-12-10T16:10:11.129" v="61" actId="478"/>
          <ac:spMkLst>
            <pc:docMk/>
            <pc:sldMk cId="947084810" sldId="354"/>
            <ac:spMk id="15" creationId="{00000000-0000-0000-0000-000000000000}"/>
          </ac:spMkLst>
        </pc:spChg>
        <pc:graphicFrameChg chg="add mod modGraphic">
          <ac:chgData name="Trúc Quỳnh Võ Thị" userId="d3a72b9751383f94" providerId="LiveId" clId="{ECC548E6-A0D5-8E40-9000-B821171A4AC8}" dt="2022-12-10T16:09:38.590" v="58" actId="207"/>
          <ac:graphicFrameMkLst>
            <pc:docMk/>
            <pc:sldMk cId="947084810" sldId="354"/>
            <ac:graphicFrameMk id="2" creationId="{8FD13476-E546-2B84-0171-F70332A33108}"/>
          </ac:graphicFrameMkLst>
        </pc:graphicFrameChg>
      </pc:sldChg>
      <pc:sldChg chg="addSp delSp add del setBg delDesignElem">
        <pc:chgData name="Trúc Quỳnh Võ Thị" userId="d3a72b9751383f94" providerId="LiveId" clId="{ECC548E6-A0D5-8E40-9000-B821171A4AC8}" dt="2022-12-10T16:06:54.429" v="24"/>
        <pc:sldMkLst>
          <pc:docMk/>
          <pc:sldMk cId="3293695948" sldId="354"/>
        </pc:sldMkLst>
        <pc:spChg chg="add del">
          <ac:chgData name="Trúc Quỳnh Võ Thị" userId="d3a72b9751383f94" providerId="LiveId" clId="{ECC548E6-A0D5-8E40-9000-B821171A4AC8}" dt="2022-12-10T16:06:54.429" v="24"/>
          <ac:spMkLst>
            <pc:docMk/>
            <pc:sldMk cId="3293695948" sldId="354"/>
            <ac:spMk id="18" creationId="{18AC8E79-ECD6-4F34-BE5A-9F5E850E850A}"/>
          </ac:spMkLst>
        </pc:spChg>
        <pc:spChg chg="add del">
          <ac:chgData name="Trúc Quỳnh Võ Thị" userId="d3a72b9751383f94" providerId="LiveId" clId="{ECC548E6-A0D5-8E40-9000-B821171A4AC8}" dt="2022-12-10T16:06:54.429" v="24"/>
          <ac:spMkLst>
            <pc:docMk/>
            <pc:sldMk cId="3293695948" sldId="354"/>
            <ac:spMk id="20" creationId="{7D2BE1BB-2AB2-4D7E-9E27-8D245181B513}"/>
          </ac:spMkLst>
        </pc:spChg>
        <pc:grpChg chg="add del">
          <ac:chgData name="Trúc Quỳnh Võ Thị" userId="d3a72b9751383f94" providerId="LiveId" clId="{ECC548E6-A0D5-8E40-9000-B821171A4AC8}" dt="2022-12-10T16:06:54.429" v="24"/>
          <ac:grpSpMkLst>
            <pc:docMk/>
            <pc:sldMk cId="3293695948" sldId="354"/>
            <ac:grpSpMk id="22" creationId="{22A1615C-2156-4B15-BF3E-39794B37905E}"/>
          </ac:grpSpMkLst>
        </pc:grp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126231454" sldId="355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107979338" sldId="355"/>
        </pc:sldMkLst>
      </pc:sldChg>
      <pc:sldChg chg="addSp delSp modSp add mod delAnim modAnim">
        <pc:chgData name="Trúc Quỳnh Võ Thị" userId="d3a72b9751383f94" providerId="LiveId" clId="{ECC548E6-A0D5-8E40-9000-B821171A4AC8}" dt="2022-12-10T16:14:59.038" v="180" actId="1076"/>
        <pc:sldMkLst>
          <pc:docMk/>
          <pc:sldMk cId="2780557566" sldId="355"/>
        </pc:sldMkLst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3" creationId="{7216976B-03CC-2C35-7079-97960160D6AC}"/>
          </ac:spMkLst>
        </pc:spChg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4" creationId="{30EFE9FB-7DC1-AE5F-20CE-1756F8748FC2}"/>
          </ac:spMkLst>
        </pc:spChg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5" creationId="{B4F769A7-1CE1-0B89-3207-BCD79672904C}"/>
          </ac:spMkLst>
        </pc:spChg>
        <pc:spChg chg="del">
          <ac:chgData name="Trúc Quỳnh Võ Thị" userId="d3a72b9751383f94" providerId="LiveId" clId="{ECC548E6-A0D5-8E40-9000-B821171A4AC8}" dt="2022-12-10T16:13:11.899" v="134" actId="478"/>
          <ac:spMkLst>
            <pc:docMk/>
            <pc:sldMk cId="2780557566" sldId="355"/>
            <ac:spMk id="6" creationId="{811E759F-5C1B-1A19-F7DD-CF6570A069E3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9" creationId="{7827B4D4-2779-E6E4-D02C-F2B945958D40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10" creationId="{18D6F0E2-B759-33F3-3CA9-AC237255ED43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11" creationId="{00F4975A-0D6E-C2CD-B267-66AF97969341}"/>
          </ac:spMkLst>
        </pc:spChg>
        <pc:spChg chg="mod">
          <ac:chgData name="Trúc Quỳnh Võ Thị" userId="d3a72b9751383f94" providerId="LiveId" clId="{ECC548E6-A0D5-8E40-9000-B821171A4AC8}" dt="2022-12-10T16:12:56.481" v="133"/>
          <ac:spMkLst>
            <pc:docMk/>
            <pc:sldMk cId="2780557566" sldId="355"/>
            <ac:spMk id="1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51.826" v="132" actId="20577"/>
          <ac:spMkLst>
            <pc:docMk/>
            <pc:sldMk cId="2780557566" sldId="355"/>
            <ac:spMk id="17" creationId="{00000000-0000-0000-0000-000000000000}"/>
          </ac:spMkLst>
        </pc:spChg>
        <pc:graphicFrameChg chg="add del mod">
          <ac:chgData name="Trúc Quỳnh Võ Thị" userId="d3a72b9751383f94" providerId="LiveId" clId="{ECC548E6-A0D5-8E40-9000-B821171A4AC8}" dt="2022-12-10T16:13:41.814" v="136" actId="478"/>
          <ac:graphicFrameMkLst>
            <pc:docMk/>
            <pc:sldMk cId="2780557566" sldId="355"/>
            <ac:graphicFrameMk id="2" creationId="{DF58B253-761B-A26C-BC04-64FFF04ED5A3}"/>
          </ac:graphicFrameMkLst>
        </pc:graphicFrameChg>
        <pc:graphicFrameChg chg="add del mod modGraphic">
          <ac:chgData name="Trúc Quỳnh Võ Thị" userId="d3a72b9751383f94" providerId="LiveId" clId="{ECC548E6-A0D5-8E40-9000-B821171A4AC8}" dt="2022-12-10T16:14:59.038" v="180" actId="1076"/>
          <ac:graphicFrameMkLst>
            <pc:docMk/>
            <pc:sldMk cId="2780557566" sldId="355"/>
            <ac:graphicFrameMk id="7" creationId="{E413CAE7-028E-C9CD-4A53-EBFB9056E9F0}"/>
          </ac:graphicFrameMkLst>
        </pc:graphicFrameChg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439781530" sldId="355"/>
        </pc:sldMkLst>
      </pc:sldChg>
      <pc:sldChg chg="addSp delSp modSp add mod delAnim modAnim">
        <pc:chgData name="Trúc Quỳnh Võ Thị" userId="d3a72b9751383f94" providerId="LiveId" clId="{ECC548E6-A0D5-8E40-9000-B821171A4AC8}" dt="2022-12-10T16:19:31.507" v="228" actId="1076"/>
        <pc:sldMkLst>
          <pc:docMk/>
          <pc:sldMk cId="406269209" sldId="356"/>
        </pc:sldMkLst>
        <pc:spChg chg="add mod">
          <ac:chgData name="Trúc Quỳnh Võ Thị" userId="d3a72b9751383f94" providerId="LiveId" clId="{ECC548E6-A0D5-8E40-9000-B821171A4AC8}" dt="2022-12-10T16:19:31.507" v="228" actId="1076"/>
          <ac:spMkLst>
            <pc:docMk/>
            <pc:sldMk cId="406269209" sldId="356"/>
            <ac:spMk id="2" creationId="{00875E70-042F-6FF9-EEFF-624FD8088461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3" creationId="{8139CCA2-23B1-74E3-AD11-7B76AB803FC8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4" creationId="{C4E60D7F-1FD3-BB89-E512-2C006260A79E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5" creationId="{2991D990-DE0A-3E8B-A4F5-CE9F560A6827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6" creationId="{90F9B4CC-5EB4-8EAD-4C5D-90EDAFD660BC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9" creationId="{7827B4D4-2779-E6E4-D02C-F2B945958D40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10" creationId="{18D6F0E2-B759-33F3-3CA9-AC237255ED43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11" creationId="{00F4975A-0D6E-C2CD-B267-66AF97969341}"/>
          </ac:spMkLst>
        </pc:spChg>
        <pc:spChg chg="mod">
          <ac:chgData name="Trúc Quỳnh Võ Thị" userId="d3a72b9751383f94" providerId="LiveId" clId="{ECC548E6-A0D5-8E40-9000-B821171A4AC8}" dt="2022-12-10T16:15:11.739" v="184" actId="14100"/>
          <ac:spMkLst>
            <pc:docMk/>
            <pc:sldMk cId="406269209" sldId="356"/>
            <ac:spMk id="12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13" creationId="{8CFCD2F7-E630-CA42-8F02-B19C056B4D2C}"/>
          </ac:spMkLst>
        </pc:spChg>
        <pc:spChg chg="mod">
          <ac:chgData name="Trúc Quỳnh Võ Thị" userId="d3a72b9751383f94" providerId="LiveId" clId="{ECC548E6-A0D5-8E40-9000-B821171A4AC8}" dt="2022-12-10T16:15:51.108" v="191" actId="20577"/>
          <ac:spMkLst>
            <pc:docMk/>
            <pc:sldMk cId="406269209" sldId="356"/>
            <ac:spMk id="17" creationId="{00000000-0000-0000-0000-000000000000}"/>
          </ac:spMkLst>
        </pc:spChg>
        <pc:graphicFrameChg chg="del">
          <ac:chgData name="Trúc Quỳnh Võ Thị" userId="d3a72b9751383f94" providerId="LiveId" clId="{ECC548E6-A0D5-8E40-9000-B821171A4AC8}" dt="2022-12-10T16:15:03.416" v="182" actId="478"/>
          <ac:graphicFrameMkLst>
            <pc:docMk/>
            <pc:sldMk cId="406269209" sldId="356"/>
            <ac:graphicFrameMk id="7" creationId="{E413CAE7-028E-C9CD-4A53-EBFB9056E9F0}"/>
          </ac:graphicFrameMkLst>
        </pc:graphicFrame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905606529" sldId="356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745831064" sldId="357"/>
        </pc:sldMkLst>
      </pc:sldChg>
      <pc:sldChg chg="addSp delSp modSp add mod delAnim modAnim">
        <pc:chgData name="Trúc Quỳnh Võ Thị" userId="d3a72b9751383f94" providerId="LiveId" clId="{ECC548E6-A0D5-8E40-9000-B821171A4AC8}" dt="2022-12-10T16:16:31.986" v="204" actId="20577"/>
        <pc:sldMkLst>
          <pc:docMk/>
          <pc:sldMk cId="3470374486" sldId="357"/>
        </pc:sldMkLst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2" creationId="{00875E70-042F-6FF9-EEFF-624FD8088461}"/>
          </ac:spMkLst>
        </pc:spChg>
        <pc:spChg chg="del">
          <ac:chgData name="Trúc Quỳnh Võ Thị" userId="d3a72b9751383f94" providerId="LiveId" clId="{ECC548E6-A0D5-8E40-9000-B821171A4AC8}" dt="2022-12-10T16:16:03.161" v="195" actId="478"/>
          <ac:spMkLst>
            <pc:docMk/>
            <pc:sldMk cId="3470374486" sldId="357"/>
            <ac:spMk id="3" creationId="{8139CCA2-23B1-74E3-AD11-7B76AB803FC8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4" creationId="{C4E60D7F-1FD3-BB89-E512-2C006260A79E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5" creationId="{2991D990-DE0A-3E8B-A4F5-CE9F560A6827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6" creationId="{90F9B4CC-5EB4-8EAD-4C5D-90EDAFD660B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7" creationId="{ED82F66F-2246-C48C-C7CA-8026B2C489A6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9" creationId="{04FDA739-DD61-CB4C-1A7E-69167EF6051A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0" creationId="{1F4D3119-2D76-05A7-A024-5A378B20526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1" creationId="{3523CB20-6B86-C0FA-009B-E57C240BC5D4}"/>
          </ac:spMkLst>
        </pc:spChg>
        <pc:spChg chg="mod">
          <ac:chgData name="Trúc Quỳnh Võ Thị" userId="d3a72b9751383f94" providerId="LiveId" clId="{ECC548E6-A0D5-8E40-9000-B821171A4AC8}" dt="2022-12-10T16:15:58.891" v="193"/>
          <ac:spMkLst>
            <pc:docMk/>
            <pc:sldMk cId="3470374486" sldId="357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13" creationId="{8CFCD2F7-E630-CA42-8F02-B19C056B4D2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4" creationId="{611D757E-BE64-7C8E-04EE-971E9803FF62}"/>
          </ac:spMkLst>
        </pc:spChg>
        <pc:spChg chg="mod">
          <ac:chgData name="Trúc Quỳnh Võ Thị" userId="d3a72b9751383f94" providerId="LiveId" clId="{ECC548E6-A0D5-8E40-9000-B821171A4AC8}" dt="2022-12-10T16:16:31.986" v="204" actId="20577"/>
          <ac:spMkLst>
            <pc:docMk/>
            <pc:sldMk cId="3470374486" sldId="357"/>
            <ac:spMk id="17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15" creationId="{B4E2A9B4-4186-332A-73FC-760670914757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2" creationId="{940CA231-A88D-CA9C-47D7-0442A8A67C38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3" creationId="{38420585-32E2-F47B-EECA-DCC0463DC5C3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4" creationId="{246A3A8D-372C-2896-877F-5E02F2D5EB00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5" creationId="{F2A62F32-6A32-3526-09E5-1E80672C64FF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67012580" sldId="358"/>
        </pc:sldMkLst>
      </pc:sldChg>
      <pc:sldChg chg="addSp delSp modSp add mod modAnim">
        <pc:chgData name="Trúc Quỳnh Võ Thị" userId="d3a72b9751383f94" providerId="LiveId" clId="{ECC548E6-A0D5-8E40-9000-B821171A4AC8}" dt="2022-12-10T16:17:00.778" v="217"/>
        <pc:sldMkLst>
          <pc:docMk/>
          <pc:sldMk cId="104512685" sldId="358"/>
        </pc:sldMkLst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2" creationId="{7EB5B4CB-55D0-9DB9-413C-10DCF5D3E5CE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3" creationId="{6B4A4AFF-1EFA-D960-BF42-7F8387931625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4" creationId="{43C46653-C141-54C0-67E9-B615108C3125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5" creationId="{366AA789-6249-5BF7-1CE9-D64F0655E1AE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7" creationId="{ED82F66F-2246-C48C-C7CA-8026B2C489A6}"/>
          </ac:spMkLst>
        </pc:spChg>
        <pc:spChg chg="mod">
          <ac:chgData name="Trúc Quỳnh Võ Thị" userId="d3a72b9751383f94" providerId="LiveId" clId="{ECC548E6-A0D5-8E40-9000-B821171A4AC8}" dt="2022-12-10T16:16:39.530" v="214" actId="20577"/>
          <ac:spMkLst>
            <pc:docMk/>
            <pc:sldMk cId="104512685" sldId="358"/>
            <ac:spMk id="8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9" creationId="{04FDA739-DD61-CB4C-1A7E-69167EF6051A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0" creationId="{1F4D3119-2D76-05A7-A024-5A378B20526C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1" creationId="{3523CB20-6B86-C0FA-009B-E57C240BC5D4}"/>
          </ac:spMkLst>
        </pc:spChg>
        <pc:spChg chg="mod">
          <ac:chgData name="Trúc Quỳnh Võ Thị" userId="d3a72b9751383f94" providerId="LiveId" clId="{ECC548E6-A0D5-8E40-9000-B821171A4AC8}" dt="2022-12-10T16:16:47.050" v="215"/>
          <ac:spMkLst>
            <pc:docMk/>
            <pc:sldMk cId="104512685" sldId="358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4" creationId="{611D757E-BE64-7C8E-04EE-971E9803FF62}"/>
          </ac:spMkLst>
        </pc:spChg>
        <pc:spChg chg="mod">
          <ac:chgData name="Trúc Quỳnh Võ Thị" userId="d3a72b9751383f94" providerId="LiveId" clId="{ECC548E6-A0D5-8E40-9000-B821171A4AC8}" dt="2022-12-10T16:16:26.619" v="202" actId="20577"/>
          <ac:spMkLst>
            <pc:docMk/>
            <pc:sldMk cId="104512685" sldId="358"/>
            <ac:spMk id="17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17:00.778" v="217"/>
          <ac:picMkLst>
            <pc:docMk/>
            <pc:sldMk cId="104512685" sldId="358"/>
            <ac:picMk id="6" creationId="{1E60EE8C-20EB-E29A-9A48-39E9618E1F49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15" creationId="{B4E2A9B4-4186-332A-73FC-760670914757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2" creationId="{940CA231-A88D-CA9C-47D7-0442A8A67C38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3" creationId="{38420585-32E2-F47B-EECA-DCC0463DC5C3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4" creationId="{246A3A8D-372C-2896-877F-5E02F2D5EB00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5" creationId="{F2A62F32-6A32-3526-09E5-1E80672C64FF}"/>
          </ac:picMkLst>
        </pc:picChg>
      </pc:sldChg>
      <pc:sldChg chg="addSp delSp modSp add mod delAnim modAnim">
        <pc:chgData name="Trúc Quỳnh Võ Thị" userId="d3a72b9751383f94" providerId="LiveId" clId="{ECC548E6-A0D5-8E40-9000-B821171A4AC8}" dt="2022-12-10T16:20:03.946" v="230" actId="20577"/>
        <pc:sldMkLst>
          <pc:docMk/>
          <pc:sldMk cId="1279074173" sldId="359"/>
        </pc:sldMkLst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2" creationId="{7EB5B4CB-55D0-9DB9-413C-10DCF5D3E5CE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3" creationId="{6B4A4AFF-1EFA-D960-BF42-7F8387931625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4" creationId="{43C46653-C141-54C0-67E9-B615108C3125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5" creationId="{366AA789-6249-5BF7-1CE9-D64F0655E1AE}"/>
          </ac:spMkLst>
        </pc:spChg>
        <pc:spChg chg="add mod">
          <ac:chgData name="Trúc Quỳnh Võ Thị" userId="d3a72b9751383f94" providerId="LiveId" clId="{ECC548E6-A0D5-8E40-9000-B821171A4AC8}" dt="2022-12-10T16:20:03.946" v="230" actId="20577"/>
          <ac:spMkLst>
            <pc:docMk/>
            <pc:sldMk cId="1279074173" sldId="359"/>
            <ac:spMk id="7" creationId="{4D6E216C-D426-1A3E-4CE0-75682E5E7CC4}"/>
          </ac:spMkLst>
        </pc:spChg>
        <pc:spChg chg="add mod">
          <ac:chgData name="Trúc Quỳnh Võ Thị" userId="d3a72b9751383f94" providerId="LiveId" clId="{ECC548E6-A0D5-8E40-9000-B821171A4AC8}" dt="2022-12-10T16:17:25.420" v="223"/>
          <ac:spMkLst>
            <pc:docMk/>
            <pc:sldMk cId="1279074173" sldId="359"/>
            <ac:spMk id="9" creationId="{D2B3BCCA-430A-79EE-6397-6E6DBE85A5DB}"/>
          </ac:spMkLst>
        </pc:sp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380659053" sldId="359"/>
        </pc:sldMkLst>
      </pc:sldChg>
      <pc:sldChg chg="addSp delSp modSp add mod delAnim modAnim">
        <pc:chgData name="Trúc Quỳnh Võ Thị" userId="d3a72b9751383f94" providerId="LiveId" clId="{ECC548E6-A0D5-8E40-9000-B821171A4AC8}" dt="2022-12-10T16:17:16.745" v="221"/>
        <pc:sldMkLst>
          <pc:docMk/>
          <pc:sldMk cId="1203191528" sldId="360"/>
        </pc:sldMkLst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2" creationId="{7EB5B4CB-55D0-9DB9-413C-10DCF5D3E5CE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3" creationId="{6B4A4AFF-1EFA-D960-BF42-7F8387931625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4" creationId="{43C46653-C141-54C0-67E9-B615108C3125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5" creationId="{366AA789-6249-5BF7-1CE9-D64F0655E1AE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7" creationId="{E41F6E62-2886-D68F-A45C-23AF19883BA3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9" creationId="{B2BFF4C3-1699-63D3-8E8C-CDA8FF7A507E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10" creationId="{85EB0EE8-E50B-F8A6-211E-0233DFF1EFC7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11" creationId="{AFDF491F-7C40-49A4-EAB9-1C1A940E97C7}"/>
          </ac:spMkLst>
        </pc:spChg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1509770153" sldId="360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287303167" sldId="360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598266178" sldId="360"/>
        </pc:sldMkLst>
      </pc:sldChg>
      <pc:sldChg chg="add del setBg">
        <pc:chgData name="Trúc Quỳnh Võ Thị" userId="d3a72b9751383f94" providerId="LiveId" clId="{ECC548E6-A0D5-8E40-9000-B821171A4AC8}" dt="2022-12-10T16:06:47.643" v="20"/>
        <pc:sldMkLst>
          <pc:docMk/>
          <pc:sldMk cId="1685576629" sldId="361"/>
        </pc:sldMkLst>
      </pc:sldChg>
      <pc:sldChg chg="add del setBg">
        <pc:chgData name="Trúc Quỳnh Võ Thị" userId="d3a72b9751383f94" providerId="LiveId" clId="{ECC548E6-A0D5-8E40-9000-B821171A4AC8}" dt="2022-12-10T16:06:46.291" v="17"/>
        <pc:sldMkLst>
          <pc:docMk/>
          <pc:sldMk cId="2390469615" sldId="361"/>
        </pc:sldMkLst>
      </pc:sldChg>
      <pc:sldChg chg="add del setBg">
        <pc:chgData name="Trúc Quỳnh Võ Thị" userId="d3a72b9751383f94" providerId="LiveId" clId="{ECC548E6-A0D5-8E40-9000-B821171A4AC8}" dt="2022-12-10T16:06:54.429" v="24"/>
        <pc:sldMkLst>
          <pc:docMk/>
          <pc:sldMk cId="3831355007" sldId="361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598626341" sldId="362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880920683" sldId="362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427166784" sldId="362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1840556048" sldId="363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059898024" sldId="363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4288297275" sldId="363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996908368" sldId="364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346351416" sldId="364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319396600" sldId="364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112139739" sldId="365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639069473" sldId="365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112139739" sldId="366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922751748" sldId="366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958998023" sldId="367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025246403" sldId="367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922751748" sldId="367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406348400" sldId="368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821122896" sldId="368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654845753" sldId="368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073508847" sldId="369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527578580" sldId="369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709060553" sldId="369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979088086" sldId="370"/>
        </pc:sldMkLst>
      </pc:sldChg>
    </pc:docChg>
  </pc:docChgLst>
  <pc:docChgLst>
    <pc:chgData name="Trúc Quỳnh Võ Thị" userId="d3a72b9751383f94" providerId="LiveId" clId="{F7CC89F0-6B49-C546-94FB-2E9B1E773A69}"/>
    <pc:docChg chg="modSld">
      <pc:chgData name="Trúc Quỳnh Võ Thị" userId="d3a72b9751383f94" providerId="LiveId" clId="{F7CC89F0-6B49-C546-94FB-2E9B1E773A69}" dt="2022-12-10T16:23:56.037" v="11" actId="20577"/>
      <pc:docMkLst>
        <pc:docMk/>
      </pc:docMkLst>
      <pc:sldChg chg="modSp mod">
        <pc:chgData name="Trúc Quỳnh Võ Thị" userId="d3a72b9751383f94" providerId="LiveId" clId="{F7CC89F0-6B49-C546-94FB-2E9B1E773A69}" dt="2022-12-10T16:21:34.602" v="6" actId="14100"/>
        <pc:sldMkLst>
          <pc:docMk/>
          <pc:sldMk cId="658201877" sldId="302"/>
        </pc:sldMkLst>
        <pc:spChg chg="mod">
          <ac:chgData name="Trúc Quỳnh Võ Thị" userId="d3a72b9751383f94" providerId="LiveId" clId="{F7CC89F0-6B49-C546-94FB-2E9B1E773A69}" dt="2022-12-10T16:21:31.139" v="5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F7CC89F0-6B49-C546-94FB-2E9B1E773A69}" dt="2022-12-10T16:21:34.602" v="6" actId="14100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rúc Quỳnh Võ Thị" userId="d3a72b9751383f94" providerId="LiveId" clId="{F7CC89F0-6B49-C546-94FB-2E9B1E773A69}" dt="2022-12-10T16:23:49.124" v="9" actId="14100"/>
        <pc:sldMkLst>
          <pc:docMk/>
          <pc:sldMk cId="387957963" sldId="330"/>
        </pc:sldMkLst>
        <pc:spChg chg="mod">
          <ac:chgData name="Trúc Quỳnh Võ Thị" userId="d3a72b9751383f94" providerId="LiveId" clId="{F7CC89F0-6B49-C546-94FB-2E9B1E773A69}" dt="2022-12-10T16:23:49.124" v="9" actId="14100"/>
          <ac:spMkLst>
            <pc:docMk/>
            <pc:sldMk cId="387957963" sldId="330"/>
            <ac:spMk id="2" creationId="{00000000-0000-0000-0000-000000000000}"/>
          </ac:spMkLst>
        </pc:spChg>
      </pc:sldChg>
      <pc:sldChg chg="modSp">
        <pc:chgData name="Trúc Quỳnh Võ Thị" userId="d3a72b9751383f94" providerId="LiveId" clId="{F7CC89F0-6B49-C546-94FB-2E9B1E773A69}" dt="2022-12-10T16:23:56.037" v="11" actId="20577"/>
        <pc:sldMkLst>
          <pc:docMk/>
          <pc:sldMk cId="1203191528" sldId="360"/>
        </pc:sldMkLst>
        <pc:spChg chg="mod">
          <ac:chgData name="Trúc Quỳnh Võ Thị" userId="d3a72b9751383f94" providerId="LiveId" clId="{F7CC89F0-6B49-C546-94FB-2E9B1E773A69}" dt="2022-12-10T16:23:56.037" v="11" actId="20577"/>
          <ac:spMkLst>
            <pc:docMk/>
            <pc:sldMk cId="1203191528" sldId="360"/>
            <ac:spMk id="9" creationId="{B2BFF4C3-1699-63D3-8E8C-CDA8FF7A507E}"/>
          </ac:spMkLst>
        </pc:spChg>
      </pc:sldChg>
    </pc:docChg>
  </pc:docChgLst>
  <pc:docChgLst>
    <pc:chgData name="Trúc Quỳnh Võ Thị" userId="d3a72b9751383f94" providerId="LiveId" clId="{A89F1893-2400-E449-BF6B-44B4D49ED48A}"/>
    <pc:docChg chg="undo redo custSel addSld delSld modSld sldOrd">
      <pc:chgData name="Trúc Quỳnh Võ Thị" userId="d3a72b9751383f94" providerId="LiveId" clId="{A89F1893-2400-E449-BF6B-44B4D49ED48A}" dt="2022-12-10T16:51:29.297" v="125" actId="20577"/>
      <pc:docMkLst>
        <pc:docMk/>
      </pc:docMkLst>
      <pc:sldChg chg="addSp delSp modSp mod">
        <pc:chgData name="Trúc Quỳnh Võ Thị" userId="d3a72b9751383f94" providerId="LiveId" clId="{A89F1893-2400-E449-BF6B-44B4D49ED48A}" dt="2022-12-10T16:43:15.764" v="2"/>
        <pc:sldMkLst>
          <pc:docMk/>
          <pc:sldMk cId="252621157" sldId="256"/>
        </pc:sldMkLst>
        <pc:spChg chg="mod">
          <ac:chgData name="Trúc Quỳnh Võ Thị" userId="d3a72b9751383f94" providerId="LiveId" clId="{A89F1893-2400-E449-BF6B-44B4D49ED48A}" dt="2022-12-10T16:43:10.592" v="0"/>
          <ac:spMkLst>
            <pc:docMk/>
            <pc:sldMk cId="252621157" sldId="256"/>
            <ac:spMk id="36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3:15.373" v="1" actId="478"/>
          <ac:spMkLst>
            <pc:docMk/>
            <pc:sldMk cId="252621157" sldId="256"/>
            <ac:spMk id="43" creationId="{607B7897-B16D-44E3-91AE-9D0FF2697117}"/>
          </ac:spMkLst>
        </pc:spChg>
        <pc:picChg chg="del">
          <ac:chgData name="Trúc Quỳnh Võ Thị" userId="d3a72b9751383f94" providerId="LiveId" clId="{A89F1893-2400-E449-BF6B-44B4D49ED48A}" dt="2022-12-10T16:43:15.373" v="1" actId="478"/>
          <ac:picMkLst>
            <pc:docMk/>
            <pc:sldMk cId="252621157" sldId="256"/>
            <ac:picMk id="2" creationId="{106DD946-CE37-5729-A238-DBD61159527D}"/>
          </ac:picMkLst>
        </pc:picChg>
        <pc:picChg chg="add mod">
          <ac:chgData name="Trúc Quỳnh Võ Thị" userId="d3a72b9751383f94" providerId="LiveId" clId="{A89F1893-2400-E449-BF6B-44B4D49ED48A}" dt="2022-12-10T16:43:15.764" v="2"/>
          <ac:picMkLst>
            <pc:docMk/>
            <pc:sldMk cId="252621157" sldId="256"/>
            <ac:picMk id="3" creationId="{140DFED9-C270-CF8E-1ABD-BB71EA920588}"/>
          </ac:picMkLst>
        </pc:picChg>
      </pc:sldChg>
      <pc:sldChg chg="del">
        <pc:chgData name="Trúc Quỳnh Võ Thị" userId="d3a72b9751383f94" providerId="LiveId" clId="{A89F1893-2400-E449-BF6B-44B4D49ED48A}" dt="2022-12-10T16:46:32.708" v="55" actId="2696"/>
        <pc:sldMkLst>
          <pc:docMk/>
          <pc:sldMk cId="1529224504" sldId="276"/>
        </pc:sldMkLst>
      </pc:sldChg>
      <pc:sldChg chg="addSp delSp modSp mod delAnim modAnim">
        <pc:chgData name="Trúc Quỳnh Võ Thị" userId="d3a72b9751383f94" providerId="LiveId" clId="{A89F1893-2400-E449-BF6B-44B4D49ED48A}" dt="2022-12-10T16:44:41.278" v="21"/>
        <pc:sldMkLst>
          <pc:docMk/>
          <pc:sldMk cId="3404845292" sldId="279"/>
        </pc:sldMkLst>
        <pc:spChg chg="del">
          <ac:chgData name="Trúc Quỳnh Võ Thị" userId="d3a72b9751383f94" providerId="LiveId" clId="{A89F1893-2400-E449-BF6B-44B4D49ED48A}" dt="2022-12-10T16:44:40.973" v="20" actId="478"/>
          <ac:spMkLst>
            <pc:docMk/>
            <pc:sldMk cId="3404845292" sldId="279"/>
            <ac:spMk id="2" creationId="{892EDFE8-6036-92C4-7718-04D7CC698BE6}"/>
          </ac:spMkLst>
        </pc:spChg>
        <pc:spChg chg="del">
          <ac:chgData name="Trúc Quỳnh Võ Thị" userId="d3a72b9751383f94" providerId="LiveId" clId="{A89F1893-2400-E449-BF6B-44B4D49ED48A}" dt="2022-12-10T16:44:40.973" v="20" actId="478"/>
          <ac:spMkLst>
            <pc:docMk/>
            <pc:sldMk cId="3404845292" sldId="279"/>
            <ac:spMk id="3" creationId="{BF6B2BA6-1309-AD7F-A25A-6ED29C9BE18A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4" creationId="{C911E472-794C-B93A-6B33-CF6624F34DD0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5" creationId="{4B4B5BF9-9D14-1DF5-E6BF-BD99C760D1E6}"/>
          </ac:spMkLst>
        </pc:spChg>
        <pc:spChg chg="del">
          <ac:chgData name="Trúc Quỳnh Võ Thị" userId="d3a72b9751383f94" providerId="LiveId" clId="{A89F1893-2400-E449-BF6B-44B4D49ED48A}" dt="2022-12-10T16:44:40.973" v="20" actId="478"/>
          <ac:spMkLst>
            <pc:docMk/>
            <pc:sldMk cId="3404845292" sldId="279"/>
            <ac:spMk id="6" creationId="{6B772FD5-3484-ECC1-163E-B8CCAC442208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9" creationId="{BB09D437-7EDB-0C7D-E68D-6C4657B98183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0" creationId="{3FBE9DBE-48C8-DF22-6BE7-B08D47E871F5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1" creationId="{9F433745-6D42-6746-33A1-F865B311B27F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2" creationId="{B22023E7-7072-6A52-7FF2-C052675BC237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3" creationId="{39957B04-422E-2EF0-DB93-5D80E4F9CCB3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4" creationId="{7C344300-E63D-3385-17C4-35CD2083CE6C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5" creationId="{AA608EF2-3683-0FD0-7EDC-9A023044FDD4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6" creationId="{0849167C-49C6-C03F-909A-DE8B7BE725BD}"/>
          </ac:spMkLst>
        </pc:spChg>
        <pc:picChg chg="del">
          <ac:chgData name="Trúc Quỳnh Võ Thị" userId="d3a72b9751383f94" providerId="LiveId" clId="{A89F1893-2400-E449-BF6B-44B4D49ED48A}" dt="2022-12-10T16:44:40.973" v="20" actId="478"/>
          <ac:picMkLst>
            <pc:docMk/>
            <pc:sldMk cId="3404845292" sldId="279"/>
            <ac:picMk id="7" creationId="{1737CE6B-8312-68AE-92CF-5E987793B1F1}"/>
          </ac:picMkLst>
        </pc:picChg>
        <pc:picChg chg="add mod">
          <ac:chgData name="Trúc Quỳnh Võ Thị" userId="d3a72b9751383f94" providerId="LiveId" clId="{A89F1893-2400-E449-BF6B-44B4D49ED48A}" dt="2022-12-10T16:44:41.278" v="21"/>
          <ac:picMkLst>
            <pc:docMk/>
            <pc:sldMk cId="3404845292" sldId="279"/>
            <ac:picMk id="17" creationId="{FD0CBA0C-5B7D-331D-177B-CC52D689769C}"/>
          </ac:picMkLst>
        </pc:picChg>
        <pc:picChg chg="add mod">
          <ac:chgData name="Trúc Quỳnh Võ Thị" userId="d3a72b9751383f94" providerId="LiveId" clId="{A89F1893-2400-E449-BF6B-44B4D49ED48A}" dt="2022-12-10T16:44:41.278" v="21"/>
          <ac:picMkLst>
            <pc:docMk/>
            <pc:sldMk cId="3404845292" sldId="279"/>
            <ac:picMk id="19" creationId="{2AAB196A-2E0D-B8AD-D387-ECBF5BF6DF93}"/>
          </ac:picMkLst>
        </pc:picChg>
        <pc:picChg chg="add mod">
          <ac:chgData name="Trúc Quỳnh Võ Thị" userId="d3a72b9751383f94" providerId="LiveId" clId="{A89F1893-2400-E449-BF6B-44B4D49ED48A}" dt="2022-12-10T16:44:41.278" v="21"/>
          <ac:picMkLst>
            <pc:docMk/>
            <pc:sldMk cId="3404845292" sldId="279"/>
            <ac:picMk id="21" creationId="{6FE9A5F3-D79A-8CE8-6285-6EF9AA261F7C}"/>
          </ac:picMkLst>
        </pc:picChg>
        <pc:picChg chg="add mod">
          <ac:chgData name="Trúc Quỳnh Võ Thị" userId="d3a72b9751383f94" providerId="LiveId" clId="{A89F1893-2400-E449-BF6B-44B4D49ED48A}" dt="2022-12-10T16:44:41.278" v="21"/>
          <ac:picMkLst>
            <pc:docMk/>
            <pc:sldMk cId="3404845292" sldId="279"/>
            <ac:picMk id="28" creationId="{F4B36145-A558-571B-CE89-F18E3DCC4A91}"/>
          </ac:picMkLst>
        </pc:picChg>
        <pc:picChg chg="add mod">
          <ac:chgData name="Trúc Quỳnh Võ Thị" userId="d3a72b9751383f94" providerId="LiveId" clId="{A89F1893-2400-E449-BF6B-44B4D49ED48A}" dt="2022-12-10T16:44:41.278" v="21"/>
          <ac:picMkLst>
            <pc:docMk/>
            <pc:sldMk cId="3404845292" sldId="279"/>
            <ac:picMk id="29" creationId="{5B091C50-4F8D-078E-701D-AE77D0B1BB5C}"/>
          </ac:picMkLst>
        </pc:picChg>
      </pc:sldChg>
      <pc:sldChg chg="addSp delSp modSp mod">
        <pc:chgData name="Trúc Quỳnh Võ Thị" userId="d3a72b9751383f94" providerId="LiveId" clId="{A89F1893-2400-E449-BF6B-44B4D49ED48A}" dt="2022-12-10T16:44:27.846" v="19"/>
        <pc:sldMkLst>
          <pc:docMk/>
          <pc:sldMk cId="658201877" sldId="302"/>
        </pc:sldMkLst>
        <pc:spChg chg="add mod">
          <ac:chgData name="Trúc Quỳnh Võ Thị" userId="d3a72b9751383f94" providerId="LiveId" clId="{A89F1893-2400-E449-BF6B-44B4D49ED48A}" dt="2022-12-10T16:44:23.710" v="18" actId="208"/>
          <ac:spMkLst>
            <pc:docMk/>
            <pc:sldMk cId="658201877" sldId="302"/>
            <ac:spMk id="4" creationId="{1BC7136F-93A6-DF28-F2D3-171A2F1A2EBB}"/>
          </ac:spMkLst>
        </pc:spChg>
        <pc:spChg chg="add mod">
          <ac:chgData name="Trúc Quỳnh Võ Thị" userId="d3a72b9751383f94" providerId="LiveId" clId="{A89F1893-2400-E449-BF6B-44B4D49ED48A}" dt="2022-12-10T16:44:23.710" v="18" actId="208"/>
          <ac:spMkLst>
            <pc:docMk/>
            <pc:sldMk cId="658201877" sldId="302"/>
            <ac:spMk id="5" creationId="{16FE406C-6C58-9117-7D7F-063C02F8E586}"/>
          </ac:spMkLst>
        </pc:spChg>
        <pc:spChg chg="add mod">
          <ac:chgData name="Trúc Quỳnh Võ Thị" userId="d3a72b9751383f94" providerId="LiveId" clId="{A89F1893-2400-E449-BF6B-44B4D49ED48A}" dt="2022-12-10T16:44:23.710" v="18" actId="208"/>
          <ac:spMkLst>
            <pc:docMk/>
            <pc:sldMk cId="658201877" sldId="302"/>
            <ac:spMk id="6" creationId="{1EFD9722-9843-D160-AC29-D6A5375805BD}"/>
          </ac:spMkLst>
        </pc:spChg>
        <pc:spChg chg="add mod">
          <ac:chgData name="Trúc Quỳnh Võ Thị" userId="d3a72b9751383f94" providerId="LiveId" clId="{A89F1893-2400-E449-BF6B-44B4D49ED48A}" dt="2022-12-10T16:44:23.710" v="18" actId="208"/>
          <ac:spMkLst>
            <pc:docMk/>
            <pc:sldMk cId="658201877" sldId="302"/>
            <ac:spMk id="7" creationId="{FB64EA63-09A3-93A3-3F8E-2646AA2E9322}"/>
          </ac:spMkLst>
        </pc:spChg>
        <pc:spChg chg="add mod">
          <ac:chgData name="Trúc Quỳnh Võ Thị" userId="d3a72b9751383f94" providerId="LiveId" clId="{A89F1893-2400-E449-BF6B-44B4D49ED48A}" dt="2022-12-10T16:44:23.710" v="18" actId="208"/>
          <ac:spMkLst>
            <pc:docMk/>
            <pc:sldMk cId="658201877" sldId="302"/>
            <ac:spMk id="8" creationId="{27D41779-EC32-C9C9-C3DE-8654E28B2CCE}"/>
          </ac:spMkLst>
        </pc:spChg>
        <pc:spChg chg="mod">
          <ac:chgData name="Trúc Quỳnh Võ Thị" userId="d3a72b9751383f94" providerId="LiveId" clId="{A89F1893-2400-E449-BF6B-44B4D49ED48A}" dt="2022-12-10T16:43:31.650" v="12" actId="20577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rúc Quỳnh Võ Thị" userId="d3a72b9751383f94" providerId="LiveId" clId="{A89F1893-2400-E449-BF6B-44B4D49ED48A}" dt="2022-12-10T16:43:40.450" v="14" actId="14100"/>
          <ac:spMkLst>
            <pc:docMk/>
            <pc:sldMk cId="658201877" sldId="302"/>
            <ac:spMk id="19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4:17.396" v="15" actId="478"/>
          <ac:spMkLst>
            <pc:docMk/>
            <pc:sldMk cId="658201877" sldId="302"/>
            <ac:spMk id="20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4:17.396" v="15" actId="478"/>
          <ac:spMkLst>
            <pc:docMk/>
            <pc:sldMk cId="658201877" sldId="302"/>
            <ac:spMk id="21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4:17.396" v="15" actId="478"/>
          <ac:spMkLst>
            <pc:docMk/>
            <pc:sldMk cId="658201877" sldId="302"/>
            <ac:spMk id="22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4:17.396" v="15" actId="478"/>
          <ac:spMkLst>
            <pc:docMk/>
            <pc:sldMk cId="658201877" sldId="302"/>
            <ac:spMk id="23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4:17.396" v="15" actId="478"/>
          <ac:spMkLst>
            <pc:docMk/>
            <pc:sldMk cId="658201877" sldId="302"/>
            <ac:spMk id="29" creationId="{00000000-0000-0000-0000-000000000000}"/>
          </ac:spMkLst>
        </pc:spChg>
        <pc:spChg chg="mod">
          <ac:chgData name="Trúc Quỳnh Võ Thị" userId="d3a72b9751383f94" providerId="LiveId" clId="{A89F1893-2400-E449-BF6B-44B4D49ED48A}" dt="2022-12-10T16:44:27.846" v="19"/>
          <ac:spMkLst>
            <pc:docMk/>
            <pc:sldMk cId="658201877" sldId="302"/>
            <ac:spMk id="46" creationId="{00000000-0000-0000-0000-000000000000}"/>
          </ac:spMkLst>
        </pc:spChg>
        <pc:cxnChg chg="mod">
          <ac:chgData name="Trúc Quỳnh Võ Thị" userId="d3a72b9751383f94" providerId="LiveId" clId="{A89F1893-2400-E449-BF6B-44B4D49ED48A}" dt="2022-12-10T16:43:40.450" v="14" actId="14100"/>
          <ac:cxnSpMkLst>
            <pc:docMk/>
            <pc:sldMk cId="658201877" sldId="302"/>
            <ac:cxnSpMk id="26" creationId="{00000000-0000-0000-0000-000000000000}"/>
          </ac:cxnSpMkLst>
        </pc:cxnChg>
        <pc:cxnChg chg="mod">
          <ac:chgData name="Trúc Quỳnh Võ Thị" userId="d3a72b9751383f94" providerId="LiveId" clId="{A89F1893-2400-E449-BF6B-44B4D49ED48A}" dt="2022-12-10T16:43:40.450" v="14" actId="14100"/>
          <ac:cxnSpMkLst>
            <pc:docMk/>
            <pc:sldMk cId="658201877" sldId="302"/>
            <ac:cxnSpMk id="28" creationId="{00000000-0000-0000-0000-000000000000}"/>
          </ac:cxnSpMkLst>
        </pc:cxnChg>
      </pc:sldChg>
      <pc:sldChg chg="addSp delSp modSp mod delAnim">
        <pc:chgData name="Trúc Quỳnh Võ Thị" userId="d3a72b9751383f94" providerId="LiveId" clId="{A89F1893-2400-E449-BF6B-44B4D49ED48A}" dt="2022-12-10T16:49:44.017" v="114"/>
        <pc:sldMkLst>
          <pc:docMk/>
          <pc:sldMk cId="2275727840" sldId="314"/>
        </pc:sldMkLst>
        <pc:spChg chg="add mod">
          <ac:chgData name="Trúc Quỳnh Võ Thị" userId="d3a72b9751383f94" providerId="LiveId" clId="{A89F1893-2400-E449-BF6B-44B4D49ED48A}" dt="2022-12-10T16:49:44.017" v="114"/>
          <ac:spMkLst>
            <pc:docMk/>
            <pc:sldMk cId="2275727840" sldId="314"/>
            <ac:spMk id="2" creationId="{82F82141-47F9-072B-68BA-952E833E2628}"/>
          </ac:spMkLst>
        </pc:spChg>
        <pc:spChg chg="del">
          <ac:chgData name="Trúc Quỳnh Võ Thị" userId="d3a72b9751383f94" providerId="LiveId" clId="{A89F1893-2400-E449-BF6B-44B4D49ED48A}" dt="2022-12-10T16:49:43.530" v="113" actId="478"/>
          <ac:spMkLst>
            <pc:docMk/>
            <pc:sldMk cId="2275727840" sldId="314"/>
            <ac:spMk id="9" creationId="{3985D3B7-A40A-4421-9C5F-777653C71BC7}"/>
          </ac:spMkLst>
        </pc:spChg>
      </pc:sldChg>
      <pc:sldChg chg="addSp delSp modSp mod modAnim">
        <pc:chgData name="Trúc Quỳnh Võ Thị" userId="d3a72b9751383f94" providerId="LiveId" clId="{A89F1893-2400-E449-BF6B-44B4D49ED48A}" dt="2022-12-10T16:45:48.547" v="40" actId="478"/>
        <pc:sldMkLst>
          <pc:docMk/>
          <pc:sldMk cId="2817977460" sldId="316"/>
        </pc:sldMkLst>
        <pc:spChg chg="add del mod">
          <ac:chgData name="Trúc Quỳnh Võ Thị" userId="d3a72b9751383f94" providerId="LiveId" clId="{A89F1893-2400-E449-BF6B-44B4D49ED48A}" dt="2022-12-10T16:45:48.547" v="40" actId="478"/>
          <ac:spMkLst>
            <pc:docMk/>
            <pc:sldMk cId="2817977460" sldId="316"/>
            <ac:spMk id="2" creationId="{4DCCC2E3-69DE-431E-F36A-06D5B27EED83}"/>
          </ac:spMkLst>
        </pc:spChg>
        <pc:spChg chg="add mod">
          <ac:chgData name="Trúc Quỳnh Võ Thị" userId="d3a72b9751383f94" providerId="LiveId" clId="{A89F1893-2400-E449-BF6B-44B4D49ED48A}" dt="2022-12-10T16:45:44.691" v="39"/>
          <ac:spMkLst>
            <pc:docMk/>
            <pc:sldMk cId="2817977460" sldId="316"/>
            <ac:spMk id="3" creationId="{C3E1A575-3CCD-0103-A531-F7320990CBD7}"/>
          </ac:spMkLst>
        </pc:spChg>
        <pc:spChg chg="del">
          <ac:chgData name="Trúc Quỳnh Võ Thị" userId="d3a72b9751383f94" providerId="LiveId" clId="{A89F1893-2400-E449-BF6B-44B4D49ED48A}" dt="2022-12-10T16:45:18.816" v="24" actId="478"/>
          <ac:spMkLst>
            <pc:docMk/>
            <pc:sldMk cId="2817977460" sldId="316"/>
            <ac:spMk id="4" creationId="{47035607-B83F-3B5C-8EC5-A11B06AC035A}"/>
          </ac:spMkLst>
        </pc:spChg>
        <pc:spChg chg="del">
          <ac:chgData name="Trúc Quỳnh Võ Thị" userId="d3a72b9751383f94" providerId="LiveId" clId="{A89F1893-2400-E449-BF6B-44B4D49ED48A}" dt="2022-12-10T16:45:18.816" v="24" actId="478"/>
          <ac:spMkLst>
            <pc:docMk/>
            <pc:sldMk cId="2817977460" sldId="316"/>
            <ac:spMk id="5" creationId="{FBCE3F62-B61E-620A-9626-D61F8771C011}"/>
          </ac:spMkLst>
        </pc:spChg>
        <pc:spChg chg="del">
          <ac:chgData name="Trúc Quỳnh Võ Thị" userId="d3a72b9751383f94" providerId="LiveId" clId="{A89F1893-2400-E449-BF6B-44B4D49ED48A}" dt="2022-12-10T16:45:18.816" v="24" actId="478"/>
          <ac:spMkLst>
            <pc:docMk/>
            <pc:sldMk cId="2817977460" sldId="316"/>
            <ac:spMk id="6" creationId="{F8519F6C-CE9F-EDF3-D08A-A2B0763110C4}"/>
          </ac:spMkLst>
        </pc:spChg>
        <pc:spChg chg="add mod">
          <ac:chgData name="Trúc Quỳnh Võ Thị" userId="d3a72b9751383f94" providerId="LiveId" clId="{A89F1893-2400-E449-BF6B-44B4D49ED48A}" dt="2022-12-10T16:45:44.691" v="39"/>
          <ac:spMkLst>
            <pc:docMk/>
            <pc:sldMk cId="2817977460" sldId="316"/>
            <ac:spMk id="7" creationId="{898C2D50-7FB7-E4B5-0986-A3F605CC8D94}"/>
          </ac:spMkLst>
        </pc:spChg>
        <pc:spChg chg="mod">
          <ac:chgData name="Trúc Quỳnh Võ Thị" userId="d3a72b9751383f94" providerId="LiveId" clId="{A89F1893-2400-E449-BF6B-44B4D49ED48A}" dt="2022-12-10T16:45:21.603" v="34" actId="20577"/>
          <ac:spMkLst>
            <pc:docMk/>
            <pc:sldMk cId="2817977460" sldId="316"/>
            <ac:spMk id="9" creationId="{8801185B-0D41-9410-BCF2-BF4CC574B16B}"/>
          </ac:spMkLst>
        </pc:spChg>
        <pc:spChg chg="add mod">
          <ac:chgData name="Trúc Quỳnh Võ Thị" userId="d3a72b9751383f94" providerId="LiveId" clId="{A89F1893-2400-E449-BF6B-44B4D49ED48A}" dt="2022-12-10T16:45:44.691" v="39"/>
          <ac:spMkLst>
            <pc:docMk/>
            <pc:sldMk cId="2817977460" sldId="316"/>
            <ac:spMk id="12" creationId="{32B55AA1-801C-A025-0D97-7D3D45571FCD}"/>
          </ac:spMkLst>
        </pc:spChg>
        <pc:spChg chg="add mod">
          <ac:chgData name="Trúc Quỳnh Võ Thị" userId="d3a72b9751383f94" providerId="LiveId" clId="{A89F1893-2400-E449-BF6B-44B4D49ED48A}" dt="2022-12-10T16:45:44.691" v="39"/>
          <ac:spMkLst>
            <pc:docMk/>
            <pc:sldMk cId="2817977460" sldId="316"/>
            <ac:spMk id="13" creationId="{C1884E50-377B-78D8-FDB4-BA5E3DB79801}"/>
          </ac:spMkLst>
        </pc:spChg>
        <pc:spChg chg="add mod">
          <ac:chgData name="Trúc Quỳnh Võ Thị" userId="d3a72b9751383f94" providerId="LiveId" clId="{A89F1893-2400-E449-BF6B-44B4D49ED48A}" dt="2022-12-10T16:45:44.691" v="39"/>
          <ac:spMkLst>
            <pc:docMk/>
            <pc:sldMk cId="2817977460" sldId="316"/>
            <ac:spMk id="15" creationId="{DEBA416A-BFDB-537E-D35D-FF68D85243EB}"/>
          </ac:spMkLst>
        </pc:spChg>
        <pc:spChg chg="add mod">
          <ac:chgData name="Trúc Quỳnh Võ Thị" userId="d3a72b9751383f94" providerId="LiveId" clId="{A89F1893-2400-E449-BF6B-44B4D49ED48A}" dt="2022-12-10T16:45:44.691" v="39"/>
          <ac:spMkLst>
            <pc:docMk/>
            <pc:sldMk cId="2817977460" sldId="316"/>
            <ac:spMk id="16" creationId="{D4FC8889-B195-C3EF-175D-9E5BF95E2F3D}"/>
          </ac:spMkLst>
        </pc:spChg>
        <pc:picChg chg="del">
          <ac:chgData name="Trúc Quỳnh Võ Thị" userId="d3a72b9751383f94" providerId="LiveId" clId="{A89F1893-2400-E449-BF6B-44B4D49ED48A}" dt="2022-12-10T16:45:18.816" v="24" actId="478"/>
          <ac:picMkLst>
            <pc:docMk/>
            <pc:sldMk cId="2817977460" sldId="316"/>
            <ac:picMk id="8" creationId="{A9A4EEE3-2F7A-BA20-C1CB-5168D720C6EB}"/>
          </ac:picMkLst>
        </pc:picChg>
        <pc:picChg chg="add mod">
          <ac:chgData name="Trúc Quỳnh Võ Thị" userId="d3a72b9751383f94" providerId="LiveId" clId="{A89F1893-2400-E449-BF6B-44B4D49ED48A}" dt="2022-12-10T16:45:44.691" v="39"/>
          <ac:picMkLst>
            <pc:docMk/>
            <pc:sldMk cId="2817977460" sldId="316"/>
            <ac:picMk id="10" creationId="{02464DDE-7B2B-C9FE-BC71-46670A215591}"/>
          </ac:picMkLst>
        </pc:picChg>
        <pc:picChg chg="add mod">
          <ac:chgData name="Trúc Quỳnh Võ Thị" userId="d3a72b9751383f94" providerId="LiveId" clId="{A89F1893-2400-E449-BF6B-44B4D49ED48A}" dt="2022-12-10T16:45:44.691" v="39"/>
          <ac:picMkLst>
            <pc:docMk/>
            <pc:sldMk cId="2817977460" sldId="316"/>
            <ac:picMk id="11" creationId="{3DC30CA3-5209-ABD5-B417-57DCDA81D56E}"/>
          </ac:picMkLst>
        </pc:picChg>
        <pc:picChg chg="add mod">
          <ac:chgData name="Trúc Quỳnh Võ Thị" userId="d3a72b9751383f94" providerId="LiveId" clId="{A89F1893-2400-E449-BF6B-44B4D49ED48A}" dt="2022-12-10T16:45:44.691" v="39"/>
          <ac:picMkLst>
            <pc:docMk/>
            <pc:sldMk cId="2817977460" sldId="316"/>
            <ac:picMk id="14" creationId="{8E0A765B-07AE-86FC-D0B0-68A792757AD5}"/>
          </ac:picMkLst>
        </pc:picChg>
      </pc:sldChg>
      <pc:sldChg chg="modSp mod">
        <pc:chgData name="Trúc Quỳnh Võ Thị" userId="d3a72b9751383f94" providerId="LiveId" clId="{A89F1893-2400-E449-BF6B-44B4D49ED48A}" dt="2022-12-10T16:49:49.952" v="115"/>
        <pc:sldMkLst>
          <pc:docMk/>
          <pc:sldMk cId="387957963" sldId="330"/>
        </pc:sldMkLst>
        <pc:spChg chg="mod">
          <ac:chgData name="Trúc Quỳnh Võ Thị" userId="d3a72b9751383f94" providerId="LiveId" clId="{A89F1893-2400-E449-BF6B-44B4D49ED48A}" dt="2022-12-10T16:49:49.952" v="115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rúc Quỳnh Võ Thị" userId="d3a72b9751383f94" providerId="LiveId" clId="{A89F1893-2400-E449-BF6B-44B4D49ED48A}" dt="2022-12-10T16:45:16.213" v="22" actId="2696"/>
        <pc:sldMkLst>
          <pc:docMk/>
          <pc:sldMk cId="799076327" sldId="350"/>
        </pc:sldMkLst>
      </pc:sldChg>
      <pc:sldChg chg="del">
        <pc:chgData name="Trúc Quỳnh Võ Thị" userId="d3a72b9751383f94" providerId="LiveId" clId="{A89F1893-2400-E449-BF6B-44B4D49ED48A}" dt="2022-12-10T16:45:16.539" v="23" actId="2696"/>
        <pc:sldMkLst>
          <pc:docMk/>
          <pc:sldMk cId="2122795486" sldId="351"/>
        </pc:sldMkLst>
      </pc:sldChg>
      <pc:sldChg chg="del">
        <pc:chgData name="Trúc Quỳnh Võ Thị" userId="d3a72b9751383f94" providerId="LiveId" clId="{A89F1893-2400-E449-BF6B-44B4D49ED48A}" dt="2022-12-10T16:45:29.797" v="36" actId="2696"/>
        <pc:sldMkLst>
          <pc:docMk/>
          <pc:sldMk cId="581976680" sldId="352"/>
        </pc:sldMkLst>
      </pc:sldChg>
      <pc:sldChg chg="del">
        <pc:chgData name="Trúc Quỳnh Võ Thị" userId="d3a72b9751383f94" providerId="LiveId" clId="{A89F1893-2400-E449-BF6B-44B4D49ED48A}" dt="2022-12-10T16:46:00.301" v="41" actId="2696"/>
        <pc:sldMkLst>
          <pc:docMk/>
          <pc:sldMk cId="556382188" sldId="353"/>
        </pc:sldMkLst>
      </pc:sldChg>
      <pc:sldChg chg="modSp mod">
        <pc:chgData name="Trúc Quỳnh Võ Thị" userId="d3a72b9751383f94" providerId="LiveId" clId="{A89F1893-2400-E449-BF6B-44B4D49ED48A}" dt="2022-12-10T16:46:20.658" v="54" actId="14100"/>
        <pc:sldMkLst>
          <pc:docMk/>
          <pc:sldMk cId="947084810" sldId="354"/>
        </pc:sldMkLst>
        <pc:spChg chg="mod">
          <ac:chgData name="Trúc Quỳnh Võ Thị" userId="d3a72b9751383f94" providerId="LiveId" clId="{A89F1893-2400-E449-BF6B-44B4D49ED48A}" dt="2022-12-10T16:46:05.594" v="51" actId="20577"/>
          <ac:spMkLst>
            <pc:docMk/>
            <pc:sldMk cId="947084810" sldId="354"/>
            <ac:spMk id="3" creationId="{4937918F-13EA-7257-F115-5387FCF8BCE7}"/>
          </ac:spMkLst>
        </pc:spChg>
        <pc:graphicFrameChg chg="mod modGraphic">
          <ac:chgData name="Trúc Quỳnh Võ Thị" userId="d3a72b9751383f94" providerId="LiveId" clId="{A89F1893-2400-E449-BF6B-44B4D49ED48A}" dt="2022-12-10T16:46:20.658" v="54" actId="14100"/>
          <ac:graphicFrameMkLst>
            <pc:docMk/>
            <pc:sldMk cId="947084810" sldId="354"/>
            <ac:graphicFrameMk id="2" creationId="{8FD13476-E546-2B84-0171-F70332A33108}"/>
          </ac:graphicFrameMkLst>
        </pc:graphicFrameChg>
      </pc:sldChg>
      <pc:sldChg chg="addSp delSp modSp mod delAnim modAnim">
        <pc:chgData name="Trúc Quỳnh Võ Thị" userId="d3a72b9751383f94" providerId="LiveId" clId="{A89F1893-2400-E449-BF6B-44B4D49ED48A}" dt="2022-12-10T16:51:01.460" v="117" actId="20577"/>
        <pc:sldMkLst>
          <pc:docMk/>
          <pc:sldMk cId="2780557566" sldId="355"/>
        </pc:sldMkLst>
        <pc:spChg chg="add mod">
          <ac:chgData name="Trúc Quỳnh Võ Thị" userId="d3a72b9751383f94" providerId="LiveId" clId="{A89F1893-2400-E449-BF6B-44B4D49ED48A}" dt="2022-12-10T16:46:44.897" v="59"/>
          <ac:spMkLst>
            <pc:docMk/>
            <pc:sldMk cId="2780557566" sldId="355"/>
            <ac:spMk id="2" creationId="{169FCC15-03B8-C661-30E5-3CA8610BCC81}"/>
          </ac:spMkLst>
        </pc:spChg>
        <pc:spChg chg="add mod">
          <ac:chgData name="Trúc Quỳnh Võ Thị" userId="d3a72b9751383f94" providerId="LiveId" clId="{A89F1893-2400-E449-BF6B-44B4D49ED48A}" dt="2022-12-10T16:46:44.897" v="59"/>
          <ac:spMkLst>
            <pc:docMk/>
            <pc:sldMk cId="2780557566" sldId="355"/>
            <ac:spMk id="3" creationId="{5CA526D6-2E83-B451-AC62-1AC6B202744B}"/>
          </ac:spMkLst>
        </pc:spChg>
        <pc:spChg chg="add mod">
          <ac:chgData name="Trúc Quỳnh Võ Thị" userId="d3a72b9751383f94" providerId="LiveId" clId="{A89F1893-2400-E449-BF6B-44B4D49ED48A}" dt="2022-12-10T16:46:44.897" v="59"/>
          <ac:spMkLst>
            <pc:docMk/>
            <pc:sldMk cId="2780557566" sldId="355"/>
            <ac:spMk id="4" creationId="{4DCDB1ED-6D2B-1319-4DBB-0366486527CD}"/>
          </ac:spMkLst>
        </pc:spChg>
        <pc:spChg chg="add mod">
          <ac:chgData name="Trúc Quỳnh Võ Thị" userId="d3a72b9751383f94" providerId="LiveId" clId="{A89F1893-2400-E449-BF6B-44B4D49ED48A}" dt="2022-12-10T16:46:44.897" v="59"/>
          <ac:spMkLst>
            <pc:docMk/>
            <pc:sldMk cId="2780557566" sldId="355"/>
            <ac:spMk id="5" creationId="{0CEFA932-54B3-DBFF-6E02-B88B3218F10F}"/>
          </ac:spMkLst>
        </pc:spChg>
        <pc:spChg chg="add mod">
          <ac:chgData name="Trúc Quỳnh Võ Thị" userId="d3a72b9751383f94" providerId="LiveId" clId="{A89F1893-2400-E449-BF6B-44B4D49ED48A}" dt="2022-12-10T16:46:44.897" v="59"/>
          <ac:spMkLst>
            <pc:docMk/>
            <pc:sldMk cId="2780557566" sldId="355"/>
            <ac:spMk id="6" creationId="{206D6968-2A92-4859-0A76-A2C17901CD4A}"/>
          </ac:spMkLst>
        </pc:spChg>
        <pc:spChg chg="del">
          <ac:chgData name="Trúc Quỳnh Võ Thị" userId="d3a72b9751383f94" providerId="LiveId" clId="{A89F1893-2400-E449-BF6B-44B4D49ED48A}" dt="2022-12-10T16:46:38.982" v="58" actId="478"/>
          <ac:spMkLst>
            <pc:docMk/>
            <pc:sldMk cId="2780557566" sldId="355"/>
            <ac:spMk id="9" creationId="{7827B4D4-2779-E6E4-D02C-F2B945958D40}"/>
          </ac:spMkLst>
        </pc:spChg>
        <pc:spChg chg="del">
          <ac:chgData name="Trúc Quỳnh Võ Thị" userId="d3a72b9751383f94" providerId="LiveId" clId="{A89F1893-2400-E449-BF6B-44B4D49ED48A}" dt="2022-12-10T16:46:38.982" v="58" actId="478"/>
          <ac:spMkLst>
            <pc:docMk/>
            <pc:sldMk cId="2780557566" sldId="355"/>
            <ac:spMk id="10" creationId="{18D6F0E2-B759-33F3-3CA9-AC237255ED43}"/>
          </ac:spMkLst>
        </pc:spChg>
        <pc:spChg chg="del">
          <ac:chgData name="Trúc Quỳnh Võ Thị" userId="d3a72b9751383f94" providerId="LiveId" clId="{A89F1893-2400-E449-BF6B-44B4D49ED48A}" dt="2022-12-10T16:46:38.982" v="58" actId="478"/>
          <ac:spMkLst>
            <pc:docMk/>
            <pc:sldMk cId="2780557566" sldId="355"/>
            <ac:spMk id="11" creationId="{00F4975A-0D6E-C2CD-B267-66AF97969341}"/>
          </ac:spMkLst>
        </pc:spChg>
        <pc:spChg chg="mod">
          <ac:chgData name="Trúc Quỳnh Võ Thị" userId="d3a72b9751383f94" providerId="LiveId" clId="{A89F1893-2400-E449-BF6B-44B4D49ED48A}" dt="2022-12-10T16:46:36.701" v="57" actId="14100"/>
          <ac:spMkLst>
            <pc:docMk/>
            <pc:sldMk cId="2780557566" sldId="355"/>
            <ac:spMk id="12" creationId="{00000000-0000-0000-0000-000000000000}"/>
          </ac:spMkLst>
        </pc:spChg>
        <pc:spChg chg="add mod">
          <ac:chgData name="Trúc Quỳnh Võ Thị" userId="d3a72b9751383f94" providerId="LiveId" clId="{A89F1893-2400-E449-BF6B-44B4D49ED48A}" dt="2022-12-10T16:46:44.897" v="59"/>
          <ac:spMkLst>
            <pc:docMk/>
            <pc:sldMk cId="2780557566" sldId="355"/>
            <ac:spMk id="13" creationId="{98469700-F1B5-9C9B-82E7-2742728626E4}"/>
          </ac:spMkLst>
        </pc:spChg>
        <pc:spChg chg="mod">
          <ac:chgData name="Trúc Quỳnh Võ Thị" userId="d3a72b9751383f94" providerId="LiveId" clId="{A89F1893-2400-E449-BF6B-44B4D49ED48A}" dt="2022-12-10T16:51:01.460" v="117" actId="20577"/>
          <ac:spMkLst>
            <pc:docMk/>
            <pc:sldMk cId="2780557566" sldId="355"/>
            <ac:spMk id="17" creationId="{00000000-0000-0000-0000-000000000000}"/>
          </ac:spMkLst>
        </pc:spChg>
        <pc:graphicFrameChg chg="del">
          <ac:chgData name="Trúc Quỳnh Võ Thị" userId="d3a72b9751383f94" providerId="LiveId" clId="{A89F1893-2400-E449-BF6B-44B4D49ED48A}" dt="2022-12-10T16:46:38.982" v="58" actId="478"/>
          <ac:graphicFrameMkLst>
            <pc:docMk/>
            <pc:sldMk cId="2780557566" sldId="355"/>
            <ac:graphicFrameMk id="7" creationId="{E413CAE7-028E-C9CD-4A53-EBFB9056E9F0}"/>
          </ac:graphicFrameMkLst>
        </pc:graphicFrameChg>
      </pc:sldChg>
      <pc:sldChg chg="addSp delSp modSp add del mod delAnim modAnim">
        <pc:chgData name="Trúc Quỳnh Võ Thị" userId="d3a72b9751383f94" providerId="LiveId" clId="{A89F1893-2400-E449-BF6B-44B4D49ED48A}" dt="2022-12-10T16:51:03.957" v="119" actId="20577"/>
        <pc:sldMkLst>
          <pc:docMk/>
          <pc:sldMk cId="406269209" sldId="356"/>
        </pc:sldMkLst>
        <pc:spChg chg="del">
          <ac:chgData name="Trúc Quỳnh Võ Thị" userId="d3a72b9751383f94" providerId="LiveId" clId="{A89F1893-2400-E449-BF6B-44B4D49ED48A}" dt="2022-12-10T16:47:05.348" v="63" actId="478"/>
          <ac:spMkLst>
            <pc:docMk/>
            <pc:sldMk cId="406269209" sldId="356"/>
            <ac:spMk id="2" creationId="{00875E70-042F-6FF9-EEFF-624FD8088461}"/>
          </ac:spMkLst>
        </pc:spChg>
        <pc:spChg chg="del">
          <ac:chgData name="Trúc Quỳnh Võ Thị" userId="d3a72b9751383f94" providerId="LiveId" clId="{A89F1893-2400-E449-BF6B-44B4D49ED48A}" dt="2022-12-10T16:47:05.348" v="63" actId="478"/>
          <ac:spMkLst>
            <pc:docMk/>
            <pc:sldMk cId="406269209" sldId="356"/>
            <ac:spMk id="3" creationId="{8139CCA2-23B1-74E3-AD11-7B76AB803FC8}"/>
          </ac:spMkLst>
        </pc:spChg>
        <pc:spChg chg="del">
          <ac:chgData name="Trúc Quỳnh Võ Thị" userId="d3a72b9751383f94" providerId="LiveId" clId="{A89F1893-2400-E449-BF6B-44B4D49ED48A}" dt="2022-12-10T16:47:05.348" v="63" actId="478"/>
          <ac:spMkLst>
            <pc:docMk/>
            <pc:sldMk cId="406269209" sldId="356"/>
            <ac:spMk id="4" creationId="{C4E60D7F-1FD3-BB89-E512-2C006260A79E}"/>
          </ac:spMkLst>
        </pc:spChg>
        <pc:spChg chg="del">
          <ac:chgData name="Trúc Quỳnh Võ Thị" userId="d3a72b9751383f94" providerId="LiveId" clId="{A89F1893-2400-E449-BF6B-44B4D49ED48A}" dt="2022-12-10T16:47:05.348" v="63" actId="478"/>
          <ac:spMkLst>
            <pc:docMk/>
            <pc:sldMk cId="406269209" sldId="356"/>
            <ac:spMk id="5" creationId="{2991D990-DE0A-3E8B-A4F5-CE9F560A6827}"/>
          </ac:spMkLst>
        </pc:spChg>
        <pc:spChg chg="del">
          <ac:chgData name="Trúc Quỳnh Võ Thị" userId="d3a72b9751383f94" providerId="LiveId" clId="{A89F1893-2400-E449-BF6B-44B4D49ED48A}" dt="2022-12-10T16:47:05.348" v="63" actId="478"/>
          <ac:spMkLst>
            <pc:docMk/>
            <pc:sldMk cId="406269209" sldId="356"/>
            <ac:spMk id="6" creationId="{90F9B4CC-5EB4-8EAD-4C5D-90EDAFD660BC}"/>
          </ac:spMkLst>
        </pc:spChg>
        <pc:spChg chg="add mod">
          <ac:chgData name="Trúc Quỳnh Võ Thị" userId="d3a72b9751383f94" providerId="LiveId" clId="{A89F1893-2400-E449-BF6B-44B4D49ED48A}" dt="2022-12-10T16:47:05.756" v="64"/>
          <ac:spMkLst>
            <pc:docMk/>
            <pc:sldMk cId="406269209" sldId="356"/>
            <ac:spMk id="7" creationId="{3FDBC0B6-7236-703E-5ED8-ABE37E7DF4BF}"/>
          </ac:spMkLst>
        </pc:spChg>
        <pc:spChg chg="add mod">
          <ac:chgData name="Trúc Quỳnh Võ Thị" userId="d3a72b9751383f94" providerId="LiveId" clId="{A89F1893-2400-E449-BF6B-44B4D49ED48A}" dt="2022-12-10T16:47:05.756" v="64"/>
          <ac:spMkLst>
            <pc:docMk/>
            <pc:sldMk cId="406269209" sldId="356"/>
            <ac:spMk id="9" creationId="{1785BE6C-B0D3-2B45-DBCD-535F65C90741}"/>
          </ac:spMkLst>
        </pc:spChg>
        <pc:spChg chg="add mod">
          <ac:chgData name="Trúc Quỳnh Võ Thị" userId="d3a72b9751383f94" providerId="LiveId" clId="{A89F1893-2400-E449-BF6B-44B4D49ED48A}" dt="2022-12-10T16:47:05.756" v="64"/>
          <ac:spMkLst>
            <pc:docMk/>
            <pc:sldMk cId="406269209" sldId="356"/>
            <ac:spMk id="10" creationId="{5FA2D4C4-C375-77D8-4748-5CC350900DE3}"/>
          </ac:spMkLst>
        </pc:spChg>
        <pc:spChg chg="add mod">
          <ac:chgData name="Trúc Quỳnh Võ Thị" userId="d3a72b9751383f94" providerId="LiveId" clId="{A89F1893-2400-E449-BF6B-44B4D49ED48A}" dt="2022-12-10T16:47:05.756" v="64"/>
          <ac:spMkLst>
            <pc:docMk/>
            <pc:sldMk cId="406269209" sldId="356"/>
            <ac:spMk id="11" creationId="{7A0ED9D7-9586-2740-8F98-F933BD698EBC}"/>
          </ac:spMkLst>
        </pc:spChg>
        <pc:spChg chg="mod">
          <ac:chgData name="Trúc Quỳnh Võ Thị" userId="d3a72b9751383f94" providerId="LiveId" clId="{A89F1893-2400-E449-BF6B-44B4D49ED48A}" dt="2022-12-10T16:46:54.361" v="62"/>
          <ac:spMkLst>
            <pc:docMk/>
            <pc:sldMk cId="406269209" sldId="356"/>
            <ac:spMk id="12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7:05.348" v="63" actId="478"/>
          <ac:spMkLst>
            <pc:docMk/>
            <pc:sldMk cId="406269209" sldId="356"/>
            <ac:spMk id="13" creationId="{8CFCD2F7-E630-CA42-8F02-B19C056B4D2C}"/>
          </ac:spMkLst>
        </pc:spChg>
        <pc:spChg chg="mod">
          <ac:chgData name="Trúc Quỳnh Võ Thị" userId="d3a72b9751383f94" providerId="LiveId" clId="{A89F1893-2400-E449-BF6B-44B4D49ED48A}" dt="2022-12-10T16:51:03.957" v="119" actId="20577"/>
          <ac:spMkLst>
            <pc:docMk/>
            <pc:sldMk cId="406269209" sldId="356"/>
            <ac:spMk id="17" creationId="{00000000-0000-0000-0000-000000000000}"/>
          </ac:spMkLst>
        </pc:spChg>
      </pc:sldChg>
      <pc:sldChg chg="del">
        <pc:chgData name="Trúc Quỳnh Võ Thị" userId="d3a72b9751383f94" providerId="LiveId" clId="{A89F1893-2400-E449-BF6B-44B4D49ED48A}" dt="2022-12-10T16:48:55.016" v="106" actId="2696"/>
        <pc:sldMkLst>
          <pc:docMk/>
          <pc:sldMk cId="3470374486" sldId="357"/>
        </pc:sldMkLst>
      </pc:sldChg>
      <pc:sldChg chg="del">
        <pc:chgData name="Trúc Quỳnh Võ Thị" userId="d3a72b9751383f94" providerId="LiveId" clId="{A89F1893-2400-E449-BF6B-44B4D49ED48A}" dt="2022-12-10T16:49:29.658" v="110" actId="2696"/>
        <pc:sldMkLst>
          <pc:docMk/>
          <pc:sldMk cId="104512685" sldId="358"/>
        </pc:sldMkLst>
      </pc:sldChg>
      <pc:sldChg chg="del">
        <pc:chgData name="Trúc Quỳnh Võ Thị" userId="d3a72b9751383f94" providerId="LiveId" clId="{A89F1893-2400-E449-BF6B-44B4D49ED48A}" dt="2022-12-10T16:49:35.815" v="112" actId="2696"/>
        <pc:sldMkLst>
          <pc:docMk/>
          <pc:sldMk cId="1279074173" sldId="359"/>
        </pc:sldMkLst>
      </pc:sldChg>
      <pc:sldChg chg="del">
        <pc:chgData name="Trúc Quỳnh Võ Thị" userId="d3a72b9751383f94" providerId="LiveId" clId="{A89F1893-2400-E449-BF6B-44B4D49ED48A}" dt="2022-12-10T16:49:30.656" v="111" actId="2696"/>
        <pc:sldMkLst>
          <pc:docMk/>
          <pc:sldMk cId="1203191528" sldId="360"/>
        </pc:sldMkLst>
      </pc:sldChg>
      <pc:sldChg chg="addSp delSp modSp add modAnim">
        <pc:chgData name="Trúc Quỳnh Võ Thị" userId="d3a72b9751383f94" providerId="LiveId" clId="{A89F1893-2400-E449-BF6B-44B4D49ED48A}" dt="2022-12-10T16:45:37.931" v="38" actId="478"/>
        <pc:sldMkLst>
          <pc:docMk/>
          <pc:sldMk cId="3081611648" sldId="361"/>
        </pc:sldMkLst>
        <pc:spChg chg="add del mod">
          <ac:chgData name="Trúc Quỳnh Võ Thị" userId="d3a72b9751383f94" providerId="LiveId" clId="{A89F1893-2400-E449-BF6B-44B4D49ED48A}" dt="2022-12-10T16:45:37.931" v="38" actId="478"/>
          <ac:spMkLst>
            <pc:docMk/>
            <pc:sldMk cId="3081611648" sldId="361"/>
            <ac:spMk id="2" creationId="{D879D38B-26A2-5BF9-31BB-8E01D022ED17}"/>
          </ac:spMkLst>
        </pc:spChg>
        <pc:spChg chg="add mod">
          <ac:chgData name="Trúc Quỳnh Võ Thị" userId="d3a72b9751383f94" providerId="LiveId" clId="{A89F1893-2400-E449-BF6B-44B4D49ED48A}" dt="2022-12-10T16:45:34.226" v="37"/>
          <ac:spMkLst>
            <pc:docMk/>
            <pc:sldMk cId="3081611648" sldId="361"/>
            <ac:spMk id="3" creationId="{8F9A65B1-2329-E4F4-6DBC-45CBFC02CD63}"/>
          </ac:spMkLst>
        </pc:spChg>
        <pc:spChg chg="add mod">
          <ac:chgData name="Trúc Quỳnh Võ Thị" userId="d3a72b9751383f94" providerId="LiveId" clId="{A89F1893-2400-E449-BF6B-44B4D49ED48A}" dt="2022-12-10T16:45:34.226" v="37"/>
          <ac:spMkLst>
            <pc:docMk/>
            <pc:sldMk cId="3081611648" sldId="361"/>
            <ac:spMk id="4" creationId="{5BCA23D0-2105-EC35-935E-8A5368D78A3D}"/>
          </ac:spMkLst>
        </pc:spChg>
        <pc:spChg chg="add mod">
          <ac:chgData name="Trúc Quỳnh Võ Thị" userId="d3a72b9751383f94" providerId="LiveId" clId="{A89F1893-2400-E449-BF6B-44B4D49ED48A}" dt="2022-12-10T16:45:34.226" v="37"/>
          <ac:spMkLst>
            <pc:docMk/>
            <pc:sldMk cId="3081611648" sldId="361"/>
            <ac:spMk id="5" creationId="{A98667F1-0B84-2C17-C8C0-A6FA060E88EF}"/>
          </ac:spMkLst>
        </pc:spChg>
        <pc:spChg chg="add mod">
          <ac:chgData name="Trúc Quỳnh Võ Thị" userId="d3a72b9751383f94" providerId="LiveId" clId="{A89F1893-2400-E449-BF6B-44B4D49ED48A}" dt="2022-12-10T16:45:34.226" v="37"/>
          <ac:spMkLst>
            <pc:docMk/>
            <pc:sldMk cId="3081611648" sldId="361"/>
            <ac:spMk id="6" creationId="{34FB2562-8CA7-951C-AE6F-838E5D038854}"/>
          </ac:spMkLst>
        </pc:spChg>
        <pc:picChg chg="add mod">
          <ac:chgData name="Trúc Quỳnh Võ Thị" userId="d3a72b9751383f94" providerId="LiveId" clId="{A89F1893-2400-E449-BF6B-44B4D49ED48A}" dt="2022-12-10T16:45:34.226" v="37"/>
          <ac:picMkLst>
            <pc:docMk/>
            <pc:sldMk cId="3081611648" sldId="361"/>
            <ac:picMk id="7" creationId="{FCA9C25C-CF2B-7FCA-3098-7F91EE875AA6}"/>
          </ac:picMkLst>
        </pc:picChg>
        <pc:picChg chg="add mod">
          <ac:chgData name="Trúc Quỳnh Võ Thị" userId="d3a72b9751383f94" providerId="LiveId" clId="{A89F1893-2400-E449-BF6B-44B4D49ED48A}" dt="2022-12-10T16:45:34.226" v="37"/>
          <ac:picMkLst>
            <pc:docMk/>
            <pc:sldMk cId="3081611648" sldId="361"/>
            <ac:picMk id="8" creationId="{140453E6-7701-293B-3EA5-9BFB5098328B}"/>
          </ac:picMkLst>
        </pc:picChg>
      </pc:sldChg>
      <pc:sldChg chg="addSp delSp modSp add mod delAnim modAnim">
        <pc:chgData name="Trúc Quỳnh Võ Thị" userId="d3a72b9751383f94" providerId="LiveId" clId="{A89F1893-2400-E449-BF6B-44B4D49ED48A}" dt="2022-12-10T16:51:13.517" v="121" actId="20577"/>
        <pc:sldMkLst>
          <pc:docMk/>
          <pc:sldMk cId="2255477354" sldId="362"/>
        </pc:sldMkLst>
        <pc:spChg chg="add mod">
          <ac:chgData name="Trúc Quỳnh Võ Thị" userId="d3a72b9751383f94" providerId="LiveId" clId="{A89F1893-2400-E449-BF6B-44B4D49ED48A}" dt="2022-12-10T16:47:17.948" v="67"/>
          <ac:spMkLst>
            <pc:docMk/>
            <pc:sldMk cId="2255477354" sldId="362"/>
            <ac:spMk id="2" creationId="{171529C3-CC0D-383D-A9B3-972555E717E6}"/>
          </ac:spMkLst>
        </pc:spChg>
        <pc:spChg chg="add mod">
          <ac:chgData name="Trúc Quỳnh Võ Thị" userId="d3a72b9751383f94" providerId="LiveId" clId="{A89F1893-2400-E449-BF6B-44B4D49ED48A}" dt="2022-12-10T16:47:17.948" v="67"/>
          <ac:spMkLst>
            <pc:docMk/>
            <pc:sldMk cId="2255477354" sldId="362"/>
            <ac:spMk id="3" creationId="{03131AC9-DDFD-5358-C699-7A37F21FF114}"/>
          </ac:spMkLst>
        </pc:spChg>
        <pc:spChg chg="add mod">
          <ac:chgData name="Trúc Quỳnh Võ Thị" userId="d3a72b9751383f94" providerId="LiveId" clId="{A89F1893-2400-E449-BF6B-44B4D49ED48A}" dt="2022-12-10T16:47:17.948" v="67"/>
          <ac:spMkLst>
            <pc:docMk/>
            <pc:sldMk cId="2255477354" sldId="362"/>
            <ac:spMk id="4" creationId="{5F7BD863-5EF0-DEEB-C4E3-67F2A2FD4A70}"/>
          </ac:spMkLst>
        </pc:spChg>
        <pc:spChg chg="del">
          <ac:chgData name="Trúc Quỳnh Võ Thị" userId="d3a72b9751383f94" providerId="LiveId" clId="{A89F1893-2400-E449-BF6B-44B4D49ED48A}" dt="2022-12-10T16:47:12.073" v="66" actId="478"/>
          <ac:spMkLst>
            <pc:docMk/>
            <pc:sldMk cId="2255477354" sldId="362"/>
            <ac:spMk id="7" creationId="{3FDBC0B6-7236-703E-5ED8-ABE37E7DF4BF}"/>
          </ac:spMkLst>
        </pc:spChg>
        <pc:spChg chg="del">
          <ac:chgData name="Trúc Quỳnh Võ Thị" userId="d3a72b9751383f94" providerId="LiveId" clId="{A89F1893-2400-E449-BF6B-44B4D49ED48A}" dt="2022-12-10T16:47:12.073" v="66" actId="478"/>
          <ac:spMkLst>
            <pc:docMk/>
            <pc:sldMk cId="2255477354" sldId="362"/>
            <ac:spMk id="9" creationId="{1785BE6C-B0D3-2B45-DBCD-535F65C90741}"/>
          </ac:spMkLst>
        </pc:spChg>
        <pc:spChg chg="del">
          <ac:chgData name="Trúc Quỳnh Võ Thị" userId="d3a72b9751383f94" providerId="LiveId" clId="{A89F1893-2400-E449-BF6B-44B4D49ED48A}" dt="2022-12-10T16:47:12.073" v="66" actId="478"/>
          <ac:spMkLst>
            <pc:docMk/>
            <pc:sldMk cId="2255477354" sldId="362"/>
            <ac:spMk id="10" creationId="{5FA2D4C4-C375-77D8-4748-5CC350900DE3}"/>
          </ac:spMkLst>
        </pc:spChg>
        <pc:spChg chg="del">
          <ac:chgData name="Trúc Quỳnh Võ Thị" userId="d3a72b9751383f94" providerId="LiveId" clId="{A89F1893-2400-E449-BF6B-44B4D49ED48A}" dt="2022-12-10T16:47:12.073" v="66" actId="478"/>
          <ac:spMkLst>
            <pc:docMk/>
            <pc:sldMk cId="2255477354" sldId="362"/>
            <ac:spMk id="11" creationId="{7A0ED9D7-9586-2740-8F98-F933BD698EBC}"/>
          </ac:spMkLst>
        </pc:spChg>
        <pc:spChg chg="mod">
          <ac:chgData name="Trúc Quỳnh Võ Thị" userId="d3a72b9751383f94" providerId="LiveId" clId="{A89F1893-2400-E449-BF6B-44B4D49ED48A}" dt="2022-12-10T16:51:13.517" v="121" actId="20577"/>
          <ac:spMkLst>
            <pc:docMk/>
            <pc:sldMk cId="2255477354" sldId="362"/>
            <ac:spMk id="17" creationId="{00000000-0000-0000-0000-000000000000}"/>
          </ac:spMkLst>
        </pc:spChg>
      </pc:sldChg>
      <pc:sldChg chg="addSp delSp modSp add mod modAnim">
        <pc:chgData name="Trúc Quỳnh Võ Thị" userId="d3a72b9751383f94" providerId="LiveId" clId="{A89F1893-2400-E449-BF6B-44B4D49ED48A}" dt="2022-12-10T16:51:29.297" v="125" actId="20577"/>
        <pc:sldMkLst>
          <pc:docMk/>
          <pc:sldMk cId="1824511954" sldId="363"/>
        </pc:sldMkLst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2" creationId="{7AE63533-56A9-9A51-3BFB-00F9A638E711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3" creationId="{A567D7B7-383C-173F-B2C8-DD6262873A32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4" creationId="{4ABA6D1E-D3C9-A73A-D79C-41F6B33D2529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5" creationId="{090CA440-4495-A8F1-64B3-6B4DA901E51F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6" creationId="{CCFF76CE-8509-6348-452E-B54722B325AD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7" creationId="{ED82F66F-2246-C48C-C7CA-8026B2C489A6}"/>
          </ac:spMkLst>
        </pc:spChg>
        <pc:spChg chg="mod">
          <ac:chgData name="Trúc Quỳnh Võ Thị" userId="d3a72b9751383f94" providerId="LiveId" clId="{A89F1893-2400-E449-BF6B-44B4D49ED48A}" dt="2022-12-10T16:47:59.286" v="87" actId="20577"/>
          <ac:spMkLst>
            <pc:docMk/>
            <pc:sldMk cId="1824511954" sldId="363"/>
            <ac:spMk id="8" creationId="{00000000-0000-0000-0000-000000000000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9" creationId="{04FDA739-DD61-CB4C-1A7E-69167EF6051A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10" creationId="{1F4D3119-2D76-05A7-A024-5A378B20526C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11" creationId="{3523CB20-6B86-C0FA-009B-E57C240BC5D4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12" creationId="{00000000-0000-0000-0000-000000000000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14" creationId="{611D757E-BE64-7C8E-04EE-971E9803FF62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16" creationId="{00000000-0000-0000-0000-000000000000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17" creationId="{00000000-0000-0000-0000-000000000000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27" creationId="{86AD6A8A-29F9-8C66-F821-B9BFCCA4DC6E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29" creationId="{1FF34DC9-0D90-2073-965E-E654E4DFCAE3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31" creationId="{2728DA08-512A-7023-27F6-1EEBCF5A13E2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33" creationId="{3D566C41-9A20-FAB8-255A-CE36F1E8B28E}"/>
          </ac:spMkLst>
        </pc:spChg>
        <pc:spChg chg="add mod">
          <ac:chgData name="Trúc Quỳnh Võ Thị" userId="d3a72b9751383f94" providerId="LiveId" clId="{A89F1893-2400-E449-BF6B-44B4D49ED48A}" dt="2022-12-10T16:48:04.832" v="89"/>
          <ac:spMkLst>
            <pc:docMk/>
            <pc:sldMk cId="1824511954" sldId="363"/>
            <ac:spMk id="35" creationId="{3884C70D-29D0-0CC4-CB7E-6F5795853EDF}"/>
          </ac:spMkLst>
        </pc:spChg>
        <pc:spChg chg="add mod">
          <ac:chgData name="Trúc Quỳnh Võ Thị" userId="d3a72b9751383f94" providerId="LiveId" clId="{A89F1893-2400-E449-BF6B-44B4D49ED48A}" dt="2022-12-10T16:51:29.297" v="125" actId="20577"/>
          <ac:spMkLst>
            <pc:docMk/>
            <pc:sldMk cId="1824511954" sldId="363"/>
            <ac:spMk id="36" creationId="{1118F5D1-36E0-1DA3-D966-352172DADA09}"/>
          </ac:spMkLst>
        </pc:spChg>
        <pc:spChg chg="add mod">
          <ac:chgData name="Trúc Quỳnh Võ Thị" userId="d3a72b9751383f94" providerId="LiveId" clId="{A89F1893-2400-E449-BF6B-44B4D49ED48A}" dt="2022-12-10T16:48:18.337" v="94" actId="14100"/>
          <ac:spMkLst>
            <pc:docMk/>
            <pc:sldMk cId="1824511954" sldId="363"/>
            <ac:spMk id="37" creationId="{20976585-CD9F-C838-8F2B-E3DA738732EA}"/>
          </ac:spMkLst>
        </pc:spChg>
        <pc:spChg chg="add mod">
          <ac:chgData name="Trúc Quỳnh Võ Thị" userId="d3a72b9751383f94" providerId="LiveId" clId="{A89F1893-2400-E449-BF6B-44B4D49ED48A}" dt="2022-12-10T16:48:22.854" v="95" actId="1076"/>
          <ac:spMkLst>
            <pc:docMk/>
            <pc:sldMk cId="1824511954" sldId="363"/>
            <ac:spMk id="38" creationId="{D595B0C0-A2DF-4E3F-8B0E-1F2F985D0D55}"/>
          </ac:spMkLst>
        </pc:spChg>
        <pc:spChg chg="add mod">
          <ac:chgData name="Trúc Quỳnh Võ Thị" userId="d3a72b9751383f94" providerId="LiveId" clId="{A89F1893-2400-E449-BF6B-44B4D49ED48A}" dt="2022-12-10T16:48:22.854" v="95" actId="1076"/>
          <ac:spMkLst>
            <pc:docMk/>
            <pc:sldMk cId="1824511954" sldId="363"/>
            <ac:spMk id="39" creationId="{144B2469-0B77-916D-97E9-1F3F36BEFFD9}"/>
          </ac:spMkLst>
        </pc:spChg>
        <pc:spChg chg="add mod">
          <ac:chgData name="Trúc Quỳnh Võ Thị" userId="d3a72b9751383f94" providerId="LiveId" clId="{A89F1893-2400-E449-BF6B-44B4D49ED48A}" dt="2022-12-10T16:48:22.854" v="95" actId="1076"/>
          <ac:spMkLst>
            <pc:docMk/>
            <pc:sldMk cId="1824511954" sldId="363"/>
            <ac:spMk id="42" creationId="{41012983-2B33-98B5-871B-1C95422C17D2}"/>
          </ac:spMkLst>
        </pc:spChg>
        <pc:spChg chg="add mod">
          <ac:chgData name="Trúc Quỳnh Võ Thị" userId="d3a72b9751383f94" providerId="LiveId" clId="{A89F1893-2400-E449-BF6B-44B4D49ED48A}" dt="2022-12-10T16:48:22.854" v="95" actId="1076"/>
          <ac:spMkLst>
            <pc:docMk/>
            <pc:sldMk cId="1824511954" sldId="363"/>
            <ac:spMk id="44" creationId="{3427ACB1-5D8D-9615-85BB-E26F9F522D00}"/>
          </ac:spMkLst>
        </pc:spChg>
        <pc:spChg chg="add mod">
          <ac:chgData name="Trúc Quỳnh Võ Thị" userId="d3a72b9751383f94" providerId="LiveId" clId="{A89F1893-2400-E449-BF6B-44B4D49ED48A}" dt="2022-12-10T16:48:22.854" v="95" actId="1076"/>
          <ac:spMkLst>
            <pc:docMk/>
            <pc:sldMk cId="1824511954" sldId="363"/>
            <ac:spMk id="46" creationId="{F5A62A8C-7BA6-D22C-E15F-BE7D6BA17D57}"/>
          </ac:spMkLst>
        </pc:spChg>
        <pc:spChg chg="add mod">
          <ac:chgData name="Trúc Quỳnh Võ Thị" userId="d3a72b9751383f94" providerId="LiveId" clId="{A89F1893-2400-E449-BF6B-44B4D49ED48A}" dt="2022-12-10T16:48:22.854" v="95" actId="1076"/>
          <ac:spMkLst>
            <pc:docMk/>
            <pc:sldMk cId="1824511954" sldId="363"/>
            <ac:spMk id="48" creationId="{3076E90B-3739-BE4C-A426-09A1BA1FD153}"/>
          </ac:spMkLst>
        </pc:spChg>
        <pc:picChg chg="add del">
          <ac:chgData name="Trúc Quỳnh Võ Thị" userId="d3a72b9751383f94" providerId="LiveId" clId="{A89F1893-2400-E449-BF6B-44B4D49ED48A}" dt="2022-12-10T16:47:59.466" v="88" actId="478"/>
          <ac:picMkLst>
            <pc:docMk/>
            <pc:sldMk cId="1824511954" sldId="363"/>
            <ac:picMk id="15" creationId="{B4E2A9B4-4186-332A-73FC-760670914757}"/>
          </ac:picMkLst>
        </pc:picChg>
        <pc:picChg chg="add del">
          <ac:chgData name="Trúc Quỳnh Võ Thị" userId="d3a72b9751383f94" providerId="LiveId" clId="{A89F1893-2400-E449-BF6B-44B4D49ED48A}" dt="2022-12-10T16:47:59.466" v="88" actId="478"/>
          <ac:picMkLst>
            <pc:docMk/>
            <pc:sldMk cId="1824511954" sldId="363"/>
            <ac:picMk id="22" creationId="{940CA231-A88D-CA9C-47D7-0442A8A67C38}"/>
          </ac:picMkLst>
        </pc:picChg>
        <pc:picChg chg="add del">
          <ac:chgData name="Trúc Quỳnh Võ Thị" userId="d3a72b9751383f94" providerId="LiveId" clId="{A89F1893-2400-E449-BF6B-44B4D49ED48A}" dt="2022-12-10T16:47:59.466" v="88" actId="478"/>
          <ac:picMkLst>
            <pc:docMk/>
            <pc:sldMk cId="1824511954" sldId="363"/>
            <ac:picMk id="23" creationId="{38420585-32E2-F47B-EECA-DCC0463DC5C3}"/>
          </ac:picMkLst>
        </pc:picChg>
        <pc:picChg chg="add del">
          <ac:chgData name="Trúc Quỳnh Võ Thị" userId="d3a72b9751383f94" providerId="LiveId" clId="{A89F1893-2400-E449-BF6B-44B4D49ED48A}" dt="2022-12-10T16:47:59.466" v="88" actId="478"/>
          <ac:picMkLst>
            <pc:docMk/>
            <pc:sldMk cId="1824511954" sldId="363"/>
            <ac:picMk id="24" creationId="{246A3A8D-372C-2896-877F-5E02F2D5EB00}"/>
          </ac:picMkLst>
        </pc:picChg>
        <pc:picChg chg="add del">
          <ac:chgData name="Trúc Quỳnh Võ Thị" userId="d3a72b9751383f94" providerId="LiveId" clId="{A89F1893-2400-E449-BF6B-44B4D49ED48A}" dt="2022-12-10T16:47:59.466" v="88" actId="478"/>
          <ac:picMkLst>
            <pc:docMk/>
            <pc:sldMk cId="1824511954" sldId="363"/>
            <ac:picMk id="25" creationId="{F2A62F32-6A32-3526-09E5-1E80672C64FF}"/>
          </ac:picMkLst>
        </pc:picChg>
        <pc:cxnChg chg="add del mod">
          <ac:chgData name="Trúc Quỳnh Võ Thị" userId="d3a72b9751383f94" providerId="LiveId" clId="{A89F1893-2400-E449-BF6B-44B4D49ED48A}" dt="2022-12-10T16:47:51.318" v="84"/>
          <ac:cxnSpMkLst>
            <pc:docMk/>
            <pc:sldMk cId="1824511954" sldId="363"/>
            <ac:cxnSpMk id="13" creationId="{5733274B-0368-8D07-6835-56EE1AC52FB4}"/>
          </ac:cxnSpMkLst>
        </pc:cxnChg>
        <pc:cxnChg chg="add del mod">
          <ac:chgData name="Trúc Quỳnh Võ Thị" userId="d3a72b9751383f94" providerId="LiveId" clId="{A89F1893-2400-E449-BF6B-44B4D49ED48A}" dt="2022-12-10T16:47:51.318" v="84"/>
          <ac:cxnSpMkLst>
            <pc:docMk/>
            <pc:sldMk cId="1824511954" sldId="363"/>
            <ac:cxnSpMk id="26" creationId="{E480F19C-A81A-0803-17B5-9E3AA3D4FCE1}"/>
          </ac:cxnSpMkLst>
        </pc:cxnChg>
        <pc:cxnChg chg="add del mod">
          <ac:chgData name="Trúc Quỳnh Võ Thị" userId="d3a72b9751383f94" providerId="LiveId" clId="{A89F1893-2400-E449-BF6B-44B4D49ED48A}" dt="2022-12-10T16:47:51.318" v="84"/>
          <ac:cxnSpMkLst>
            <pc:docMk/>
            <pc:sldMk cId="1824511954" sldId="363"/>
            <ac:cxnSpMk id="28" creationId="{D25B3C1F-2E67-1AF2-ABBA-FE4C9711D342}"/>
          </ac:cxnSpMkLst>
        </pc:cxnChg>
        <pc:cxnChg chg="add del mod">
          <ac:chgData name="Trúc Quỳnh Võ Thị" userId="d3a72b9751383f94" providerId="LiveId" clId="{A89F1893-2400-E449-BF6B-44B4D49ED48A}" dt="2022-12-10T16:47:51.318" v="84"/>
          <ac:cxnSpMkLst>
            <pc:docMk/>
            <pc:sldMk cId="1824511954" sldId="363"/>
            <ac:cxnSpMk id="30" creationId="{DF4349FA-6DB2-64EF-9712-7B701A319D88}"/>
          </ac:cxnSpMkLst>
        </pc:cxnChg>
        <pc:cxnChg chg="add del mod">
          <ac:chgData name="Trúc Quỳnh Võ Thị" userId="d3a72b9751383f94" providerId="LiveId" clId="{A89F1893-2400-E449-BF6B-44B4D49ED48A}" dt="2022-12-10T16:47:51.318" v="84"/>
          <ac:cxnSpMkLst>
            <pc:docMk/>
            <pc:sldMk cId="1824511954" sldId="363"/>
            <ac:cxnSpMk id="32" creationId="{31CC1BAB-9EA1-B7E6-7952-77D59BAB3AC6}"/>
          </ac:cxnSpMkLst>
        </pc:cxnChg>
        <pc:cxnChg chg="add del mod">
          <ac:chgData name="Trúc Quỳnh Võ Thị" userId="d3a72b9751383f94" providerId="LiveId" clId="{A89F1893-2400-E449-BF6B-44B4D49ED48A}" dt="2022-12-10T16:47:51.318" v="84"/>
          <ac:cxnSpMkLst>
            <pc:docMk/>
            <pc:sldMk cId="1824511954" sldId="363"/>
            <ac:cxnSpMk id="34" creationId="{D79F506F-E7C0-6969-666E-66B01FB352DC}"/>
          </ac:cxnSpMkLst>
        </pc:cxnChg>
        <pc:cxnChg chg="add mod">
          <ac:chgData name="Trúc Quỳnh Võ Thị" userId="d3a72b9751383f94" providerId="LiveId" clId="{A89F1893-2400-E449-BF6B-44B4D49ED48A}" dt="2022-12-10T16:48:22.854" v="95" actId="1076"/>
          <ac:cxnSpMkLst>
            <pc:docMk/>
            <pc:sldMk cId="1824511954" sldId="363"/>
            <ac:cxnSpMk id="40" creationId="{809D1880-E833-8515-5472-EB2584128CA5}"/>
          </ac:cxnSpMkLst>
        </pc:cxnChg>
        <pc:cxnChg chg="add mod">
          <ac:chgData name="Trúc Quỳnh Võ Thị" userId="d3a72b9751383f94" providerId="LiveId" clId="{A89F1893-2400-E449-BF6B-44B4D49ED48A}" dt="2022-12-10T16:48:22.854" v="95" actId="1076"/>
          <ac:cxnSpMkLst>
            <pc:docMk/>
            <pc:sldMk cId="1824511954" sldId="363"/>
            <ac:cxnSpMk id="41" creationId="{08BE2B90-86D7-672E-C2AA-91F73C36D6E5}"/>
          </ac:cxnSpMkLst>
        </pc:cxnChg>
        <pc:cxnChg chg="add mod">
          <ac:chgData name="Trúc Quỳnh Võ Thị" userId="d3a72b9751383f94" providerId="LiveId" clId="{A89F1893-2400-E449-BF6B-44B4D49ED48A}" dt="2022-12-10T16:48:22.854" v="95" actId="1076"/>
          <ac:cxnSpMkLst>
            <pc:docMk/>
            <pc:sldMk cId="1824511954" sldId="363"/>
            <ac:cxnSpMk id="43" creationId="{923BE702-33B6-EA8B-F04C-2D5AED08AD45}"/>
          </ac:cxnSpMkLst>
        </pc:cxnChg>
        <pc:cxnChg chg="add mod">
          <ac:chgData name="Trúc Quỳnh Võ Thị" userId="d3a72b9751383f94" providerId="LiveId" clId="{A89F1893-2400-E449-BF6B-44B4D49ED48A}" dt="2022-12-10T16:48:22.854" v="95" actId="1076"/>
          <ac:cxnSpMkLst>
            <pc:docMk/>
            <pc:sldMk cId="1824511954" sldId="363"/>
            <ac:cxnSpMk id="45" creationId="{EA3049C3-A38B-148A-B7C9-3ACB52986664}"/>
          </ac:cxnSpMkLst>
        </pc:cxnChg>
        <pc:cxnChg chg="add mod">
          <ac:chgData name="Trúc Quỳnh Võ Thị" userId="d3a72b9751383f94" providerId="LiveId" clId="{A89F1893-2400-E449-BF6B-44B4D49ED48A}" dt="2022-12-10T16:48:22.854" v="95" actId="1076"/>
          <ac:cxnSpMkLst>
            <pc:docMk/>
            <pc:sldMk cId="1824511954" sldId="363"/>
            <ac:cxnSpMk id="47" creationId="{CBC7C804-4C71-599F-0332-9C5DCBBFBDB5}"/>
          </ac:cxnSpMkLst>
        </pc:cxnChg>
        <pc:cxnChg chg="add mod">
          <ac:chgData name="Trúc Quỳnh Võ Thị" userId="d3a72b9751383f94" providerId="LiveId" clId="{A89F1893-2400-E449-BF6B-44B4D49ED48A}" dt="2022-12-10T16:48:22.854" v="95" actId="1076"/>
          <ac:cxnSpMkLst>
            <pc:docMk/>
            <pc:sldMk cId="1824511954" sldId="363"/>
            <ac:cxnSpMk id="49" creationId="{9E88D300-C5BB-2A37-AC7C-BBB07C2A9557}"/>
          </ac:cxnSpMkLst>
        </pc:cxnChg>
      </pc:sldChg>
      <pc:sldChg chg="addSp delSp modSp add mod ord delAnim">
        <pc:chgData name="Trúc Quỳnh Võ Thị" userId="d3a72b9751383f94" providerId="LiveId" clId="{A89F1893-2400-E449-BF6B-44B4D49ED48A}" dt="2022-12-10T16:51:25.110" v="123" actId="20577"/>
        <pc:sldMkLst>
          <pc:docMk/>
          <pc:sldMk cId="1331171066" sldId="364"/>
        </pc:sldMkLst>
        <pc:spChg chg="mod">
          <ac:chgData name="Trúc Quỳnh Võ Thị" userId="d3a72b9751383f94" providerId="LiveId" clId="{A89F1893-2400-E449-BF6B-44B4D49ED48A}" dt="2022-12-10T16:51:25.110" v="123" actId="20577"/>
          <ac:spMkLst>
            <pc:docMk/>
            <pc:sldMk cId="1331171066" sldId="364"/>
            <ac:spMk id="36" creationId="{1118F5D1-36E0-1DA3-D966-352172DADA09}"/>
          </ac:spMkLst>
        </pc:spChg>
        <pc:spChg chg="mod">
          <ac:chgData name="Trúc Quỳnh Võ Thị" userId="d3a72b9751383f94" providerId="LiveId" clId="{A89F1893-2400-E449-BF6B-44B4D49ED48A}" dt="2022-12-10T16:48:46.902" v="105" actId="1076"/>
          <ac:spMkLst>
            <pc:docMk/>
            <pc:sldMk cId="1331171066" sldId="364"/>
            <ac:spMk id="37" creationId="{20976585-CD9F-C838-8F2B-E3DA738732EA}"/>
          </ac:spMkLst>
        </pc:spChg>
        <pc:spChg chg="del">
          <ac:chgData name="Trúc Quỳnh Võ Thị" userId="d3a72b9751383f94" providerId="LiveId" clId="{A89F1893-2400-E449-BF6B-44B4D49ED48A}" dt="2022-12-10T16:48:39.092" v="102" actId="478"/>
          <ac:spMkLst>
            <pc:docMk/>
            <pc:sldMk cId="1331171066" sldId="364"/>
            <ac:spMk id="38" creationId="{D595B0C0-A2DF-4E3F-8B0E-1F2F985D0D55}"/>
          </ac:spMkLst>
        </pc:spChg>
        <pc:spChg chg="del">
          <ac:chgData name="Trúc Quỳnh Võ Thị" userId="d3a72b9751383f94" providerId="LiveId" clId="{A89F1893-2400-E449-BF6B-44B4D49ED48A}" dt="2022-12-10T16:48:39.092" v="102" actId="478"/>
          <ac:spMkLst>
            <pc:docMk/>
            <pc:sldMk cId="1331171066" sldId="364"/>
            <ac:spMk id="39" creationId="{144B2469-0B77-916D-97E9-1F3F36BEFFD9}"/>
          </ac:spMkLst>
        </pc:spChg>
        <pc:spChg chg="del">
          <ac:chgData name="Trúc Quỳnh Võ Thị" userId="d3a72b9751383f94" providerId="LiveId" clId="{A89F1893-2400-E449-BF6B-44B4D49ED48A}" dt="2022-12-10T16:48:39.092" v="102" actId="478"/>
          <ac:spMkLst>
            <pc:docMk/>
            <pc:sldMk cId="1331171066" sldId="364"/>
            <ac:spMk id="42" creationId="{41012983-2B33-98B5-871B-1C95422C17D2}"/>
          </ac:spMkLst>
        </pc:spChg>
        <pc:spChg chg="del">
          <ac:chgData name="Trúc Quỳnh Võ Thị" userId="d3a72b9751383f94" providerId="LiveId" clId="{A89F1893-2400-E449-BF6B-44B4D49ED48A}" dt="2022-12-10T16:48:39.092" v="102" actId="478"/>
          <ac:spMkLst>
            <pc:docMk/>
            <pc:sldMk cId="1331171066" sldId="364"/>
            <ac:spMk id="44" creationId="{3427ACB1-5D8D-9615-85BB-E26F9F522D00}"/>
          </ac:spMkLst>
        </pc:spChg>
        <pc:spChg chg="del">
          <ac:chgData name="Trúc Quỳnh Võ Thị" userId="d3a72b9751383f94" providerId="LiveId" clId="{A89F1893-2400-E449-BF6B-44B4D49ED48A}" dt="2022-12-10T16:48:39.092" v="102" actId="478"/>
          <ac:spMkLst>
            <pc:docMk/>
            <pc:sldMk cId="1331171066" sldId="364"/>
            <ac:spMk id="46" creationId="{F5A62A8C-7BA6-D22C-E15F-BE7D6BA17D57}"/>
          </ac:spMkLst>
        </pc:spChg>
        <pc:spChg chg="del">
          <ac:chgData name="Trúc Quỳnh Võ Thị" userId="d3a72b9751383f94" providerId="LiveId" clId="{A89F1893-2400-E449-BF6B-44B4D49ED48A}" dt="2022-12-10T16:48:39.092" v="102" actId="478"/>
          <ac:spMkLst>
            <pc:docMk/>
            <pc:sldMk cId="1331171066" sldId="364"/>
            <ac:spMk id="48" creationId="{3076E90B-3739-BE4C-A426-09A1BA1FD153}"/>
          </ac:spMkLst>
        </pc:spChg>
        <pc:graphicFrameChg chg="add mod modGraphic">
          <ac:chgData name="Trúc Quỳnh Võ Thị" userId="d3a72b9751383f94" providerId="LiveId" clId="{A89F1893-2400-E449-BF6B-44B4D49ED48A}" dt="2022-12-10T16:49:07.669" v="109" actId="404"/>
          <ac:graphicFrameMkLst>
            <pc:docMk/>
            <pc:sldMk cId="1331171066" sldId="364"/>
            <ac:graphicFrameMk id="2" creationId="{737636C1-8C88-B7E0-EACD-CBC474D11C32}"/>
          </ac:graphicFrameMkLst>
        </pc:graphicFrameChg>
        <pc:cxnChg chg="del">
          <ac:chgData name="Trúc Quỳnh Võ Thị" userId="d3a72b9751383f94" providerId="LiveId" clId="{A89F1893-2400-E449-BF6B-44B4D49ED48A}" dt="2022-12-10T16:48:39.092" v="102" actId="478"/>
          <ac:cxnSpMkLst>
            <pc:docMk/>
            <pc:sldMk cId="1331171066" sldId="364"/>
            <ac:cxnSpMk id="40" creationId="{809D1880-E833-8515-5472-EB2584128CA5}"/>
          </ac:cxnSpMkLst>
        </pc:cxnChg>
        <pc:cxnChg chg="del">
          <ac:chgData name="Trúc Quỳnh Võ Thị" userId="d3a72b9751383f94" providerId="LiveId" clId="{A89F1893-2400-E449-BF6B-44B4D49ED48A}" dt="2022-12-10T16:48:39.092" v="102" actId="478"/>
          <ac:cxnSpMkLst>
            <pc:docMk/>
            <pc:sldMk cId="1331171066" sldId="364"/>
            <ac:cxnSpMk id="41" creationId="{08BE2B90-86D7-672E-C2AA-91F73C36D6E5}"/>
          </ac:cxnSpMkLst>
        </pc:cxnChg>
        <pc:cxnChg chg="del">
          <ac:chgData name="Trúc Quỳnh Võ Thị" userId="d3a72b9751383f94" providerId="LiveId" clId="{A89F1893-2400-E449-BF6B-44B4D49ED48A}" dt="2022-12-10T16:48:39.092" v="102" actId="478"/>
          <ac:cxnSpMkLst>
            <pc:docMk/>
            <pc:sldMk cId="1331171066" sldId="364"/>
            <ac:cxnSpMk id="43" creationId="{923BE702-33B6-EA8B-F04C-2D5AED08AD45}"/>
          </ac:cxnSpMkLst>
        </pc:cxnChg>
        <pc:cxnChg chg="del">
          <ac:chgData name="Trúc Quỳnh Võ Thị" userId="d3a72b9751383f94" providerId="LiveId" clId="{A89F1893-2400-E449-BF6B-44B4D49ED48A}" dt="2022-12-10T16:48:39.092" v="102" actId="478"/>
          <ac:cxnSpMkLst>
            <pc:docMk/>
            <pc:sldMk cId="1331171066" sldId="364"/>
            <ac:cxnSpMk id="45" creationId="{EA3049C3-A38B-148A-B7C9-3ACB52986664}"/>
          </ac:cxnSpMkLst>
        </pc:cxnChg>
        <pc:cxnChg chg="del">
          <ac:chgData name="Trúc Quỳnh Võ Thị" userId="d3a72b9751383f94" providerId="LiveId" clId="{A89F1893-2400-E449-BF6B-44B4D49ED48A}" dt="2022-12-10T16:48:39.092" v="102" actId="478"/>
          <ac:cxnSpMkLst>
            <pc:docMk/>
            <pc:sldMk cId="1331171066" sldId="364"/>
            <ac:cxnSpMk id="47" creationId="{CBC7C804-4C71-599F-0332-9C5DCBBFBDB5}"/>
          </ac:cxnSpMkLst>
        </pc:cxnChg>
        <pc:cxnChg chg="del">
          <ac:chgData name="Trúc Quỳnh Võ Thị" userId="d3a72b9751383f94" providerId="LiveId" clId="{A89F1893-2400-E449-BF6B-44B4D49ED48A}" dt="2022-12-10T16:48:39.092" v="102" actId="478"/>
          <ac:cxnSpMkLst>
            <pc:docMk/>
            <pc:sldMk cId="1331171066" sldId="364"/>
            <ac:cxnSpMk id="49" creationId="{9E88D300-C5BB-2A37-AC7C-BBB07C2A955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45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89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Youtube pronunciation</a:t>
            </a:r>
            <a:r>
              <a:rPr lang="en-US" baseline="0" smtClean="0"/>
              <a:t> video link: https://www.youtube.com/watch?v=oWgAfkyvZHc&amp;list=PL8_ETpRL2xNZS5A2pZ5LE7Vbrk1jzDA6k&amp;index=7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54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87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28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6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50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7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27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84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6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8FD13476-E546-2B84-0171-F70332A33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549568"/>
              </p:ext>
            </p:extLst>
          </p:nvPr>
        </p:nvGraphicFramePr>
        <p:xfrm>
          <a:off x="1224305" y="1421612"/>
          <a:ext cx="9739580" cy="399667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911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59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824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6273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972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dogsled (n)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﻿/ˈ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dɒɡsled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﻿xe trượt tuyết chó kéo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972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</a:t>
                      </a:r>
                      <a:r>
                        <a:rPr lang="en-US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crafts (v)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﻿/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meɪk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krɑːft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  <a:tr h="944745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GB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tribal dance (n)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﻿/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ˈ</a:t>
                      </a:r>
                      <a:r>
                        <a:rPr lang="en-US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traɪbl dɑːns/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﻿</a:t>
                      </a:r>
                      <a:r>
                        <a:rPr lang="en-GB" sz="240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điệu</a:t>
                      </a:r>
                      <a:r>
                        <a:rPr lang="en-GB" sz="2400" baseline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nhảy của</a:t>
                      </a:r>
                      <a:r>
                        <a:rPr lang="vi-VN" sz="240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bộ </a:t>
                      </a:r>
                      <a:r>
                        <a:rPr lang="vi-VN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tộc</a:t>
                      </a:r>
                      <a:r>
                        <a:rPr lang="vi-VN" sz="240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bộ lạc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3444690310"/>
                  </a:ext>
                </a:extLst>
              </a:tr>
              <a:tr h="69972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GB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native art (n)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ˈ</a:t>
                      </a:r>
                      <a:r>
                        <a:rPr lang="en-US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neɪtɪv ɑːt/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tác phẩm nghệ thuật bản địa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8768002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37918F-13EA-7257-F115-5387FCF8BCE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8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68" end="10117.8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9767" y="2166112"/>
            <a:ext cx="609600" cy="609600"/>
          </a:xfrm>
          <a:prstGeom prst="rect">
            <a:avLst/>
          </a:prstGeom>
        </p:spPr>
      </p:pic>
      <p:pic>
        <p:nvPicPr>
          <p:cNvPr id="9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046" end="1438.8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9767" y="3686183"/>
            <a:ext cx="609600" cy="609600"/>
          </a:xfrm>
          <a:prstGeom prst="rect">
            <a:avLst/>
          </a:prstGeom>
        </p:spPr>
      </p:pic>
      <p:pic>
        <p:nvPicPr>
          <p:cNvPr id="10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955" end="5621.8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9767" y="4614610"/>
            <a:ext cx="609600" cy="609600"/>
          </a:xfrm>
          <a:prstGeom prst="rect">
            <a:avLst/>
          </a:prstGeom>
        </p:spPr>
      </p:pic>
      <p:pic>
        <p:nvPicPr>
          <p:cNvPr id="4" name="make crafts 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9767" y="2883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8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4375" y="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097104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Hộp Văn bản 5">
            <a:extLst>
              <a:ext uri="{FF2B5EF4-FFF2-40B4-BE49-F238E27FC236}">
                <a16:creationId xmlns:a16="http://schemas.microsoft.com/office/drawing/2014/main" xmlns="" id="{169FCC15-03B8-C661-30E5-3CA8610BCC81}"/>
              </a:ext>
            </a:extLst>
          </p:cNvPr>
          <p:cNvSpPr txBox="1"/>
          <p:nvPr/>
        </p:nvSpPr>
        <p:spPr>
          <a:xfrm>
            <a:off x="76613" y="2522796"/>
            <a:ext cx="1216374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0702A"/>
                </a:solidFill>
              </a:rPr>
              <a:t>﻿1. </a:t>
            </a:r>
            <a:r>
              <a:rPr lang="en-US" sz="3200" dirty="0"/>
              <a:t>The traditional craft of the villagers </a:t>
            </a:r>
            <a:r>
              <a:rPr lang="en-US" sz="3200"/>
              <a:t>is </a:t>
            </a:r>
            <a:r>
              <a:rPr lang="en-US" sz="3200" smtClean="0"/>
              <a:t>_________ </a:t>
            </a:r>
            <a:r>
              <a:rPr lang="en-US" sz="3200" dirty="0"/>
              <a:t>bamboo baskets.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We all joined in </a:t>
            </a:r>
            <a:r>
              <a:rPr lang="en-US" sz="3200"/>
              <a:t>the </a:t>
            </a:r>
            <a:r>
              <a:rPr lang="en-US" sz="3200" smtClean="0"/>
              <a:t>______________ </a:t>
            </a:r>
            <a:r>
              <a:rPr lang="en-US" sz="3200" dirty="0"/>
              <a:t>when we attended the local festival.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The gallery in the city </a:t>
            </a:r>
            <a:r>
              <a:rPr lang="en-US" sz="3200" dirty="0" err="1"/>
              <a:t>centre</a:t>
            </a:r>
            <a:r>
              <a:rPr lang="en-US" sz="3200" dirty="0"/>
              <a:t> has an excellent collection of ___________.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 err="1"/>
              <a:t>Hoa</a:t>
            </a:r>
            <a:r>
              <a:rPr lang="en-US" sz="3200" dirty="0"/>
              <a:t> is very keen </a:t>
            </a:r>
            <a:r>
              <a:rPr lang="en-US" sz="3200"/>
              <a:t>on </a:t>
            </a:r>
            <a:r>
              <a:rPr lang="en-US" sz="3200" smtClean="0"/>
              <a:t>_____________. </a:t>
            </a:r>
            <a:r>
              <a:rPr lang="en-US" sz="3200" dirty="0"/>
              <a:t>She loves to knit gloves after school.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5. </a:t>
            </a:r>
            <a:r>
              <a:rPr lang="en-US" sz="3200"/>
              <a:t>The </a:t>
            </a:r>
            <a:r>
              <a:rPr lang="en-US" sz="3200" smtClean="0"/>
              <a:t>_________ </a:t>
            </a:r>
            <a:r>
              <a:rPr lang="en-US" sz="3200" dirty="0"/>
              <a:t>is still used as a means of transport in Alaska today.</a:t>
            </a:r>
            <a:endParaRPr lang="vi-VN" sz="3200" dirty="0"/>
          </a:p>
        </p:txBody>
      </p:sp>
      <p:sp>
        <p:nvSpPr>
          <p:cNvPr id="3" name="Hình chữ nhật: Góc Tròn 6">
            <a:extLst>
              <a:ext uri="{FF2B5EF4-FFF2-40B4-BE49-F238E27FC236}">
                <a16:creationId xmlns:a16="http://schemas.microsoft.com/office/drawing/2014/main" xmlns="" id="{5CA526D6-2E83-B451-AC62-1AC6B202744B}"/>
              </a:ext>
            </a:extLst>
          </p:cNvPr>
          <p:cNvSpPr/>
          <p:nvPr/>
        </p:nvSpPr>
        <p:spPr>
          <a:xfrm>
            <a:off x="693602" y="1775462"/>
            <a:ext cx="242210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tribal dances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4" name="Hình chữ nhật: Góc Tròn 20">
            <a:extLst>
              <a:ext uri="{FF2B5EF4-FFF2-40B4-BE49-F238E27FC236}">
                <a16:creationId xmlns:a16="http://schemas.microsoft.com/office/drawing/2014/main" xmlns="" id="{4DCDB1ED-6D2B-1319-4DBB-0366486527CD}"/>
              </a:ext>
            </a:extLst>
          </p:cNvPr>
          <p:cNvSpPr/>
          <p:nvPr/>
        </p:nvSpPr>
        <p:spPr>
          <a:xfrm>
            <a:off x="3200387" y="1777693"/>
            <a:ext cx="172229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weaving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21">
            <a:extLst>
              <a:ext uri="{FF2B5EF4-FFF2-40B4-BE49-F238E27FC236}">
                <a16:creationId xmlns:a16="http://schemas.microsoft.com/office/drawing/2014/main" xmlns="" id="{0CEFA932-54B3-DBFF-6E02-B88B3218F10F}"/>
              </a:ext>
            </a:extLst>
          </p:cNvPr>
          <p:cNvSpPr/>
          <p:nvPr/>
        </p:nvSpPr>
        <p:spPr>
          <a:xfrm>
            <a:off x="5007355" y="1775462"/>
            <a:ext cx="17875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dogsled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2">
            <a:extLst>
              <a:ext uri="{FF2B5EF4-FFF2-40B4-BE49-F238E27FC236}">
                <a16:creationId xmlns:a16="http://schemas.microsoft.com/office/drawing/2014/main" xmlns="" id="{206D6968-2A92-4859-0A76-A2C17901CD4A}"/>
              </a:ext>
            </a:extLst>
          </p:cNvPr>
          <p:cNvSpPr/>
          <p:nvPr/>
        </p:nvSpPr>
        <p:spPr>
          <a:xfrm>
            <a:off x="6879625" y="1775462"/>
            <a:ext cx="2533378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making crafts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3" name="Hình chữ nhật: Góc Tròn 23">
            <a:extLst>
              <a:ext uri="{FF2B5EF4-FFF2-40B4-BE49-F238E27FC236}">
                <a16:creationId xmlns:a16="http://schemas.microsoft.com/office/drawing/2014/main" xmlns="" id="{98469700-F1B5-9C9B-82E7-2742728626E4}"/>
              </a:ext>
            </a:extLst>
          </p:cNvPr>
          <p:cNvSpPr/>
          <p:nvPr/>
        </p:nvSpPr>
        <p:spPr>
          <a:xfrm>
            <a:off x="9497681" y="1775461"/>
            <a:ext cx="202574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native art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937918F-13EA-7257-F115-5387FCF8BCE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7805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30078 0.10718 " pathEditMode="relative" rAng="0" ptsTypes="AA">
                                      <p:cBhvr>
                                        <p:cTn id="6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9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0.26797 0.17963 " pathEditMode="relative" rAng="0" ptsTypes="AA">
                                      <p:cBhvr>
                                        <p:cTn id="10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98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-0.75898 0.39653 " pathEditMode="relative" rAng="0" ptsTypes="AA">
                                      <p:cBhvr>
                                        <p:cTn id="14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56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L -0.24388 0.46574 " pathEditMode="relative" rAng="0" ptsTypes="AA">
                                      <p:cBhvr>
                                        <p:cTn id="18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1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-0.30234 0.60949 " pathEditMode="relative" rAng="0" ptsTypes="AA">
                                      <p:cBhvr>
                                        <p:cTn id="22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1169" y="1664347"/>
            <a:ext cx="118263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/>
              <a:t> The tribal women know how to </a:t>
            </a:r>
            <a:r>
              <a:rPr lang="en-US" sz="3200" smtClean="0"/>
              <a:t>______ these </a:t>
            </a:r>
            <a:r>
              <a:rPr lang="en-US" sz="3200"/>
              <a:t>threads into beautiful clothes.</a:t>
            </a:r>
            <a:endParaRPr lang="en-US" sz="3200" dirty="0"/>
          </a:p>
          <a:p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weave </a:t>
            </a:r>
            <a:r>
              <a:rPr lang="en-US" sz="3200"/>
              <a:t>	</a:t>
            </a:r>
            <a:r>
              <a:rPr lang="en-US" sz="3200" smtClean="0"/>
              <a:t>			</a:t>
            </a:r>
            <a:r>
              <a:rPr lang="en-US" sz="3200" b="1" smtClean="0">
                <a:solidFill>
                  <a:srgbClr val="00B0F0"/>
                </a:solidFill>
              </a:rPr>
              <a:t>B.</a:t>
            </a:r>
            <a:r>
              <a:rPr lang="en-US" sz="3200" smtClean="0"/>
              <a:t> make		</a:t>
            </a:r>
            <a:r>
              <a:rPr lang="en-US" sz="3200" b="1">
                <a:solidFill>
                  <a:srgbClr val="00B0F0"/>
                </a:solidFill>
              </a:rPr>
              <a:t> </a:t>
            </a:r>
            <a:r>
              <a:rPr lang="en-US" sz="3200" b="1" smtClean="0">
                <a:solidFill>
                  <a:srgbClr val="00B0F0"/>
                </a:solidFill>
              </a:rPr>
              <a:t>C. </a:t>
            </a:r>
            <a:r>
              <a:rPr lang="en-US" sz="3200" smtClean="0"/>
              <a:t>cut</a:t>
            </a:r>
            <a:endParaRPr lang="en-US" sz="3200" dirty="0"/>
          </a:p>
          <a:p>
            <a:r>
              <a:rPr lang="en-US" sz="3200" smtClean="0"/>
              <a:t>	</a:t>
            </a:r>
          </a:p>
          <a:p>
            <a:r>
              <a:rPr lang="en-US" sz="3200" b="1" smtClean="0">
                <a:solidFill>
                  <a:srgbClr val="F7941E"/>
                </a:solidFill>
              </a:rPr>
              <a:t>2.</a:t>
            </a:r>
            <a:r>
              <a:rPr lang="en-US" sz="3200"/>
              <a:t> She comes from Korea, so her </a:t>
            </a:r>
            <a:r>
              <a:rPr lang="en-US" sz="3200" smtClean="0"/>
              <a:t>______ language </a:t>
            </a:r>
            <a:r>
              <a:rPr lang="en-US" sz="3200"/>
              <a:t>is Korean. </a:t>
            </a:r>
          </a:p>
          <a:p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modern 		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native		</a:t>
            </a:r>
            <a:r>
              <a:rPr lang="en-US" sz="3200" b="1">
                <a:solidFill>
                  <a:srgbClr val="00B0F0"/>
                </a:solidFill>
              </a:rPr>
              <a:t> C. </a:t>
            </a:r>
            <a:r>
              <a:rPr lang="en-US" sz="3200"/>
              <a:t>practical</a:t>
            </a:r>
          </a:p>
          <a:p>
            <a:endParaRPr lang="en-US" sz="32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3.</a:t>
            </a:r>
            <a:r>
              <a:rPr lang="en-US" sz="3200"/>
              <a:t> Sticking out one’s tongue was a way </a:t>
            </a:r>
            <a:r>
              <a:rPr lang="en-US" sz="3200" smtClean="0"/>
              <a:t>of greeting </a:t>
            </a:r>
            <a:r>
              <a:rPr lang="en-US" sz="3200"/>
              <a:t>in ______ Tibetan culture</a:t>
            </a:r>
            <a:r>
              <a:rPr lang="en-US" sz="3200" smtClean="0"/>
              <a:t>. </a:t>
            </a:r>
            <a:endParaRPr lang="en-US" sz="3200"/>
          </a:p>
          <a:p>
            <a:r>
              <a:rPr lang="en-US" sz="3200" b="1">
                <a:solidFill>
                  <a:srgbClr val="00B0F0"/>
                </a:solidFill>
              </a:rPr>
              <a:t>A.</a:t>
            </a:r>
            <a:r>
              <a:rPr lang="en-US" sz="3200"/>
              <a:t> traditional 		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leisurely		</a:t>
            </a:r>
            <a:r>
              <a:rPr lang="en-US" sz="3200" b="1">
                <a:solidFill>
                  <a:srgbClr val="00B0F0"/>
                </a:solidFill>
              </a:rPr>
              <a:t> C. </a:t>
            </a:r>
            <a:r>
              <a:rPr lang="en-US" sz="3200"/>
              <a:t>simple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097104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﻿Choose the correct answer A, B, or C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785BE6C-B0D3-2B45-DBCD-535F65C90741}"/>
              </a:ext>
            </a:extLst>
          </p:cNvPr>
          <p:cNvSpPr/>
          <p:nvPr/>
        </p:nvSpPr>
        <p:spPr>
          <a:xfrm>
            <a:off x="212720" y="2679701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FA2D4C4-C375-77D8-4748-5CC350900DE3}"/>
              </a:ext>
            </a:extLst>
          </p:cNvPr>
          <p:cNvSpPr/>
          <p:nvPr/>
        </p:nvSpPr>
        <p:spPr>
          <a:xfrm>
            <a:off x="4794271" y="4144338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A0ED9D7-9586-2740-8F98-F933BD698EBC}"/>
              </a:ext>
            </a:extLst>
          </p:cNvPr>
          <p:cNvSpPr/>
          <p:nvPr/>
        </p:nvSpPr>
        <p:spPr>
          <a:xfrm>
            <a:off x="241663" y="6104375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937918F-13EA-7257-F115-5387FCF8BCE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4062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1169" y="2605641"/>
            <a:ext cx="11826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4.</a:t>
            </a:r>
            <a:r>
              <a:rPr lang="en-US" sz="3200" smtClean="0"/>
              <a:t> </a:t>
            </a:r>
            <a:r>
              <a:rPr lang="en-US" sz="3200"/>
              <a:t>How do people ______ New Years in your country, Jack</a:t>
            </a:r>
            <a:r>
              <a:rPr lang="en-US" sz="3200" smtClean="0"/>
              <a:t>?</a:t>
            </a:r>
            <a:endParaRPr lang="en-US" sz="3200" dirty="0"/>
          </a:p>
          <a:p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practise 	</a:t>
            </a:r>
            <a:r>
              <a:rPr lang="en-US" sz="3200" smtClean="0"/>
              <a:t>		</a:t>
            </a:r>
            <a:r>
              <a:rPr lang="en-US" sz="3200" b="1" smtClean="0">
                <a:solidFill>
                  <a:srgbClr val="00B0F0"/>
                </a:solidFill>
              </a:rPr>
              <a:t>B.</a:t>
            </a:r>
            <a:r>
              <a:rPr lang="en-US" sz="3200" smtClean="0"/>
              <a:t> keep		</a:t>
            </a:r>
            <a:r>
              <a:rPr lang="en-US" sz="3200" b="1">
                <a:solidFill>
                  <a:srgbClr val="00B0F0"/>
                </a:solidFill>
              </a:rPr>
              <a:t> </a:t>
            </a:r>
            <a:r>
              <a:rPr lang="en-US" sz="3200" b="1" smtClean="0">
                <a:solidFill>
                  <a:srgbClr val="00B0F0"/>
                </a:solidFill>
              </a:rPr>
              <a:t>C. </a:t>
            </a:r>
            <a:r>
              <a:rPr lang="en-US" sz="3200" smtClean="0"/>
              <a:t>celebrate</a:t>
            </a:r>
            <a:endParaRPr lang="en-US" sz="3200" dirty="0"/>
          </a:p>
          <a:p>
            <a:r>
              <a:rPr lang="en-US" sz="3200" smtClean="0"/>
              <a:t>	</a:t>
            </a:r>
          </a:p>
          <a:p>
            <a:r>
              <a:rPr lang="en-US" sz="3200" b="1" smtClean="0">
                <a:solidFill>
                  <a:srgbClr val="F7941E"/>
                </a:solidFill>
              </a:rPr>
              <a:t>5.</a:t>
            </a:r>
            <a:r>
              <a:rPr lang="en-US" sz="3200" smtClean="0"/>
              <a:t> </a:t>
            </a:r>
            <a:r>
              <a:rPr lang="en-US" sz="3200"/>
              <a:t>We like that restaurant: it ______ very delicious food. </a:t>
            </a:r>
          </a:p>
          <a:p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practises 		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</a:t>
            </a:r>
            <a:r>
              <a:rPr lang="en-US" sz="3200" smtClean="0"/>
              <a:t>serves</a:t>
            </a:r>
            <a:r>
              <a:rPr lang="en-US" sz="3200"/>
              <a:t>		</a:t>
            </a:r>
            <a:r>
              <a:rPr lang="en-US" sz="3200" b="1">
                <a:solidFill>
                  <a:srgbClr val="00B0F0"/>
                </a:solidFill>
              </a:rPr>
              <a:t> C. </a:t>
            </a:r>
            <a:r>
              <a:rPr lang="en-US" sz="3200" smtClean="0"/>
              <a:t>buys</a:t>
            </a:r>
            <a:endParaRPr lang="en-US" sz="3200"/>
          </a:p>
          <a:p>
            <a:endParaRPr lang="en-US" sz="320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097104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﻿Choose the correct answer A, B, or C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785BE6C-B0D3-2B45-DBCD-535F65C90741}"/>
              </a:ext>
            </a:extLst>
          </p:cNvPr>
          <p:cNvSpPr/>
          <p:nvPr/>
        </p:nvSpPr>
        <p:spPr>
          <a:xfrm>
            <a:off x="7644461" y="3106091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FA2D4C4-C375-77D8-4748-5CC350900DE3}"/>
              </a:ext>
            </a:extLst>
          </p:cNvPr>
          <p:cNvSpPr/>
          <p:nvPr/>
        </p:nvSpPr>
        <p:spPr>
          <a:xfrm>
            <a:off x="4794271" y="4592573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937918F-13EA-7257-F115-5387FCF8BCE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5091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3884C70D-29D0-0CC4-CB7E-6F5795853EDF}"/>
              </a:ext>
            </a:extLst>
          </p:cNvPr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118F5D1-36E0-1DA3-D966-352172DADA09}"/>
              </a:ext>
            </a:extLst>
          </p:cNvPr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0976585-CD9F-C838-8F2B-E3DA738732EA}"/>
              </a:ext>
            </a:extLst>
          </p:cNvPr>
          <p:cNvSpPr txBox="1"/>
          <p:nvPr/>
        </p:nvSpPr>
        <p:spPr>
          <a:xfrm>
            <a:off x="1042458" y="1097104"/>
            <a:ext cx="106624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br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and /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xmlns="" id="{737636C1-8C88-B7E0-EACD-CBC474D11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627691"/>
              </p:ext>
            </p:extLst>
          </p:nvPr>
        </p:nvGraphicFramePr>
        <p:xfrm>
          <a:off x="2392721" y="2116255"/>
          <a:ext cx="7099442" cy="3928289"/>
        </p:xfrm>
        <a:graphic>
          <a:graphicData uri="http://schemas.openxmlformats.org/drawingml/2006/table">
            <a:tbl>
              <a:tblPr/>
              <a:tblGrid>
                <a:gridCol w="3541485">
                  <a:extLst>
                    <a:ext uri="{9D8B030D-6E8A-4147-A177-3AD203B41FA5}">
                      <a16:colId xmlns:a16="http://schemas.microsoft.com/office/drawing/2014/main" xmlns="" val="1385604473"/>
                    </a:ext>
                  </a:extLst>
                </a:gridCol>
                <a:gridCol w="3557957">
                  <a:extLst>
                    <a:ext uri="{9D8B030D-6E8A-4147-A177-3AD203B41FA5}">
                      <a16:colId xmlns:a16="http://schemas.microsoft.com/office/drawing/2014/main" xmlns="" val="3812259431"/>
                    </a:ext>
                  </a:extLst>
                </a:gridCol>
              </a:tblGrid>
              <a:tr h="6364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</a:t>
                      </a: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LucidaSansUnicode"/>
                        </a:rPr>
                        <a:t>br</a:t>
                      </a: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 </a:t>
                      </a:r>
                      <a:endParaRPr lang="vi-VN" sz="2800" b="1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</a:t>
                      </a: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LucidaSansUnicode"/>
                        </a:rPr>
                        <a:t>pr</a:t>
                      </a: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</a:t>
                      </a:r>
                      <a:endParaRPr lang="vi-VN" sz="2800" b="1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3594594"/>
                  </a:ext>
                </a:extLst>
              </a:tr>
              <a:tr h="16115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﻿br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idge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occoli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eakfast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alge</a:t>
                      </a: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cele</a:t>
                      </a: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ate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esent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actise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ecious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ogramme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ex</a:t>
                      </a: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ess</a:t>
                      </a:r>
                      <a:endParaRPr lang="vi-VN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3947424"/>
                  </a:ext>
                </a:extLst>
              </a:tr>
            </a:tbl>
          </a:graphicData>
        </a:graphic>
      </p:graphicFrame>
      <p:pic>
        <p:nvPicPr>
          <p:cNvPr id="3" name="Track 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69389" y="10518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3884C70D-29D0-0CC4-CB7E-6F5795853EDF}"/>
              </a:ext>
            </a:extLst>
          </p:cNvPr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118F5D1-36E0-1DA3-D966-352172DADA09}"/>
              </a:ext>
            </a:extLst>
          </p:cNvPr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0976585-CD9F-C838-8F2B-E3DA738732EA}"/>
              </a:ext>
            </a:extLst>
          </p:cNvPr>
          <p:cNvSpPr txBox="1"/>
          <p:nvPr/>
        </p:nvSpPr>
        <p:spPr>
          <a:xfrm>
            <a:off x="1042459" y="1025539"/>
            <a:ext cx="1050408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the sentences. Underline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with the sound /</a:t>
            </a:r>
            <a:r>
              <a:rPr lang="en-US" sz="2400" b="1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br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circle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words with the sound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/pr/.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595B0C0-A2DF-4E3F-8B0E-1F2F985D0D55}"/>
              </a:ext>
            </a:extLst>
          </p:cNvPr>
          <p:cNvSpPr txBox="1"/>
          <p:nvPr/>
        </p:nvSpPr>
        <p:spPr>
          <a:xfrm>
            <a:off x="340409" y="1698626"/>
            <a:ext cx="1083077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3200" dirty="0">
                <a:cs typeface="Arial" panose="020B0604020202020204" pitchFamily="34" charset="0"/>
              </a:rPr>
              <a:t>﻿</a:t>
            </a:r>
            <a:r>
              <a:rPr lang="x-none" sz="3200" b="1" dirty="0">
                <a:solidFill>
                  <a:srgbClr val="E0702A"/>
                </a:solidFill>
                <a:cs typeface="Arial" panose="020B0604020202020204" pitchFamily="34" charset="0"/>
              </a:rPr>
              <a:t>1.</a:t>
            </a:r>
            <a:r>
              <a:rPr lang="x-none" sz="3200" dirty="0">
                <a:cs typeface="Arial" panose="020B0604020202020204" pitchFamily="34" charset="0"/>
              </a:rPr>
              <a:t> My brother says online learning improves our IT skills.</a:t>
            </a:r>
          </a:p>
          <a:p>
            <a:pPr>
              <a:lnSpc>
                <a:spcPct val="200000"/>
              </a:lnSpc>
            </a:pPr>
            <a:r>
              <a:rPr lang="x-none" sz="3200" b="1" dirty="0">
                <a:solidFill>
                  <a:srgbClr val="E0702A"/>
                </a:solidFill>
                <a:cs typeface="Arial" panose="020B0604020202020204" pitchFamily="34" charset="0"/>
              </a:rPr>
              <a:t>2.</a:t>
            </a:r>
            <a:r>
              <a:rPr lang="x-none" sz="3200" dirty="0">
                <a:cs typeface="Arial" panose="020B0604020202020204" pitchFamily="34" charset="0"/>
              </a:rPr>
              <a:t> </a:t>
            </a:r>
            <a:r>
              <a:rPr lang="x-none" sz="3200">
                <a:cs typeface="Arial" panose="020B0604020202020204" pitchFamily="34" charset="0"/>
              </a:rPr>
              <a:t>Santa </a:t>
            </a:r>
            <a:r>
              <a:rPr lang="en-GB" sz="3200" smtClean="0">
                <a:cs typeface="Arial" panose="020B0604020202020204" pitchFamily="34" charset="0"/>
              </a:rPr>
              <a:t>C</a:t>
            </a:r>
            <a:r>
              <a:rPr lang="x-none" sz="3200" smtClean="0">
                <a:cs typeface="Arial" panose="020B0604020202020204" pitchFamily="34" charset="0"/>
              </a:rPr>
              <a:t>laus </a:t>
            </a:r>
            <a:r>
              <a:rPr lang="x-none" sz="3200" dirty="0">
                <a:cs typeface="Arial" panose="020B0604020202020204" pitchFamily="34" charset="0"/>
              </a:rPr>
              <a:t>brings a lot of presents to children.</a:t>
            </a:r>
          </a:p>
          <a:p>
            <a:pPr>
              <a:lnSpc>
                <a:spcPct val="200000"/>
              </a:lnSpc>
            </a:pPr>
            <a:r>
              <a:rPr lang="x-none" sz="3200" b="1" dirty="0">
                <a:solidFill>
                  <a:srgbClr val="E0702A"/>
                </a:solidFill>
                <a:cs typeface="Arial" panose="020B0604020202020204" pitchFamily="34" charset="0"/>
              </a:rPr>
              <a:t>3.</a:t>
            </a:r>
            <a:r>
              <a:rPr lang="x-none" sz="3200" dirty="0">
                <a:cs typeface="Arial" panose="020B0604020202020204" pitchFamily="34" charset="0"/>
              </a:rPr>
              <a:t> She briefly introduced the new programme.</a:t>
            </a:r>
          </a:p>
          <a:p>
            <a:pPr>
              <a:lnSpc>
                <a:spcPct val="200000"/>
              </a:lnSpc>
            </a:pPr>
            <a:r>
              <a:rPr lang="x-none" sz="3200" b="1" dirty="0">
                <a:solidFill>
                  <a:srgbClr val="E0702A"/>
                </a:solidFill>
                <a:cs typeface="Arial" panose="020B0604020202020204" pitchFamily="34" charset="0"/>
              </a:rPr>
              <a:t>4.</a:t>
            </a:r>
            <a:r>
              <a:rPr lang="x-none" sz="3200" dirty="0">
                <a:cs typeface="Arial" panose="020B0604020202020204" pitchFamily="34" charset="0"/>
              </a:rPr>
              <a:t> He spent a lot of time preparing for his algebra test.</a:t>
            </a:r>
          </a:p>
          <a:p>
            <a:pPr>
              <a:lnSpc>
                <a:spcPct val="200000"/>
              </a:lnSpc>
            </a:pPr>
            <a:r>
              <a:rPr lang="x-none" sz="3200" b="1" dirty="0">
                <a:solidFill>
                  <a:srgbClr val="E0702A"/>
                </a:solidFill>
                <a:cs typeface="Arial" panose="020B0604020202020204" pitchFamily="34" charset="0"/>
              </a:rPr>
              <a:t>5.</a:t>
            </a:r>
            <a:r>
              <a:rPr lang="x-none" sz="3200" dirty="0">
                <a:cs typeface="Arial" panose="020B0604020202020204" pitchFamily="34" charset="0"/>
              </a:rPr>
              <a:t> My mum prays at the temple before breakfast on Sundays.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144B2469-0B77-916D-97E9-1F3F36BEFFD9}"/>
              </a:ext>
            </a:extLst>
          </p:cNvPr>
          <p:cNvSpPr/>
          <p:nvPr/>
        </p:nvSpPr>
        <p:spPr>
          <a:xfrm>
            <a:off x="6033591" y="2073050"/>
            <a:ext cx="1694960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809D1880-E833-8515-5472-EB2584128CA5}"/>
              </a:ext>
            </a:extLst>
          </p:cNvPr>
          <p:cNvCxnSpPr/>
          <p:nvPr/>
        </p:nvCxnSpPr>
        <p:spPr>
          <a:xfrm>
            <a:off x="1450249" y="2556531"/>
            <a:ext cx="12799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08BE2B90-86D7-672E-C2AA-91F73C36D6E5}"/>
              </a:ext>
            </a:extLst>
          </p:cNvPr>
          <p:cNvCxnSpPr>
            <a:cxnSpLocks/>
          </p:cNvCxnSpPr>
          <p:nvPr/>
        </p:nvCxnSpPr>
        <p:spPr>
          <a:xfrm>
            <a:off x="2820089" y="3506019"/>
            <a:ext cx="9899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41012983-2B33-98B5-871B-1C95422C17D2}"/>
              </a:ext>
            </a:extLst>
          </p:cNvPr>
          <p:cNvSpPr/>
          <p:nvPr/>
        </p:nvSpPr>
        <p:spPr>
          <a:xfrm>
            <a:off x="5131686" y="3074863"/>
            <a:ext cx="1498190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923BE702-33B6-EA8B-F04C-2D5AED08AD45}"/>
              </a:ext>
            </a:extLst>
          </p:cNvPr>
          <p:cNvCxnSpPr>
            <a:cxnSpLocks/>
          </p:cNvCxnSpPr>
          <p:nvPr/>
        </p:nvCxnSpPr>
        <p:spPr>
          <a:xfrm>
            <a:off x="1538931" y="4492428"/>
            <a:ext cx="10144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3427ACB1-5D8D-9615-85BB-E26F9F522D00}"/>
              </a:ext>
            </a:extLst>
          </p:cNvPr>
          <p:cNvSpPr/>
          <p:nvPr/>
        </p:nvSpPr>
        <p:spPr>
          <a:xfrm>
            <a:off x="5924394" y="4044059"/>
            <a:ext cx="2125912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F5A62A8C-7BA6-D22C-E15F-BE7D6BA17D57}"/>
              </a:ext>
            </a:extLst>
          </p:cNvPr>
          <p:cNvSpPr/>
          <p:nvPr/>
        </p:nvSpPr>
        <p:spPr>
          <a:xfrm>
            <a:off x="4426204" y="5032206"/>
            <a:ext cx="1768408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CBC7C804-4C71-599F-0332-9C5DCBBFBDB5}"/>
              </a:ext>
            </a:extLst>
          </p:cNvPr>
          <p:cNvCxnSpPr>
            <a:cxnSpLocks/>
          </p:cNvCxnSpPr>
          <p:nvPr/>
        </p:nvCxnSpPr>
        <p:spPr>
          <a:xfrm>
            <a:off x="7312325" y="5448523"/>
            <a:ext cx="1231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3076E90B-3739-BE4C-A426-09A1BA1FD153}"/>
              </a:ext>
            </a:extLst>
          </p:cNvPr>
          <p:cNvSpPr/>
          <p:nvPr/>
        </p:nvSpPr>
        <p:spPr>
          <a:xfrm>
            <a:off x="2326920" y="5983612"/>
            <a:ext cx="986337" cy="5713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9E88D300-C5BB-2A37-AC7C-BBB07C2A9557}"/>
              </a:ext>
            </a:extLst>
          </p:cNvPr>
          <p:cNvCxnSpPr>
            <a:cxnSpLocks/>
          </p:cNvCxnSpPr>
          <p:nvPr/>
        </p:nvCxnSpPr>
        <p:spPr>
          <a:xfrm>
            <a:off x="6881071" y="6457563"/>
            <a:ext cx="15188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51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4" grpId="0" animBg="1"/>
      <p:bldP spid="46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0214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2F82141-47F9-072B-68BA-952E833E2628}"/>
              </a:ext>
            </a:extLst>
          </p:cNvPr>
          <p:cNvSpPr txBox="1"/>
          <p:nvPr/>
        </p:nvSpPr>
        <p:spPr>
          <a:xfrm>
            <a:off x="322690" y="2512891"/>
            <a:ext cx="10345348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Vocabulary: The lexical items related to </a:t>
            </a:r>
            <a:r>
              <a:rPr lang="en-US" sz="3200" i="1" dirty="0"/>
              <a:t>Lifestyles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Pronunciation: How to correctly pronounce words that contain the sounds: /</a:t>
            </a:r>
            <a:r>
              <a:rPr lang="en-US" sz="3200" dirty="0" err="1"/>
              <a:t>br</a:t>
            </a:r>
            <a:r>
              <a:rPr lang="en-US" sz="3200" dirty="0"/>
              <a:t>/ and /pr/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0650" y="2282180"/>
            <a:ext cx="6945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/>
              <a:t>Do exercises in the Workbook.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57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622178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767160"/>
            <a:ext cx="573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LIFESTYLES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0DFED9-C270-CF8E-1ABD-BB71EA9205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27" y="2739760"/>
            <a:ext cx="3948886" cy="39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925" y="2639375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9161" y="4408008"/>
            <a:ext cx="1968606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44807" cy="123022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653465" y="2948178"/>
            <a:ext cx="1078461" cy="145982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827126" y="5851343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3"/>
            <a:endCxn id="27" idx="0"/>
          </p:cNvCxnSpPr>
          <p:nvPr/>
        </p:nvCxnSpPr>
        <p:spPr>
          <a:xfrm>
            <a:off x="2637767" y="4708732"/>
            <a:ext cx="1107316" cy="11426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BC7136F-93A6-DF28-F2D3-171A2F1A2EBB}"/>
              </a:ext>
            </a:extLst>
          </p:cNvPr>
          <p:cNvSpPr/>
          <p:nvPr/>
        </p:nvSpPr>
        <p:spPr>
          <a:xfrm>
            <a:off x="5588839" y="1236067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Matching game (Task 1)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FD9722-9843-D160-AC29-D6A5375805BD}"/>
              </a:ext>
            </a:extLst>
          </p:cNvPr>
          <p:cNvSpPr/>
          <p:nvPr/>
        </p:nvSpPr>
        <p:spPr>
          <a:xfrm>
            <a:off x="5574527" y="2217176"/>
            <a:ext cx="5755112" cy="146200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</a:rPr>
              <a:t>Vocabulary</a:t>
            </a:r>
            <a:endParaRPr lang="en-US" sz="180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﻿Complete the sentences with the words and phrases from the box.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﻿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correct answer A, B, or C to complete each sentence.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B64EA63-09A3-93A3-3F8E-2646AA2E9322}"/>
              </a:ext>
            </a:extLst>
          </p:cNvPr>
          <p:cNvSpPr/>
          <p:nvPr/>
        </p:nvSpPr>
        <p:spPr>
          <a:xfrm>
            <a:off x="5585947" y="4005952"/>
            <a:ext cx="5743692" cy="140556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﻿Listen and repeat the words.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﻿Listen and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sentences. Underline the words with the sound /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and circle the words with the sound /pr/.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7D41779-EC32-C9C9-C3DE-8654E28B2CCE}"/>
              </a:ext>
            </a:extLst>
          </p:cNvPr>
          <p:cNvSpPr/>
          <p:nvPr/>
        </p:nvSpPr>
        <p:spPr>
          <a:xfrm>
            <a:off x="5581683" y="5810939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AF1ED4-DB74-06AF-EB91-20300443BA8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xmlns="" id="{C911E472-794C-B93A-6B33-CF6624F34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159" y="1731759"/>
            <a:ext cx="541687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solidFill>
                  <a:srgbClr val="E0702A"/>
                </a:solidFill>
              </a:rPr>
              <a:t>Match the words to the suitable pictures</a:t>
            </a:r>
            <a:endParaRPr lang="vi-VN" sz="4400" b="1" dirty="0">
              <a:solidFill>
                <a:srgbClr val="E0702A"/>
              </a:solidFill>
            </a:endParaRP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xmlns="" id="{BB09D437-7EDB-0C7D-E68D-6C4657B98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1" name="Hình chữ nhật 31">
            <a:extLst>
              <a:ext uri="{FF2B5EF4-FFF2-40B4-BE49-F238E27FC236}">
                <a16:creationId xmlns:a16="http://schemas.microsoft.com/office/drawing/2014/main" xmlns="" id="{9F433745-6D42-6746-33A1-F865B311B27F}"/>
              </a:ext>
            </a:extLst>
          </p:cNvPr>
          <p:cNvSpPr/>
          <p:nvPr/>
        </p:nvSpPr>
        <p:spPr>
          <a:xfrm>
            <a:off x="472090" y="3575549"/>
            <a:ext cx="33710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MATCHING</a:t>
            </a:r>
          </a:p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GAME</a:t>
            </a:r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xmlns="" id="{B22023E7-7072-6A52-7FF2-C052675BC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160" y="3422834"/>
            <a:ext cx="15808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DOGSLED</a:t>
            </a:r>
            <a:endParaRPr lang="vi-VN" sz="2800" dirty="0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xmlns="" id="{39957B04-422E-2EF0-DB93-5D80E4F9C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5846" y="3422671"/>
            <a:ext cx="22411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MAKE CRAFTS</a:t>
            </a:r>
            <a:endParaRPr lang="vi-VN" sz="28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xmlns="" id="{7C344300-E63D-3385-17C4-35CD2083C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4223" y="5881330"/>
            <a:ext cx="20347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NATIVE ART</a:t>
            </a:r>
            <a:endParaRPr lang="vi-VN" sz="2800" dirty="0"/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xmlns="" id="{AA608EF2-3683-0FD0-7EDC-9A023044F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1004" y="5904073"/>
            <a:ext cx="1953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WEAVE</a:t>
            </a:r>
            <a:endParaRPr lang="vi-VN" sz="2800" dirty="0"/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xmlns="" id="{0849167C-49C6-C03F-909A-DE8B7BE72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6497" y="5876272"/>
            <a:ext cx="2476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TRIBAL DANCE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801185B-0D41-9410-BCF2-BF4CC574B16B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79" r="1434" b="58024"/>
          <a:stretch/>
        </p:blipFill>
        <p:spPr>
          <a:xfrm>
            <a:off x="512771" y="2330774"/>
            <a:ext cx="3135756" cy="1322976"/>
          </a:xfrm>
          <a:prstGeom prst="rect">
            <a:avLst/>
          </a:prstGeom>
        </p:spPr>
      </p:pic>
      <p:sp>
        <p:nvSpPr>
          <p:cNvPr id="17" name="Rectangle 21">
            <a:extLst>
              <a:ext uri="{FF2B5EF4-FFF2-40B4-BE49-F238E27FC236}">
                <a16:creationId xmlns:a16="http://schemas.microsoft.com/office/drawing/2014/main" xmlns="" id="{B22023E7-7072-6A52-7FF2-C052675BC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67" y="1189315"/>
            <a:ext cx="16466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smtClean="0"/>
              <a:t>dogsled</a:t>
            </a:r>
            <a:endParaRPr lang="vi-VN" sz="3600" dirty="0"/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xmlns="" id="{39957B04-422E-2EF0-DB93-5D80E4F9C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115" y="1187548"/>
            <a:ext cx="23441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smtClean="0"/>
              <a:t>make crafts</a:t>
            </a:r>
            <a:endParaRPr lang="vi-VN" sz="3600" dirty="0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xmlns="" id="{7C344300-E63D-3385-17C4-35CD2083C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384" y="1183570"/>
            <a:ext cx="20347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smtClean="0"/>
              <a:t>native art</a:t>
            </a:r>
            <a:endParaRPr lang="vi-VN" sz="3600" dirty="0"/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xmlns="" id="{AA608EF2-3683-0FD0-7EDC-9A023044F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411" y="1183570"/>
            <a:ext cx="14228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smtClean="0"/>
              <a:t>weave</a:t>
            </a:r>
            <a:endParaRPr lang="vi-VN" sz="3600" dirty="0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xmlns="" id="{0849167C-49C6-C03F-909A-DE8B7BE72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8837" y="1211091"/>
            <a:ext cx="24764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smtClean="0"/>
              <a:t>tribal dance</a:t>
            </a:r>
            <a:endParaRPr lang="vi-VN" sz="36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079" t="41604" r="1434"/>
          <a:stretch/>
        </p:blipFill>
        <p:spPr>
          <a:xfrm>
            <a:off x="4526217" y="1998809"/>
            <a:ext cx="3135756" cy="18405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31" t="879" b="50884"/>
          <a:stretch/>
        </p:blipFill>
        <p:spPr>
          <a:xfrm>
            <a:off x="8721969" y="2188060"/>
            <a:ext cx="3179885" cy="16512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1731" t="50211"/>
          <a:stretch/>
        </p:blipFill>
        <p:spPr>
          <a:xfrm>
            <a:off x="1481503" y="4511534"/>
            <a:ext cx="3179885" cy="1704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088" r="1385" b="2386"/>
          <a:stretch/>
        </p:blipFill>
        <p:spPr>
          <a:xfrm>
            <a:off x="7051605" y="4369005"/>
            <a:ext cx="4045750" cy="184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6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63711 0.72593 " pathEditMode="relative" rAng="0" ptsTypes="AA">
                                      <p:cBhvr>
                                        <p:cTn id="6" dur="1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49" y="3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5208 0.72106 " pathEditMode="relative" rAng="0" ptsTypes="AA">
                                      <p:cBhvr>
                                        <p:cTn id="10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3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35039 0.36597 " pathEditMode="relative" rAng="0" ptsTypes="AA">
                                      <p:cBhvr>
                                        <p:cTn id="14" dur="1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50339 0.32893 " pathEditMode="relative" rAng="0" ptsTypes="AA">
                                      <p:cBhvr>
                                        <p:cTn id="18" dur="1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69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36068 0.36458 " pathEditMode="relative" rAng="0" ptsTypes="AA">
                                      <p:cBhvr>
                                        <p:cTn id="22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34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xmlns="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xmlns="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xmlns="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xmlns="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xmlns="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461" y="4724901"/>
            <a:ext cx="47151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a sledge pulled by dogs</a:t>
            </a:r>
            <a:endParaRPr lang="en-US" sz="36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xmlns="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423" y="1306690"/>
            <a:ext cx="5247211" cy="1089529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AD4F0F"/>
                </a:solidFill>
              </a:rPr>
              <a:t>dogsled</a:t>
            </a:r>
            <a:r>
              <a:rPr lang="en-US" sz="7200" b="1" smtClean="0">
                <a:solidFill>
                  <a:srgbClr val="AD4F0F"/>
                </a:solidFill>
              </a:rPr>
              <a:t> </a:t>
            </a:r>
            <a:r>
              <a:rPr lang="en-US" sz="6600" b="1" smtClean="0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9603" y="3207233"/>
            <a:ext cx="26901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/ˈdɒɡsled/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946"/>
          <a:stretch/>
        </p:blipFill>
        <p:spPr>
          <a:xfrm>
            <a:off x="5945847" y="2351646"/>
            <a:ext cx="6064822" cy="2832346"/>
          </a:xfrm>
          <a:prstGeom prst="rect">
            <a:avLst/>
          </a:prstGeom>
        </p:spPr>
      </p:pic>
      <p:pic>
        <p:nvPicPr>
          <p:cNvPr id="16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68" end="10117.8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2542" y="32871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0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xmlns="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xmlns="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xmlns="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xmlns="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xmlns="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55" y="4510138"/>
            <a:ext cx="570122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make things with your hands in a skilled way</a:t>
            </a:r>
            <a:endParaRPr lang="en-US" sz="36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xmlns="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36" y="1344119"/>
            <a:ext cx="6500389" cy="1089529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﻿</a:t>
            </a:r>
            <a:r>
              <a:rPr lang="en-US" sz="8000" b="1" smtClean="0">
                <a:solidFill>
                  <a:srgbClr val="AD4F0F"/>
                </a:solidFill>
              </a:rPr>
              <a:t>make crafts </a:t>
            </a:r>
            <a:r>
              <a:rPr lang="en-US" sz="6600" b="1" smtClean="0">
                <a:solidFill>
                  <a:srgbClr val="AD4F0F"/>
                </a:solidFill>
              </a:rPr>
              <a:t>(v)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42066" y="3172919"/>
            <a:ext cx="32993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/meɪk krɑːft/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4" descr="Kids on the Coast – Kids in the City | Craft ideas for the non-crafty  parent - Kids on the Coast - Kids in the City">
            <a:extLst>
              <a:ext uri="{FF2B5EF4-FFF2-40B4-BE49-F238E27FC236}">
                <a16:creationId xmlns:a16="http://schemas.microsoft.com/office/drawing/2014/main" xmlns="" id="{140453E6-7701-293B-3EA5-9BFB50983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433" y="2743200"/>
            <a:ext cx="5478033" cy="296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make crafts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4705" y="3252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4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8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xmlns="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xmlns="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xmlns="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xmlns="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xmlns="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868" y="4178274"/>
            <a:ext cx="570122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smtClean="0"/>
              <a:t>a dance </a:t>
            </a:r>
            <a:r>
              <a:rPr lang="en-US" sz="3600"/>
              <a:t>performed by tribal people based on their customs and beliefs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xmlns="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0356" y="1129982"/>
            <a:ext cx="7736214" cy="1089529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AD4F0F"/>
                </a:solidFill>
              </a:rPr>
              <a:t>﻿tribal dance </a:t>
            </a:r>
            <a:r>
              <a:rPr lang="en-US" sz="6600" b="1" smtClean="0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4842" y="3000192"/>
            <a:ext cx="35385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/ˈtraɪbl dɑːns/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14" descr="National Tribal Dance Festival to be held from Oct 28 in Raipur | Deccan  Herald">
            <a:extLst>
              <a:ext uri="{FF2B5EF4-FFF2-40B4-BE49-F238E27FC236}">
                <a16:creationId xmlns:a16="http://schemas.microsoft.com/office/drawing/2014/main" xmlns="" id="{8E0A765B-07AE-86FC-D0B0-68A792757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95" y="2762755"/>
            <a:ext cx="5032304" cy="283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046" end="1438.8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2621" y="3111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7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xmlns="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xmlns="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xmlns="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xmlns="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xmlns="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033" y="4625601"/>
            <a:ext cx="50915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the artwork created by the original native people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xmlns="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0356" y="1129982"/>
            <a:ext cx="7736214" cy="1089529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AD4F0F"/>
                </a:solidFill>
              </a:rPr>
              <a:t>﻿native art </a:t>
            </a:r>
            <a:r>
              <a:rPr lang="en-US" sz="6600" b="1" smtClean="0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5702" y="3172919"/>
            <a:ext cx="30348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/ˈneɪtɪv ɑːt/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Picture 16" descr="Indigenous Art Card - Medicine Tent - Rob McIntosh">
            <a:extLst>
              <a:ext uri="{FF2B5EF4-FFF2-40B4-BE49-F238E27FC236}">
                <a16:creationId xmlns:a16="http://schemas.microsoft.com/office/drawing/2014/main" xmlns="" id="{3DC30CA3-5209-ABD5-B417-57DCDA81D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219" y="2199814"/>
            <a:ext cx="4879934" cy="348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955" end="5621.8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6547" y="32740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6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3626</TotalTime>
  <Words>350</Words>
  <Application>Microsoft Office PowerPoint</Application>
  <PresentationFormat>Widescreen</PresentationFormat>
  <Paragraphs>148</Paragraphs>
  <Slides>18</Slides>
  <Notes>15</Notes>
  <HiddenSlides>0</HiddenSlides>
  <MMClips>9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Adobe Gothic Std B</vt:lpstr>
      <vt:lpstr>Arial</vt:lpstr>
      <vt:lpstr>Calibri</vt:lpstr>
      <vt:lpstr>Calibri Light</vt:lpstr>
      <vt:lpstr>ChronicaPro-Bold</vt:lpstr>
      <vt:lpstr>ChronicaPro-Book</vt:lpstr>
      <vt:lpstr>LucidaSansUnicode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213</cp:revision>
  <dcterms:created xsi:type="dcterms:W3CDTF">2020-12-09T02:04:09Z</dcterms:created>
  <dcterms:modified xsi:type="dcterms:W3CDTF">2025-02-07T12:38:12Z</dcterms:modified>
</cp:coreProperties>
</file>