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8" r:id="rId4"/>
    <p:sldId id="257" r:id="rId5"/>
    <p:sldId id="270" r:id="rId6"/>
    <p:sldId id="292" r:id="rId7"/>
    <p:sldId id="293" r:id="rId8"/>
    <p:sldId id="279" r:id="rId9"/>
    <p:sldId id="271" r:id="rId10"/>
    <p:sldId id="294" r:id="rId11"/>
    <p:sldId id="295" r:id="rId12"/>
    <p:sldId id="302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287" r:id="rId22"/>
    <p:sldId id="305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B85F-6FE8-434F-B26E-5D71C3E0AF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ED0FB-502E-4BEE-8964-87B43B1C6188}">
      <dgm:prSet phldrT="[Text]" custT="1"/>
      <dgm:spPr/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F457A265-A0F8-4824-9C7B-D403706E214D}" type="parTrans" cxnId="{D3D2A2F3-7A70-4CCA-8D2E-4B634BA4928D}">
      <dgm:prSet/>
      <dgm:spPr/>
      <dgm:t>
        <a:bodyPr/>
        <a:lstStyle/>
        <a:p>
          <a:endParaRPr lang="en-US"/>
        </a:p>
      </dgm:t>
    </dgm:pt>
    <dgm:pt modelId="{01A04E7E-A881-4B47-848A-BA62CD933B51}" type="sibTrans" cxnId="{D3D2A2F3-7A70-4CCA-8D2E-4B634BA4928D}">
      <dgm:prSet/>
      <dgm:spPr/>
      <dgm:t>
        <a:bodyPr/>
        <a:lstStyle/>
        <a:p>
          <a:endParaRPr lang="en-US"/>
        </a:p>
      </dgm:t>
    </dgm:pt>
    <dgm:pt modelId="{C207598B-6164-4BA1-8750-89BD268598F4}">
      <dgm:prSet phldrT="[Text]"/>
      <dgm:spPr/>
      <dgm:t>
        <a:bodyPr/>
        <a:lstStyle/>
        <a:p>
          <a:pPr algn="ctr"/>
          <a:r>
            <a:rPr lang="en-US" dirty="0"/>
            <a:t>1. VAI TRÒ CỦA RỪNG</a:t>
          </a:r>
        </a:p>
      </dgm:t>
    </dgm:pt>
    <dgm:pt modelId="{AFE049E4-130A-45FF-9D2E-6A8DD760D2A6}" type="parTrans" cxnId="{987B2109-B82C-49AC-9400-70004E5E3343}">
      <dgm:prSet/>
      <dgm:spPr/>
      <dgm:t>
        <a:bodyPr/>
        <a:lstStyle/>
        <a:p>
          <a:endParaRPr lang="en-US"/>
        </a:p>
      </dgm:t>
    </dgm:pt>
    <dgm:pt modelId="{E2A10142-DECB-4552-9F09-2A082E5771A0}" type="sibTrans" cxnId="{987B2109-B82C-49AC-9400-70004E5E3343}">
      <dgm:prSet/>
      <dgm:spPr/>
      <dgm:t>
        <a:bodyPr/>
        <a:lstStyle/>
        <a:p>
          <a:endParaRPr lang="en-US"/>
        </a:p>
      </dgm:t>
    </dgm:pt>
    <dgm:pt modelId="{0763C09E-856B-485E-BD7E-FA14EFE3299D}">
      <dgm:prSet phldrT="[Text]"/>
      <dgm:spPr/>
      <dgm:t>
        <a:bodyPr/>
        <a:lstStyle/>
        <a:p>
          <a:pPr algn="ctr"/>
          <a:r>
            <a:rPr lang="en-US" dirty="0"/>
            <a:t>2. MỘT SỐ LOẠI RỪNG PHỔ BIẾN Ở VIỆT NAM</a:t>
          </a:r>
        </a:p>
      </dgm:t>
    </dgm:pt>
    <dgm:pt modelId="{2B9689E1-A0E5-4AC1-AF5F-8A3A195E4783}" type="parTrans" cxnId="{BAE93D5B-AC79-4922-B8BD-C5FC3B96D84A}">
      <dgm:prSet/>
      <dgm:spPr/>
      <dgm:t>
        <a:bodyPr/>
        <a:lstStyle/>
        <a:p>
          <a:endParaRPr lang="en-US"/>
        </a:p>
      </dgm:t>
    </dgm:pt>
    <dgm:pt modelId="{A8603243-9555-428E-A9C3-535C82B41332}" type="sibTrans" cxnId="{BAE93D5B-AC79-4922-B8BD-C5FC3B96D84A}">
      <dgm:prSet/>
      <dgm:spPr/>
      <dgm:t>
        <a:bodyPr/>
        <a:lstStyle/>
        <a:p>
          <a:endParaRPr lang="en-US"/>
        </a:p>
      </dgm:t>
    </dgm:pt>
    <dgm:pt modelId="{FAA07477-0944-475C-9E8D-FD0F65D11FFA}" type="pres">
      <dgm:prSet presAssocID="{95F6B85F-6FE8-434F-B26E-5D71C3E0AF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82B7BA-D258-4A2C-B793-B4497C3C2075}" type="pres">
      <dgm:prSet presAssocID="{6CDED0FB-502E-4BEE-8964-87B43B1C6188}" presName="root1" presStyleCnt="0"/>
      <dgm:spPr/>
    </dgm:pt>
    <dgm:pt modelId="{52CC3858-04E6-4AC8-9521-5CA3BFE29911}" type="pres">
      <dgm:prSet presAssocID="{6CDED0FB-502E-4BEE-8964-87B43B1C6188}" presName="LevelOneTextNode" presStyleLbl="node0" presStyleIdx="0" presStyleCnt="1" custScaleX="127801" custScaleY="88461">
        <dgm:presLayoutVars>
          <dgm:chPref val="3"/>
        </dgm:presLayoutVars>
      </dgm:prSet>
      <dgm:spPr/>
    </dgm:pt>
    <dgm:pt modelId="{FA375B6B-EC55-4898-A826-331971A25438}" type="pres">
      <dgm:prSet presAssocID="{6CDED0FB-502E-4BEE-8964-87B43B1C6188}" presName="level2hierChild" presStyleCnt="0"/>
      <dgm:spPr/>
    </dgm:pt>
    <dgm:pt modelId="{88FDB691-016A-40B0-A9DB-C295FAE27C13}" type="pres">
      <dgm:prSet presAssocID="{AFE049E4-130A-45FF-9D2E-6A8DD760D2A6}" presName="conn2-1" presStyleLbl="parChTrans1D2" presStyleIdx="0" presStyleCnt="2"/>
      <dgm:spPr/>
    </dgm:pt>
    <dgm:pt modelId="{4C657D35-8FF6-4CE4-854D-7790B4683305}" type="pres">
      <dgm:prSet presAssocID="{AFE049E4-130A-45FF-9D2E-6A8DD760D2A6}" presName="connTx" presStyleLbl="parChTrans1D2" presStyleIdx="0" presStyleCnt="2"/>
      <dgm:spPr/>
    </dgm:pt>
    <dgm:pt modelId="{18F05378-3571-48B7-8D83-A923E957A7A8}" type="pres">
      <dgm:prSet presAssocID="{C207598B-6164-4BA1-8750-89BD268598F4}" presName="root2" presStyleCnt="0"/>
      <dgm:spPr/>
    </dgm:pt>
    <dgm:pt modelId="{588D7B36-9318-452D-AA4D-4E12F5F67A05}" type="pres">
      <dgm:prSet presAssocID="{C207598B-6164-4BA1-8750-89BD268598F4}" presName="LevelTwoTextNode" presStyleLbl="node2" presStyleIdx="0" presStyleCnt="2" custScaleX="224180">
        <dgm:presLayoutVars>
          <dgm:chPref val="3"/>
        </dgm:presLayoutVars>
      </dgm:prSet>
      <dgm:spPr/>
    </dgm:pt>
    <dgm:pt modelId="{8AFB1D86-9A95-41BD-AD3C-CDEC5E301989}" type="pres">
      <dgm:prSet presAssocID="{C207598B-6164-4BA1-8750-89BD268598F4}" presName="level3hierChild" presStyleCnt="0"/>
      <dgm:spPr/>
    </dgm:pt>
    <dgm:pt modelId="{5B81714E-4C4C-40B2-98B1-B3C189056BAA}" type="pres">
      <dgm:prSet presAssocID="{2B9689E1-A0E5-4AC1-AF5F-8A3A195E4783}" presName="conn2-1" presStyleLbl="parChTrans1D2" presStyleIdx="1" presStyleCnt="2"/>
      <dgm:spPr/>
    </dgm:pt>
    <dgm:pt modelId="{0100AB55-3CB7-49EC-AF19-B1206FBFBA10}" type="pres">
      <dgm:prSet presAssocID="{2B9689E1-A0E5-4AC1-AF5F-8A3A195E4783}" presName="connTx" presStyleLbl="parChTrans1D2" presStyleIdx="1" presStyleCnt="2"/>
      <dgm:spPr/>
    </dgm:pt>
    <dgm:pt modelId="{D607D19D-7883-4D5D-83EB-95D51D0A182B}" type="pres">
      <dgm:prSet presAssocID="{0763C09E-856B-485E-BD7E-FA14EFE3299D}" presName="root2" presStyleCnt="0"/>
      <dgm:spPr/>
    </dgm:pt>
    <dgm:pt modelId="{4873DB87-FF6F-4DF1-AB10-6BBE036B1793}" type="pres">
      <dgm:prSet presAssocID="{0763C09E-856B-485E-BD7E-FA14EFE3299D}" presName="LevelTwoTextNode" presStyleLbl="node2" presStyleIdx="1" presStyleCnt="2" custScaleX="224550" custScaleY="89973">
        <dgm:presLayoutVars>
          <dgm:chPref val="3"/>
        </dgm:presLayoutVars>
      </dgm:prSet>
      <dgm:spPr/>
    </dgm:pt>
    <dgm:pt modelId="{12FA001F-335F-46F5-9C4B-4E872794CF9F}" type="pres">
      <dgm:prSet presAssocID="{0763C09E-856B-485E-BD7E-FA14EFE3299D}" presName="level3hierChild" presStyleCnt="0"/>
      <dgm:spPr/>
    </dgm:pt>
  </dgm:ptLst>
  <dgm:cxnLst>
    <dgm:cxn modelId="{987B2109-B82C-49AC-9400-70004E5E3343}" srcId="{6CDED0FB-502E-4BEE-8964-87B43B1C6188}" destId="{C207598B-6164-4BA1-8750-89BD268598F4}" srcOrd="0" destOrd="0" parTransId="{AFE049E4-130A-45FF-9D2E-6A8DD760D2A6}" sibTransId="{E2A10142-DECB-4552-9F09-2A082E5771A0}"/>
    <dgm:cxn modelId="{94EEB20C-2C65-4161-8804-7B606FE7EE91}" type="presOf" srcId="{AFE049E4-130A-45FF-9D2E-6A8DD760D2A6}" destId="{4C657D35-8FF6-4CE4-854D-7790B4683305}" srcOrd="1" destOrd="0" presId="urn:microsoft.com/office/officeart/2008/layout/HorizontalMultiLevelHierarchy"/>
    <dgm:cxn modelId="{BAE93D5B-AC79-4922-B8BD-C5FC3B96D84A}" srcId="{6CDED0FB-502E-4BEE-8964-87B43B1C6188}" destId="{0763C09E-856B-485E-BD7E-FA14EFE3299D}" srcOrd="1" destOrd="0" parTransId="{2B9689E1-A0E5-4AC1-AF5F-8A3A195E4783}" sibTransId="{A8603243-9555-428E-A9C3-535C82B41332}"/>
    <dgm:cxn modelId="{0D1A2642-29C2-4488-BC7F-CDC6E4E1C3F7}" type="presOf" srcId="{2B9689E1-A0E5-4AC1-AF5F-8A3A195E4783}" destId="{5B81714E-4C4C-40B2-98B1-B3C189056BAA}" srcOrd="0" destOrd="0" presId="urn:microsoft.com/office/officeart/2008/layout/HorizontalMultiLevelHierarchy"/>
    <dgm:cxn modelId="{BB7BC066-23E9-43E5-ACE2-3979E00186F3}" type="presOf" srcId="{AFE049E4-130A-45FF-9D2E-6A8DD760D2A6}" destId="{88FDB691-016A-40B0-A9DB-C295FAE27C13}" srcOrd="0" destOrd="0" presId="urn:microsoft.com/office/officeart/2008/layout/HorizontalMultiLevelHierarchy"/>
    <dgm:cxn modelId="{76C43168-EC41-4EA9-96BF-A1F51061117E}" type="presOf" srcId="{C207598B-6164-4BA1-8750-89BD268598F4}" destId="{588D7B36-9318-452D-AA4D-4E12F5F67A05}" srcOrd="0" destOrd="0" presId="urn:microsoft.com/office/officeart/2008/layout/HorizontalMultiLevelHierarchy"/>
    <dgm:cxn modelId="{11DD8378-6AFF-4C18-8ECB-AC639F88DB10}" type="presOf" srcId="{6CDED0FB-502E-4BEE-8964-87B43B1C6188}" destId="{52CC3858-04E6-4AC8-9521-5CA3BFE29911}" srcOrd="0" destOrd="0" presId="urn:microsoft.com/office/officeart/2008/layout/HorizontalMultiLevelHierarchy"/>
    <dgm:cxn modelId="{AA04297A-D928-4B37-BC1E-535339158CD2}" type="presOf" srcId="{2B9689E1-A0E5-4AC1-AF5F-8A3A195E4783}" destId="{0100AB55-3CB7-49EC-AF19-B1206FBFBA10}" srcOrd="1" destOrd="0" presId="urn:microsoft.com/office/officeart/2008/layout/HorizontalMultiLevelHierarchy"/>
    <dgm:cxn modelId="{AE87D2C8-EBDD-47A6-BF82-2143ED459759}" type="presOf" srcId="{0763C09E-856B-485E-BD7E-FA14EFE3299D}" destId="{4873DB87-FF6F-4DF1-AB10-6BBE036B1793}" srcOrd="0" destOrd="0" presId="urn:microsoft.com/office/officeart/2008/layout/HorizontalMultiLevelHierarchy"/>
    <dgm:cxn modelId="{D3D2A2F3-7A70-4CCA-8D2E-4B634BA4928D}" srcId="{95F6B85F-6FE8-434F-B26E-5D71C3E0AFB3}" destId="{6CDED0FB-502E-4BEE-8964-87B43B1C6188}" srcOrd="0" destOrd="0" parTransId="{F457A265-A0F8-4824-9C7B-D403706E214D}" sibTransId="{01A04E7E-A881-4B47-848A-BA62CD933B51}"/>
    <dgm:cxn modelId="{F4D2A8F4-E02B-45C1-B71C-38379611BE4A}" type="presOf" srcId="{95F6B85F-6FE8-434F-B26E-5D71C3E0AFB3}" destId="{FAA07477-0944-475C-9E8D-FD0F65D11FFA}" srcOrd="0" destOrd="0" presId="urn:microsoft.com/office/officeart/2008/layout/HorizontalMultiLevelHierarchy"/>
    <dgm:cxn modelId="{52E43774-90A3-48F3-85DC-2FE465AEBB54}" type="presParOf" srcId="{FAA07477-0944-475C-9E8D-FD0F65D11FFA}" destId="{DA82B7BA-D258-4A2C-B793-B4497C3C2075}" srcOrd="0" destOrd="0" presId="urn:microsoft.com/office/officeart/2008/layout/HorizontalMultiLevelHierarchy"/>
    <dgm:cxn modelId="{E7E24D1D-17F8-4A72-B073-96C211E48979}" type="presParOf" srcId="{DA82B7BA-D258-4A2C-B793-B4497C3C2075}" destId="{52CC3858-04E6-4AC8-9521-5CA3BFE29911}" srcOrd="0" destOrd="0" presId="urn:microsoft.com/office/officeart/2008/layout/HorizontalMultiLevelHierarchy"/>
    <dgm:cxn modelId="{28E4D002-BAE5-4B3F-B037-21AD2752DF77}" type="presParOf" srcId="{DA82B7BA-D258-4A2C-B793-B4497C3C2075}" destId="{FA375B6B-EC55-4898-A826-331971A25438}" srcOrd="1" destOrd="0" presId="urn:microsoft.com/office/officeart/2008/layout/HorizontalMultiLevelHierarchy"/>
    <dgm:cxn modelId="{7AC8A487-D84E-4F43-8EC0-4D7683392FD8}" type="presParOf" srcId="{FA375B6B-EC55-4898-A826-331971A25438}" destId="{88FDB691-016A-40B0-A9DB-C295FAE27C13}" srcOrd="0" destOrd="0" presId="urn:microsoft.com/office/officeart/2008/layout/HorizontalMultiLevelHierarchy"/>
    <dgm:cxn modelId="{ED3EA311-F1EB-4843-9ECA-C83FFC3C598C}" type="presParOf" srcId="{88FDB691-016A-40B0-A9DB-C295FAE27C13}" destId="{4C657D35-8FF6-4CE4-854D-7790B4683305}" srcOrd="0" destOrd="0" presId="urn:microsoft.com/office/officeart/2008/layout/HorizontalMultiLevelHierarchy"/>
    <dgm:cxn modelId="{75FBC657-3385-41DC-AE9E-94F06BE511D0}" type="presParOf" srcId="{FA375B6B-EC55-4898-A826-331971A25438}" destId="{18F05378-3571-48B7-8D83-A923E957A7A8}" srcOrd="1" destOrd="0" presId="urn:microsoft.com/office/officeart/2008/layout/HorizontalMultiLevelHierarchy"/>
    <dgm:cxn modelId="{6F7B9D91-F318-4D5C-9E05-106FDE866A79}" type="presParOf" srcId="{18F05378-3571-48B7-8D83-A923E957A7A8}" destId="{588D7B36-9318-452D-AA4D-4E12F5F67A05}" srcOrd="0" destOrd="0" presId="urn:microsoft.com/office/officeart/2008/layout/HorizontalMultiLevelHierarchy"/>
    <dgm:cxn modelId="{68EFC25C-E623-49E6-BD63-E4EA2B3C2C82}" type="presParOf" srcId="{18F05378-3571-48B7-8D83-A923E957A7A8}" destId="{8AFB1D86-9A95-41BD-AD3C-CDEC5E301989}" srcOrd="1" destOrd="0" presId="urn:microsoft.com/office/officeart/2008/layout/HorizontalMultiLevelHierarchy"/>
    <dgm:cxn modelId="{3DAC35E2-B12D-4C6D-949B-09048E6D4D07}" type="presParOf" srcId="{FA375B6B-EC55-4898-A826-331971A25438}" destId="{5B81714E-4C4C-40B2-98B1-B3C189056BAA}" srcOrd="2" destOrd="0" presId="urn:microsoft.com/office/officeart/2008/layout/HorizontalMultiLevelHierarchy"/>
    <dgm:cxn modelId="{9A6535F2-77C7-416A-9103-D860A80072A1}" type="presParOf" srcId="{5B81714E-4C4C-40B2-98B1-B3C189056BAA}" destId="{0100AB55-3CB7-49EC-AF19-B1206FBFBA10}" srcOrd="0" destOrd="0" presId="urn:microsoft.com/office/officeart/2008/layout/HorizontalMultiLevelHierarchy"/>
    <dgm:cxn modelId="{A8F73EDC-0304-40C6-93A1-F4C30F9C006A}" type="presParOf" srcId="{FA375B6B-EC55-4898-A826-331971A25438}" destId="{D607D19D-7883-4D5D-83EB-95D51D0A182B}" srcOrd="3" destOrd="0" presId="urn:microsoft.com/office/officeart/2008/layout/HorizontalMultiLevelHierarchy"/>
    <dgm:cxn modelId="{889077A7-EABB-4A1C-9D33-53AC65D0B461}" type="presParOf" srcId="{D607D19D-7883-4D5D-83EB-95D51D0A182B}" destId="{4873DB87-FF6F-4DF1-AB10-6BBE036B1793}" srcOrd="0" destOrd="0" presId="urn:microsoft.com/office/officeart/2008/layout/HorizontalMultiLevelHierarchy"/>
    <dgm:cxn modelId="{C95B8F4B-B279-43B1-8CAA-2FF9D2CD9875}" type="presParOf" srcId="{D607D19D-7883-4D5D-83EB-95D51D0A182B}" destId="{12FA001F-335F-46F5-9C4B-4E872794C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714E-4C4C-40B2-98B1-B3C189056BAA}">
      <dsp:nvSpPr>
        <dsp:cNvPr id="0" name=""/>
        <dsp:cNvSpPr/>
      </dsp:nvSpPr>
      <dsp:spPr>
        <a:xfrm>
          <a:off x="1183699" y="1872208"/>
          <a:ext cx="466704" cy="44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352" y="0"/>
              </a:lnTo>
              <a:lnTo>
                <a:pt x="233352" y="444649"/>
              </a:lnTo>
              <a:lnTo>
                <a:pt x="466704" y="4446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36" y="2078417"/>
        <a:ext cx="32230" cy="32230"/>
      </dsp:txXfrm>
    </dsp:sp>
    <dsp:sp modelId="{88FDB691-016A-40B0-A9DB-C295FAE27C13}">
      <dsp:nvSpPr>
        <dsp:cNvPr id="0" name=""/>
        <dsp:cNvSpPr/>
      </dsp:nvSpPr>
      <dsp:spPr>
        <a:xfrm>
          <a:off x="1183699" y="1463226"/>
          <a:ext cx="466704" cy="408981"/>
        </a:xfrm>
        <a:custGeom>
          <a:avLst/>
          <a:gdLst/>
          <a:ahLst/>
          <a:cxnLst/>
          <a:rect l="0" t="0" r="0" b="0"/>
          <a:pathLst>
            <a:path>
              <a:moveTo>
                <a:pt x="0" y="408981"/>
              </a:moveTo>
              <a:lnTo>
                <a:pt x="233352" y="408981"/>
              </a:lnTo>
              <a:lnTo>
                <a:pt x="233352" y="0"/>
              </a:lnTo>
              <a:lnTo>
                <a:pt x="4667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537" y="1652203"/>
        <a:ext cx="31027" cy="31027"/>
      </dsp:txXfrm>
    </dsp:sp>
    <dsp:sp modelId="{52CC3858-04E6-4AC8-9521-5CA3BFE29911}">
      <dsp:nvSpPr>
        <dsp:cNvPr id="0" name=""/>
        <dsp:cNvSpPr/>
      </dsp:nvSpPr>
      <dsp:spPr>
        <a:xfrm rot="16200000">
          <a:off x="-927087" y="1417594"/>
          <a:ext cx="3312347" cy="90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-927087" y="1417594"/>
        <a:ext cx="3312347" cy="909226"/>
      </dsp:txXfrm>
    </dsp:sp>
    <dsp:sp modelId="{588D7B36-9318-452D-AA4D-4E12F5F67A05}">
      <dsp:nvSpPr>
        <dsp:cNvPr id="0" name=""/>
        <dsp:cNvSpPr/>
      </dsp:nvSpPr>
      <dsp:spPr>
        <a:xfrm>
          <a:off x="1650403" y="1107507"/>
          <a:ext cx="5231285" cy="711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VAI TRÒ CỦA RỪNG</a:t>
          </a:r>
        </a:p>
      </dsp:txBody>
      <dsp:txXfrm>
        <a:off x="1650403" y="1107507"/>
        <a:ext cx="5231285" cy="711439"/>
      </dsp:txXfrm>
    </dsp:sp>
    <dsp:sp modelId="{4873DB87-FF6F-4DF1-AB10-6BBE036B1793}">
      <dsp:nvSpPr>
        <dsp:cNvPr id="0" name=""/>
        <dsp:cNvSpPr/>
      </dsp:nvSpPr>
      <dsp:spPr>
        <a:xfrm>
          <a:off x="1650403" y="1996805"/>
          <a:ext cx="5239919" cy="640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MỘT SỐ LOẠI RỪNG PHỔ BIẾN Ở VIỆT NAM</a:t>
          </a:r>
        </a:p>
      </dsp:txBody>
      <dsp:txXfrm>
        <a:off x="1650403" y="1996805"/>
        <a:ext cx="5239919" cy="64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3F0A-31C6-4257-BA9F-8E132D7BCA28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08DE-8C44-47D4-BB74-64785958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83160" y="2204864"/>
            <a:ext cx="738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cho biết vai trò của rừng đối với môi trường, đời sống và sản xuất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060848"/>
            <a:ext cx="1383531" cy="1441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393305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Bảo vệ cải tạo môi trường.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tích cực cho đời sống, sản xuất con người.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nghiên cứu khoa học.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39552" y="566124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4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5661248"/>
            <a:ext cx="23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5858108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885" y="5766355"/>
            <a:ext cx="244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điều kiện lập địa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8" y="2276872"/>
            <a:ext cx="56166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7624" y="5445224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5373216"/>
            <a:ext cx="7396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cau dừa hoặc rừng ngập nước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885950" cy="1410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2492896"/>
            <a:ext cx="663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5616" y="2348880"/>
            <a:ext cx="7488832" cy="4062065"/>
            <a:chOff x="1115616" y="2348880"/>
            <a:chExt cx="7488832" cy="40620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2" cy="3456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49280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sư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5616" y="2383873"/>
            <a:ext cx="7488832" cy="4008959"/>
            <a:chOff x="1115616" y="2383873"/>
            <a:chExt cx="7488832" cy="40089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83873"/>
              <a:ext cx="7488832" cy="3547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24064" y="5931167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nứa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616" y="2348880"/>
            <a:ext cx="7488831" cy="4167062"/>
            <a:chOff x="1115616" y="2348880"/>
            <a:chExt cx="7488831" cy="4167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1" cy="36004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65674" y="5931167"/>
              <a:ext cx="2216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114780"/>
            <a:ext cx="9144000" cy="474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" y="2285583"/>
            <a:ext cx="9100770" cy="4599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285582"/>
            <a:ext cx="9143999" cy="4572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" y="2285582"/>
            <a:ext cx="9144000" cy="45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900" y="2141567"/>
            <a:ext cx="865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(2 phút)Hình 6.4 cho thấy rừng giúp ích cho môi trường và cho đời sống con người thế nào?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1553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3645024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21554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6006074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6021288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602336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2516367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7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487741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4892631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489471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07" y="535812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373216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535405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trong tự nhiên được phân loại theo những cách nào?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45024"/>
            <a:ext cx="8582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nguồn gốc hình thành: rừng tự nhiên, rừng trồng.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cây: rừng tràm, rừng thông, rừng tre nứa...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trữ lượng: rừng rất giàu, rừng giàu, rừng trung bình, rừng nghèo...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điều kiện lập địa: rừng núi đất, rừng núi đá, rừng ngập nước, rừng đất cát.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33265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</a:rPr>
              <a:t>Rừng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nào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đến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con </a:t>
            </a:r>
            <a:r>
              <a:rPr lang="en-US" sz="4400" dirty="0" err="1">
                <a:solidFill>
                  <a:srgbClr val="FF0000"/>
                </a:solidFill>
              </a:rPr>
              <a:t>người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235109"/>
            <a:ext cx="1551068" cy="218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5" y="4005064"/>
            <a:ext cx="4323215" cy="2646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338"/>
            <a:ext cx="4291385" cy="286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0793" y="2656249"/>
            <a:ext cx="430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mấy loại rừng?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82767"/>
            <a:ext cx="858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Ở nước ta, rừng chủ yếu phân loại theo mục đích sử dụng riêng, có 3 loại rừng: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sản xuất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đặc dụng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phòng hộ 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6.5 SGK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32"/>
            <a:ext cx="3312368" cy="19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8161"/>
            <a:ext cx="3828733" cy="19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1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6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4498009"/>
            <a:ext cx="4007813" cy="209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3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77"/>
            <a:ext cx="3960440" cy="20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78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231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H.6.6, H.6.7, H.6.8.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5922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76"/>
            <a:ext cx="3165794" cy="26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2988444" cy="275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" y="5699965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6.6: Rừng Cúc Phương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5922" y="56837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6.7: Rừng keo trồng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134" y="568374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Hình 6.8: Rừng phi lao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113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5985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263691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7: TRỒNG, CHĂM SÓC VÀ BẢO VỆ RỪNG.</a:t>
            </a:r>
          </a:p>
        </p:txBody>
      </p:sp>
    </p:spTree>
    <p:extLst>
      <p:ext uri="{BB962C8B-B14F-4D97-AF65-F5344CB8AC3E}">
        <p14:creationId xmlns:p14="http://schemas.microsoft.com/office/powerpoint/2010/main" val="22150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94" y="12705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9173444"/>
              </p:ext>
            </p:extLst>
          </p:nvPr>
        </p:nvGraphicFramePr>
        <p:xfrm>
          <a:off x="1439652" y="2204864"/>
          <a:ext cx="71647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191542"/>
            <a:ext cx="8742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3: TRỒNG, CHĂM SÓC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 BẢO VỆ RỪNG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4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27687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71066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188" y="76470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632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6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5386" y="27321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1844824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6021288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4754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4509120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1930032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1930032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3717032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371703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5118" y="620688"/>
            <a:ext cx="8191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(2 phút): Em hãy nêu vai trò của rừng đối với môi trường, đời sống và sản xuất trong mỗi trường hợp được được minh họa ở Hình 6.1.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83160" y="2548061"/>
            <a:ext cx="7381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Hãy nêu yêu cầu của chuồng trại nuôi gà thể hiện trong mỗi trường hợp được minh họa ở hình 11.2.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348880"/>
            <a:ext cx="1383531" cy="1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715" y="4725144"/>
            <a:ext cx="2736101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cải tạo môi trường, hấp thụ khí carbon dioxide, bụi trong không khí và thải ra khí oxygen, giúp điều hòa khí hậu.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2276872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2492896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2348880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4135880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4279896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39361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679" y="4763607"/>
            <a:ext cx="2775489" cy="19389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chắn gió, chống cát di động ven biển, che chở vùng đất phía trong đất liền.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188" y="4730368"/>
            <a:ext cx="2772308" cy="19389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cung cấp nguyên liệu cho sản xuất các vật dụng cần thiết cho con 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3789040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92506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2276872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316" y="4509120"/>
            <a:ext cx="2948523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chống xói mòn, hạn chế hiện tượng sạt lở đất.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395" y="4509119"/>
            <a:ext cx="2147598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phục vụ nghiên cứu khoa học.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4581128"/>
            <a:ext cx="2934072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bảo tồn thiên nhiên, động vật và thực vật rừng.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556792"/>
            <a:ext cx="1885950" cy="1410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968" y="1772816"/>
            <a:ext cx="703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những ngành sản xuất sử dụng nguyên liệu từ rừng.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14096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cây:hoa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721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2492896"/>
            <a:ext cx="8208912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1085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An-Mien Phi-STEM</Manager>
  <Company>Du An-Mien Phi-STEM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Phi-STEM</dc:title>
  <dc:subject>Du An-Mien Phi-STEM</dc:subject>
  <dc:creator>Du An-Mien Phi-STEM</dc:creator>
  <dc:description>Du An-Mien Phi-STEM</dc:description>
  <cp:lastModifiedBy>Nghiêm Xuân</cp:lastModifiedBy>
  <cp:revision>58</cp:revision>
  <dcterms:created xsi:type="dcterms:W3CDTF">2022-07-31T13:34:17Z</dcterms:created>
  <dcterms:modified xsi:type="dcterms:W3CDTF">2022-08-11T10:06:20Z</dcterms:modified>
  <cp:category>Du An-Mien Phi-STEM</cp:category>
</cp:coreProperties>
</file>