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12" r:id="rId2"/>
    <p:sldId id="307" r:id="rId3"/>
    <p:sldId id="292" r:id="rId4"/>
    <p:sldId id="308" r:id="rId5"/>
    <p:sldId id="309" r:id="rId6"/>
    <p:sldId id="310" r:id="rId7"/>
    <p:sldId id="311" r:id="rId8"/>
    <p:sldId id="31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2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12B"/>
    <a:srgbClr val="2828F3"/>
    <a:srgbClr val="FFC011"/>
    <a:srgbClr val="FDC405"/>
    <a:srgbClr val="D2586A"/>
    <a:srgbClr val="2C540B"/>
    <a:srgbClr val="8C103D"/>
    <a:srgbClr val="1E3100"/>
    <a:srgbClr val="4873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654" y="78"/>
      </p:cViewPr>
      <p:guideLst>
        <p:guide orient="horz" pos="1728"/>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EF673A-195C-472C-8168-4E1B3E629D21}" type="datetimeFigureOut">
              <a:rPr lang="en-US" smtClean="0"/>
              <a:pPr/>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EF673A-195C-472C-8168-4E1B3E629D21}" type="datetimeFigureOut">
              <a:rPr lang="en-US" smtClean="0"/>
              <a:pPr/>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EF673A-195C-472C-8168-4E1B3E629D21}" type="datetimeFigureOut">
              <a:rPr lang="en-US" smtClean="0"/>
              <a:pPr/>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EF673A-195C-472C-8168-4E1B3E629D21}" type="datetimeFigureOut">
              <a:rPr lang="en-US" smtClean="0"/>
              <a:pPr/>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EF673A-195C-472C-8168-4E1B3E629D21}" type="datetimeFigureOut">
              <a:rPr lang="en-US" smtClean="0"/>
              <a:pPr/>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EF673A-195C-472C-8168-4E1B3E629D21}" type="datetimeFigureOut">
              <a:rPr lang="en-US" smtClean="0"/>
              <a:pPr/>
              <a:t>7/18/2021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EF673A-195C-472C-8168-4E1B3E629D21}" type="datetimeFigureOut">
              <a:rPr lang="en-US" smtClean="0"/>
              <a:pPr/>
              <a:t>7/18/2021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EF673A-195C-472C-8168-4E1B3E629D21}" type="datetimeFigureOut">
              <a:rPr lang="en-US" smtClean="0"/>
              <a:pPr/>
              <a:t>7/18/2021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EF673A-195C-472C-8168-4E1B3E629D21}" type="datetimeFigureOut">
              <a:rPr lang="en-US" smtClean="0"/>
              <a:pPr/>
              <a:t>7/18/2021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EF673A-195C-472C-8168-4E1B3E629D21}" type="datetimeFigureOut">
              <a:rPr lang="en-US" smtClean="0"/>
              <a:pPr/>
              <a:t>7/18/2021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EF673A-195C-472C-8168-4E1B3E629D21}" type="datetimeFigureOut">
              <a:rPr lang="en-US" smtClean="0"/>
              <a:pPr/>
              <a:t>7/18/2021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F673A-195C-472C-8168-4E1B3E629D21}" type="datetimeFigureOut">
              <a:rPr lang="en-US" smtClean="0"/>
              <a:pPr/>
              <a:t>7/18/2021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1E9ED-F6DC-429C-A318-7B2FCA582A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e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36285" y="331202"/>
            <a:ext cx="9144000" cy="2819400"/>
          </a:xfrm>
          <a:prstGeom prst="rect">
            <a:avLst/>
          </a:prstGeom>
          <a:solidFill>
            <a:srgbClr val="2CC6D2"/>
          </a:solidFill>
          <a:ln>
            <a:noFill/>
          </a:ln>
          <a:effectLst>
            <a:innerShdw blurRad="800100" dir="588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3074" name="Text Box 4"/>
          <p:cNvSpPr txBox="1">
            <a:spLocks noChangeArrowheads="1"/>
          </p:cNvSpPr>
          <p:nvPr/>
        </p:nvSpPr>
        <p:spPr bwMode="auto">
          <a:xfrm>
            <a:off x="914400" y="609600"/>
            <a:ext cx="88392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4000" dirty="0" err="1">
                <a:solidFill>
                  <a:srgbClr val="0093DB"/>
                </a:solidFill>
                <a:cs typeface="Times New Roman" panose="02020603050405020304" pitchFamily="18" charset="0"/>
              </a:rPr>
              <a:t>Dư</a:t>
            </a:r>
            <a:r>
              <a:rPr lang="en-US" sz="4000" dirty="0">
                <a:solidFill>
                  <a:srgbClr val="0093DB"/>
                </a:solidFill>
                <a:cs typeface="Times New Roman" panose="02020603050405020304" pitchFamily="18" charset="0"/>
              </a:rPr>
              <a:t>̣  </a:t>
            </a:r>
            <a:r>
              <a:rPr lang="en-US" sz="4000" dirty="0" err="1">
                <a:solidFill>
                  <a:srgbClr val="0093DB"/>
                </a:solidFill>
                <a:cs typeface="Times New Roman" panose="02020603050405020304" pitchFamily="18" charset="0"/>
              </a:rPr>
              <a:t>án</a:t>
            </a:r>
            <a:r>
              <a:rPr lang="en-US" sz="4000" dirty="0">
                <a:solidFill>
                  <a:srgbClr val="0093DB"/>
                </a:solidFill>
                <a:cs typeface="Times New Roman" panose="02020603050405020304" pitchFamily="18" charset="0"/>
              </a:rPr>
              <a:t>: TIẾT KIỆM TRONG </a:t>
            </a:r>
            <a:endParaRPr lang="en-US" sz="4000" dirty="0" smtClean="0">
              <a:solidFill>
                <a:srgbClr val="0093DB"/>
              </a:solidFill>
              <a:cs typeface="Times New Roman" panose="02020603050405020304" pitchFamily="18" charset="0"/>
            </a:endParaRPr>
          </a:p>
          <a:p>
            <a:r>
              <a:rPr lang="en-US" sz="4000" dirty="0" smtClean="0">
                <a:solidFill>
                  <a:srgbClr val="0093DB"/>
                </a:solidFill>
                <a:cs typeface="Times New Roman" panose="02020603050405020304" pitchFamily="18" charset="0"/>
              </a:rPr>
              <a:t>SỬ </a:t>
            </a:r>
            <a:r>
              <a:rPr lang="en-US" sz="4000" dirty="0">
                <a:solidFill>
                  <a:srgbClr val="0093DB"/>
                </a:solidFill>
                <a:cs typeface="Times New Roman" panose="02020603050405020304" pitchFamily="18" charset="0"/>
              </a:rPr>
              <a:t>DỤNG ĐIỆN</a:t>
            </a:r>
          </a:p>
        </p:txBody>
      </p:sp>
      <p:sp>
        <p:nvSpPr>
          <p:cNvPr id="6" name="Freeform 5"/>
          <p:cNvSpPr/>
          <p:nvPr/>
        </p:nvSpPr>
        <p:spPr>
          <a:xfrm>
            <a:off x="3602038" y="3543300"/>
            <a:ext cx="1579562" cy="1117600"/>
          </a:xfrm>
          <a:custGeom>
            <a:avLst/>
            <a:gdLst>
              <a:gd name="connsiteX0" fmla="*/ 1578966 w 1578966"/>
              <a:gd name="connsiteY0" fmla="*/ 0 h 1117600"/>
              <a:gd name="connsiteX1" fmla="*/ 1578966 w 1578966"/>
              <a:gd name="connsiteY1" fmla="*/ 1117600 h 1117600"/>
              <a:gd name="connsiteX2" fmla="*/ 0 w 1578966"/>
              <a:gd name="connsiteY2" fmla="*/ 1117600 h 1117600"/>
              <a:gd name="connsiteX3" fmla="*/ 34306 w 1578966"/>
              <a:gd name="connsiteY3" fmla="*/ 1023870 h 1117600"/>
              <a:gd name="connsiteX4" fmla="*/ 1578966 w 1578966"/>
              <a:gd name="connsiteY4" fmla="*/ 0 h 111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8966" h="1117600">
                <a:moveTo>
                  <a:pt x="1578966" y="0"/>
                </a:moveTo>
                <a:lnTo>
                  <a:pt x="1578966" y="1117600"/>
                </a:lnTo>
                <a:lnTo>
                  <a:pt x="0" y="1117600"/>
                </a:lnTo>
                <a:lnTo>
                  <a:pt x="34306" y="1023870"/>
                </a:lnTo>
                <a:cubicBezTo>
                  <a:pt x="288797" y="422185"/>
                  <a:pt x="884579" y="0"/>
                  <a:pt x="1578966" y="0"/>
                </a:cubicBezTo>
                <a:close/>
              </a:path>
            </a:pathLst>
          </a:custGeom>
          <a:solidFill>
            <a:srgbClr val="1F6C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9" name="Freeform 8"/>
          <p:cNvSpPr/>
          <p:nvPr/>
        </p:nvSpPr>
        <p:spPr>
          <a:xfrm>
            <a:off x="5181600" y="3543300"/>
            <a:ext cx="1579563" cy="1117600"/>
          </a:xfrm>
          <a:custGeom>
            <a:avLst/>
            <a:gdLst>
              <a:gd name="connsiteX0" fmla="*/ 0 w 1578966"/>
              <a:gd name="connsiteY0" fmla="*/ 0 h 1117600"/>
              <a:gd name="connsiteX1" fmla="*/ 1544660 w 1578966"/>
              <a:gd name="connsiteY1" fmla="*/ 1023870 h 1117600"/>
              <a:gd name="connsiteX2" fmla="*/ 1578966 w 1578966"/>
              <a:gd name="connsiteY2" fmla="*/ 1117600 h 1117600"/>
              <a:gd name="connsiteX3" fmla="*/ 0 w 1578966"/>
              <a:gd name="connsiteY3" fmla="*/ 1117600 h 1117600"/>
            </a:gdLst>
            <a:ahLst/>
            <a:cxnLst>
              <a:cxn ang="0">
                <a:pos x="connsiteX0" y="connsiteY0"/>
              </a:cxn>
              <a:cxn ang="0">
                <a:pos x="connsiteX1" y="connsiteY1"/>
              </a:cxn>
              <a:cxn ang="0">
                <a:pos x="connsiteX2" y="connsiteY2"/>
              </a:cxn>
              <a:cxn ang="0">
                <a:pos x="connsiteX3" y="connsiteY3"/>
              </a:cxn>
            </a:cxnLst>
            <a:rect l="l" t="t" r="r" b="b"/>
            <a:pathLst>
              <a:path w="1578966" h="1117600">
                <a:moveTo>
                  <a:pt x="0" y="0"/>
                </a:moveTo>
                <a:cubicBezTo>
                  <a:pt x="694388" y="0"/>
                  <a:pt x="1290169" y="422185"/>
                  <a:pt x="1544660" y="1023870"/>
                </a:cubicBezTo>
                <a:lnTo>
                  <a:pt x="1578966" y="1117600"/>
                </a:lnTo>
                <a:lnTo>
                  <a:pt x="0" y="1117600"/>
                </a:lnTo>
                <a:close/>
              </a:path>
            </a:pathLst>
          </a:custGeom>
          <a:solidFill>
            <a:srgbClr val="FAB3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2" name="Freeform 11"/>
          <p:cNvSpPr/>
          <p:nvPr/>
        </p:nvSpPr>
        <p:spPr>
          <a:xfrm>
            <a:off x="3505200" y="4660900"/>
            <a:ext cx="1676400" cy="1117600"/>
          </a:xfrm>
          <a:custGeom>
            <a:avLst/>
            <a:gdLst>
              <a:gd name="connsiteX0" fmla="*/ 97434 w 1676400"/>
              <a:gd name="connsiteY0" fmla="*/ 0 h 1117600"/>
              <a:gd name="connsiteX1" fmla="*/ 1676400 w 1676400"/>
              <a:gd name="connsiteY1" fmla="*/ 0 h 1117600"/>
              <a:gd name="connsiteX2" fmla="*/ 1676400 w 1676400"/>
              <a:gd name="connsiteY2" fmla="*/ 1117600 h 1117600"/>
              <a:gd name="connsiteX3" fmla="*/ 97434 w 1676400"/>
              <a:gd name="connsiteY3" fmla="*/ 1117600 h 1117600"/>
              <a:gd name="connsiteX4" fmla="*/ 75368 w 1676400"/>
              <a:gd name="connsiteY4" fmla="*/ 1057310 h 1117600"/>
              <a:gd name="connsiteX5" fmla="*/ 0 w 1676400"/>
              <a:gd name="connsiteY5" fmla="*/ 558800 h 1117600"/>
              <a:gd name="connsiteX6" fmla="*/ 75368 w 1676400"/>
              <a:gd name="connsiteY6" fmla="*/ 60290 h 111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76400" h="1117600">
                <a:moveTo>
                  <a:pt x="97434" y="0"/>
                </a:moveTo>
                <a:lnTo>
                  <a:pt x="1676400" y="0"/>
                </a:lnTo>
                <a:lnTo>
                  <a:pt x="1676400" y="1117600"/>
                </a:lnTo>
                <a:lnTo>
                  <a:pt x="97434" y="1117600"/>
                </a:lnTo>
                <a:lnTo>
                  <a:pt x="75368" y="1057310"/>
                </a:lnTo>
                <a:cubicBezTo>
                  <a:pt x="26387" y="899831"/>
                  <a:pt x="0" y="732397"/>
                  <a:pt x="0" y="558800"/>
                </a:cubicBezTo>
                <a:cubicBezTo>
                  <a:pt x="0" y="385203"/>
                  <a:pt x="26387" y="217769"/>
                  <a:pt x="75368" y="60290"/>
                </a:cubicBezTo>
                <a:close/>
              </a:path>
            </a:pathLst>
          </a:custGeom>
          <a:solidFill>
            <a:srgbClr val="FF91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5" name="Freeform 14"/>
          <p:cNvSpPr/>
          <p:nvPr/>
        </p:nvSpPr>
        <p:spPr>
          <a:xfrm>
            <a:off x="5181600" y="4660900"/>
            <a:ext cx="1676400" cy="1117600"/>
          </a:xfrm>
          <a:custGeom>
            <a:avLst/>
            <a:gdLst>
              <a:gd name="connsiteX0" fmla="*/ 0 w 1676400"/>
              <a:gd name="connsiteY0" fmla="*/ 0 h 1117600"/>
              <a:gd name="connsiteX1" fmla="*/ 1578966 w 1676400"/>
              <a:gd name="connsiteY1" fmla="*/ 0 h 1117600"/>
              <a:gd name="connsiteX2" fmla="*/ 1601033 w 1676400"/>
              <a:gd name="connsiteY2" fmla="*/ 60290 h 1117600"/>
              <a:gd name="connsiteX3" fmla="*/ 1676400 w 1676400"/>
              <a:gd name="connsiteY3" fmla="*/ 558800 h 1117600"/>
              <a:gd name="connsiteX4" fmla="*/ 1601033 w 1676400"/>
              <a:gd name="connsiteY4" fmla="*/ 1057310 h 1117600"/>
              <a:gd name="connsiteX5" fmla="*/ 1578966 w 1676400"/>
              <a:gd name="connsiteY5" fmla="*/ 1117600 h 1117600"/>
              <a:gd name="connsiteX6" fmla="*/ 0 w 1676400"/>
              <a:gd name="connsiteY6" fmla="*/ 1117600 h 111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76400" h="1117600">
                <a:moveTo>
                  <a:pt x="0" y="0"/>
                </a:moveTo>
                <a:lnTo>
                  <a:pt x="1578966" y="0"/>
                </a:lnTo>
                <a:lnTo>
                  <a:pt x="1601033" y="60290"/>
                </a:lnTo>
                <a:cubicBezTo>
                  <a:pt x="1650014" y="217769"/>
                  <a:pt x="1676400" y="385203"/>
                  <a:pt x="1676400" y="558800"/>
                </a:cubicBezTo>
                <a:cubicBezTo>
                  <a:pt x="1676400" y="732397"/>
                  <a:pt x="1650014" y="899831"/>
                  <a:pt x="1601033" y="1057310"/>
                </a:cubicBezTo>
                <a:lnTo>
                  <a:pt x="1578966" y="1117600"/>
                </a:lnTo>
                <a:lnTo>
                  <a:pt x="0" y="1117600"/>
                </a:lnTo>
                <a:close/>
              </a:path>
            </a:pathLst>
          </a:custGeom>
          <a:solidFill>
            <a:srgbClr val="2CC6D2"/>
          </a:solidFill>
          <a:ln>
            <a:solidFill>
              <a:srgbClr val="2CC6D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8" name="Freeform 17"/>
          <p:cNvSpPr/>
          <p:nvPr/>
        </p:nvSpPr>
        <p:spPr>
          <a:xfrm>
            <a:off x="3602038" y="5778500"/>
            <a:ext cx="1579562" cy="1117600"/>
          </a:xfrm>
          <a:custGeom>
            <a:avLst/>
            <a:gdLst>
              <a:gd name="connsiteX0" fmla="*/ 0 w 1578966"/>
              <a:gd name="connsiteY0" fmla="*/ 0 h 1117600"/>
              <a:gd name="connsiteX1" fmla="*/ 1578966 w 1578966"/>
              <a:gd name="connsiteY1" fmla="*/ 0 h 1117600"/>
              <a:gd name="connsiteX2" fmla="*/ 1578966 w 1578966"/>
              <a:gd name="connsiteY2" fmla="*/ 1117600 h 1117600"/>
              <a:gd name="connsiteX3" fmla="*/ 34306 w 1578966"/>
              <a:gd name="connsiteY3" fmla="*/ 93731 h 1117600"/>
            </a:gdLst>
            <a:ahLst/>
            <a:cxnLst>
              <a:cxn ang="0">
                <a:pos x="connsiteX0" y="connsiteY0"/>
              </a:cxn>
              <a:cxn ang="0">
                <a:pos x="connsiteX1" y="connsiteY1"/>
              </a:cxn>
              <a:cxn ang="0">
                <a:pos x="connsiteX2" y="connsiteY2"/>
              </a:cxn>
              <a:cxn ang="0">
                <a:pos x="connsiteX3" y="connsiteY3"/>
              </a:cxn>
            </a:cxnLst>
            <a:rect l="l" t="t" r="r" b="b"/>
            <a:pathLst>
              <a:path w="1578966" h="1117600">
                <a:moveTo>
                  <a:pt x="0" y="0"/>
                </a:moveTo>
                <a:lnTo>
                  <a:pt x="1578966" y="0"/>
                </a:lnTo>
                <a:lnTo>
                  <a:pt x="1578966" y="1117600"/>
                </a:lnTo>
                <a:cubicBezTo>
                  <a:pt x="884579" y="1117600"/>
                  <a:pt x="288797" y="695416"/>
                  <a:pt x="34306" y="93731"/>
                </a:cubicBezTo>
                <a:close/>
              </a:path>
            </a:pathLst>
          </a:custGeom>
          <a:solidFill>
            <a:srgbClr val="931F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21" name="Freeform 20"/>
          <p:cNvSpPr/>
          <p:nvPr/>
        </p:nvSpPr>
        <p:spPr>
          <a:xfrm>
            <a:off x="5181600" y="5778500"/>
            <a:ext cx="1579563" cy="1117600"/>
          </a:xfrm>
          <a:custGeom>
            <a:avLst/>
            <a:gdLst>
              <a:gd name="connsiteX0" fmla="*/ 0 w 1578966"/>
              <a:gd name="connsiteY0" fmla="*/ 0 h 1117600"/>
              <a:gd name="connsiteX1" fmla="*/ 1578966 w 1578966"/>
              <a:gd name="connsiteY1" fmla="*/ 0 h 1117600"/>
              <a:gd name="connsiteX2" fmla="*/ 1544660 w 1578966"/>
              <a:gd name="connsiteY2" fmla="*/ 93731 h 1117600"/>
              <a:gd name="connsiteX3" fmla="*/ 0 w 1578966"/>
              <a:gd name="connsiteY3" fmla="*/ 1117600 h 1117600"/>
            </a:gdLst>
            <a:ahLst/>
            <a:cxnLst>
              <a:cxn ang="0">
                <a:pos x="connsiteX0" y="connsiteY0"/>
              </a:cxn>
              <a:cxn ang="0">
                <a:pos x="connsiteX1" y="connsiteY1"/>
              </a:cxn>
              <a:cxn ang="0">
                <a:pos x="connsiteX2" y="connsiteY2"/>
              </a:cxn>
              <a:cxn ang="0">
                <a:pos x="connsiteX3" y="connsiteY3"/>
              </a:cxn>
            </a:cxnLst>
            <a:rect l="l" t="t" r="r" b="b"/>
            <a:pathLst>
              <a:path w="1578966" h="1117600">
                <a:moveTo>
                  <a:pt x="0" y="0"/>
                </a:moveTo>
                <a:lnTo>
                  <a:pt x="1578966" y="0"/>
                </a:lnTo>
                <a:lnTo>
                  <a:pt x="1544660" y="93731"/>
                </a:lnTo>
                <a:cubicBezTo>
                  <a:pt x="1290169" y="695416"/>
                  <a:pt x="694388" y="1117600"/>
                  <a:pt x="0" y="1117600"/>
                </a:cubicBezTo>
                <a:close/>
              </a:path>
            </a:pathLst>
          </a:custGeom>
          <a:solidFill>
            <a:srgbClr val="0953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1482774"/>
            <a:ext cx="2714625" cy="1685925"/>
          </a:xfrm>
          <a:prstGeom prst="rect">
            <a:avLst/>
          </a:prstGeom>
        </p:spPr>
      </p:pic>
    </p:spTree>
    <p:extLst>
      <p:ext uri="{BB962C8B-B14F-4D97-AF65-F5344CB8AC3E}">
        <p14:creationId xmlns:p14="http://schemas.microsoft.com/office/powerpoint/2010/main" val="32461807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750"/>
                                        <p:tgtEl>
                                          <p:spTgt spid="3074"/>
                                        </p:tgtEl>
                                      </p:cBhvr>
                                    </p:animEffect>
                                    <p:anim calcmode="lin" valueType="num">
                                      <p:cBhvr>
                                        <p:cTn id="8" dur="750" fill="hold"/>
                                        <p:tgtEl>
                                          <p:spTgt spid="3074"/>
                                        </p:tgtEl>
                                        <p:attrNameLst>
                                          <p:attrName>ppt_x</p:attrName>
                                        </p:attrNameLst>
                                      </p:cBhvr>
                                      <p:tavLst>
                                        <p:tav tm="0">
                                          <p:val>
                                            <p:strVal val="#ppt_x"/>
                                          </p:val>
                                        </p:tav>
                                        <p:tav tm="100000">
                                          <p:val>
                                            <p:strVal val="#ppt_x"/>
                                          </p:val>
                                        </p:tav>
                                      </p:tavLst>
                                    </p:anim>
                                    <p:anim calcmode="lin" valueType="num">
                                      <p:cBhvr>
                                        <p:cTn id="9" dur="750" fill="hold"/>
                                        <p:tgtEl>
                                          <p:spTgt spid="3074"/>
                                        </p:tgtEl>
                                        <p:attrNameLst>
                                          <p:attrName>ppt_y</p:attrName>
                                        </p:attrNameLst>
                                      </p:cBhvr>
                                      <p:tavLst>
                                        <p:tav tm="0">
                                          <p:val>
                                            <p:strVal val="#ppt_y-.1"/>
                                          </p:val>
                                        </p:tav>
                                        <p:tav tm="100000">
                                          <p:val>
                                            <p:strVal val="#ppt_y"/>
                                          </p:val>
                                        </p:tav>
                                      </p:tavLst>
                                    </p:anim>
                                  </p:childTnLst>
                                </p:cTn>
                              </p:par>
                              <p:par>
                                <p:cTn id="10" presetID="53" presetClass="entr" presetSubtype="16"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750" fill="hold"/>
                                        <p:tgtEl>
                                          <p:spTgt spid="9"/>
                                        </p:tgtEl>
                                        <p:attrNameLst>
                                          <p:attrName>ppt_w</p:attrName>
                                        </p:attrNameLst>
                                      </p:cBhvr>
                                      <p:tavLst>
                                        <p:tav tm="0">
                                          <p:val>
                                            <p:fltVal val="0"/>
                                          </p:val>
                                        </p:tav>
                                        <p:tav tm="100000">
                                          <p:val>
                                            <p:strVal val="#ppt_w"/>
                                          </p:val>
                                        </p:tav>
                                      </p:tavLst>
                                    </p:anim>
                                    <p:anim calcmode="lin" valueType="num">
                                      <p:cBhvr>
                                        <p:cTn id="13" dur="750" fill="hold"/>
                                        <p:tgtEl>
                                          <p:spTgt spid="9"/>
                                        </p:tgtEl>
                                        <p:attrNameLst>
                                          <p:attrName>ppt_h</p:attrName>
                                        </p:attrNameLst>
                                      </p:cBhvr>
                                      <p:tavLst>
                                        <p:tav tm="0">
                                          <p:val>
                                            <p:fltVal val="0"/>
                                          </p:val>
                                        </p:tav>
                                        <p:tav tm="100000">
                                          <p:val>
                                            <p:strVal val="#ppt_h"/>
                                          </p:val>
                                        </p:tav>
                                      </p:tavLst>
                                    </p:anim>
                                    <p:animEffect transition="in" filter="fade">
                                      <p:cBhvr>
                                        <p:cTn id="14" dur="750"/>
                                        <p:tgtEl>
                                          <p:spTgt spid="9"/>
                                        </p:tgtEl>
                                      </p:cBhvr>
                                    </p:animEffect>
                                  </p:childTnLst>
                                </p:cTn>
                              </p:par>
                              <p:par>
                                <p:cTn id="15" presetID="53" presetClass="entr" presetSubtype="16"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750" fill="hold"/>
                                        <p:tgtEl>
                                          <p:spTgt spid="15"/>
                                        </p:tgtEl>
                                        <p:attrNameLst>
                                          <p:attrName>ppt_w</p:attrName>
                                        </p:attrNameLst>
                                      </p:cBhvr>
                                      <p:tavLst>
                                        <p:tav tm="0">
                                          <p:val>
                                            <p:fltVal val="0"/>
                                          </p:val>
                                        </p:tav>
                                        <p:tav tm="100000">
                                          <p:val>
                                            <p:strVal val="#ppt_w"/>
                                          </p:val>
                                        </p:tav>
                                      </p:tavLst>
                                    </p:anim>
                                    <p:anim calcmode="lin" valueType="num">
                                      <p:cBhvr>
                                        <p:cTn id="18" dur="750" fill="hold"/>
                                        <p:tgtEl>
                                          <p:spTgt spid="15"/>
                                        </p:tgtEl>
                                        <p:attrNameLst>
                                          <p:attrName>ppt_h</p:attrName>
                                        </p:attrNameLst>
                                      </p:cBhvr>
                                      <p:tavLst>
                                        <p:tav tm="0">
                                          <p:val>
                                            <p:fltVal val="0"/>
                                          </p:val>
                                        </p:tav>
                                        <p:tav tm="100000">
                                          <p:val>
                                            <p:strVal val="#ppt_h"/>
                                          </p:val>
                                        </p:tav>
                                      </p:tavLst>
                                    </p:anim>
                                    <p:animEffect transition="in" filter="fade">
                                      <p:cBhvr>
                                        <p:cTn id="19" dur="75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750" fill="hold"/>
                                        <p:tgtEl>
                                          <p:spTgt spid="21"/>
                                        </p:tgtEl>
                                        <p:attrNameLst>
                                          <p:attrName>ppt_w</p:attrName>
                                        </p:attrNameLst>
                                      </p:cBhvr>
                                      <p:tavLst>
                                        <p:tav tm="0">
                                          <p:val>
                                            <p:fltVal val="0"/>
                                          </p:val>
                                        </p:tav>
                                        <p:tav tm="100000">
                                          <p:val>
                                            <p:strVal val="#ppt_w"/>
                                          </p:val>
                                        </p:tav>
                                      </p:tavLst>
                                    </p:anim>
                                    <p:anim calcmode="lin" valueType="num">
                                      <p:cBhvr>
                                        <p:cTn id="23" dur="750" fill="hold"/>
                                        <p:tgtEl>
                                          <p:spTgt spid="21"/>
                                        </p:tgtEl>
                                        <p:attrNameLst>
                                          <p:attrName>ppt_h</p:attrName>
                                        </p:attrNameLst>
                                      </p:cBhvr>
                                      <p:tavLst>
                                        <p:tav tm="0">
                                          <p:val>
                                            <p:fltVal val="0"/>
                                          </p:val>
                                        </p:tav>
                                        <p:tav tm="100000">
                                          <p:val>
                                            <p:strVal val="#ppt_h"/>
                                          </p:val>
                                        </p:tav>
                                      </p:tavLst>
                                    </p:anim>
                                    <p:animEffect transition="in" filter="fade">
                                      <p:cBhvr>
                                        <p:cTn id="24" dur="750"/>
                                        <p:tgtEl>
                                          <p:spTgt spid="21"/>
                                        </p:tgtEl>
                                      </p:cBhvr>
                                    </p:animEffect>
                                  </p:childTnLst>
                                </p:cTn>
                              </p:par>
                              <p:par>
                                <p:cTn id="25" presetID="53" presetClass="entr" presetSubtype="16"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p:cTn id="27" dur="750" fill="hold"/>
                                        <p:tgtEl>
                                          <p:spTgt spid="18"/>
                                        </p:tgtEl>
                                        <p:attrNameLst>
                                          <p:attrName>ppt_w</p:attrName>
                                        </p:attrNameLst>
                                      </p:cBhvr>
                                      <p:tavLst>
                                        <p:tav tm="0">
                                          <p:val>
                                            <p:fltVal val="0"/>
                                          </p:val>
                                        </p:tav>
                                        <p:tav tm="100000">
                                          <p:val>
                                            <p:strVal val="#ppt_w"/>
                                          </p:val>
                                        </p:tav>
                                      </p:tavLst>
                                    </p:anim>
                                    <p:anim calcmode="lin" valueType="num">
                                      <p:cBhvr>
                                        <p:cTn id="28" dur="750" fill="hold"/>
                                        <p:tgtEl>
                                          <p:spTgt spid="18"/>
                                        </p:tgtEl>
                                        <p:attrNameLst>
                                          <p:attrName>ppt_h</p:attrName>
                                        </p:attrNameLst>
                                      </p:cBhvr>
                                      <p:tavLst>
                                        <p:tav tm="0">
                                          <p:val>
                                            <p:fltVal val="0"/>
                                          </p:val>
                                        </p:tav>
                                        <p:tav tm="100000">
                                          <p:val>
                                            <p:strVal val="#ppt_h"/>
                                          </p:val>
                                        </p:tav>
                                      </p:tavLst>
                                    </p:anim>
                                    <p:animEffect transition="in" filter="fade">
                                      <p:cBhvr>
                                        <p:cTn id="29" dur="750"/>
                                        <p:tgtEl>
                                          <p:spTgt spid="18"/>
                                        </p:tgtEl>
                                      </p:cBhvr>
                                    </p:animEffect>
                                  </p:childTnLst>
                                </p:cTn>
                              </p:par>
                              <p:par>
                                <p:cTn id="30" presetID="53" presetClass="entr" presetSubtype="16" fill="hold" nodeType="with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750" fill="hold"/>
                                        <p:tgtEl>
                                          <p:spTgt spid="12"/>
                                        </p:tgtEl>
                                        <p:attrNameLst>
                                          <p:attrName>ppt_w</p:attrName>
                                        </p:attrNameLst>
                                      </p:cBhvr>
                                      <p:tavLst>
                                        <p:tav tm="0">
                                          <p:val>
                                            <p:fltVal val="0"/>
                                          </p:val>
                                        </p:tav>
                                        <p:tav tm="100000">
                                          <p:val>
                                            <p:strVal val="#ppt_w"/>
                                          </p:val>
                                        </p:tav>
                                      </p:tavLst>
                                    </p:anim>
                                    <p:anim calcmode="lin" valueType="num">
                                      <p:cBhvr>
                                        <p:cTn id="33" dur="750" fill="hold"/>
                                        <p:tgtEl>
                                          <p:spTgt spid="12"/>
                                        </p:tgtEl>
                                        <p:attrNameLst>
                                          <p:attrName>ppt_h</p:attrName>
                                        </p:attrNameLst>
                                      </p:cBhvr>
                                      <p:tavLst>
                                        <p:tav tm="0">
                                          <p:val>
                                            <p:fltVal val="0"/>
                                          </p:val>
                                        </p:tav>
                                        <p:tav tm="100000">
                                          <p:val>
                                            <p:strVal val="#ppt_h"/>
                                          </p:val>
                                        </p:tav>
                                      </p:tavLst>
                                    </p:anim>
                                    <p:animEffect transition="in" filter="fade">
                                      <p:cBhvr>
                                        <p:cTn id="34" dur="750"/>
                                        <p:tgtEl>
                                          <p:spTgt spid="12"/>
                                        </p:tgtEl>
                                      </p:cBhvr>
                                    </p:animEffect>
                                  </p:childTnLst>
                                </p:cTn>
                              </p:par>
                              <p:par>
                                <p:cTn id="35" presetID="53" presetClass="entr" presetSubtype="16" fill="hold" nodeType="with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750" fill="hold"/>
                                        <p:tgtEl>
                                          <p:spTgt spid="6"/>
                                        </p:tgtEl>
                                        <p:attrNameLst>
                                          <p:attrName>ppt_w</p:attrName>
                                        </p:attrNameLst>
                                      </p:cBhvr>
                                      <p:tavLst>
                                        <p:tav tm="0">
                                          <p:val>
                                            <p:fltVal val="0"/>
                                          </p:val>
                                        </p:tav>
                                        <p:tav tm="100000">
                                          <p:val>
                                            <p:strVal val="#ppt_w"/>
                                          </p:val>
                                        </p:tav>
                                      </p:tavLst>
                                    </p:anim>
                                    <p:anim calcmode="lin" valueType="num">
                                      <p:cBhvr>
                                        <p:cTn id="38" dur="750" fill="hold"/>
                                        <p:tgtEl>
                                          <p:spTgt spid="6"/>
                                        </p:tgtEl>
                                        <p:attrNameLst>
                                          <p:attrName>ppt_h</p:attrName>
                                        </p:attrNameLst>
                                      </p:cBhvr>
                                      <p:tavLst>
                                        <p:tav tm="0">
                                          <p:val>
                                            <p:fltVal val="0"/>
                                          </p:val>
                                        </p:tav>
                                        <p:tav tm="100000">
                                          <p:val>
                                            <p:strVal val="#ppt_h"/>
                                          </p:val>
                                        </p:tav>
                                      </p:tavLst>
                                    </p:anim>
                                    <p:animEffect transition="in" filter="fade">
                                      <p:cBhvr>
                                        <p:cTn id="39"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
        <p:nvSpPr>
          <p:cNvPr id="8" name="Rectangle: Top Corners Rounded 15">
            <a:extLst>
              <a:ext uri="{FF2B5EF4-FFF2-40B4-BE49-F238E27FC236}">
                <a16:creationId xmlns:a16="http://schemas.microsoft.com/office/drawing/2014/main" id="{64D87223-09CE-4DE3-AD12-5D12CBE4C9BA}"/>
              </a:ext>
            </a:extLst>
          </p:cNvPr>
          <p:cNvSpPr/>
          <p:nvPr/>
        </p:nvSpPr>
        <p:spPr>
          <a:xfrm rot="5400000">
            <a:off x="-1627981" y="3258344"/>
            <a:ext cx="3597275" cy="341313"/>
          </a:xfrm>
          <a:prstGeom prst="round2SameRect">
            <a:avLst>
              <a:gd name="adj1" fmla="val 5000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sp>
        <p:nvSpPr>
          <p:cNvPr id="6" name="Rectangle 5"/>
          <p:cNvSpPr/>
          <p:nvPr/>
        </p:nvSpPr>
        <p:spPr>
          <a:xfrm>
            <a:off x="341313" y="1109663"/>
            <a:ext cx="8123237" cy="492283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0" name="Rectangle 9"/>
          <p:cNvSpPr/>
          <p:nvPr/>
        </p:nvSpPr>
        <p:spPr>
          <a:xfrm>
            <a:off x="708515" y="1471642"/>
            <a:ext cx="8131175" cy="4031873"/>
          </a:xfrm>
          <a:prstGeom prst="rect">
            <a:avLst/>
          </a:prstGeom>
        </p:spPr>
        <p:txBody>
          <a:bodyPr>
            <a:spAutoFit/>
          </a:bodyPr>
          <a:lstStyle/>
          <a:p>
            <a:r>
              <a:rPr lang="vi-VN" sz="3200" dirty="0">
                <a:solidFill>
                  <a:schemeClr val="bg1"/>
                </a:solidFill>
                <a:ea typeface="+mj-ea"/>
                <a:cs typeface="Times New Roman" panose="02020603050405020304" pitchFamily="18" charset="0"/>
              </a:rPr>
              <a:t>Với sự phát triển của khoa học công nghệ, các đồ dùng điện trong gia đình ngày càng có nhiều mẫu mã đẹp và tiêu thụ điện ít hơn. Em cũng nhóm bạn hãy tìm hiểu và đề xuất các đồ dùng điện thế hệ mới có chức năng tương tự như đồ dùng điện mà gia đình em đang sử dụng những tiêu thụ điện ít </a:t>
            </a:r>
            <a:r>
              <a:rPr lang="vi-VN" sz="3200" dirty="0" smtClean="0">
                <a:solidFill>
                  <a:schemeClr val="bg1"/>
                </a:solidFill>
                <a:ea typeface="+mj-ea"/>
                <a:cs typeface="Times New Roman" panose="02020603050405020304" pitchFamily="18" charset="0"/>
              </a:rPr>
              <a:t>hơn</a:t>
            </a:r>
            <a:endParaRPr lang="en-US" sz="3200" dirty="0">
              <a:solidFill>
                <a:schemeClr val="bg1"/>
              </a:solidFill>
              <a:ea typeface="+mj-ea"/>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83127" y="1"/>
            <a:ext cx="457200" cy="457200"/>
          </a:xfrm>
          <a:prstGeom prst="rect">
            <a:avLst/>
          </a:prstGeom>
        </p:spPr>
      </p:pic>
      <p:pic>
        <p:nvPicPr>
          <p:cNvPr id="12" name="Picture 11"/>
          <p:cNvPicPr>
            <a:picLocks noChangeAspect="1"/>
          </p:cNvPicPr>
          <p:nvPr/>
        </p:nvPicPr>
        <p:blipFill>
          <a:blip r:embed="rId2"/>
          <a:stretch>
            <a:fillRect/>
          </a:stretch>
        </p:blipFill>
        <p:spPr>
          <a:xfrm>
            <a:off x="8611090" y="20783"/>
            <a:ext cx="457200" cy="457200"/>
          </a:xfrm>
          <a:prstGeom prst="rect">
            <a:avLst/>
          </a:prstGeom>
        </p:spPr>
      </p:pic>
      <p:pic>
        <p:nvPicPr>
          <p:cNvPr id="13" name="Picture 12"/>
          <p:cNvPicPr>
            <a:picLocks noChangeAspect="1"/>
          </p:cNvPicPr>
          <p:nvPr/>
        </p:nvPicPr>
        <p:blipFill>
          <a:blip r:embed="rId2"/>
          <a:stretch>
            <a:fillRect/>
          </a:stretch>
        </p:blipFill>
        <p:spPr>
          <a:xfrm>
            <a:off x="8687290" y="6303817"/>
            <a:ext cx="457200" cy="457200"/>
          </a:xfrm>
          <a:prstGeom prst="rect">
            <a:avLst/>
          </a:prstGeom>
        </p:spPr>
      </p:pic>
      <p:pic>
        <p:nvPicPr>
          <p:cNvPr id="14" name="Picture 13"/>
          <p:cNvPicPr>
            <a:picLocks noChangeAspect="1"/>
          </p:cNvPicPr>
          <p:nvPr/>
        </p:nvPicPr>
        <p:blipFill>
          <a:blip r:embed="rId2"/>
          <a:stretch>
            <a:fillRect/>
          </a:stretch>
        </p:blipFill>
        <p:spPr>
          <a:xfrm>
            <a:off x="-87817" y="6449291"/>
            <a:ext cx="457200" cy="457200"/>
          </a:xfrm>
          <a:prstGeom prst="rect">
            <a:avLst/>
          </a:prstGeom>
        </p:spPr>
      </p:pic>
    </p:spTree>
    <p:extLst>
      <p:ext uri="{BB962C8B-B14F-4D97-AF65-F5344CB8AC3E}">
        <p14:creationId xmlns:p14="http://schemas.microsoft.com/office/powerpoint/2010/main" val="80564139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5126" name="Rectangle 8"/>
          <p:cNvSpPr>
            <a:spLocks noChangeArrowheads="1"/>
          </p:cNvSpPr>
          <p:nvPr/>
        </p:nvSpPr>
        <p:spPr bwMode="auto">
          <a:xfrm>
            <a:off x="-457200" y="485342"/>
            <a:ext cx="6324600" cy="59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r>
              <a:rPr lang="en-US" altLang="vi-VN" dirty="0" smtClean="0">
                <a:solidFill>
                  <a:schemeClr val="accent2"/>
                </a:solidFill>
              </a:rPr>
              <a:t>           </a:t>
            </a:r>
            <a:r>
              <a:rPr lang="en-US" altLang="vi-VN" dirty="0" smtClean="0">
                <a:solidFill>
                  <a:srgbClr val="FF912B"/>
                </a:solidFill>
              </a:rPr>
              <a:t>1</a:t>
            </a:r>
            <a:r>
              <a:rPr lang="en-US" altLang="vi-VN" dirty="0" smtClean="0">
                <a:solidFill>
                  <a:schemeClr val="accent2"/>
                </a:solidFill>
              </a:rPr>
              <a:t>. </a:t>
            </a:r>
            <a:r>
              <a:rPr lang="en-US" altLang="vi-VN" sz="3200" b="1" dirty="0" smtClean="0">
                <a:solidFill>
                  <a:srgbClr val="FF912B"/>
                </a:solidFill>
                <a:latin typeface="#9Slide05 Garris" pitchFamily="2" charset="0"/>
                <a:ea typeface="+mj-ea"/>
                <a:cs typeface="+mj-cs"/>
              </a:rPr>
              <a:t>MỤC TIÊU</a:t>
            </a:r>
            <a:endParaRPr lang="en-US" altLang="vi-VN" sz="3200" b="1" dirty="0">
              <a:solidFill>
                <a:srgbClr val="FF912B"/>
              </a:solidFill>
              <a:latin typeface="#9Slide05 Garris" pitchFamily="2" charset="0"/>
              <a:ea typeface="+mj-ea"/>
              <a:cs typeface="+mj-cs"/>
            </a:endParaRPr>
          </a:p>
        </p:txBody>
      </p:sp>
      <p:sp>
        <p:nvSpPr>
          <p:cNvPr id="11" name="Text Box 11"/>
          <p:cNvSpPr txBox="1">
            <a:spLocks noChangeArrowheads="1"/>
          </p:cNvSpPr>
          <p:nvPr/>
        </p:nvSpPr>
        <p:spPr bwMode="auto">
          <a:xfrm>
            <a:off x="381000" y="1108363"/>
            <a:ext cx="81534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800" dirty="0" smtClean="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Đề</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xuất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được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các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thế</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hệ</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mới</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có</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công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chức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năng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nhưng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tiêu</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thụ</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ít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hơn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để</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thay</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thế</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cho</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mà</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gia</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đình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em</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đang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a:t>
            </a:r>
          </a:p>
          <a:p>
            <a:r>
              <a:rPr lang="vi-VN" sz="2800" dirty="0">
                <a:solidFill>
                  <a:srgbClr val="0000FF"/>
                </a:solidFill>
                <a:cs typeface="Times New Roman" panose="02020603050405020304" pitchFamily="18" charset="0"/>
              </a:rPr>
              <a:t>- Nâng cao ý thức sử dụng điện hợp lí, tiết kiệm và bảo vệ môi trường</a:t>
            </a:r>
            <a:endParaRPr lang="en-US" altLang="en-US" sz="2800" dirty="0">
              <a:solidFill>
                <a:srgbClr val="0000FF"/>
              </a:solidFill>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1066800" y="3124200"/>
            <a:ext cx="7467600" cy="4006850"/>
          </a:xfrm>
          <a:prstGeom prst="rect">
            <a:avLst/>
          </a:prstGeom>
        </p:spPr>
      </p:pic>
      <p:pic>
        <p:nvPicPr>
          <p:cNvPr id="7" name="Picture 6"/>
          <p:cNvPicPr>
            <a:picLocks noChangeAspect="1"/>
          </p:cNvPicPr>
          <p:nvPr/>
        </p:nvPicPr>
        <p:blipFill>
          <a:blip r:embed="rId3"/>
          <a:stretch>
            <a:fillRect/>
          </a:stretch>
        </p:blipFill>
        <p:spPr>
          <a:xfrm>
            <a:off x="83127" y="1"/>
            <a:ext cx="457200" cy="457200"/>
          </a:xfrm>
          <a:prstGeom prst="rect">
            <a:avLst/>
          </a:prstGeom>
        </p:spPr>
      </p:pic>
      <p:pic>
        <p:nvPicPr>
          <p:cNvPr id="9" name="Picture 8"/>
          <p:cNvPicPr>
            <a:picLocks noChangeAspect="1"/>
          </p:cNvPicPr>
          <p:nvPr/>
        </p:nvPicPr>
        <p:blipFill>
          <a:blip r:embed="rId3"/>
          <a:stretch>
            <a:fillRect/>
          </a:stretch>
        </p:blipFill>
        <p:spPr>
          <a:xfrm>
            <a:off x="8611090" y="20783"/>
            <a:ext cx="457200" cy="457200"/>
          </a:xfrm>
          <a:prstGeom prst="rect">
            <a:avLst/>
          </a:prstGeom>
        </p:spPr>
      </p:pic>
      <p:pic>
        <p:nvPicPr>
          <p:cNvPr id="10" name="Picture 9"/>
          <p:cNvPicPr>
            <a:picLocks noChangeAspect="1"/>
          </p:cNvPicPr>
          <p:nvPr/>
        </p:nvPicPr>
        <p:blipFill>
          <a:blip r:embed="rId3"/>
          <a:stretch>
            <a:fillRect/>
          </a:stretch>
        </p:blipFill>
        <p:spPr>
          <a:xfrm>
            <a:off x="8687290" y="6303817"/>
            <a:ext cx="457200" cy="457200"/>
          </a:xfrm>
          <a:prstGeom prst="rect">
            <a:avLst/>
          </a:prstGeom>
        </p:spPr>
      </p:pic>
      <p:pic>
        <p:nvPicPr>
          <p:cNvPr id="12" name="Picture 11"/>
          <p:cNvPicPr>
            <a:picLocks noChangeAspect="1"/>
          </p:cNvPicPr>
          <p:nvPr/>
        </p:nvPicPr>
        <p:blipFill>
          <a:blip r:embed="rId3"/>
          <a:stretch>
            <a:fillRect/>
          </a:stretch>
        </p:blipFill>
        <p:spPr>
          <a:xfrm>
            <a:off x="-87817" y="6449291"/>
            <a:ext cx="457200" cy="457200"/>
          </a:xfrm>
          <a:prstGeom prst="rect">
            <a:avLst/>
          </a:prstGeom>
        </p:spPr>
      </p:pic>
      <p:sp>
        <p:nvSpPr>
          <p:cNvPr id="13"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Tree>
    <p:extLst>
      <p:ext uri="{BB962C8B-B14F-4D97-AF65-F5344CB8AC3E}">
        <p14:creationId xmlns:p14="http://schemas.microsoft.com/office/powerpoint/2010/main" val="10809551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126"/>
                                        </p:tgtEl>
                                        <p:attrNameLst>
                                          <p:attrName>style.visibility</p:attrName>
                                        </p:attrNameLst>
                                      </p:cBhvr>
                                      <p:to>
                                        <p:strVal val="visible"/>
                                      </p:to>
                                    </p:set>
                                    <p:anim calcmode="lin" valueType="num">
                                      <p:cBhvr additive="base">
                                        <p:cTn id="7" dur="1750" fill="hold"/>
                                        <p:tgtEl>
                                          <p:spTgt spid="5126"/>
                                        </p:tgtEl>
                                        <p:attrNameLst>
                                          <p:attrName>ppt_x</p:attrName>
                                        </p:attrNameLst>
                                      </p:cBhvr>
                                      <p:tavLst>
                                        <p:tav tm="0">
                                          <p:val>
                                            <p:strVal val="0-#ppt_w/2"/>
                                          </p:val>
                                        </p:tav>
                                        <p:tav tm="100000">
                                          <p:val>
                                            <p:strVal val="#ppt_x"/>
                                          </p:val>
                                        </p:tav>
                                      </p:tavLst>
                                    </p:anim>
                                    <p:anim calcmode="lin" valueType="num">
                                      <p:cBhvr additive="base">
                                        <p:cTn id="8" dur="1750" fill="hold"/>
                                        <p:tgtEl>
                                          <p:spTgt spid="512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diamond(in)">
                                      <p:cBhvr>
                                        <p:cTn id="13"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11" name="Text Box 11"/>
          <p:cNvSpPr txBox="1">
            <a:spLocks noChangeArrowheads="1"/>
          </p:cNvSpPr>
          <p:nvPr/>
        </p:nvSpPr>
        <p:spPr bwMode="auto">
          <a:xfrm>
            <a:off x="685800" y="1148825"/>
            <a:ext cx="2964873"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800" dirty="0" smtClean="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Liệt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kê</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tối</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thiểu</a:t>
            </a:r>
            <a:r>
              <a:rPr lang="en-US" sz="2800" dirty="0">
                <a:solidFill>
                  <a:srgbClr val="0000FF"/>
                </a:solidFill>
                <a:cs typeface="Times New Roman" panose="02020603050405020304" pitchFamily="18" charset="0"/>
              </a:rPr>
              <a:t> 5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mà</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gia</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đình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em</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đang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a:t>
            </a:r>
          </a:p>
          <a:p>
            <a:r>
              <a:rPr lang="vi-VN" sz="2800" dirty="0">
                <a:solidFill>
                  <a:srgbClr val="0000FF"/>
                </a:solidFill>
                <a:cs typeface="Times New Roman" panose="02020603050405020304" pitchFamily="18" charset="0"/>
              </a:rPr>
              <a:t>- Tìm kiếm và đề xuất đồ dùng điện thế hệ mới có công chức năng nhưng tiêu thụ điện ít hơn để thay thế cho các đồ dùng điện trên</a:t>
            </a:r>
            <a:endParaRPr lang="en-US" sz="2800" dirty="0">
              <a:solidFill>
                <a:srgbClr val="0000FF"/>
              </a:solidFill>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533400" y="289214"/>
            <a:ext cx="6328196" cy="859611"/>
          </a:xfrm>
          <a:prstGeom prst="rect">
            <a:avLst/>
          </a:prstGeom>
        </p:spPr>
      </p:pic>
      <p:pic>
        <p:nvPicPr>
          <p:cNvPr id="3" name="Picture 2"/>
          <p:cNvPicPr>
            <a:picLocks noChangeAspect="1"/>
          </p:cNvPicPr>
          <p:nvPr/>
        </p:nvPicPr>
        <p:blipFill>
          <a:blip r:embed="rId3"/>
          <a:stretch>
            <a:fillRect/>
          </a:stretch>
        </p:blipFill>
        <p:spPr>
          <a:xfrm>
            <a:off x="4724400" y="1524000"/>
            <a:ext cx="3810000" cy="3810330"/>
          </a:xfrm>
          <a:prstGeom prst="rect">
            <a:avLst/>
          </a:prstGeom>
        </p:spPr>
      </p:pic>
      <p:pic>
        <p:nvPicPr>
          <p:cNvPr id="7" name="Picture 6"/>
          <p:cNvPicPr>
            <a:picLocks noChangeAspect="1"/>
          </p:cNvPicPr>
          <p:nvPr/>
        </p:nvPicPr>
        <p:blipFill>
          <a:blip r:embed="rId4"/>
          <a:stretch>
            <a:fillRect/>
          </a:stretch>
        </p:blipFill>
        <p:spPr>
          <a:xfrm>
            <a:off x="83127" y="1"/>
            <a:ext cx="457200" cy="457200"/>
          </a:xfrm>
          <a:prstGeom prst="rect">
            <a:avLst/>
          </a:prstGeom>
        </p:spPr>
      </p:pic>
      <p:pic>
        <p:nvPicPr>
          <p:cNvPr id="9" name="Picture 8"/>
          <p:cNvPicPr>
            <a:picLocks noChangeAspect="1"/>
          </p:cNvPicPr>
          <p:nvPr/>
        </p:nvPicPr>
        <p:blipFill>
          <a:blip r:embed="rId4"/>
          <a:stretch>
            <a:fillRect/>
          </a:stretch>
        </p:blipFill>
        <p:spPr>
          <a:xfrm>
            <a:off x="8611090" y="20783"/>
            <a:ext cx="457200" cy="457200"/>
          </a:xfrm>
          <a:prstGeom prst="rect">
            <a:avLst/>
          </a:prstGeom>
        </p:spPr>
      </p:pic>
      <p:pic>
        <p:nvPicPr>
          <p:cNvPr id="10" name="Picture 9"/>
          <p:cNvPicPr>
            <a:picLocks noChangeAspect="1"/>
          </p:cNvPicPr>
          <p:nvPr/>
        </p:nvPicPr>
        <p:blipFill>
          <a:blip r:embed="rId4"/>
          <a:stretch>
            <a:fillRect/>
          </a:stretch>
        </p:blipFill>
        <p:spPr>
          <a:xfrm>
            <a:off x="8687290" y="6303817"/>
            <a:ext cx="457200" cy="457200"/>
          </a:xfrm>
          <a:prstGeom prst="rect">
            <a:avLst/>
          </a:prstGeom>
        </p:spPr>
      </p:pic>
      <p:pic>
        <p:nvPicPr>
          <p:cNvPr id="12" name="Picture 11"/>
          <p:cNvPicPr>
            <a:picLocks noChangeAspect="1"/>
          </p:cNvPicPr>
          <p:nvPr/>
        </p:nvPicPr>
        <p:blipFill>
          <a:blip r:embed="rId4"/>
          <a:stretch>
            <a:fillRect/>
          </a:stretch>
        </p:blipFill>
        <p:spPr>
          <a:xfrm>
            <a:off x="-87817" y="6449291"/>
            <a:ext cx="457200" cy="457200"/>
          </a:xfrm>
          <a:prstGeom prst="rect">
            <a:avLst/>
          </a:prstGeom>
        </p:spPr>
      </p:pic>
      <p:sp>
        <p:nvSpPr>
          <p:cNvPr id="13"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Tree>
    <p:extLst>
      <p:ext uri="{BB962C8B-B14F-4D97-AF65-F5344CB8AC3E}">
        <p14:creationId xmlns:p14="http://schemas.microsoft.com/office/powerpoint/2010/main" val="41489147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11" name="Text Box 11"/>
          <p:cNvSpPr txBox="1">
            <a:spLocks noChangeArrowheads="1"/>
          </p:cNvSpPr>
          <p:nvPr/>
        </p:nvSpPr>
        <p:spPr bwMode="auto">
          <a:xfrm>
            <a:off x="692727" y="2085305"/>
            <a:ext cx="81534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800" dirty="0" smtClean="0">
                <a:solidFill>
                  <a:srgbClr val="0000FF"/>
                </a:solidFill>
                <a:cs typeface="Times New Roman" panose="02020603050405020304" pitchFamily="18" charset="0"/>
              </a:rPr>
              <a:t>- </a:t>
            </a:r>
            <a:r>
              <a:rPr lang="en-US" sz="2800" dirty="0" err="1" smtClean="0">
                <a:solidFill>
                  <a:srgbClr val="0000FF"/>
                </a:solidFill>
                <a:cs typeface="Times New Roman" panose="02020603050405020304" pitchFamily="18" charset="0"/>
              </a:rPr>
              <a:t>Máy</a:t>
            </a:r>
            <a:r>
              <a:rPr lang="en-US" sz="2800" dirty="0" smtClean="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tính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bản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hoặc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máy</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tính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xách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tay</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có</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kết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nối</a:t>
            </a:r>
            <a:r>
              <a:rPr lang="en-US" sz="2800" dirty="0">
                <a:solidFill>
                  <a:srgbClr val="0000FF"/>
                </a:solidFill>
                <a:cs typeface="Times New Roman" panose="02020603050405020304" pitchFamily="18" charset="0"/>
              </a:rPr>
              <a:t> internet,</a:t>
            </a:r>
          </a:p>
          <a:p>
            <a:r>
              <a:rPr lang="vi-VN" sz="2800" dirty="0">
                <a:solidFill>
                  <a:srgbClr val="0000FF"/>
                </a:solidFill>
                <a:cs typeface="Times New Roman" panose="02020603050405020304" pitchFamily="18" charset="0"/>
              </a:rPr>
              <a:t>- Tài liệu hướng dẫn sử dụng thiết bị điện của một số hãng sản xuất thông dụng</a:t>
            </a:r>
            <a:endParaRPr lang="en-US" sz="2800" dirty="0">
              <a:solidFill>
                <a:srgbClr val="0000FF"/>
              </a:solidFill>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533400" y="716441"/>
            <a:ext cx="7815749" cy="859611"/>
          </a:xfrm>
          <a:prstGeom prst="rect">
            <a:avLst/>
          </a:prstGeom>
        </p:spPr>
      </p:pic>
      <p:pic>
        <p:nvPicPr>
          <p:cNvPr id="6" name="Picture 5"/>
          <p:cNvPicPr>
            <a:picLocks noChangeAspect="1"/>
          </p:cNvPicPr>
          <p:nvPr/>
        </p:nvPicPr>
        <p:blipFill>
          <a:blip r:embed="rId3"/>
          <a:stretch>
            <a:fillRect/>
          </a:stretch>
        </p:blipFill>
        <p:spPr>
          <a:xfrm>
            <a:off x="83127" y="1"/>
            <a:ext cx="457200" cy="457200"/>
          </a:xfrm>
          <a:prstGeom prst="rect">
            <a:avLst/>
          </a:prstGeom>
        </p:spPr>
      </p:pic>
      <p:pic>
        <p:nvPicPr>
          <p:cNvPr id="7" name="Picture 6"/>
          <p:cNvPicPr>
            <a:picLocks noChangeAspect="1"/>
          </p:cNvPicPr>
          <p:nvPr/>
        </p:nvPicPr>
        <p:blipFill>
          <a:blip r:embed="rId3"/>
          <a:stretch>
            <a:fillRect/>
          </a:stretch>
        </p:blipFill>
        <p:spPr>
          <a:xfrm>
            <a:off x="8611090" y="20783"/>
            <a:ext cx="457200" cy="457200"/>
          </a:xfrm>
          <a:prstGeom prst="rect">
            <a:avLst/>
          </a:prstGeom>
        </p:spPr>
      </p:pic>
      <p:pic>
        <p:nvPicPr>
          <p:cNvPr id="9" name="Picture 8"/>
          <p:cNvPicPr>
            <a:picLocks noChangeAspect="1"/>
          </p:cNvPicPr>
          <p:nvPr/>
        </p:nvPicPr>
        <p:blipFill>
          <a:blip r:embed="rId3"/>
          <a:stretch>
            <a:fillRect/>
          </a:stretch>
        </p:blipFill>
        <p:spPr>
          <a:xfrm>
            <a:off x="8687290" y="6303817"/>
            <a:ext cx="457200" cy="457200"/>
          </a:xfrm>
          <a:prstGeom prst="rect">
            <a:avLst/>
          </a:prstGeom>
        </p:spPr>
      </p:pic>
      <p:pic>
        <p:nvPicPr>
          <p:cNvPr id="10" name="Picture 9"/>
          <p:cNvPicPr>
            <a:picLocks noChangeAspect="1"/>
          </p:cNvPicPr>
          <p:nvPr/>
        </p:nvPicPr>
        <p:blipFill>
          <a:blip r:embed="rId3"/>
          <a:stretch>
            <a:fillRect/>
          </a:stretch>
        </p:blipFill>
        <p:spPr>
          <a:xfrm>
            <a:off x="-87817" y="6449291"/>
            <a:ext cx="457200" cy="457200"/>
          </a:xfrm>
          <a:prstGeom prst="rect">
            <a:avLst/>
          </a:prstGeom>
        </p:spPr>
      </p:pic>
      <p:sp>
        <p:nvSpPr>
          <p:cNvPr id="12"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Tree>
    <p:extLst>
      <p:ext uri="{BB962C8B-B14F-4D97-AF65-F5344CB8AC3E}">
        <p14:creationId xmlns:p14="http://schemas.microsoft.com/office/powerpoint/2010/main" val="22369806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11" name="Text Box 11"/>
          <p:cNvSpPr txBox="1">
            <a:spLocks noChangeArrowheads="1"/>
          </p:cNvSpPr>
          <p:nvPr/>
        </p:nvSpPr>
        <p:spPr bwMode="auto">
          <a:xfrm>
            <a:off x="184150" y="557026"/>
            <a:ext cx="81534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dirty="0" smtClean="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Các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mà</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gia</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đình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em</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đang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sử</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dụng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có</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bao</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nhiêu</a:t>
            </a:r>
            <a:r>
              <a:rPr lang="en-US" dirty="0">
                <a:solidFill>
                  <a:srgbClr val="0000FF"/>
                </a:solidFill>
                <a:cs typeface="Times New Roman" panose="02020603050405020304" pitchFamily="18" charset="0"/>
              </a:rPr>
              <a:t>?</a:t>
            </a:r>
          </a:p>
          <a:p>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Có</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loại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thế</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hệ</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mới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nào</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có</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chức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năng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giống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hoặc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gần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giống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với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mỗi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đổ</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mà</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em</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đã</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liệt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kê</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những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nhỏ</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hơn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không</a:t>
            </a:r>
            <a:r>
              <a:rPr lang="en-US" dirty="0">
                <a:solidFill>
                  <a:srgbClr val="0000FF"/>
                </a:solidFill>
                <a:cs typeface="Times New Roman" panose="02020603050405020304" pitchFamily="18" charset="0"/>
              </a:rPr>
              <a:t>?</a:t>
            </a:r>
          </a:p>
          <a:p>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chênh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lệch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giữa</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đang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sử</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dụng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và</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thế</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hệ</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mới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là</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bao</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nhiêu</a:t>
            </a:r>
            <a:r>
              <a:rPr lang="en-US" dirty="0">
                <a:solidFill>
                  <a:srgbClr val="0000FF"/>
                </a:solidFill>
                <a:cs typeface="Times New Roman" panose="02020603050405020304" pitchFamily="18" charset="0"/>
              </a:rPr>
              <a:t> W?</a:t>
            </a:r>
          </a:p>
          <a:p>
            <a:r>
              <a:rPr lang="en-US" dirty="0" err="1">
                <a:solidFill>
                  <a:srgbClr val="0000FF"/>
                </a:solidFill>
                <a:cs typeface="Times New Roman" panose="02020603050405020304" pitchFamily="18" charset="0"/>
              </a:rPr>
              <a:t>Chênh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lệch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(W) =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của</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đang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sử</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dụng</a:t>
            </a:r>
            <a:r>
              <a:rPr lang="en-US" dirty="0">
                <a:solidFill>
                  <a:srgbClr val="0000FF"/>
                </a:solidFill>
                <a:cs typeface="Times New Roman" panose="02020603050405020304" pitchFamily="18" charset="0"/>
              </a:rPr>
              <a:t> (W) -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của</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thế</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hệ</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mới</a:t>
            </a:r>
            <a:r>
              <a:rPr lang="en-US" dirty="0">
                <a:solidFill>
                  <a:srgbClr val="0000FF"/>
                </a:solidFill>
                <a:cs typeface="Times New Roman" panose="02020603050405020304" pitchFamily="18" charset="0"/>
              </a:rPr>
              <a:t> (W)</a:t>
            </a:r>
          </a:p>
          <a:p>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Mỗi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loại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được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sử</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dụng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trung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bình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bao</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nhiêu</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giờ</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mỗi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tháng</a:t>
            </a:r>
            <a:r>
              <a:rPr lang="en-US" dirty="0">
                <a:solidFill>
                  <a:srgbClr val="0000FF"/>
                </a:solidFill>
                <a:cs typeface="Times New Roman" panose="02020603050405020304" pitchFamily="18" charset="0"/>
              </a:rPr>
              <a:t>?</a:t>
            </a:r>
          </a:p>
          <a:p>
            <a:r>
              <a:rPr lang="vi-VN" dirty="0">
                <a:solidFill>
                  <a:srgbClr val="0000FF"/>
                </a:solidFill>
                <a:cs typeface="Times New Roman" panose="02020603050405020304" pitchFamily="18" charset="0"/>
              </a:rPr>
              <a:t>- Giả sử gia đình em đang sử dụng điện với đơn giá 1 856 đồng/kWh. Nếu sử dụng đồ dùng điện thế hệ mới thay cho đồ dùng điện đang sử dụng thì gia đình em sẽ tiết kiệm được bao nhiêu tiền 1 tháng? </a:t>
            </a:r>
            <a:endParaRPr lang="en-US" dirty="0">
              <a:solidFill>
                <a:srgbClr val="0000FF"/>
              </a:solidFill>
              <a:cs typeface="Times New Roman" panose="02020603050405020304" pitchFamily="18" charset="0"/>
            </a:endParaRPr>
          </a:p>
        </p:txBody>
      </p:sp>
      <p:pic>
        <p:nvPicPr>
          <p:cNvPr id="8" name="Picture 7"/>
          <p:cNvPicPr>
            <a:picLocks noChangeAspect="1"/>
          </p:cNvPicPr>
          <p:nvPr/>
        </p:nvPicPr>
        <p:blipFill>
          <a:blip r:embed="rId2"/>
          <a:stretch>
            <a:fillRect/>
          </a:stretch>
        </p:blipFill>
        <p:spPr>
          <a:xfrm>
            <a:off x="7696200" y="171946"/>
            <a:ext cx="838200" cy="894853"/>
          </a:xfrm>
          <a:prstGeom prst="rect">
            <a:avLst/>
          </a:prstGeom>
        </p:spPr>
      </p:pic>
      <p:pic>
        <p:nvPicPr>
          <p:cNvPr id="2" name="Picture 1"/>
          <p:cNvPicPr>
            <a:picLocks noChangeAspect="1"/>
          </p:cNvPicPr>
          <p:nvPr/>
        </p:nvPicPr>
        <p:blipFill>
          <a:blip r:embed="rId3"/>
          <a:stretch>
            <a:fillRect/>
          </a:stretch>
        </p:blipFill>
        <p:spPr>
          <a:xfrm>
            <a:off x="-990600" y="-94596"/>
            <a:ext cx="6328196" cy="1237595"/>
          </a:xfrm>
          <a:prstGeom prst="rect">
            <a:avLst/>
          </a:prstGeom>
        </p:spPr>
      </p:pic>
      <p:pic>
        <p:nvPicPr>
          <p:cNvPr id="6" name="Picture 5"/>
          <p:cNvPicPr>
            <a:picLocks noChangeAspect="1"/>
          </p:cNvPicPr>
          <p:nvPr/>
        </p:nvPicPr>
        <p:blipFill>
          <a:blip r:embed="rId4"/>
          <a:stretch>
            <a:fillRect/>
          </a:stretch>
        </p:blipFill>
        <p:spPr>
          <a:xfrm>
            <a:off x="83127" y="1"/>
            <a:ext cx="457200" cy="457200"/>
          </a:xfrm>
          <a:prstGeom prst="rect">
            <a:avLst/>
          </a:prstGeom>
        </p:spPr>
      </p:pic>
      <p:pic>
        <p:nvPicPr>
          <p:cNvPr id="7" name="Picture 6"/>
          <p:cNvPicPr>
            <a:picLocks noChangeAspect="1"/>
          </p:cNvPicPr>
          <p:nvPr/>
        </p:nvPicPr>
        <p:blipFill>
          <a:blip r:embed="rId4"/>
          <a:stretch>
            <a:fillRect/>
          </a:stretch>
        </p:blipFill>
        <p:spPr>
          <a:xfrm>
            <a:off x="8611090" y="20783"/>
            <a:ext cx="457200" cy="457200"/>
          </a:xfrm>
          <a:prstGeom prst="rect">
            <a:avLst/>
          </a:prstGeom>
        </p:spPr>
      </p:pic>
      <p:pic>
        <p:nvPicPr>
          <p:cNvPr id="9" name="Picture 8"/>
          <p:cNvPicPr>
            <a:picLocks noChangeAspect="1"/>
          </p:cNvPicPr>
          <p:nvPr/>
        </p:nvPicPr>
        <p:blipFill>
          <a:blip r:embed="rId4"/>
          <a:stretch>
            <a:fillRect/>
          </a:stretch>
        </p:blipFill>
        <p:spPr>
          <a:xfrm>
            <a:off x="8687290" y="6303817"/>
            <a:ext cx="457200" cy="457200"/>
          </a:xfrm>
          <a:prstGeom prst="rect">
            <a:avLst/>
          </a:prstGeom>
        </p:spPr>
      </p:pic>
      <p:pic>
        <p:nvPicPr>
          <p:cNvPr id="10" name="Picture 9"/>
          <p:cNvPicPr>
            <a:picLocks noChangeAspect="1"/>
          </p:cNvPicPr>
          <p:nvPr/>
        </p:nvPicPr>
        <p:blipFill>
          <a:blip r:embed="rId4"/>
          <a:stretch>
            <a:fillRect/>
          </a:stretch>
        </p:blipFill>
        <p:spPr>
          <a:xfrm>
            <a:off x="-87817" y="6449291"/>
            <a:ext cx="457200" cy="457200"/>
          </a:xfrm>
          <a:prstGeom prst="rect">
            <a:avLst/>
          </a:prstGeom>
        </p:spPr>
      </p:pic>
    </p:spTree>
    <p:extLst>
      <p:ext uri="{BB962C8B-B14F-4D97-AF65-F5344CB8AC3E}">
        <p14:creationId xmlns:p14="http://schemas.microsoft.com/office/powerpoint/2010/main" val="5712316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11" name="Text Box 11"/>
          <p:cNvSpPr txBox="1">
            <a:spLocks noChangeArrowheads="1"/>
          </p:cNvSpPr>
          <p:nvPr/>
        </p:nvSpPr>
        <p:spPr bwMode="auto">
          <a:xfrm>
            <a:off x="685800" y="1066799"/>
            <a:ext cx="81534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800" dirty="0" smtClean="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Bảng</a:t>
            </a:r>
            <a:r>
              <a:rPr lang="en-US" sz="2800" dirty="0">
                <a:solidFill>
                  <a:srgbClr val="0000FF"/>
                </a:solidFill>
                <a:cs typeface="Times New Roman" panose="02020603050405020304" pitchFamily="18" charset="0"/>
              </a:rPr>
              <a:t> so </a:t>
            </a:r>
            <a:r>
              <a:rPr lang="en-US" sz="2800" dirty="0" err="1">
                <a:solidFill>
                  <a:srgbClr val="0000FF"/>
                </a:solidFill>
                <a:cs typeface="Times New Roman" panose="02020603050405020304" pitchFamily="18" charset="0"/>
              </a:rPr>
              <a:t>sánh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mức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chênh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lệch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công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suất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định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mức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giữa</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đang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và</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thế</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hệ</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mới</a:t>
            </a:r>
            <a:r>
              <a:rPr lang="en-US" sz="2800" dirty="0">
                <a:solidFill>
                  <a:srgbClr val="0000FF"/>
                </a:solidFill>
                <a:cs typeface="Times New Roman" panose="02020603050405020304" pitchFamily="18" charset="0"/>
              </a:rPr>
              <a:t>,</a:t>
            </a:r>
          </a:p>
          <a:p>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Số</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tiền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tiết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kiệm</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được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hằng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tháng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nếu</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thế</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hệ</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mới</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thay</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cho</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đổ</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đang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a:t>
            </a:r>
          </a:p>
        </p:txBody>
      </p:sp>
      <p:pic>
        <p:nvPicPr>
          <p:cNvPr id="8" name="Picture 7"/>
          <p:cNvPicPr>
            <a:picLocks noChangeAspect="1"/>
          </p:cNvPicPr>
          <p:nvPr/>
        </p:nvPicPr>
        <p:blipFill>
          <a:blip r:embed="rId2"/>
          <a:stretch>
            <a:fillRect/>
          </a:stretch>
        </p:blipFill>
        <p:spPr>
          <a:xfrm>
            <a:off x="7696200" y="171946"/>
            <a:ext cx="838200" cy="894853"/>
          </a:xfrm>
          <a:prstGeom prst="rect">
            <a:avLst/>
          </a:prstGeom>
        </p:spPr>
      </p:pic>
      <p:pic>
        <p:nvPicPr>
          <p:cNvPr id="2" name="Picture 1"/>
          <p:cNvPicPr>
            <a:picLocks noChangeAspect="1"/>
          </p:cNvPicPr>
          <p:nvPr/>
        </p:nvPicPr>
        <p:blipFill>
          <a:blip r:embed="rId3"/>
          <a:stretch>
            <a:fillRect/>
          </a:stretch>
        </p:blipFill>
        <p:spPr>
          <a:xfrm>
            <a:off x="-6927" y="490677"/>
            <a:ext cx="6328196" cy="1152244"/>
          </a:xfrm>
          <a:prstGeom prst="rect">
            <a:avLst/>
          </a:prstGeom>
        </p:spPr>
      </p:pic>
      <p:pic>
        <p:nvPicPr>
          <p:cNvPr id="6" name="Picture 5"/>
          <p:cNvPicPr>
            <a:picLocks noChangeAspect="1"/>
          </p:cNvPicPr>
          <p:nvPr/>
        </p:nvPicPr>
        <p:blipFill>
          <a:blip r:embed="rId4"/>
          <a:stretch>
            <a:fillRect/>
          </a:stretch>
        </p:blipFill>
        <p:spPr>
          <a:xfrm>
            <a:off x="1600200" y="3886200"/>
            <a:ext cx="5562600" cy="2438400"/>
          </a:xfrm>
          <a:prstGeom prst="rect">
            <a:avLst/>
          </a:prstGeom>
        </p:spPr>
      </p:pic>
      <p:pic>
        <p:nvPicPr>
          <p:cNvPr id="7" name="Picture 6"/>
          <p:cNvPicPr>
            <a:picLocks noChangeAspect="1"/>
          </p:cNvPicPr>
          <p:nvPr/>
        </p:nvPicPr>
        <p:blipFill>
          <a:blip r:embed="rId5"/>
          <a:stretch>
            <a:fillRect/>
          </a:stretch>
        </p:blipFill>
        <p:spPr>
          <a:xfrm>
            <a:off x="83127" y="1"/>
            <a:ext cx="457200" cy="457200"/>
          </a:xfrm>
          <a:prstGeom prst="rect">
            <a:avLst/>
          </a:prstGeom>
        </p:spPr>
      </p:pic>
      <p:pic>
        <p:nvPicPr>
          <p:cNvPr id="9" name="Picture 8"/>
          <p:cNvPicPr>
            <a:picLocks noChangeAspect="1"/>
          </p:cNvPicPr>
          <p:nvPr/>
        </p:nvPicPr>
        <p:blipFill>
          <a:blip r:embed="rId5"/>
          <a:stretch>
            <a:fillRect/>
          </a:stretch>
        </p:blipFill>
        <p:spPr>
          <a:xfrm>
            <a:off x="8611090" y="20783"/>
            <a:ext cx="457200" cy="457200"/>
          </a:xfrm>
          <a:prstGeom prst="rect">
            <a:avLst/>
          </a:prstGeom>
        </p:spPr>
      </p:pic>
      <p:pic>
        <p:nvPicPr>
          <p:cNvPr id="10" name="Picture 9"/>
          <p:cNvPicPr>
            <a:picLocks noChangeAspect="1"/>
          </p:cNvPicPr>
          <p:nvPr/>
        </p:nvPicPr>
        <p:blipFill>
          <a:blip r:embed="rId5"/>
          <a:stretch>
            <a:fillRect/>
          </a:stretch>
        </p:blipFill>
        <p:spPr>
          <a:xfrm>
            <a:off x="8687290" y="6303817"/>
            <a:ext cx="457200" cy="457200"/>
          </a:xfrm>
          <a:prstGeom prst="rect">
            <a:avLst/>
          </a:prstGeom>
        </p:spPr>
      </p:pic>
      <p:pic>
        <p:nvPicPr>
          <p:cNvPr id="12" name="Picture 11"/>
          <p:cNvPicPr>
            <a:picLocks noChangeAspect="1"/>
          </p:cNvPicPr>
          <p:nvPr/>
        </p:nvPicPr>
        <p:blipFill>
          <a:blip r:embed="rId5"/>
          <a:stretch>
            <a:fillRect/>
          </a:stretch>
        </p:blipFill>
        <p:spPr>
          <a:xfrm>
            <a:off x="-87817" y="6449291"/>
            <a:ext cx="457200" cy="457200"/>
          </a:xfrm>
          <a:prstGeom prst="rect">
            <a:avLst/>
          </a:prstGeom>
        </p:spPr>
      </p:pic>
      <p:sp>
        <p:nvSpPr>
          <p:cNvPr id="13"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Tree>
    <p:extLst>
      <p:ext uri="{BB962C8B-B14F-4D97-AF65-F5344CB8AC3E}">
        <p14:creationId xmlns:p14="http://schemas.microsoft.com/office/powerpoint/2010/main" val="22690527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inh nen16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47625"/>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84" name="Picture 4" descr="buom"/>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598828">
            <a:off x="7099300" y="1905000"/>
            <a:ext cx="825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3"/>
          <p:cNvSpPr txBox="1">
            <a:spLocks noChangeArrowheads="1"/>
          </p:cNvSpPr>
          <p:nvPr/>
        </p:nvSpPr>
        <p:spPr bwMode="auto">
          <a:xfrm>
            <a:off x="2362200" y="708025"/>
            <a:ext cx="533400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vi-VN" sz="4000" b="1">
                <a:solidFill>
                  <a:srgbClr val="FF3300"/>
                </a:solidFill>
              </a:rPr>
              <a:t>BÀI HỌC KẾT THÚC</a:t>
            </a:r>
          </a:p>
        </p:txBody>
      </p:sp>
      <p:sp>
        <p:nvSpPr>
          <p:cNvPr id="23557" name="Title 1"/>
          <p:cNvSpPr>
            <a:spLocks noGrp="1"/>
          </p:cNvSpPr>
          <p:nvPr>
            <p:ph type="ctrTitle"/>
          </p:nvPr>
        </p:nvSpPr>
        <p:spPr>
          <a:xfrm>
            <a:off x="609600" y="609600"/>
            <a:ext cx="7772400" cy="1470025"/>
          </a:xfrm>
        </p:spPr>
        <p:txBody>
          <a:bodyPr/>
          <a:lstStyle/>
          <a:p>
            <a:endParaRPr lang="en-US" altLang="en-US" smtClean="0"/>
          </a:p>
        </p:txBody>
      </p:sp>
      <p:sp>
        <p:nvSpPr>
          <p:cNvPr id="23558" name="AutoShape 2" descr="Các Vận động Viên Chạy Bộ Hình ảnh | Định dạng hình ảnh AI 400063646|  vn.lovepik.com"/>
          <p:cNvSpPr>
            <a:spLocks noChangeAspect="1" noChangeArrowheads="1"/>
          </p:cNvSpPr>
          <p:nvPr/>
        </p:nvSpPr>
        <p:spPr bwMode="auto">
          <a:xfrm>
            <a:off x="168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23559" name="Picture 6" descr="Tuyển tập 5350 ảnh động PowerPoint đẹp, bắt mắ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6725" y="1905000"/>
            <a:ext cx="2476500"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buom"/>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598828">
            <a:off x="3929063" y="4475163"/>
            <a:ext cx="825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95750" y="295275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95750" y="441960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535738" y="4046538"/>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969000" y="246856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294313" y="93821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363538"/>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409700" y="13335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492750" y="-10477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265488" y="1658938"/>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478463" y="55721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159125" y="55594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81088" y="571341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939088" y="55721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92449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path" presetSubtype="0" repeatCount="indefinite" accel="50000" decel="50000" fill="hold" nodeType="withEffect">
                                  <p:stCondLst>
                                    <p:cond delay="0"/>
                                  </p:stCondLst>
                                  <p:childTnLst>
                                    <p:animMotion origin="layout" path="M -0.48403 -0.24676 L -0.09653 0.4 " pathEditMode="relative" rAng="0" ptsTypes="AA">
                                      <p:cBhvr>
                                        <p:cTn id="6" dur="2000" fill="hold"/>
                                        <p:tgtEl>
                                          <p:spTgt spid="71684"/>
                                        </p:tgtEl>
                                        <p:attrNameLst>
                                          <p:attrName>ppt_x</p:attrName>
                                          <p:attrName>ppt_y</p:attrName>
                                        </p:attrNameLst>
                                      </p:cBhvr>
                                      <p:rCtr x="19375" y="32338"/>
                                    </p:animMotion>
                                  </p:childTnLst>
                                </p:cTn>
                              </p:par>
                              <p:par>
                                <p:cTn id="7" presetID="49" presetClass="path" presetSubtype="0" repeatCount="indefinite" accel="50000" decel="50000" fill="hold" nodeType="withEffect">
                                  <p:stCondLst>
                                    <p:cond delay="0"/>
                                  </p:stCondLst>
                                  <p:childTnLst>
                                    <p:animMotion origin="layout" path="M -0.33143 -0.54815 L 0.05607 0.09861 " pathEditMode="relative" rAng="0" ptsTypes="AA">
                                      <p:cBhvr>
                                        <p:cTn id="8" dur="2000" fill="hold"/>
                                        <p:tgtEl>
                                          <p:spTgt spid="13"/>
                                        </p:tgtEl>
                                        <p:attrNameLst>
                                          <p:attrName>ppt_x</p:attrName>
                                          <p:attrName>ppt_y</p:attrName>
                                        </p:attrNameLst>
                                      </p:cBhvr>
                                      <p:rCtr x="19375" y="32338"/>
                                    </p:animMotion>
                                  </p:childTnLst>
                                </p:cTn>
                              </p:par>
                            </p:childTnLst>
                          </p:cTn>
                        </p:par>
                      </p:childTnLst>
                    </p:cTn>
                  </p:par>
                  <p:par>
                    <p:cTn id="9" fill="hold" nodeType="clickPar">
                      <p:stCondLst>
                        <p:cond delay="indefinite"/>
                      </p:stCondLst>
                      <p:childTnLst>
                        <p:par>
                          <p:cTn id="10" fill="hold" nodeType="withGroup">
                            <p:stCondLst>
                              <p:cond delay="0"/>
                            </p:stCondLst>
                            <p:childTnLst>
                              <p:par>
                                <p:cTn id="11" presetID="6" presetClass="emph" presetSubtype="0" fill="hold" grpId="0" nodeType="clickEffect">
                                  <p:stCondLst>
                                    <p:cond delay="0"/>
                                  </p:stCondLst>
                                  <p:childTnLst>
                                    <p:animScale>
                                      <p:cBhvr>
                                        <p:cTn id="12" dur="2000" fill="hold"/>
                                        <p:tgtEl>
                                          <p:spTgt spid="5"/>
                                        </p:tgtEl>
                                      </p:cBhvr>
                                      <p:by x="150000" y="150000"/>
                                    </p:animScale>
                                  </p:childTnLst>
                                </p:cTn>
                              </p:par>
                              <p:par>
                                <p:cTn id="13" presetID="31" presetClass="entr" presetSubtype="0" repeatCount="indefinite"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 calcmode="lin" valueType="num">
                                      <p:cBhvr>
                                        <p:cTn id="17" dur="1000" fill="hold"/>
                                        <p:tgtEl>
                                          <p:spTgt spid="2"/>
                                        </p:tgtEl>
                                        <p:attrNameLst>
                                          <p:attrName>style.rotation</p:attrName>
                                        </p:attrNameLst>
                                      </p:cBhvr>
                                      <p:tavLst>
                                        <p:tav tm="0">
                                          <p:val>
                                            <p:fltVal val="90"/>
                                          </p:val>
                                        </p:tav>
                                        <p:tav tm="100000">
                                          <p:val>
                                            <p:fltVal val="0"/>
                                          </p:val>
                                        </p:tav>
                                      </p:tavLst>
                                    </p:anim>
                                    <p:animEffect transition="in" filter="fade">
                                      <p:cBhvr>
                                        <p:cTn id="18" dur="1000"/>
                                        <p:tgtEl>
                                          <p:spTgt spid="2"/>
                                        </p:tgtEl>
                                      </p:cBhvr>
                                    </p:animEffect>
                                  </p:childTnLst>
                                </p:cTn>
                              </p:par>
                              <p:par>
                                <p:cTn id="19" presetID="31" presetClass="entr" presetSubtype="0" repeatCount="indefinite"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1000" fill="hold"/>
                                        <p:tgtEl>
                                          <p:spTgt spid="10"/>
                                        </p:tgtEl>
                                        <p:attrNameLst>
                                          <p:attrName>ppt_w</p:attrName>
                                        </p:attrNameLst>
                                      </p:cBhvr>
                                      <p:tavLst>
                                        <p:tav tm="0">
                                          <p:val>
                                            <p:fltVal val="0"/>
                                          </p:val>
                                        </p:tav>
                                        <p:tav tm="100000">
                                          <p:val>
                                            <p:strVal val="#ppt_w"/>
                                          </p:val>
                                        </p:tav>
                                      </p:tavLst>
                                    </p:anim>
                                    <p:anim calcmode="lin" valueType="num">
                                      <p:cBhvr>
                                        <p:cTn id="22" dur="1000" fill="hold"/>
                                        <p:tgtEl>
                                          <p:spTgt spid="10"/>
                                        </p:tgtEl>
                                        <p:attrNameLst>
                                          <p:attrName>ppt_h</p:attrName>
                                        </p:attrNameLst>
                                      </p:cBhvr>
                                      <p:tavLst>
                                        <p:tav tm="0">
                                          <p:val>
                                            <p:fltVal val="0"/>
                                          </p:val>
                                        </p:tav>
                                        <p:tav tm="100000">
                                          <p:val>
                                            <p:strVal val="#ppt_h"/>
                                          </p:val>
                                        </p:tav>
                                      </p:tavLst>
                                    </p:anim>
                                    <p:anim calcmode="lin" valueType="num">
                                      <p:cBhvr>
                                        <p:cTn id="23" dur="1000" fill="hold"/>
                                        <p:tgtEl>
                                          <p:spTgt spid="10"/>
                                        </p:tgtEl>
                                        <p:attrNameLst>
                                          <p:attrName>style.rotation</p:attrName>
                                        </p:attrNameLst>
                                      </p:cBhvr>
                                      <p:tavLst>
                                        <p:tav tm="0">
                                          <p:val>
                                            <p:fltVal val="90"/>
                                          </p:val>
                                        </p:tav>
                                        <p:tav tm="100000">
                                          <p:val>
                                            <p:fltVal val="0"/>
                                          </p:val>
                                        </p:tav>
                                      </p:tavLst>
                                    </p:anim>
                                    <p:animEffect transition="in" filter="fade">
                                      <p:cBhvr>
                                        <p:cTn id="24" dur="1000"/>
                                        <p:tgtEl>
                                          <p:spTgt spid="10"/>
                                        </p:tgtEl>
                                      </p:cBhvr>
                                    </p:animEffect>
                                  </p:childTnLst>
                                </p:cTn>
                              </p:par>
                              <p:par>
                                <p:cTn id="25" presetID="31" presetClass="entr" presetSubtype="0" repeatCount="indefinite"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1000" fill="hold"/>
                                        <p:tgtEl>
                                          <p:spTgt spid="11"/>
                                        </p:tgtEl>
                                        <p:attrNameLst>
                                          <p:attrName>ppt_w</p:attrName>
                                        </p:attrNameLst>
                                      </p:cBhvr>
                                      <p:tavLst>
                                        <p:tav tm="0">
                                          <p:val>
                                            <p:fltVal val="0"/>
                                          </p:val>
                                        </p:tav>
                                        <p:tav tm="100000">
                                          <p:val>
                                            <p:strVal val="#ppt_w"/>
                                          </p:val>
                                        </p:tav>
                                      </p:tavLst>
                                    </p:anim>
                                    <p:anim calcmode="lin" valueType="num">
                                      <p:cBhvr>
                                        <p:cTn id="28" dur="1000" fill="hold"/>
                                        <p:tgtEl>
                                          <p:spTgt spid="11"/>
                                        </p:tgtEl>
                                        <p:attrNameLst>
                                          <p:attrName>ppt_h</p:attrName>
                                        </p:attrNameLst>
                                      </p:cBhvr>
                                      <p:tavLst>
                                        <p:tav tm="0">
                                          <p:val>
                                            <p:fltVal val="0"/>
                                          </p:val>
                                        </p:tav>
                                        <p:tav tm="100000">
                                          <p:val>
                                            <p:strVal val="#ppt_h"/>
                                          </p:val>
                                        </p:tav>
                                      </p:tavLst>
                                    </p:anim>
                                    <p:anim calcmode="lin" valueType="num">
                                      <p:cBhvr>
                                        <p:cTn id="29" dur="1000" fill="hold"/>
                                        <p:tgtEl>
                                          <p:spTgt spid="11"/>
                                        </p:tgtEl>
                                        <p:attrNameLst>
                                          <p:attrName>style.rotation</p:attrName>
                                        </p:attrNameLst>
                                      </p:cBhvr>
                                      <p:tavLst>
                                        <p:tav tm="0">
                                          <p:val>
                                            <p:fltVal val="90"/>
                                          </p:val>
                                        </p:tav>
                                        <p:tav tm="100000">
                                          <p:val>
                                            <p:fltVal val="0"/>
                                          </p:val>
                                        </p:tav>
                                      </p:tavLst>
                                    </p:anim>
                                    <p:animEffect transition="in" filter="fade">
                                      <p:cBhvr>
                                        <p:cTn id="30" dur="1000"/>
                                        <p:tgtEl>
                                          <p:spTgt spid="11"/>
                                        </p:tgtEl>
                                      </p:cBhvr>
                                    </p:animEffect>
                                  </p:childTnLst>
                                </p:cTn>
                              </p:par>
                              <p:par>
                                <p:cTn id="31" presetID="31" presetClass="entr" presetSubtype="0" repeatCount="indefinite"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1000" fill="hold"/>
                                        <p:tgtEl>
                                          <p:spTgt spid="12"/>
                                        </p:tgtEl>
                                        <p:attrNameLst>
                                          <p:attrName>ppt_w</p:attrName>
                                        </p:attrNameLst>
                                      </p:cBhvr>
                                      <p:tavLst>
                                        <p:tav tm="0">
                                          <p:val>
                                            <p:fltVal val="0"/>
                                          </p:val>
                                        </p:tav>
                                        <p:tav tm="100000">
                                          <p:val>
                                            <p:strVal val="#ppt_w"/>
                                          </p:val>
                                        </p:tav>
                                      </p:tavLst>
                                    </p:anim>
                                    <p:anim calcmode="lin" valueType="num">
                                      <p:cBhvr>
                                        <p:cTn id="34" dur="1000" fill="hold"/>
                                        <p:tgtEl>
                                          <p:spTgt spid="12"/>
                                        </p:tgtEl>
                                        <p:attrNameLst>
                                          <p:attrName>ppt_h</p:attrName>
                                        </p:attrNameLst>
                                      </p:cBhvr>
                                      <p:tavLst>
                                        <p:tav tm="0">
                                          <p:val>
                                            <p:fltVal val="0"/>
                                          </p:val>
                                        </p:tav>
                                        <p:tav tm="100000">
                                          <p:val>
                                            <p:strVal val="#ppt_h"/>
                                          </p:val>
                                        </p:tav>
                                      </p:tavLst>
                                    </p:anim>
                                    <p:anim calcmode="lin" valueType="num">
                                      <p:cBhvr>
                                        <p:cTn id="35" dur="1000" fill="hold"/>
                                        <p:tgtEl>
                                          <p:spTgt spid="12"/>
                                        </p:tgtEl>
                                        <p:attrNameLst>
                                          <p:attrName>style.rotation</p:attrName>
                                        </p:attrNameLst>
                                      </p:cBhvr>
                                      <p:tavLst>
                                        <p:tav tm="0">
                                          <p:val>
                                            <p:fltVal val="90"/>
                                          </p:val>
                                        </p:tav>
                                        <p:tav tm="100000">
                                          <p:val>
                                            <p:fltVal val="0"/>
                                          </p:val>
                                        </p:tav>
                                      </p:tavLst>
                                    </p:anim>
                                    <p:animEffect transition="in" filter="fade">
                                      <p:cBhvr>
                                        <p:cTn id="36" dur="1000"/>
                                        <p:tgtEl>
                                          <p:spTgt spid="12"/>
                                        </p:tgtEl>
                                      </p:cBhvr>
                                    </p:animEffect>
                                  </p:childTnLst>
                                </p:cTn>
                              </p:par>
                              <p:par>
                                <p:cTn id="37" presetID="31" presetClass="entr" presetSubtype="0" repeatCount="indefinite"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1000" fill="hold"/>
                                        <p:tgtEl>
                                          <p:spTgt spid="14"/>
                                        </p:tgtEl>
                                        <p:attrNameLst>
                                          <p:attrName>ppt_w</p:attrName>
                                        </p:attrNameLst>
                                      </p:cBhvr>
                                      <p:tavLst>
                                        <p:tav tm="0">
                                          <p:val>
                                            <p:fltVal val="0"/>
                                          </p:val>
                                        </p:tav>
                                        <p:tav tm="100000">
                                          <p:val>
                                            <p:strVal val="#ppt_w"/>
                                          </p:val>
                                        </p:tav>
                                      </p:tavLst>
                                    </p:anim>
                                    <p:anim calcmode="lin" valueType="num">
                                      <p:cBhvr>
                                        <p:cTn id="40" dur="1000" fill="hold"/>
                                        <p:tgtEl>
                                          <p:spTgt spid="14"/>
                                        </p:tgtEl>
                                        <p:attrNameLst>
                                          <p:attrName>ppt_h</p:attrName>
                                        </p:attrNameLst>
                                      </p:cBhvr>
                                      <p:tavLst>
                                        <p:tav tm="0">
                                          <p:val>
                                            <p:fltVal val="0"/>
                                          </p:val>
                                        </p:tav>
                                        <p:tav tm="100000">
                                          <p:val>
                                            <p:strVal val="#ppt_h"/>
                                          </p:val>
                                        </p:tav>
                                      </p:tavLst>
                                    </p:anim>
                                    <p:anim calcmode="lin" valueType="num">
                                      <p:cBhvr>
                                        <p:cTn id="41" dur="1000" fill="hold"/>
                                        <p:tgtEl>
                                          <p:spTgt spid="14"/>
                                        </p:tgtEl>
                                        <p:attrNameLst>
                                          <p:attrName>style.rotation</p:attrName>
                                        </p:attrNameLst>
                                      </p:cBhvr>
                                      <p:tavLst>
                                        <p:tav tm="0">
                                          <p:val>
                                            <p:fltVal val="90"/>
                                          </p:val>
                                        </p:tav>
                                        <p:tav tm="100000">
                                          <p:val>
                                            <p:fltVal val="0"/>
                                          </p:val>
                                        </p:tav>
                                      </p:tavLst>
                                    </p:anim>
                                    <p:animEffect transition="in" filter="fade">
                                      <p:cBhvr>
                                        <p:cTn id="42" dur="1000"/>
                                        <p:tgtEl>
                                          <p:spTgt spid="14"/>
                                        </p:tgtEl>
                                      </p:cBhvr>
                                    </p:animEffect>
                                  </p:childTnLst>
                                </p:cTn>
                              </p:par>
                              <p:par>
                                <p:cTn id="43" presetID="31" presetClass="entr" presetSubtype="0" repeatCount="indefinite" fill="hold" nodeType="with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p:cTn id="45" dur="1000" fill="hold"/>
                                        <p:tgtEl>
                                          <p:spTgt spid="15"/>
                                        </p:tgtEl>
                                        <p:attrNameLst>
                                          <p:attrName>ppt_w</p:attrName>
                                        </p:attrNameLst>
                                      </p:cBhvr>
                                      <p:tavLst>
                                        <p:tav tm="0">
                                          <p:val>
                                            <p:fltVal val="0"/>
                                          </p:val>
                                        </p:tav>
                                        <p:tav tm="100000">
                                          <p:val>
                                            <p:strVal val="#ppt_w"/>
                                          </p:val>
                                        </p:tav>
                                      </p:tavLst>
                                    </p:anim>
                                    <p:anim calcmode="lin" valueType="num">
                                      <p:cBhvr>
                                        <p:cTn id="46" dur="1000" fill="hold"/>
                                        <p:tgtEl>
                                          <p:spTgt spid="15"/>
                                        </p:tgtEl>
                                        <p:attrNameLst>
                                          <p:attrName>ppt_h</p:attrName>
                                        </p:attrNameLst>
                                      </p:cBhvr>
                                      <p:tavLst>
                                        <p:tav tm="0">
                                          <p:val>
                                            <p:fltVal val="0"/>
                                          </p:val>
                                        </p:tav>
                                        <p:tav tm="100000">
                                          <p:val>
                                            <p:strVal val="#ppt_h"/>
                                          </p:val>
                                        </p:tav>
                                      </p:tavLst>
                                    </p:anim>
                                    <p:anim calcmode="lin" valueType="num">
                                      <p:cBhvr>
                                        <p:cTn id="47" dur="1000" fill="hold"/>
                                        <p:tgtEl>
                                          <p:spTgt spid="15"/>
                                        </p:tgtEl>
                                        <p:attrNameLst>
                                          <p:attrName>style.rotation</p:attrName>
                                        </p:attrNameLst>
                                      </p:cBhvr>
                                      <p:tavLst>
                                        <p:tav tm="0">
                                          <p:val>
                                            <p:fltVal val="90"/>
                                          </p:val>
                                        </p:tav>
                                        <p:tav tm="100000">
                                          <p:val>
                                            <p:fltVal val="0"/>
                                          </p:val>
                                        </p:tav>
                                      </p:tavLst>
                                    </p:anim>
                                    <p:animEffect transition="in" filter="fade">
                                      <p:cBhvr>
                                        <p:cTn id="48" dur="1000"/>
                                        <p:tgtEl>
                                          <p:spTgt spid="15"/>
                                        </p:tgtEl>
                                      </p:cBhvr>
                                    </p:animEffect>
                                  </p:childTnLst>
                                </p:cTn>
                              </p:par>
                              <p:par>
                                <p:cTn id="49" presetID="31" presetClass="entr" presetSubtype="0" repeatCount="indefinite" fill="hold" nodeType="with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1000" fill="hold"/>
                                        <p:tgtEl>
                                          <p:spTgt spid="16"/>
                                        </p:tgtEl>
                                        <p:attrNameLst>
                                          <p:attrName>ppt_w</p:attrName>
                                        </p:attrNameLst>
                                      </p:cBhvr>
                                      <p:tavLst>
                                        <p:tav tm="0">
                                          <p:val>
                                            <p:fltVal val="0"/>
                                          </p:val>
                                        </p:tav>
                                        <p:tav tm="100000">
                                          <p:val>
                                            <p:strVal val="#ppt_w"/>
                                          </p:val>
                                        </p:tav>
                                      </p:tavLst>
                                    </p:anim>
                                    <p:anim calcmode="lin" valueType="num">
                                      <p:cBhvr>
                                        <p:cTn id="52" dur="1000" fill="hold"/>
                                        <p:tgtEl>
                                          <p:spTgt spid="16"/>
                                        </p:tgtEl>
                                        <p:attrNameLst>
                                          <p:attrName>ppt_h</p:attrName>
                                        </p:attrNameLst>
                                      </p:cBhvr>
                                      <p:tavLst>
                                        <p:tav tm="0">
                                          <p:val>
                                            <p:fltVal val="0"/>
                                          </p:val>
                                        </p:tav>
                                        <p:tav tm="100000">
                                          <p:val>
                                            <p:strVal val="#ppt_h"/>
                                          </p:val>
                                        </p:tav>
                                      </p:tavLst>
                                    </p:anim>
                                    <p:anim calcmode="lin" valueType="num">
                                      <p:cBhvr>
                                        <p:cTn id="53" dur="1000" fill="hold"/>
                                        <p:tgtEl>
                                          <p:spTgt spid="16"/>
                                        </p:tgtEl>
                                        <p:attrNameLst>
                                          <p:attrName>style.rotation</p:attrName>
                                        </p:attrNameLst>
                                      </p:cBhvr>
                                      <p:tavLst>
                                        <p:tav tm="0">
                                          <p:val>
                                            <p:fltVal val="90"/>
                                          </p:val>
                                        </p:tav>
                                        <p:tav tm="100000">
                                          <p:val>
                                            <p:fltVal val="0"/>
                                          </p:val>
                                        </p:tav>
                                      </p:tavLst>
                                    </p:anim>
                                    <p:animEffect transition="in" filter="fade">
                                      <p:cBhvr>
                                        <p:cTn id="54" dur="1000"/>
                                        <p:tgtEl>
                                          <p:spTgt spid="16"/>
                                        </p:tgtEl>
                                      </p:cBhvr>
                                    </p:animEffect>
                                  </p:childTnLst>
                                </p:cTn>
                              </p:par>
                              <p:par>
                                <p:cTn id="55" presetID="31" presetClass="entr" presetSubtype="0" repeatCount="indefinite" fill="hold"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p:cTn id="57" dur="1000" fill="hold"/>
                                        <p:tgtEl>
                                          <p:spTgt spid="17"/>
                                        </p:tgtEl>
                                        <p:attrNameLst>
                                          <p:attrName>ppt_w</p:attrName>
                                        </p:attrNameLst>
                                      </p:cBhvr>
                                      <p:tavLst>
                                        <p:tav tm="0">
                                          <p:val>
                                            <p:fltVal val="0"/>
                                          </p:val>
                                        </p:tav>
                                        <p:tav tm="100000">
                                          <p:val>
                                            <p:strVal val="#ppt_w"/>
                                          </p:val>
                                        </p:tav>
                                      </p:tavLst>
                                    </p:anim>
                                    <p:anim calcmode="lin" valueType="num">
                                      <p:cBhvr>
                                        <p:cTn id="58" dur="1000" fill="hold"/>
                                        <p:tgtEl>
                                          <p:spTgt spid="17"/>
                                        </p:tgtEl>
                                        <p:attrNameLst>
                                          <p:attrName>ppt_h</p:attrName>
                                        </p:attrNameLst>
                                      </p:cBhvr>
                                      <p:tavLst>
                                        <p:tav tm="0">
                                          <p:val>
                                            <p:fltVal val="0"/>
                                          </p:val>
                                        </p:tav>
                                        <p:tav tm="100000">
                                          <p:val>
                                            <p:strVal val="#ppt_h"/>
                                          </p:val>
                                        </p:tav>
                                      </p:tavLst>
                                    </p:anim>
                                    <p:anim calcmode="lin" valueType="num">
                                      <p:cBhvr>
                                        <p:cTn id="59" dur="1000" fill="hold"/>
                                        <p:tgtEl>
                                          <p:spTgt spid="17"/>
                                        </p:tgtEl>
                                        <p:attrNameLst>
                                          <p:attrName>style.rotation</p:attrName>
                                        </p:attrNameLst>
                                      </p:cBhvr>
                                      <p:tavLst>
                                        <p:tav tm="0">
                                          <p:val>
                                            <p:fltVal val="90"/>
                                          </p:val>
                                        </p:tav>
                                        <p:tav tm="100000">
                                          <p:val>
                                            <p:fltVal val="0"/>
                                          </p:val>
                                        </p:tav>
                                      </p:tavLst>
                                    </p:anim>
                                    <p:animEffect transition="in" filter="fade">
                                      <p:cBhvr>
                                        <p:cTn id="60" dur="1000"/>
                                        <p:tgtEl>
                                          <p:spTgt spid="17"/>
                                        </p:tgtEl>
                                      </p:cBhvr>
                                    </p:animEffect>
                                  </p:childTnLst>
                                </p:cTn>
                              </p:par>
                              <p:par>
                                <p:cTn id="61" presetID="31" presetClass="entr" presetSubtype="0" repeatCount="indefinite" fill="hold" nodeType="with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p:cTn id="63" dur="1000" fill="hold"/>
                                        <p:tgtEl>
                                          <p:spTgt spid="18"/>
                                        </p:tgtEl>
                                        <p:attrNameLst>
                                          <p:attrName>ppt_w</p:attrName>
                                        </p:attrNameLst>
                                      </p:cBhvr>
                                      <p:tavLst>
                                        <p:tav tm="0">
                                          <p:val>
                                            <p:fltVal val="0"/>
                                          </p:val>
                                        </p:tav>
                                        <p:tav tm="100000">
                                          <p:val>
                                            <p:strVal val="#ppt_w"/>
                                          </p:val>
                                        </p:tav>
                                      </p:tavLst>
                                    </p:anim>
                                    <p:anim calcmode="lin" valueType="num">
                                      <p:cBhvr>
                                        <p:cTn id="64" dur="1000" fill="hold"/>
                                        <p:tgtEl>
                                          <p:spTgt spid="18"/>
                                        </p:tgtEl>
                                        <p:attrNameLst>
                                          <p:attrName>ppt_h</p:attrName>
                                        </p:attrNameLst>
                                      </p:cBhvr>
                                      <p:tavLst>
                                        <p:tav tm="0">
                                          <p:val>
                                            <p:fltVal val="0"/>
                                          </p:val>
                                        </p:tav>
                                        <p:tav tm="100000">
                                          <p:val>
                                            <p:strVal val="#ppt_h"/>
                                          </p:val>
                                        </p:tav>
                                      </p:tavLst>
                                    </p:anim>
                                    <p:anim calcmode="lin" valueType="num">
                                      <p:cBhvr>
                                        <p:cTn id="65" dur="1000" fill="hold"/>
                                        <p:tgtEl>
                                          <p:spTgt spid="18"/>
                                        </p:tgtEl>
                                        <p:attrNameLst>
                                          <p:attrName>style.rotation</p:attrName>
                                        </p:attrNameLst>
                                      </p:cBhvr>
                                      <p:tavLst>
                                        <p:tav tm="0">
                                          <p:val>
                                            <p:fltVal val="90"/>
                                          </p:val>
                                        </p:tav>
                                        <p:tav tm="100000">
                                          <p:val>
                                            <p:fltVal val="0"/>
                                          </p:val>
                                        </p:tav>
                                      </p:tavLst>
                                    </p:anim>
                                    <p:animEffect transition="in" filter="fade">
                                      <p:cBhvr>
                                        <p:cTn id="66" dur="1000"/>
                                        <p:tgtEl>
                                          <p:spTgt spid="18"/>
                                        </p:tgtEl>
                                      </p:cBhvr>
                                    </p:animEffect>
                                  </p:childTnLst>
                                </p:cTn>
                              </p:par>
                              <p:par>
                                <p:cTn id="67" presetID="31" presetClass="entr" presetSubtype="0" repeatCount="indefinite" fill="hold" nodeType="with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p:cTn id="69" dur="1000" fill="hold"/>
                                        <p:tgtEl>
                                          <p:spTgt spid="19"/>
                                        </p:tgtEl>
                                        <p:attrNameLst>
                                          <p:attrName>ppt_w</p:attrName>
                                        </p:attrNameLst>
                                      </p:cBhvr>
                                      <p:tavLst>
                                        <p:tav tm="0">
                                          <p:val>
                                            <p:fltVal val="0"/>
                                          </p:val>
                                        </p:tav>
                                        <p:tav tm="100000">
                                          <p:val>
                                            <p:strVal val="#ppt_w"/>
                                          </p:val>
                                        </p:tav>
                                      </p:tavLst>
                                    </p:anim>
                                    <p:anim calcmode="lin" valueType="num">
                                      <p:cBhvr>
                                        <p:cTn id="70" dur="1000" fill="hold"/>
                                        <p:tgtEl>
                                          <p:spTgt spid="19"/>
                                        </p:tgtEl>
                                        <p:attrNameLst>
                                          <p:attrName>ppt_h</p:attrName>
                                        </p:attrNameLst>
                                      </p:cBhvr>
                                      <p:tavLst>
                                        <p:tav tm="0">
                                          <p:val>
                                            <p:fltVal val="0"/>
                                          </p:val>
                                        </p:tav>
                                        <p:tav tm="100000">
                                          <p:val>
                                            <p:strVal val="#ppt_h"/>
                                          </p:val>
                                        </p:tav>
                                      </p:tavLst>
                                    </p:anim>
                                    <p:anim calcmode="lin" valueType="num">
                                      <p:cBhvr>
                                        <p:cTn id="71" dur="1000" fill="hold"/>
                                        <p:tgtEl>
                                          <p:spTgt spid="19"/>
                                        </p:tgtEl>
                                        <p:attrNameLst>
                                          <p:attrName>style.rotation</p:attrName>
                                        </p:attrNameLst>
                                      </p:cBhvr>
                                      <p:tavLst>
                                        <p:tav tm="0">
                                          <p:val>
                                            <p:fltVal val="90"/>
                                          </p:val>
                                        </p:tav>
                                        <p:tav tm="100000">
                                          <p:val>
                                            <p:fltVal val="0"/>
                                          </p:val>
                                        </p:tav>
                                      </p:tavLst>
                                    </p:anim>
                                    <p:animEffect transition="in" filter="fade">
                                      <p:cBhvr>
                                        <p:cTn id="72" dur="1000"/>
                                        <p:tgtEl>
                                          <p:spTgt spid="19"/>
                                        </p:tgtEl>
                                      </p:cBhvr>
                                    </p:animEffect>
                                  </p:childTnLst>
                                </p:cTn>
                              </p:par>
                              <p:par>
                                <p:cTn id="73" presetID="31" presetClass="entr" presetSubtype="0" repeatCount="indefinite" fill="hold" nodeType="withEffect">
                                  <p:stCondLst>
                                    <p:cond delay="0"/>
                                  </p:stCondLst>
                                  <p:childTnLst>
                                    <p:set>
                                      <p:cBhvr>
                                        <p:cTn id="74" dur="1" fill="hold">
                                          <p:stCondLst>
                                            <p:cond delay="0"/>
                                          </p:stCondLst>
                                        </p:cTn>
                                        <p:tgtEl>
                                          <p:spTgt spid="20"/>
                                        </p:tgtEl>
                                        <p:attrNameLst>
                                          <p:attrName>style.visibility</p:attrName>
                                        </p:attrNameLst>
                                      </p:cBhvr>
                                      <p:to>
                                        <p:strVal val="visible"/>
                                      </p:to>
                                    </p:set>
                                    <p:anim calcmode="lin" valueType="num">
                                      <p:cBhvr>
                                        <p:cTn id="75" dur="1000" fill="hold"/>
                                        <p:tgtEl>
                                          <p:spTgt spid="20"/>
                                        </p:tgtEl>
                                        <p:attrNameLst>
                                          <p:attrName>ppt_w</p:attrName>
                                        </p:attrNameLst>
                                      </p:cBhvr>
                                      <p:tavLst>
                                        <p:tav tm="0">
                                          <p:val>
                                            <p:fltVal val="0"/>
                                          </p:val>
                                        </p:tav>
                                        <p:tav tm="100000">
                                          <p:val>
                                            <p:strVal val="#ppt_w"/>
                                          </p:val>
                                        </p:tav>
                                      </p:tavLst>
                                    </p:anim>
                                    <p:anim calcmode="lin" valueType="num">
                                      <p:cBhvr>
                                        <p:cTn id="76" dur="1000" fill="hold"/>
                                        <p:tgtEl>
                                          <p:spTgt spid="20"/>
                                        </p:tgtEl>
                                        <p:attrNameLst>
                                          <p:attrName>ppt_h</p:attrName>
                                        </p:attrNameLst>
                                      </p:cBhvr>
                                      <p:tavLst>
                                        <p:tav tm="0">
                                          <p:val>
                                            <p:fltVal val="0"/>
                                          </p:val>
                                        </p:tav>
                                        <p:tav tm="100000">
                                          <p:val>
                                            <p:strVal val="#ppt_h"/>
                                          </p:val>
                                        </p:tav>
                                      </p:tavLst>
                                    </p:anim>
                                    <p:anim calcmode="lin" valueType="num">
                                      <p:cBhvr>
                                        <p:cTn id="77" dur="1000" fill="hold"/>
                                        <p:tgtEl>
                                          <p:spTgt spid="20"/>
                                        </p:tgtEl>
                                        <p:attrNameLst>
                                          <p:attrName>style.rotation</p:attrName>
                                        </p:attrNameLst>
                                      </p:cBhvr>
                                      <p:tavLst>
                                        <p:tav tm="0">
                                          <p:val>
                                            <p:fltVal val="90"/>
                                          </p:val>
                                        </p:tav>
                                        <p:tav tm="100000">
                                          <p:val>
                                            <p:fltVal val="0"/>
                                          </p:val>
                                        </p:tav>
                                      </p:tavLst>
                                    </p:anim>
                                    <p:animEffect transition="in" filter="fade">
                                      <p:cBhvr>
                                        <p:cTn id="78" dur="1000"/>
                                        <p:tgtEl>
                                          <p:spTgt spid="20"/>
                                        </p:tgtEl>
                                      </p:cBhvr>
                                    </p:animEffect>
                                  </p:childTnLst>
                                </p:cTn>
                              </p:par>
                              <p:par>
                                <p:cTn id="79" presetID="31" presetClass="entr" presetSubtype="0" repeatCount="indefinite" fill="hold" nodeType="with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p:cTn id="81" dur="1000" fill="hold"/>
                                        <p:tgtEl>
                                          <p:spTgt spid="21"/>
                                        </p:tgtEl>
                                        <p:attrNameLst>
                                          <p:attrName>ppt_w</p:attrName>
                                        </p:attrNameLst>
                                      </p:cBhvr>
                                      <p:tavLst>
                                        <p:tav tm="0">
                                          <p:val>
                                            <p:fltVal val="0"/>
                                          </p:val>
                                        </p:tav>
                                        <p:tav tm="100000">
                                          <p:val>
                                            <p:strVal val="#ppt_w"/>
                                          </p:val>
                                        </p:tav>
                                      </p:tavLst>
                                    </p:anim>
                                    <p:anim calcmode="lin" valueType="num">
                                      <p:cBhvr>
                                        <p:cTn id="82" dur="1000" fill="hold"/>
                                        <p:tgtEl>
                                          <p:spTgt spid="21"/>
                                        </p:tgtEl>
                                        <p:attrNameLst>
                                          <p:attrName>ppt_h</p:attrName>
                                        </p:attrNameLst>
                                      </p:cBhvr>
                                      <p:tavLst>
                                        <p:tav tm="0">
                                          <p:val>
                                            <p:fltVal val="0"/>
                                          </p:val>
                                        </p:tav>
                                        <p:tav tm="100000">
                                          <p:val>
                                            <p:strVal val="#ppt_h"/>
                                          </p:val>
                                        </p:tav>
                                      </p:tavLst>
                                    </p:anim>
                                    <p:anim calcmode="lin" valueType="num">
                                      <p:cBhvr>
                                        <p:cTn id="83" dur="1000" fill="hold"/>
                                        <p:tgtEl>
                                          <p:spTgt spid="21"/>
                                        </p:tgtEl>
                                        <p:attrNameLst>
                                          <p:attrName>style.rotation</p:attrName>
                                        </p:attrNameLst>
                                      </p:cBhvr>
                                      <p:tavLst>
                                        <p:tav tm="0">
                                          <p:val>
                                            <p:fltVal val="90"/>
                                          </p:val>
                                        </p:tav>
                                        <p:tav tm="100000">
                                          <p:val>
                                            <p:fltVal val="0"/>
                                          </p:val>
                                        </p:tav>
                                      </p:tavLst>
                                    </p:anim>
                                    <p:animEffect transition="in" filter="fade">
                                      <p:cBhvr>
                                        <p:cTn id="84" dur="1000"/>
                                        <p:tgtEl>
                                          <p:spTgt spid="21"/>
                                        </p:tgtEl>
                                      </p:cBhvr>
                                    </p:animEffect>
                                  </p:childTnLst>
                                </p:cTn>
                              </p:par>
                              <p:par>
                                <p:cTn id="85" presetID="31" presetClass="entr" presetSubtype="0" repeatCount="indefinite" fill="hold" nodeType="withEffect">
                                  <p:stCondLst>
                                    <p:cond delay="0"/>
                                  </p:stCondLst>
                                  <p:childTnLst>
                                    <p:set>
                                      <p:cBhvr>
                                        <p:cTn id="86" dur="1" fill="hold">
                                          <p:stCondLst>
                                            <p:cond delay="0"/>
                                          </p:stCondLst>
                                        </p:cTn>
                                        <p:tgtEl>
                                          <p:spTgt spid="22"/>
                                        </p:tgtEl>
                                        <p:attrNameLst>
                                          <p:attrName>style.visibility</p:attrName>
                                        </p:attrNameLst>
                                      </p:cBhvr>
                                      <p:to>
                                        <p:strVal val="visible"/>
                                      </p:to>
                                    </p:set>
                                    <p:anim calcmode="lin" valueType="num">
                                      <p:cBhvr>
                                        <p:cTn id="87" dur="1000" fill="hold"/>
                                        <p:tgtEl>
                                          <p:spTgt spid="22"/>
                                        </p:tgtEl>
                                        <p:attrNameLst>
                                          <p:attrName>ppt_w</p:attrName>
                                        </p:attrNameLst>
                                      </p:cBhvr>
                                      <p:tavLst>
                                        <p:tav tm="0">
                                          <p:val>
                                            <p:fltVal val="0"/>
                                          </p:val>
                                        </p:tav>
                                        <p:tav tm="100000">
                                          <p:val>
                                            <p:strVal val="#ppt_w"/>
                                          </p:val>
                                        </p:tav>
                                      </p:tavLst>
                                    </p:anim>
                                    <p:anim calcmode="lin" valueType="num">
                                      <p:cBhvr>
                                        <p:cTn id="88" dur="1000" fill="hold"/>
                                        <p:tgtEl>
                                          <p:spTgt spid="22"/>
                                        </p:tgtEl>
                                        <p:attrNameLst>
                                          <p:attrName>ppt_h</p:attrName>
                                        </p:attrNameLst>
                                      </p:cBhvr>
                                      <p:tavLst>
                                        <p:tav tm="0">
                                          <p:val>
                                            <p:fltVal val="0"/>
                                          </p:val>
                                        </p:tav>
                                        <p:tav tm="100000">
                                          <p:val>
                                            <p:strVal val="#ppt_h"/>
                                          </p:val>
                                        </p:tav>
                                      </p:tavLst>
                                    </p:anim>
                                    <p:anim calcmode="lin" valueType="num">
                                      <p:cBhvr>
                                        <p:cTn id="89" dur="1000" fill="hold"/>
                                        <p:tgtEl>
                                          <p:spTgt spid="22"/>
                                        </p:tgtEl>
                                        <p:attrNameLst>
                                          <p:attrName>style.rotation</p:attrName>
                                        </p:attrNameLst>
                                      </p:cBhvr>
                                      <p:tavLst>
                                        <p:tav tm="0">
                                          <p:val>
                                            <p:fltVal val="90"/>
                                          </p:val>
                                        </p:tav>
                                        <p:tav tm="100000">
                                          <p:val>
                                            <p:fltVal val="0"/>
                                          </p:val>
                                        </p:tav>
                                      </p:tavLst>
                                    </p:anim>
                                    <p:animEffect transition="in" filter="fade">
                                      <p:cBhvr>
                                        <p:cTn id="90"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487</TotalTime>
  <Words>461</Words>
  <Application>Microsoft Office PowerPoint</Application>
  <PresentationFormat>On-screen Show (4:3)</PresentationFormat>
  <Paragraphs>19</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#9Slide05 Garris</vt:lpstr>
      <vt:lpstr>.VnAristote</vt:lpstr>
      <vt:lpstr>Arial</vt:lpstr>
      <vt:lpstr>Calibri</vt:lpstr>
      <vt:lpstr>Lato Light</vt:lpstr>
      <vt:lpstr>Times New Roman</vt:lpstr>
      <vt:lpstr>VNI-Times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TẬP  THỰC HÀNH</dc:title>
  <dc:creator>mymy</dc:creator>
  <cp:lastModifiedBy>ASUS</cp:lastModifiedBy>
  <cp:revision>62</cp:revision>
  <dcterms:created xsi:type="dcterms:W3CDTF">2013-08-28T08:21:51Z</dcterms:created>
  <dcterms:modified xsi:type="dcterms:W3CDTF">2021-07-18T08:00:22Z</dcterms:modified>
</cp:coreProperties>
</file>