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79" r:id="rId2"/>
    <p:sldId id="300" r:id="rId3"/>
    <p:sldId id="261" r:id="rId4"/>
    <p:sldId id="263" r:id="rId5"/>
    <p:sldId id="264" r:id="rId6"/>
    <p:sldId id="320" r:id="rId7"/>
    <p:sldId id="282" r:id="rId8"/>
    <p:sldId id="265" r:id="rId9"/>
    <p:sldId id="321" r:id="rId10"/>
    <p:sldId id="322" r:id="rId11"/>
    <p:sldId id="266" r:id="rId12"/>
    <p:sldId id="267" r:id="rId13"/>
    <p:sldId id="323" r:id="rId14"/>
    <p:sldId id="324" r:id="rId15"/>
    <p:sldId id="326" r:id="rId16"/>
    <p:sldId id="270" r:id="rId17"/>
    <p:sldId id="325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ải +999 Hình Nền Powerpoint Hoa Đẹp Nhất Năm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3" y="-142875"/>
            <a:ext cx="12192001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344" y="2041466"/>
            <a:ext cx="10251440" cy="2299040"/>
          </a:xfrm>
        </p:spPr>
        <p:txBody>
          <a:bodyPr>
            <a:normAutofit/>
          </a:bodyPr>
          <a:lstStyle/>
          <a:p>
            <a:r>
              <a:rPr lang="en-US" altLang="vi-VN" sz="66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6</a:t>
            </a:r>
            <a:br>
              <a:rPr lang="en-US" altLang="vi-VN" sz="66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2828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 SÁNG TẠO</a:t>
            </a:r>
            <a:endParaRPr lang="en-US" alt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733A991C-98B8-44F3-978B-AB16E3F88D59}"/>
              </a:ext>
            </a:extLst>
          </p:cNvPr>
          <p:cNvSpPr txBox="1">
            <a:spLocks/>
          </p:cNvSpPr>
          <p:nvPr/>
        </p:nvSpPr>
        <p:spPr>
          <a:xfrm>
            <a:off x="1600701" y="4225807"/>
            <a:ext cx="10251440" cy="2299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Ngọc Quang</a:t>
            </a:r>
            <a:endParaRPr lang="en-US" alt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806FB3-30F1-4145-A54C-EB44156F3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02" y="290796"/>
            <a:ext cx="10839995" cy="5237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7A9B1C-3E90-4127-B5A2-459EC37D08F2}"/>
              </a:ext>
            </a:extLst>
          </p:cNvPr>
          <p:cNvSpPr txBox="1"/>
          <p:nvPr/>
        </p:nvSpPr>
        <p:spPr>
          <a:xfrm>
            <a:off x="523602" y="5929745"/>
            <a:ext cx="11100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33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100+ hình nền powerpoint lịch sử - hinhanhsieudep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635"/>
            <a:ext cx="12191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D05CFD6D-C02A-4DD7-BEFE-824E97EA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80" y="1362780"/>
            <a:ext cx="11138594" cy="3486311"/>
          </a:xfrm>
          <a:solidFill>
            <a:srgbClr val="92D05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đ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478B71-65FA-462F-997D-FBD6B0BAA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494"/>
            <a:ext cx="1261328" cy="13643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100+ hình nền powerpoint lịch sử - hinhanhsieudep.n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635"/>
            <a:ext cx="12191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1524000" y="-322580"/>
            <a:ext cx="3098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anose="020B7200000000000000" pitchFamily="34" charset="0"/>
            </a:endParaRPr>
          </a:p>
        </p:txBody>
      </p:sp>
      <p:sp>
        <p:nvSpPr>
          <p:cNvPr id="10" name="Title 13"/>
          <p:cNvSpPr txBox="1"/>
          <p:nvPr/>
        </p:nvSpPr>
        <p:spPr>
          <a:xfrm>
            <a:off x="1349584" y="1701498"/>
            <a:ext cx="3456384" cy="5835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rgbClr val="BFB302"/>
              </a:solidFill>
              <a:latin typeface="#9Slide05 Garris" pitchFamily="2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C5372838-2C9F-4318-9E02-877890866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45" y="141081"/>
            <a:ext cx="11900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vi-VN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I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I</a:t>
            </a:r>
            <a:r>
              <a:rPr lang="vi-VN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THỜI TRANG THỂ HIỆN TÍNH CÁCH CỦA NGƯỜI MẶC</a:t>
            </a:r>
            <a:endParaRPr lang="vi-VN" altLang="en-US" sz="3200" b="1" dirty="0">
              <a:solidFill>
                <a:srgbClr val="FF0000"/>
              </a:solidFill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2B591D-2AF3-410D-AFD1-E4260BDC0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27" y="866301"/>
            <a:ext cx="10099964" cy="4952607"/>
          </a:xfrm>
          <a:prstGeom prst="rect">
            <a:avLst/>
          </a:prstGeom>
        </p:spPr>
      </p:pic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xmlns="" id="{D40AB753-AB75-4F40-ACF1-FED62FFAFD94}"/>
              </a:ext>
            </a:extLst>
          </p:cNvPr>
          <p:cNvSpPr/>
          <p:nvPr/>
        </p:nvSpPr>
        <p:spPr>
          <a:xfrm>
            <a:off x="0" y="5991698"/>
            <a:ext cx="12191363" cy="86630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FAACF4-4A8A-4E08-9682-913DB8AF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5" y="312119"/>
            <a:ext cx="11402290" cy="4952607"/>
          </a:xfrm>
          <a:prstGeom prst="rect">
            <a:avLst/>
          </a:prstGeom>
        </p:spPr>
      </p:pic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xmlns="" id="{853CD557-B923-4816-82BE-65641011F48F}"/>
              </a:ext>
            </a:extLst>
          </p:cNvPr>
          <p:cNvSpPr/>
          <p:nvPr/>
        </p:nvSpPr>
        <p:spPr>
          <a:xfrm>
            <a:off x="0" y="5679579"/>
            <a:ext cx="12191363" cy="86630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23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B73B4B-2805-4D5D-90D6-6D4BA8341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0654DDB4-EB93-44D3-A999-4DB76615C452}"/>
              </a:ext>
            </a:extLst>
          </p:cNvPr>
          <p:cNvSpPr txBox="1">
            <a:spLocks/>
          </p:cNvSpPr>
          <p:nvPr/>
        </p:nvSpPr>
        <p:spPr>
          <a:xfrm>
            <a:off x="1052770" y="1685844"/>
            <a:ext cx="10931694" cy="348631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EC24AC22-8346-4F0E-A0CA-0A2837EB1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45" y="141081"/>
            <a:ext cx="11900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vi-VN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I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I</a:t>
            </a:r>
            <a:r>
              <a:rPr lang="vi-VN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THỜI TRANG THỂ HIỆN TÍNH CÁCH CỦA NGƯỜI MẶC</a:t>
            </a:r>
            <a:endParaRPr lang="vi-VN" altLang="en-US" sz="3200" b="1" dirty="0">
              <a:solidFill>
                <a:srgbClr val="FF0000"/>
              </a:solidFill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C68C21-C5B1-43A8-9D47-21CFBA0CC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36" y="933759"/>
            <a:ext cx="1261328" cy="136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8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C7C6C1-3FB2-4A91-BABB-E86B77FD9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420" y="982133"/>
            <a:ext cx="10515600" cy="783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ý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3342AE0E-5219-43A3-BADD-C20804176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945" y="141081"/>
            <a:ext cx="11900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vi-VN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I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I</a:t>
            </a:r>
            <a:r>
              <a:rPr lang="vi-VN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THỜI TRANG THỂ HIỆN TÍNH CÁCH CỦA NGƯỜI MẶC</a:t>
            </a:r>
            <a:endParaRPr lang="vi-VN" altLang="en-US" sz="3200" b="1" dirty="0">
              <a:solidFill>
                <a:srgbClr val="FF0000"/>
              </a:solidFill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401D68-C056-4F70-83E2-5F6CBDD0E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5" y="1750750"/>
            <a:ext cx="5264666" cy="4526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E6FF4D-95AC-4EDB-B3D4-DE74E6AA6106}"/>
              </a:ext>
            </a:extLst>
          </p:cNvPr>
          <p:cNvSpPr txBox="1"/>
          <p:nvPr/>
        </p:nvSpPr>
        <p:spPr>
          <a:xfrm>
            <a:off x="1253067" y="6277722"/>
            <a:ext cx="3905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20A115-9FAD-46D9-BD4F-AD672B1AA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659467"/>
            <a:ext cx="5554133" cy="4526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3C68BA-3A5A-4F4A-9DC7-1B06DA870DF4}"/>
              </a:ext>
            </a:extLst>
          </p:cNvPr>
          <p:cNvSpPr txBox="1"/>
          <p:nvPr/>
        </p:nvSpPr>
        <p:spPr>
          <a:xfrm>
            <a:off x="6756401" y="6242755"/>
            <a:ext cx="39059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ED5131F1-8A8B-4693-88A3-E4BDFC14B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91" y="388649"/>
            <a:ext cx="11900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vi-VN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I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II</a:t>
            </a:r>
            <a:r>
              <a:rPr lang="vi-VN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LỰA CHỌN TRANG PHỤC PHÙ HỢP THEO THỜI TRANG</a:t>
            </a:r>
            <a:endParaRPr lang="vi-VN" altLang="en-US" sz="3200" b="1" dirty="0">
              <a:solidFill>
                <a:srgbClr val="FF0000"/>
              </a:solidFill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3E4A9D2-317D-4618-8C2F-A3D802884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18" y="1423227"/>
            <a:ext cx="1261328" cy="136438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8CB8CE6D-D8D0-4304-86FD-08F6E94B20F2}"/>
              </a:ext>
            </a:extLst>
          </p:cNvPr>
          <p:cNvSpPr txBox="1">
            <a:spLocks/>
          </p:cNvSpPr>
          <p:nvPr/>
        </p:nvSpPr>
        <p:spPr>
          <a:xfrm>
            <a:off x="1260306" y="1624304"/>
            <a:ext cx="10931694" cy="3962869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ý:</a:t>
            </a:r>
          </a:p>
          <a:p>
            <a:pPr>
              <a:buFontTx/>
              <a:buChar char="-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C4CA94-E555-44E4-9F9F-9C23F294A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3" y="-10240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03FEABF-BCB8-40F9-9B79-A6EE5D0F7125}"/>
              </a:ext>
            </a:extLst>
          </p:cNvPr>
          <p:cNvSpPr/>
          <p:nvPr/>
        </p:nvSpPr>
        <p:spPr>
          <a:xfrm>
            <a:off x="7784010" y="4217180"/>
            <a:ext cx="4439457" cy="10724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7:Chọn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ABBE456-B4FA-4369-B8C8-4E207C552EFD}"/>
              </a:ext>
            </a:extLst>
          </p:cNvPr>
          <p:cNvSpPr/>
          <p:nvPr/>
        </p:nvSpPr>
        <p:spPr>
          <a:xfrm>
            <a:off x="67318" y="2764997"/>
            <a:ext cx="4515971" cy="107244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3ADA497-1EC8-4F29-A99C-2A05905F8E89}"/>
              </a:ext>
            </a:extLst>
          </p:cNvPr>
          <p:cNvSpPr/>
          <p:nvPr/>
        </p:nvSpPr>
        <p:spPr>
          <a:xfrm>
            <a:off x="112473" y="4217180"/>
            <a:ext cx="4425662" cy="10724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3:Loại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D5FD379-83DC-4BD1-8D9E-F0E608AEBD62}"/>
              </a:ext>
            </a:extLst>
          </p:cNvPr>
          <p:cNvSpPr/>
          <p:nvPr/>
        </p:nvSpPr>
        <p:spPr>
          <a:xfrm>
            <a:off x="157627" y="5669363"/>
            <a:ext cx="4425662" cy="1072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CB1BFA0-BBBB-4674-94B1-519391F4948B}"/>
              </a:ext>
            </a:extLst>
          </p:cNvPr>
          <p:cNvSpPr/>
          <p:nvPr/>
        </p:nvSpPr>
        <p:spPr>
          <a:xfrm>
            <a:off x="7852996" y="1223160"/>
            <a:ext cx="4370471" cy="10724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720853-D996-430D-B772-52EC38ECF12C}"/>
              </a:ext>
            </a:extLst>
          </p:cNvPr>
          <p:cNvSpPr/>
          <p:nvPr/>
        </p:nvSpPr>
        <p:spPr>
          <a:xfrm>
            <a:off x="7766338" y="2672859"/>
            <a:ext cx="4425662" cy="10724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660328C-E286-4EF8-B116-DC1FFB9FF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535" y="1737808"/>
            <a:ext cx="2782812" cy="35518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A5CCA1E-AA4D-42E3-8710-CB18AE4F298F}"/>
              </a:ext>
            </a:extLst>
          </p:cNvPr>
          <p:cNvSpPr/>
          <p:nvPr/>
        </p:nvSpPr>
        <p:spPr>
          <a:xfrm>
            <a:off x="78605" y="1229063"/>
            <a:ext cx="4674016" cy="10724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25B1E23-7760-4F57-A5F4-A7944EFD757F}"/>
              </a:ext>
            </a:extLst>
          </p:cNvPr>
          <p:cNvSpPr/>
          <p:nvPr/>
        </p:nvSpPr>
        <p:spPr>
          <a:xfrm>
            <a:off x="7797805" y="5634840"/>
            <a:ext cx="4425662" cy="10724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8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1681" descr="Hinh nen16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375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6" name="Title 71682"/>
          <p:cNvSpPr>
            <a:spLocks noGrp="1"/>
          </p:cNvSpPr>
          <p:nvPr>
            <p:ph type="ctrTitle"/>
          </p:nvPr>
        </p:nvSpPr>
        <p:spPr>
          <a:xfrm>
            <a:off x="2127250" y="309880"/>
            <a:ext cx="5791200" cy="3429000"/>
          </a:xfrm>
        </p:spPr>
        <p:txBody>
          <a:bodyPr anchor="ctr"/>
          <a:lstStyle/>
          <a:p>
            <a:pPr defTabSz="914400">
              <a:buClrTx/>
              <a:buSzTx/>
              <a:buFontTx/>
            </a:pPr>
            <a:r>
              <a:rPr lang="en-US" sz="5400" kern="1200" baseline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 ơn các </a:t>
            </a:r>
            <a:r>
              <a:rPr lang="vi-VN" altLang="en-US" sz="5400" kern="1200" baseline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 đã chú ý lắng nghe</a:t>
            </a:r>
            <a:r>
              <a:rPr lang="en-US" sz="5400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6627" name="Picture 71683" descr="bu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8828">
            <a:off x="8623300" y="1905000"/>
            <a:ext cx="825500" cy="99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1522AD-A60F-4047-97A6-3E74C5FF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1" y="272872"/>
            <a:ext cx="3563839" cy="5518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B32E20-7CFE-4439-A27C-3D8DBAF22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915" y="87488"/>
            <a:ext cx="3045840" cy="426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8E74CF-607F-4A63-AB81-60F072EFC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954" y="555095"/>
            <a:ext cx="3045840" cy="467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79BF9FB-B7F4-4398-A506-406407186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792" y="1631245"/>
            <a:ext cx="2852208" cy="52267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26A5C7-A833-4D23-BC46-F8CF0A41D0AF}"/>
              </a:ext>
            </a:extLst>
          </p:cNvPr>
          <p:cNvSpPr txBox="1"/>
          <p:nvPr/>
        </p:nvSpPr>
        <p:spPr>
          <a:xfrm>
            <a:off x="26457" y="5976583"/>
            <a:ext cx="111744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mode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4380" y="707390"/>
            <a:ext cx="10978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8:THỜI TRANG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88736F-8FE8-48A5-82FA-A5633DA88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" y="1659467"/>
            <a:ext cx="10060376" cy="44911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00+ hình nền powerpoint lịch sử - hinhanhsieudep.ne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635"/>
            <a:ext cx="12191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1524000" y="-322580"/>
            <a:ext cx="3098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anose="020B7200000000000000" pitchFamily="34" charset="0"/>
            </a:endParaRPr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728448" y="141081"/>
            <a:ext cx="10289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vi-VN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I. </a:t>
            </a:r>
            <a:r>
              <a:rPr lang="en-US" altLang="en-US" sz="3200" b="1" dirty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THỜI TRANG VÀ PHONG CÁCH THỜI TRANG</a:t>
            </a:r>
            <a:endParaRPr lang="vi-VN" altLang="en-US" sz="3200" b="1" dirty="0">
              <a:solidFill>
                <a:srgbClr val="FF0000"/>
              </a:solidFill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NGƯỜI VIỆT XA LẠ-!- - 1000 Years of Vietnamese Fashion - 1000 Năm Việt Phục - Cổ Phục Việt Nam">
            <a:hlinkClick r:id="" action="ppaction://media"/>
            <a:extLst>
              <a:ext uri="{FF2B5EF4-FFF2-40B4-BE49-F238E27FC236}">
                <a16:creationId xmlns:a16="http://schemas.microsoft.com/office/drawing/2014/main" xmlns="" id="{C449D0A5-B0AF-4B01-921D-F1F2C83B4A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6302"/>
            <a:ext cx="12192000" cy="5991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8F791A-4859-4ADD-AE3F-41F3D026A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4" descr="100+ hình nền powerpoint lịch sử - hinhanhsieudep.net">
            <a:extLst>
              <a:ext uri="{FF2B5EF4-FFF2-40B4-BE49-F238E27FC236}">
                <a16:creationId xmlns:a16="http://schemas.microsoft.com/office/drawing/2014/main" xmlns="" id="{31BE5FA6-7902-4EE3-B2CF-6631F585B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0"/>
            <a:ext cx="12191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590302-8098-4753-B96F-430D3CADE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475"/>
            <a:ext cx="10443353" cy="859611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3BAC074D-A645-4231-B33C-5E88395A0FCC}"/>
              </a:ext>
            </a:extLst>
          </p:cNvPr>
          <p:cNvSpPr/>
          <p:nvPr/>
        </p:nvSpPr>
        <p:spPr>
          <a:xfrm>
            <a:off x="2088445" y="681037"/>
            <a:ext cx="6908800" cy="3393425"/>
          </a:xfrm>
          <a:prstGeom prst="cloudCallout">
            <a:avLst>
              <a:gd name="adj1" fmla="val -32787"/>
              <a:gd name="adj2" fmla="val 134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qua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xmlns="" id="{9033DD54-A698-4430-AA63-63FF895174C9}"/>
              </a:ext>
            </a:extLst>
          </p:cNvPr>
          <p:cNvSpPr/>
          <p:nvPr/>
        </p:nvSpPr>
        <p:spPr>
          <a:xfrm>
            <a:off x="2088445" y="606221"/>
            <a:ext cx="6908800" cy="3543056"/>
          </a:xfrm>
          <a:prstGeom prst="cloudCallout">
            <a:avLst>
              <a:gd name="adj1" fmla="val 60677"/>
              <a:gd name="adj2" fmla="val 622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qua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8D9A7E-D69E-494F-AACB-B8E4AAF2E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492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10DB9D-62E6-4FB5-ADA6-A56C30DF2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13" y="1335176"/>
            <a:ext cx="5116009" cy="5065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54439F-54F1-4E14-97B3-455739129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160" y="1207726"/>
            <a:ext cx="4512733" cy="5355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ED80688-73F0-4051-9B56-D5D3DA8C7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560" y="1360126"/>
            <a:ext cx="4512733" cy="53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0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100+ hình nền powerpoint lịch sử - hinhanhsieudep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4" y="0"/>
            <a:ext cx="12191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xmlns="" id="{E563775D-9A83-4C28-954D-7ECBCD1B1D72}"/>
              </a:ext>
            </a:extLst>
          </p:cNvPr>
          <p:cNvSpPr/>
          <p:nvPr/>
        </p:nvSpPr>
        <p:spPr>
          <a:xfrm>
            <a:off x="114954" y="138554"/>
            <a:ext cx="6861579" cy="1207911"/>
          </a:xfrm>
          <a:prstGeom prst="round1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xmlns="" id="{C30F39AE-BAEB-4D46-96EB-8DE9983B0DAF}"/>
              </a:ext>
            </a:extLst>
          </p:cNvPr>
          <p:cNvSpPr/>
          <p:nvPr/>
        </p:nvSpPr>
        <p:spPr>
          <a:xfrm>
            <a:off x="114954" y="2266244"/>
            <a:ext cx="7279268" cy="1207911"/>
          </a:xfrm>
          <a:prstGeom prst="round1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chi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F8FA1E-5C26-4350-A771-F16DB8376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422" y="3328217"/>
            <a:ext cx="3091289" cy="3391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D70C3F-DC3B-4F68-A5FB-47F29707D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633" y="138554"/>
            <a:ext cx="2924534" cy="2895732"/>
          </a:xfrm>
          <a:prstGeom prst="rect">
            <a:avLst/>
          </a:prstGeom>
        </p:spPr>
      </p:pic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xmlns="" id="{6F245F1A-9364-45EA-A400-1772E71DD5FF}"/>
              </a:ext>
            </a:extLst>
          </p:cNvPr>
          <p:cNvSpPr/>
          <p:nvPr/>
        </p:nvSpPr>
        <p:spPr>
          <a:xfrm>
            <a:off x="54731" y="4362889"/>
            <a:ext cx="7279268" cy="1207911"/>
          </a:xfrm>
          <a:prstGeom prst="round1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3:Thời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 1 - Dạy họ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1231243"/>
            <a:ext cx="7951808" cy="5376083"/>
            <a:chOff x="-483993" y="1090541"/>
            <a:chExt cx="5109641" cy="5188022"/>
          </a:xfrm>
        </p:grpSpPr>
        <p:pic>
          <p:nvPicPr>
            <p:cNvPr id="2051" name="Picture 3" descr="C:\Users\Administrator\Desktop\H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3993" y="3263390"/>
              <a:ext cx="3711187" cy="301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loud Callout 1"/>
            <p:cNvSpPr/>
            <p:nvPr/>
          </p:nvSpPr>
          <p:spPr>
            <a:xfrm>
              <a:off x="375015" y="1090541"/>
              <a:ext cx="4250633" cy="1613486"/>
            </a:xfrm>
            <a:prstGeom prst="cloudCallout">
              <a:avLst>
                <a:gd name="adj1" fmla="val -38729"/>
                <a:gd name="adj2" fmla="val 15935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10" name="Cloud Callout 1">
            <a:extLst>
              <a:ext uri="{FF2B5EF4-FFF2-40B4-BE49-F238E27FC236}">
                <a16:creationId xmlns:a16="http://schemas.microsoft.com/office/drawing/2014/main" xmlns="" id="{0D64B8B6-F71C-4BAE-8B6C-5B32D168921A}"/>
              </a:ext>
            </a:extLst>
          </p:cNvPr>
          <p:cNvSpPr/>
          <p:nvPr/>
        </p:nvSpPr>
        <p:spPr>
          <a:xfrm>
            <a:off x="4109013" y="1231243"/>
            <a:ext cx="7552409" cy="1613558"/>
          </a:xfrm>
          <a:prstGeom prst="cloudCallout">
            <a:avLst>
              <a:gd name="adj1" fmla="val 35569"/>
              <a:gd name="adj2" fmla="val 12857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1A67F0-9864-449A-9D97-E5CE0FC0F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80" y="1362780"/>
            <a:ext cx="11125764" cy="3825337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chuộngvà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D0AC7A-4E1E-4DC3-8370-1B12D6701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12" y="251231"/>
            <a:ext cx="10443353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A14FE7-9B22-4BA1-A27E-4852F07F5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8" y="1229810"/>
            <a:ext cx="792652" cy="95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87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595</Words>
  <Application>Microsoft Office PowerPoint</Application>
  <PresentationFormat>Widescreen</PresentationFormat>
  <Paragraphs>44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#9Slide05 Garris</vt:lpstr>
      <vt:lpstr>.VnAristote</vt:lpstr>
      <vt:lpstr>Arial</vt:lpstr>
      <vt:lpstr>Calibri</vt:lpstr>
      <vt:lpstr>Calibri Light</vt:lpstr>
      <vt:lpstr>Times New Roman</vt:lpstr>
      <vt:lpstr>Office Theme</vt:lpstr>
      <vt:lpstr>CÔNG NGHỆ 6 CHÂN TRỜI SÁNG TẠO</vt:lpstr>
      <vt:lpstr>PowerPoint Presentation</vt:lpstr>
      <vt:lpstr>PowerPoint Presentation</vt:lpstr>
      <vt:lpstr>PowerPoint Presentation</vt:lpstr>
      <vt:lpstr>PowerPoint Presentation</vt:lpstr>
      <vt:lpstr>Hãy mô tả lại các hình sau?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Các bước lựa chọn trang phục</vt:lpstr>
      <vt:lpstr>Cảm ơn các em đã chú ý lắng nghe!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tung</cp:lastModifiedBy>
  <cp:revision>119</cp:revision>
  <dcterms:created xsi:type="dcterms:W3CDTF">2021-08-09T09:57:00Z</dcterms:created>
  <dcterms:modified xsi:type="dcterms:W3CDTF">2021-08-30T17:02:29Z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1033-11.2.0.10224</vt:lpwstr>
  </property>
</Properties>
</file>