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0"/>
  </p:notesMasterIdLst>
  <p:sldIdLst>
    <p:sldId id="441" r:id="rId2"/>
    <p:sldId id="430" r:id="rId3"/>
    <p:sldId id="354" r:id="rId4"/>
    <p:sldId id="356" r:id="rId5"/>
    <p:sldId id="440" r:id="rId6"/>
    <p:sldId id="363" r:id="rId7"/>
    <p:sldId id="446" r:id="rId8"/>
    <p:sldId id="370" r:id="rId9"/>
    <p:sldId id="407" r:id="rId10"/>
    <p:sldId id="406" r:id="rId11"/>
    <p:sldId id="408" r:id="rId12"/>
    <p:sldId id="374" r:id="rId13"/>
    <p:sldId id="442" r:id="rId14"/>
    <p:sldId id="375" r:id="rId15"/>
    <p:sldId id="443" r:id="rId16"/>
    <p:sldId id="438" r:id="rId17"/>
    <p:sldId id="445" r:id="rId18"/>
    <p:sldId id="427" r:id="rId19"/>
  </p:sldIdLst>
  <p:sldSz cx="14630400" cy="82296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14363" indent="-1571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28725" indent="-3143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43088" indent="-4714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57450" indent="-6286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15"/>
    <a:srgbClr val="ECF6B8"/>
    <a:srgbClr val="CCECFF"/>
    <a:srgbClr val="ACA800"/>
    <a:srgbClr val="660066"/>
    <a:srgbClr val="FF0000"/>
    <a:srgbClr val="D83C4B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7" autoAdjust="0"/>
    <p:restoredTop sz="94554" autoAdjust="0"/>
  </p:normalViewPr>
  <p:slideViewPr>
    <p:cSldViewPr>
      <p:cViewPr varScale="1">
        <p:scale>
          <a:sx n="53" d="100"/>
          <a:sy n="53" d="100"/>
        </p:scale>
        <p:origin x="756" y="17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ABA27E-EDE9-4833-9BA1-AF451A337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628F-4210-93B7-6E3D-FAB6681922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D46E17-BAC2-4585-8777-8BE33D334F2A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A35E83-CC03-9929-94ED-CA2C4699DD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E97417-A934-4F90-925B-E54686F14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8FEB6-2FEA-93CA-E458-E7D5000220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BAFD4-0A49-C2CE-3DBC-A5C464906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3D0461-0D08-459B-AC4C-63C5222267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287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4363" algn="l" defTabSz="12287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8725" algn="l" defTabSz="12287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3088" algn="l" defTabSz="12287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7450" algn="l" defTabSz="12287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90829BCB-CF1D-B2C0-5810-3D158295C3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B0FE70D0-5A42-F67C-9CFC-580DEE704F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DBF3B08C-D59F-C189-F51D-FF5777CEC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9E3296-E941-4002-9670-760BA5A341D6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BABFC593-7C11-9913-ABAA-7D17C3EA8A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8D0F31-8C13-3D77-0560-69DC00D0EE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96269B18-20AF-6286-4089-F1D049851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DCF8B9-33C3-4BA3-8FF5-209E69F4C5C1}" type="slidenum">
              <a:rPr lang="zh-CN" altLang="en-US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B2EA6262-1F5C-9289-2B5D-7B6B06B069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id="{C883D190-86A0-04AE-BDC6-5D8F7103AD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3EFD9C84-20FD-2D56-358F-7220C1004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E6F8E7-BC00-43DC-B013-AAB3A55791BE}" type="slidenum">
              <a:rPr lang="zh-CN" altLang="en-US">
                <a:solidFill>
                  <a:srgbClr val="000000"/>
                </a:solidFill>
              </a:rPr>
              <a:pPr/>
              <a:t>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9CD8A59D-3109-F37A-E6D9-6B1E3F8648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7A953159-C3A3-A696-49E2-4C9B8E990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B2E46B86-1B22-1FA0-16B4-DA316D783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C8F915-F82E-4EAE-9FB5-AFE35F8636E5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7D49D65B-4239-E955-9ABE-DF7AFF9EF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16DD0936-9887-78D5-8F08-D00754327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0BE41B87-7F81-DFD8-39AC-E38C967C0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852B5E-7228-4B59-BD95-05120918B8FD}" type="slidenum">
              <a:rPr lang="zh-CN" altLang="en-US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35B664C4-F74E-2675-D753-A62BAD907C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6C25D5E8-BD64-2115-7F7F-3C755A442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139926AE-DCB7-F57C-8C40-3EDD8624B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B6F716-1839-47A9-BB10-7D0253C87A93}" type="slidenum">
              <a:rPr lang="zh-CN" altLang="en-US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8332B5C3-F66C-DEAE-7F9D-60DF661750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CD38B295-EAB7-67B6-0320-8DC179DB5D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8ACADB60-3440-0FB6-7A29-961FE9ACF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6272CC-D51E-4123-8E24-49038342BC7F}" type="slidenum">
              <a:rPr lang="zh-CN" altLang="en-US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5012D9E2-796E-2248-7042-4B910C73C9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851A382F-009C-683A-FDE6-325D764C8C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E8294D4B-CFAF-4368-7218-4A1753AD1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966F56-817F-455D-BA42-4B2924033FCE}" type="slidenum">
              <a:rPr lang="zh-CN" altLang="en-US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1" y="2556512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1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614477" indent="0" algn="ctr">
              <a:buNone/>
              <a:defRPr/>
            </a:lvl2pPr>
            <a:lvl3pPr marL="1228954" indent="0" algn="ctr">
              <a:buNone/>
              <a:defRPr/>
            </a:lvl3pPr>
            <a:lvl4pPr marL="1843430" indent="0" algn="ctr">
              <a:buNone/>
              <a:defRPr/>
            </a:lvl4pPr>
            <a:lvl5pPr marL="2457907" indent="0" algn="ctr">
              <a:buNone/>
              <a:defRPr/>
            </a:lvl5pPr>
            <a:lvl6pPr marL="3072384" indent="0" algn="ctr">
              <a:buNone/>
              <a:defRPr/>
            </a:lvl6pPr>
            <a:lvl7pPr marL="3686861" indent="0" algn="ctr">
              <a:buNone/>
              <a:defRPr/>
            </a:lvl7pPr>
            <a:lvl8pPr marL="4301338" indent="0" algn="ctr">
              <a:buNone/>
              <a:defRPr/>
            </a:lvl8pPr>
            <a:lvl9pPr marL="491581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BE816C-AD6C-D4EF-28AE-C5568C0B02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4A233-DD6C-40F6-B469-8C183DEAF04C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00431-3339-FF6D-261B-1BA5AACE7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BC544A-9AAE-7B45-7079-33C3E434D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7EB43-ECE6-4513-BE97-A9DD0FA5E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5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35C26C-D834-9759-C41F-2657940F6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41C36-D7B5-4543-8B49-D5956056104E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57363-B745-EB44-9155-632BB26BD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2AA95A-381F-76E6-E8CB-766319D86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F232CE-DE15-41A8-86BA-5E5F252EC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70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CA68D9-3565-B1A7-203B-3F140DA473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5C84-2DC4-42C4-A836-83EF40177B0F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C7FAC2-3871-3D92-73DA-F32ACD7AE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C340A8-EF43-AD63-D317-A64D3C837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AA1BC-4687-425B-BB32-9F11A94CB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95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520" y="329567"/>
            <a:ext cx="13167361" cy="7021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655692-3F01-760D-43A9-F40E36B52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51EE-D91F-4A8B-A5BC-48CB7352C9E5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87D0A2-89B2-3B92-82F9-E01029A0C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AFEA27-59EF-0AB4-12B6-A39D57D48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AD41E-DF06-4B15-9026-09AC70B03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03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E442B5-3741-EAAC-F9A9-D0753AD9B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E5BF9-39C6-4BAB-99C0-63D3B061C3A8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52A0F0-55FD-1427-A220-F6C63544F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DB060-724E-ECFE-E53A-519C5716D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1C3D2-215F-48A5-BEFA-C9C458492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8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8282"/>
            <a:ext cx="12435840" cy="16344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8056"/>
            <a:ext cx="12435840" cy="1800224"/>
          </a:xfrm>
        </p:spPr>
        <p:txBody>
          <a:bodyPr anchor="b"/>
          <a:lstStyle>
            <a:lvl1pPr marL="0" indent="0">
              <a:buNone/>
              <a:defRPr sz="2700"/>
            </a:lvl1pPr>
            <a:lvl2pPr marL="614477" indent="0">
              <a:buNone/>
              <a:defRPr sz="2400"/>
            </a:lvl2pPr>
            <a:lvl3pPr marL="1228954" indent="0">
              <a:buNone/>
              <a:defRPr sz="2200"/>
            </a:lvl3pPr>
            <a:lvl4pPr marL="1843430" indent="0">
              <a:buNone/>
              <a:defRPr sz="1900"/>
            </a:lvl4pPr>
            <a:lvl5pPr marL="2457907" indent="0">
              <a:buNone/>
              <a:defRPr sz="1900"/>
            </a:lvl5pPr>
            <a:lvl6pPr marL="3072384" indent="0">
              <a:buNone/>
              <a:defRPr sz="1900"/>
            </a:lvl6pPr>
            <a:lvl7pPr marL="3686861" indent="0">
              <a:buNone/>
              <a:defRPr sz="1900"/>
            </a:lvl7pPr>
            <a:lvl8pPr marL="4301338" indent="0">
              <a:buNone/>
              <a:defRPr sz="1900"/>
            </a:lvl8pPr>
            <a:lvl9pPr marL="4915814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24F0C-9CCF-55BC-8C18-D8EA06ED3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8527C-4A65-4A28-B694-D1A3961AB072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45F35-9622-D4C1-014F-B0B2C8DA8B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1B983E-67DE-FE98-5ABC-CA07B076B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38696-91C6-4064-BBD3-B4377B81C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90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1" y="1920242"/>
            <a:ext cx="6461759" cy="543115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59" cy="543115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54CC5-1939-1DCF-96A8-13949EB28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037D-839E-406C-9D9C-37C48230E67D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7A07B0-F356-96FE-3FD1-DC5FF9637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48BC5-29E1-1980-7931-2D3452185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3D4FF-26B0-4779-82B1-FE070CF4E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16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842136"/>
            <a:ext cx="6464300" cy="76771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77" indent="0">
              <a:buNone/>
              <a:defRPr sz="2700" b="1"/>
            </a:lvl2pPr>
            <a:lvl3pPr marL="1228954" indent="0">
              <a:buNone/>
              <a:defRPr sz="2400" b="1"/>
            </a:lvl3pPr>
            <a:lvl4pPr marL="1843430" indent="0">
              <a:buNone/>
              <a:defRPr sz="2200" b="1"/>
            </a:lvl4pPr>
            <a:lvl5pPr marL="2457907" indent="0">
              <a:buNone/>
              <a:defRPr sz="2200" b="1"/>
            </a:lvl5pPr>
            <a:lvl6pPr marL="3072384" indent="0">
              <a:buNone/>
              <a:defRPr sz="2200" b="1"/>
            </a:lvl6pPr>
            <a:lvl7pPr marL="3686861" indent="0">
              <a:buNone/>
              <a:defRPr sz="2200" b="1"/>
            </a:lvl7pPr>
            <a:lvl8pPr marL="4301338" indent="0">
              <a:buNone/>
              <a:defRPr sz="2200" b="1"/>
            </a:lvl8pPr>
            <a:lvl9pPr marL="491581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609850"/>
            <a:ext cx="6464300" cy="474154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77" indent="0">
              <a:buNone/>
              <a:defRPr sz="2700" b="1"/>
            </a:lvl2pPr>
            <a:lvl3pPr marL="1228954" indent="0">
              <a:buNone/>
              <a:defRPr sz="2400" b="1"/>
            </a:lvl3pPr>
            <a:lvl4pPr marL="1843430" indent="0">
              <a:buNone/>
              <a:defRPr sz="2200" b="1"/>
            </a:lvl4pPr>
            <a:lvl5pPr marL="2457907" indent="0">
              <a:buNone/>
              <a:defRPr sz="2200" b="1"/>
            </a:lvl5pPr>
            <a:lvl6pPr marL="3072384" indent="0">
              <a:buNone/>
              <a:defRPr sz="2200" b="1"/>
            </a:lvl6pPr>
            <a:lvl7pPr marL="3686861" indent="0">
              <a:buNone/>
              <a:defRPr sz="2200" b="1"/>
            </a:lvl7pPr>
            <a:lvl8pPr marL="4301338" indent="0">
              <a:buNone/>
              <a:defRPr sz="2200" b="1"/>
            </a:lvl8pPr>
            <a:lvl9pPr marL="4915814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EC0D08-1C6B-6E57-F29C-7F7609D7B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645DE-4EC1-4279-9667-6FDC3188B01F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517687-676A-4652-3B29-9A841EF868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1E75A8-EADF-F50B-612B-6E0FBFC5D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B1865-7B6E-4F56-AF02-27F9F80ECE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78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F8D0A2-2DDA-7344-AC30-66BF2CFDEB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D144F-C778-4679-A4D1-4A01FCD70892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778A05-84D9-36CE-6E79-2BFF8FDFF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8389AA-9BF8-5B93-9914-84B80D50BF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35C5C-4B01-4334-976A-84D6B0A08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1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1C3569-6DC0-9DC7-9F7D-AA31F695D1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4C4D2-3CD5-4047-98C0-660B8DCE5765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E0D3B69-C681-9609-AB54-C5F658835E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038131-E310-1B79-86A9-FAF034369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AFE83-290A-4EDA-A6FA-C52056AF5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36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0" cy="139446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327662"/>
            <a:ext cx="8178799" cy="7023736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2"/>
            <a:ext cx="4813300" cy="5629276"/>
          </a:xfrm>
        </p:spPr>
        <p:txBody>
          <a:bodyPr/>
          <a:lstStyle>
            <a:lvl1pPr marL="0" indent="0">
              <a:buNone/>
              <a:defRPr sz="1900"/>
            </a:lvl1pPr>
            <a:lvl2pPr marL="614477" indent="0">
              <a:buNone/>
              <a:defRPr sz="1600"/>
            </a:lvl2pPr>
            <a:lvl3pPr marL="1228954" indent="0">
              <a:buNone/>
              <a:defRPr sz="1300"/>
            </a:lvl3pPr>
            <a:lvl4pPr marL="1843430" indent="0">
              <a:buNone/>
              <a:defRPr sz="1200"/>
            </a:lvl4pPr>
            <a:lvl5pPr marL="2457907" indent="0">
              <a:buNone/>
              <a:defRPr sz="1200"/>
            </a:lvl5pPr>
            <a:lvl6pPr marL="3072384" indent="0">
              <a:buNone/>
              <a:defRPr sz="1200"/>
            </a:lvl6pPr>
            <a:lvl7pPr marL="3686861" indent="0">
              <a:buNone/>
              <a:defRPr sz="1200"/>
            </a:lvl7pPr>
            <a:lvl8pPr marL="4301338" indent="0">
              <a:buNone/>
              <a:defRPr sz="1200"/>
            </a:lvl8pPr>
            <a:lvl9pPr marL="491581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E0C23-B1E0-7E9C-DEF5-AC21AB06FD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B65BF-F05C-45BB-B193-D463EA09FC09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3F07F-D66A-3279-1E9A-2FC6C0B81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A5B0A-4486-D942-577D-5FBDAAE53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ADF62-3177-4FAE-9162-C8672E7A0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72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300"/>
            </a:lvl1pPr>
            <a:lvl2pPr marL="614477" indent="0">
              <a:buNone/>
              <a:defRPr sz="3800"/>
            </a:lvl2pPr>
            <a:lvl3pPr marL="1228954" indent="0">
              <a:buNone/>
              <a:defRPr sz="3200"/>
            </a:lvl3pPr>
            <a:lvl4pPr marL="1843430" indent="0">
              <a:buNone/>
              <a:defRPr sz="2700"/>
            </a:lvl4pPr>
            <a:lvl5pPr marL="2457907" indent="0">
              <a:buNone/>
              <a:defRPr sz="2700"/>
            </a:lvl5pPr>
            <a:lvl6pPr marL="3072384" indent="0">
              <a:buNone/>
              <a:defRPr sz="2700"/>
            </a:lvl6pPr>
            <a:lvl7pPr marL="3686861" indent="0">
              <a:buNone/>
              <a:defRPr sz="2700"/>
            </a:lvl7pPr>
            <a:lvl8pPr marL="4301338" indent="0">
              <a:buNone/>
              <a:defRPr sz="2700"/>
            </a:lvl8pPr>
            <a:lvl9pPr marL="4915814" indent="0">
              <a:buNone/>
              <a:defRPr sz="27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900"/>
            </a:lvl1pPr>
            <a:lvl2pPr marL="614477" indent="0">
              <a:buNone/>
              <a:defRPr sz="1600"/>
            </a:lvl2pPr>
            <a:lvl3pPr marL="1228954" indent="0">
              <a:buNone/>
              <a:defRPr sz="1300"/>
            </a:lvl3pPr>
            <a:lvl4pPr marL="1843430" indent="0">
              <a:buNone/>
              <a:defRPr sz="1200"/>
            </a:lvl4pPr>
            <a:lvl5pPr marL="2457907" indent="0">
              <a:buNone/>
              <a:defRPr sz="1200"/>
            </a:lvl5pPr>
            <a:lvl6pPr marL="3072384" indent="0">
              <a:buNone/>
              <a:defRPr sz="1200"/>
            </a:lvl6pPr>
            <a:lvl7pPr marL="3686861" indent="0">
              <a:buNone/>
              <a:defRPr sz="1200"/>
            </a:lvl7pPr>
            <a:lvl8pPr marL="4301338" indent="0">
              <a:buNone/>
              <a:defRPr sz="1200"/>
            </a:lvl8pPr>
            <a:lvl9pPr marL="491581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B18FE-2788-0C5D-1454-7B4853EC2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7C025-75EB-4D46-8543-6C143B61748C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582F3-A195-A946-912C-A9AD6E2DB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9969F9-2DCE-4EB2-D762-A84BAEE33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D18FA-04D3-4568-A3C6-470CB9A9DA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48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9A0AAA-D0F1-2896-F7DE-57BF516C6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330200"/>
            <a:ext cx="13166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895" tIns="61448" rIns="122895" bIns="61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9216AC-B59C-A81D-323B-FCDB540AF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920875"/>
            <a:ext cx="1316672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895" tIns="61448" rIns="122895" bIns="61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4896F144-B556-7A89-DE29-EA4FDA9DE8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838" y="7494588"/>
            <a:ext cx="3413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895" tIns="61448" rIns="122895" bIns="614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>
                <a:latin typeface="Arial" charset="0"/>
              </a:defRPr>
            </a:lvl1pPr>
          </a:lstStyle>
          <a:p>
            <a:pPr>
              <a:defRPr/>
            </a:pPr>
            <a:fld id="{0773910D-34E5-4C1C-AFC7-04389AEAFB01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C62EAEDF-AB76-5ACA-71C8-7A7C250663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9038" y="7494588"/>
            <a:ext cx="4632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895" tIns="61448" rIns="122895" bIns="6144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92CA7F69-8836-7D6A-0A37-871F3BD244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438" y="7494588"/>
            <a:ext cx="3413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2895" tIns="61448" rIns="122895" bIns="614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/>
            </a:lvl1pPr>
          </a:lstStyle>
          <a:p>
            <a:fld id="{3D48AAA4-B60A-484F-BE1A-10967C35A1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5pPr>
      <a:lvl6pPr marL="61447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6pPr>
      <a:lvl7pPr marL="122895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7pPr>
      <a:lvl8pPr marL="184343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8pPr>
      <a:lvl9pPr marL="245790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9pPr>
    </p:titleStyle>
    <p:bodyStyle>
      <a:lvl1pPr marL="460375" indent="-46037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6950" indent="-382588" algn="l" rtl="0" eaLnBrk="0" fontAlgn="base" hangingPunct="0">
        <a:spcBef>
          <a:spcPct val="20000"/>
        </a:spcBef>
        <a:spcAft>
          <a:spcPct val="0"/>
        </a:spcAft>
        <a:buChar char="–"/>
        <a:defRPr sz="3800">
          <a:solidFill>
            <a:schemeClr val="tx1"/>
          </a:solidFill>
          <a:latin typeface="+mn-lt"/>
        </a:defRPr>
      </a:lvl2pPr>
      <a:lvl3pPr marL="1535113" indent="-3063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49475" indent="-306388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63838" indent="-306388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79622" indent="-30723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94099" indent="-30723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608576" indent="-30723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223053" indent="-307238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77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954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430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907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384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861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1338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814" algn="l" defTabSz="1228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>
            <a:extLst>
              <a:ext uri="{FF2B5EF4-FFF2-40B4-BE49-F238E27FC236}">
                <a16:creationId xmlns:a16="http://schemas.microsoft.com/office/drawing/2014/main" id="{FA53BF09-194E-ECDE-FA82-3BAB408D5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3988"/>
            <a:ext cx="1462405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79BDA3ED-14B0-473C-52E5-8DEC69ED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339725"/>
            <a:ext cx="57927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4F59F1-6F77-D538-0280-4A58D7EA2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8" y="5715000"/>
            <a:ext cx="3155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399227C7-331A-3BAE-DE28-0D97BA4A5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201988"/>
            <a:ext cx="335121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59F4D7-4102-1AF0-E793-47424F950886}"/>
              </a:ext>
            </a:extLst>
          </p:cNvPr>
          <p:cNvSpPr/>
          <p:nvPr/>
        </p:nvSpPr>
        <p:spPr>
          <a:xfrm>
            <a:off x="3232150" y="1524000"/>
            <a:ext cx="680720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6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3E62A-2532-FF17-1420-3694519AAFDF}"/>
              </a:ext>
            </a:extLst>
          </p:cNvPr>
          <p:cNvSpPr/>
          <p:nvPr/>
        </p:nvSpPr>
        <p:spPr>
          <a:xfrm>
            <a:off x="3232150" y="3360738"/>
            <a:ext cx="774065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CA CÔN SƠN</a:t>
            </a:r>
            <a:r>
              <a:rPr lang="en-US" altLang="en-US" sz="3200" b="1" kern="0" dirty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/>
            </a:r>
            <a:br>
              <a:rPr lang="en-US" altLang="en-US" sz="3200" b="1" kern="0" dirty="0">
                <a:solidFill>
                  <a:srgbClr val="003366"/>
                </a:solidFill>
                <a:latin typeface="Arial"/>
                <a:ea typeface="+mj-ea"/>
                <a:cs typeface="+mj-cs"/>
              </a:rPr>
            </a:br>
            <a:r>
              <a:rPr lang="en-US" altLang="en-US" sz="3200" b="1" kern="0" dirty="0">
                <a:solidFill>
                  <a:srgbClr val="003366"/>
                </a:solidFill>
                <a:latin typeface="Arial"/>
                <a:ea typeface="+mj-ea"/>
                <a:cs typeface="+mj-cs"/>
              </a:rPr>
              <a:t>			</a:t>
            </a:r>
            <a:r>
              <a:rPr lang="en-US" altLang="en-US" sz="4000" b="1" kern="0" dirty="0" err="1">
                <a:solidFill>
                  <a:srgbClr val="0033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Nguyễn</a:t>
            </a:r>
            <a:r>
              <a:rPr lang="en-US" altLang="en-US" sz="40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solidFill>
                  <a:srgbClr val="0033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Trãi</a:t>
            </a:r>
            <a:endParaRPr lang="en-US" sz="4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3">
            <a:extLst>
              <a:ext uri="{FF2B5EF4-FFF2-40B4-BE49-F238E27FC236}">
                <a16:creationId xmlns:a16="http://schemas.microsoft.com/office/drawing/2014/main" id="{B68CBC26-3ECD-CC9B-1608-6D6CBAF1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2A03515-3CDB-1FF1-B188-180CD088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339725"/>
            <a:ext cx="57927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9FEAE0-099B-5BEC-C3C5-19905ABD9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8" y="5715000"/>
            <a:ext cx="3155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092C515-7012-3992-3A8C-AC6E6D292F44}"/>
              </a:ext>
            </a:extLst>
          </p:cNvPr>
          <p:cNvSpPr txBox="1"/>
          <p:nvPr/>
        </p:nvSpPr>
        <p:spPr>
          <a:xfrm>
            <a:off x="2819400" y="2286000"/>
            <a:ext cx="10820400" cy="3065455"/>
          </a:xfrm>
          <a:prstGeom prst="rect">
            <a:avLst/>
          </a:prstGeom>
          <a:noFill/>
        </p:spPr>
        <p:txBody>
          <a:bodyPr lIns="109728" tIns="54864" rIns="109728" bIns="54864">
            <a:spAutoFit/>
          </a:bodyPr>
          <a:lstStyle/>
          <a:p>
            <a:pPr algn="ctr">
              <a:defRPr/>
            </a:pPr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</a:t>
            </a: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81F4EC50-7EE6-549E-8248-A061BD2A1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201988"/>
            <a:ext cx="3351212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>
            <a:extLst>
              <a:ext uri="{FF2B5EF4-FFF2-40B4-BE49-F238E27FC236}">
                <a16:creationId xmlns:a16="http://schemas.microsoft.com/office/drawing/2014/main" id="{12971B36-71E4-D946-971D-7071ACB6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F83FE0-1A18-2FF3-62FF-21B22AA489F6}"/>
              </a:ext>
            </a:extLst>
          </p:cNvPr>
          <p:cNvSpPr/>
          <p:nvPr/>
        </p:nvSpPr>
        <p:spPr>
          <a:xfrm>
            <a:off x="1600200" y="609600"/>
            <a:ext cx="11430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Bức tranh Côn Sơn qua cảm nhận của thi sĩ</a:t>
            </a: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C8111742-3C28-DEB5-75A8-CB1C6646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76200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6CAB686-C01C-1700-4C10-C64B3B24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1558925"/>
            <a:ext cx="4435475" cy="43084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D9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và nêu tác dụng của biện pháp tu từ </a:t>
            </a:r>
            <a:r>
              <a:rPr lang="en-US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sử dụng trong b</a:t>
            </a:r>
            <a:r>
              <a:rPr lang="en-US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câu thơ </a:t>
            </a:r>
            <a:r>
              <a:rPr lang="en-US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vi-VN" altLang="en-US" sz="32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</a:t>
            </a:r>
            <a:endParaRPr lang="en-US" altLang="en-US" sz="320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0DC24585-6C87-AE78-D01D-DE08430D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-412750"/>
            <a:ext cx="2651126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D479C79-6969-C9A7-EE41-2930A8FC6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769100"/>
            <a:ext cx="4267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409F7532-AB6F-68FA-FEBD-0891A912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" y="491331"/>
            <a:ext cx="9510899" cy="56261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“ta”, “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Clr>
                <a:srgbClr val="003366"/>
              </a:buClr>
              <a:defRPr/>
            </a:pPr>
            <a:endParaRPr lang="en-US" altLang="en-US" sz="2000" dirty="0">
              <a:solidFill>
                <a:srgbClr val="003366"/>
              </a:solidFill>
            </a:endParaRPr>
          </a:p>
          <a:p>
            <a:pPr eaLnBrk="1" hangingPunct="1">
              <a:buClr>
                <a:srgbClr val="003366"/>
              </a:buClr>
              <a:defRPr/>
            </a:pPr>
            <a:endParaRPr lang="en-US" altLang="en-US" sz="2000" dirty="0">
              <a:solidFill>
                <a:srgbClr val="003366"/>
              </a:solidFill>
            </a:endParaRPr>
          </a:p>
          <a:p>
            <a:pPr eaLnBrk="1" hangingPunct="1">
              <a:buClr>
                <a:srgbClr val="003366"/>
              </a:buClr>
              <a:defRPr/>
            </a:pPr>
            <a:endParaRPr lang="en-US" altLang="en-US" sz="2000" dirty="0">
              <a:solidFill>
                <a:srgbClr val="FF3399"/>
              </a:solidFill>
            </a:endParaRPr>
          </a:p>
        </p:txBody>
      </p:sp>
      <p:pic>
        <p:nvPicPr>
          <p:cNvPr id="12298" name="Picture 4">
            <a:extLst>
              <a:ext uri="{FF2B5EF4-FFF2-40B4-BE49-F238E27FC236}">
                <a16:creationId xmlns:a16="http://schemas.microsoft.com/office/drawing/2014/main" id="{A573AC83-EBEC-351D-5EF9-43C6475F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52400"/>
            <a:ext cx="476408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9114E-FD0B-2728-2F1F-7248D2DF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799604"/>
            <a:ext cx="13359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3366"/>
              </a:buClr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khoáng đạt,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dịu dàng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tĩnh và nên thơ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utoUpdateAnimBg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>
            <a:extLst>
              <a:ext uri="{FF2B5EF4-FFF2-40B4-BE49-F238E27FC236}">
                <a16:creationId xmlns:a16="http://schemas.microsoft.com/office/drawing/2014/main" id="{91133604-17C8-4A7F-9666-0D2EDF3D9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049B517-FC78-7C6D-B5F4-DBC91964A78E}"/>
              </a:ext>
            </a:extLst>
          </p:cNvPr>
          <p:cNvSpPr/>
          <p:nvPr/>
        </p:nvSpPr>
        <p:spPr>
          <a:xfrm>
            <a:off x="914400" y="644525"/>
            <a:ext cx="7924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570488E-6D3A-0E32-C2A4-DB8EF72CF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63" y="533400"/>
            <a:ext cx="5867400" cy="6019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D9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 chi ti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miêu t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thiên nhiên và nhân vật “ta” trong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oạn thơ, từ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nhận xét v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hệ gi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thiên nhiên và nhân vật “ta”.</a:t>
            </a:r>
            <a:endParaRPr lang="en-US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1">
            <a:extLst>
              <a:ext uri="{FF2B5EF4-FFF2-40B4-BE49-F238E27FC236}">
                <a16:creationId xmlns:a16="http://schemas.microsoft.com/office/drawing/2014/main" id="{531D9C01-64A8-E3A3-BC5A-0D3AFEAB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38313"/>
            <a:ext cx="86106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4">
            <a:extLst>
              <a:ext uri="{FF2B5EF4-FFF2-40B4-BE49-F238E27FC236}">
                <a16:creationId xmlns:a16="http://schemas.microsoft.com/office/drawing/2014/main" id="{9A4CB378-71E6-ACCB-02C1-AF578971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031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B6F867C6-C11C-1962-8F04-CC07938A0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-412750"/>
            <a:ext cx="2651126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C2EEA392-5272-D4AF-4BA1-E4C265E99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769100"/>
            <a:ext cx="4267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0" descr="88303bd94b425f5906ef5595c1eb2b9c">
            <a:extLst>
              <a:ext uri="{FF2B5EF4-FFF2-40B4-BE49-F238E27FC236}">
                <a16:creationId xmlns:a16="http://schemas.microsoft.com/office/drawing/2014/main" id="{9DE2A22F-615A-68DD-FB41-FBEB4311D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263" y="1423988"/>
            <a:ext cx="301307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2554FA-9DB4-AD59-8B15-D0E9531B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9640"/>
            <a:ext cx="12782486" cy="71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7DE55BF-E944-CC27-B8CC-FFA723605C58}"/>
              </a:ext>
            </a:extLst>
          </p:cNvPr>
          <p:cNvSpPr/>
          <p:nvPr/>
        </p:nvSpPr>
        <p:spPr>
          <a:xfrm>
            <a:off x="914400" y="15240"/>
            <a:ext cx="7924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F9ECE5-E154-7FF2-A7DB-AF8999F92541}"/>
              </a:ext>
            </a:extLst>
          </p:cNvPr>
          <p:cNvSpPr/>
          <p:nvPr/>
        </p:nvSpPr>
        <p:spPr>
          <a:xfrm>
            <a:off x="914400" y="644525"/>
            <a:ext cx="7924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1">
            <a:extLst>
              <a:ext uri="{FF2B5EF4-FFF2-40B4-BE49-F238E27FC236}">
                <a16:creationId xmlns:a16="http://schemas.microsoft.com/office/drawing/2014/main" id="{EA55057C-566B-3B2D-F64A-8F1618E0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52091"/>
            <a:ext cx="4648200" cy="46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2209801"/>
            <a:ext cx="13868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“ta” –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>
            <a:extLst>
              <a:ext uri="{FF2B5EF4-FFF2-40B4-BE49-F238E27FC236}">
                <a16:creationId xmlns:a16="http://schemas.microsoft.com/office/drawing/2014/main" id="{61F44280-A629-E6CD-DB52-D7B922C0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01FAB2C7-34ED-179B-1F5F-2F5F4ED15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339725"/>
            <a:ext cx="57927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928E0A-F576-D3E1-C81F-7D9A847E3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8" y="5715000"/>
            <a:ext cx="3155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29453668-3420-8A15-8D8B-240A3C36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201988"/>
            <a:ext cx="335121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BBC018-05B3-CD84-27D8-26A257B0EAC8}"/>
              </a:ext>
            </a:extLst>
          </p:cNvPr>
          <p:cNvSpPr/>
          <p:nvPr/>
        </p:nvSpPr>
        <p:spPr>
          <a:xfrm>
            <a:off x="3200400" y="2971800"/>
            <a:ext cx="899795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3">
            <a:extLst>
              <a:ext uri="{FF2B5EF4-FFF2-40B4-BE49-F238E27FC236}">
                <a16:creationId xmlns:a16="http://schemas.microsoft.com/office/drawing/2014/main" id="{DAFD05F0-4177-0587-3AC3-867913AA3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BF117BE6-6546-DB46-7D7B-191E599FD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339725"/>
            <a:ext cx="57927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84B1D-E035-8B11-35B8-F0EDAFC62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8" y="5715000"/>
            <a:ext cx="3155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E2CCED6D-2097-D144-34B4-BBE42E29F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201988"/>
            <a:ext cx="335121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5A53D38-CFB4-3B2C-5626-54457F97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1431925"/>
            <a:ext cx="8636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4CF3457-DE39-A2E9-4A56-064236F84F80}"/>
              </a:ext>
            </a:extLst>
          </p:cNvPr>
          <p:cNvSpPr txBox="1"/>
          <p:nvPr/>
        </p:nvSpPr>
        <p:spPr bwMode="auto">
          <a:xfrm>
            <a:off x="5715001" y="3801386"/>
            <a:ext cx="6989530" cy="2326756"/>
          </a:xfrm>
          <a:prstGeom prst="rect">
            <a:avLst/>
          </a:prstGeom>
          <a:noFill/>
        </p:spPr>
        <p:txBody>
          <a:bodyPr lIns="109696" tIns="54847" rIns="109696" bIns="5484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– 10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“ta”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66">
            <a:extLst>
              <a:ext uri="{FF2B5EF4-FFF2-40B4-BE49-F238E27FC236}">
                <a16:creationId xmlns:a16="http://schemas.microsoft.com/office/drawing/2014/main" id="{3B88DB14-E962-AC6F-D3BB-A10FB562D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41275"/>
            <a:ext cx="52689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2">
            <a:extLst>
              <a:ext uri="{FF2B5EF4-FFF2-40B4-BE49-F238E27FC236}">
                <a16:creationId xmlns:a16="http://schemas.microsoft.com/office/drawing/2014/main" id="{2BD1B93A-98F3-2587-8799-20EA7C096E95}"/>
              </a:ext>
            </a:extLst>
          </p:cNvPr>
          <p:cNvSpPr txBox="1"/>
          <p:nvPr/>
        </p:nvSpPr>
        <p:spPr>
          <a:xfrm>
            <a:off x="3079750" y="935038"/>
            <a:ext cx="4692650" cy="993775"/>
          </a:xfrm>
          <a:prstGeom prst="rect">
            <a:avLst/>
          </a:prstGeom>
          <a:noFill/>
        </p:spPr>
        <p:txBody>
          <a:bodyPr lIns="105286" tIns="52643" rIns="105286" bIns="52643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>
              <a:defRPr/>
            </a:pPr>
            <a:r>
              <a:rPr lang="en-US" sz="576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576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3">
            <a:extLst>
              <a:ext uri="{FF2B5EF4-FFF2-40B4-BE49-F238E27FC236}">
                <a16:creationId xmlns:a16="http://schemas.microsoft.com/office/drawing/2014/main" id="{C790A03F-049E-2392-1A52-90322980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>
            <a:extLst>
              <a:ext uri="{FF2B5EF4-FFF2-40B4-BE49-F238E27FC236}">
                <a16:creationId xmlns:a16="http://schemas.microsoft.com/office/drawing/2014/main" id="{4AB5AD15-F089-C84D-2A5F-6440579C2CEE}"/>
              </a:ext>
            </a:extLst>
          </p:cNvPr>
          <p:cNvGrpSpPr/>
          <p:nvPr/>
        </p:nvGrpSpPr>
        <p:grpSpPr>
          <a:xfrm>
            <a:off x="533400" y="2667000"/>
            <a:ext cx="4343400" cy="5029200"/>
            <a:chOff x="90140" y="1194594"/>
            <a:chExt cx="5707063" cy="4586288"/>
          </a:xfrm>
          <a:solidFill>
            <a:srgbClr val="448B70"/>
          </a:solidFill>
        </p:grpSpPr>
        <p:sp>
          <p:nvSpPr>
            <p:cNvPr id="50" name="任意多边形: 形状 16">
              <a:extLst>
                <a:ext uri="{FF2B5EF4-FFF2-40B4-BE49-F238E27FC236}">
                  <a16:creationId xmlns:a16="http://schemas.microsoft.com/office/drawing/2014/main" id="{C21C2239-DC99-3E84-579C-FF8F052A7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253" y="4277519"/>
              <a:ext cx="277813" cy="422275"/>
            </a:xfrm>
            <a:custGeom>
              <a:avLst/>
              <a:gdLst>
                <a:gd name="T0" fmla="*/ 58 w 175"/>
                <a:gd name="T1" fmla="*/ 0 h 266"/>
                <a:gd name="T2" fmla="*/ 61 w 175"/>
                <a:gd name="T3" fmla="*/ 2 h 266"/>
                <a:gd name="T4" fmla="*/ 66 w 175"/>
                <a:gd name="T5" fmla="*/ 3 h 266"/>
                <a:gd name="T6" fmla="*/ 74 w 175"/>
                <a:gd name="T7" fmla="*/ 7 h 266"/>
                <a:gd name="T8" fmla="*/ 84 w 175"/>
                <a:gd name="T9" fmla="*/ 12 h 266"/>
                <a:gd name="T10" fmla="*/ 96 w 175"/>
                <a:gd name="T11" fmla="*/ 18 h 266"/>
                <a:gd name="T12" fmla="*/ 109 w 175"/>
                <a:gd name="T13" fmla="*/ 28 h 266"/>
                <a:gd name="T14" fmla="*/ 122 w 175"/>
                <a:gd name="T15" fmla="*/ 38 h 266"/>
                <a:gd name="T16" fmla="*/ 135 w 175"/>
                <a:gd name="T17" fmla="*/ 51 h 266"/>
                <a:gd name="T18" fmla="*/ 148 w 175"/>
                <a:gd name="T19" fmla="*/ 65 h 266"/>
                <a:gd name="T20" fmla="*/ 158 w 175"/>
                <a:gd name="T21" fmla="*/ 82 h 266"/>
                <a:gd name="T22" fmla="*/ 167 w 175"/>
                <a:gd name="T23" fmla="*/ 100 h 266"/>
                <a:gd name="T24" fmla="*/ 173 w 175"/>
                <a:gd name="T25" fmla="*/ 121 h 266"/>
                <a:gd name="T26" fmla="*/ 175 w 175"/>
                <a:gd name="T27" fmla="*/ 146 h 266"/>
                <a:gd name="T28" fmla="*/ 174 w 175"/>
                <a:gd name="T29" fmla="*/ 172 h 266"/>
                <a:gd name="T30" fmla="*/ 167 w 175"/>
                <a:gd name="T31" fmla="*/ 200 h 266"/>
                <a:gd name="T32" fmla="*/ 157 w 175"/>
                <a:gd name="T33" fmla="*/ 233 h 266"/>
                <a:gd name="T34" fmla="*/ 140 w 175"/>
                <a:gd name="T35" fmla="*/ 266 h 266"/>
                <a:gd name="T36" fmla="*/ 137 w 175"/>
                <a:gd name="T37" fmla="*/ 266 h 266"/>
                <a:gd name="T38" fmla="*/ 131 w 175"/>
                <a:gd name="T39" fmla="*/ 264 h 266"/>
                <a:gd name="T40" fmla="*/ 122 w 175"/>
                <a:gd name="T41" fmla="*/ 260 h 266"/>
                <a:gd name="T42" fmla="*/ 110 w 175"/>
                <a:gd name="T43" fmla="*/ 255 h 266"/>
                <a:gd name="T44" fmla="*/ 96 w 175"/>
                <a:gd name="T45" fmla="*/ 247 h 266"/>
                <a:gd name="T46" fmla="*/ 80 w 175"/>
                <a:gd name="T47" fmla="*/ 238 h 266"/>
                <a:gd name="T48" fmla="*/ 65 w 175"/>
                <a:gd name="T49" fmla="*/ 226 h 266"/>
                <a:gd name="T50" fmla="*/ 49 w 175"/>
                <a:gd name="T51" fmla="*/ 214 h 266"/>
                <a:gd name="T52" fmla="*/ 35 w 175"/>
                <a:gd name="T53" fmla="*/ 199 h 266"/>
                <a:gd name="T54" fmla="*/ 22 w 175"/>
                <a:gd name="T55" fmla="*/ 183 h 266"/>
                <a:gd name="T56" fmla="*/ 11 w 175"/>
                <a:gd name="T57" fmla="*/ 164 h 266"/>
                <a:gd name="T58" fmla="*/ 4 w 175"/>
                <a:gd name="T59" fmla="*/ 144 h 266"/>
                <a:gd name="T60" fmla="*/ 0 w 175"/>
                <a:gd name="T61" fmla="*/ 121 h 266"/>
                <a:gd name="T62" fmla="*/ 0 w 175"/>
                <a:gd name="T63" fmla="*/ 96 h 266"/>
                <a:gd name="T64" fmla="*/ 6 w 175"/>
                <a:gd name="T65" fmla="*/ 70 h 266"/>
                <a:gd name="T66" fmla="*/ 18 w 175"/>
                <a:gd name="T67" fmla="*/ 41 h 266"/>
                <a:gd name="T68" fmla="*/ 36 w 175"/>
                <a:gd name="T69" fmla="*/ 9 h 266"/>
                <a:gd name="T70" fmla="*/ 35 w 175"/>
                <a:gd name="T71" fmla="*/ 13 h 266"/>
                <a:gd name="T72" fmla="*/ 32 w 175"/>
                <a:gd name="T73" fmla="*/ 21 h 266"/>
                <a:gd name="T74" fmla="*/ 30 w 175"/>
                <a:gd name="T75" fmla="*/ 33 h 266"/>
                <a:gd name="T76" fmla="*/ 26 w 175"/>
                <a:gd name="T77" fmla="*/ 48 h 266"/>
                <a:gd name="T78" fmla="*/ 24 w 175"/>
                <a:gd name="T79" fmla="*/ 66 h 266"/>
                <a:gd name="T80" fmla="*/ 26 w 175"/>
                <a:gd name="T81" fmla="*/ 87 h 266"/>
                <a:gd name="T82" fmla="*/ 30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50 h 266"/>
                <a:gd name="T90" fmla="*/ 46 w 175"/>
                <a:gd name="T91" fmla="*/ 142 h 266"/>
                <a:gd name="T92" fmla="*/ 43 w 175"/>
                <a:gd name="T93" fmla="*/ 127 h 266"/>
                <a:gd name="T94" fmla="*/ 40 w 175"/>
                <a:gd name="T95" fmla="*/ 109 h 266"/>
                <a:gd name="T96" fmla="*/ 37 w 175"/>
                <a:gd name="T97" fmla="*/ 89 h 266"/>
                <a:gd name="T98" fmla="*/ 37 w 175"/>
                <a:gd name="T99" fmla="*/ 66 h 266"/>
                <a:gd name="T100" fmla="*/ 40 w 175"/>
                <a:gd name="T101" fmla="*/ 44 h 266"/>
                <a:gd name="T102" fmla="*/ 46 w 175"/>
                <a:gd name="T103" fmla="*/ 22 h 266"/>
                <a:gd name="T104" fmla="*/ 58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58" y="0"/>
                  </a:moveTo>
                  <a:lnTo>
                    <a:pt x="61" y="2"/>
                  </a:lnTo>
                  <a:lnTo>
                    <a:pt x="66" y="3"/>
                  </a:lnTo>
                  <a:lnTo>
                    <a:pt x="74" y="7"/>
                  </a:lnTo>
                  <a:lnTo>
                    <a:pt x="84" y="12"/>
                  </a:lnTo>
                  <a:lnTo>
                    <a:pt x="96" y="18"/>
                  </a:lnTo>
                  <a:lnTo>
                    <a:pt x="109" y="28"/>
                  </a:lnTo>
                  <a:lnTo>
                    <a:pt x="122" y="38"/>
                  </a:lnTo>
                  <a:lnTo>
                    <a:pt x="135" y="51"/>
                  </a:lnTo>
                  <a:lnTo>
                    <a:pt x="148" y="65"/>
                  </a:lnTo>
                  <a:lnTo>
                    <a:pt x="158" y="82"/>
                  </a:lnTo>
                  <a:lnTo>
                    <a:pt x="167" y="100"/>
                  </a:lnTo>
                  <a:lnTo>
                    <a:pt x="173" y="121"/>
                  </a:lnTo>
                  <a:lnTo>
                    <a:pt x="175" y="146"/>
                  </a:lnTo>
                  <a:lnTo>
                    <a:pt x="174" y="172"/>
                  </a:lnTo>
                  <a:lnTo>
                    <a:pt x="167" y="200"/>
                  </a:lnTo>
                  <a:lnTo>
                    <a:pt x="157" y="233"/>
                  </a:lnTo>
                  <a:lnTo>
                    <a:pt x="140" y="266"/>
                  </a:lnTo>
                  <a:lnTo>
                    <a:pt x="137" y="266"/>
                  </a:lnTo>
                  <a:lnTo>
                    <a:pt x="131" y="264"/>
                  </a:lnTo>
                  <a:lnTo>
                    <a:pt x="122" y="260"/>
                  </a:lnTo>
                  <a:lnTo>
                    <a:pt x="110" y="255"/>
                  </a:lnTo>
                  <a:lnTo>
                    <a:pt x="96" y="247"/>
                  </a:lnTo>
                  <a:lnTo>
                    <a:pt x="80" y="238"/>
                  </a:lnTo>
                  <a:lnTo>
                    <a:pt x="65" y="226"/>
                  </a:lnTo>
                  <a:lnTo>
                    <a:pt x="49" y="214"/>
                  </a:lnTo>
                  <a:lnTo>
                    <a:pt x="35" y="199"/>
                  </a:lnTo>
                  <a:lnTo>
                    <a:pt x="22" y="183"/>
                  </a:lnTo>
                  <a:lnTo>
                    <a:pt x="11" y="164"/>
                  </a:lnTo>
                  <a:lnTo>
                    <a:pt x="4" y="144"/>
                  </a:lnTo>
                  <a:lnTo>
                    <a:pt x="0" y="121"/>
                  </a:lnTo>
                  <a:lnTo>
                    <a:pt x="0" y="96"/>
                  </a:lnTo>
                  <a:lnTo>
                    <a:pt x="6" y="70"/>
                  </a:lnTo>
                  <a:lnTo>
                    <a:pt x="18" y="41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2" y="21"/>
                  </a:lnTo>
                  <a:lnTo>
                    <a:pt x="30" y="33"/>
                  </a:lnTo>
                  <a:lnTo>
                    <a:pt x="26" y="48"/>
                  </a:lnTo>
                  <a:lnTo>
                    <a:pt x="24" y="66"/>
                  </a:lnTo>
                  <a:lnTo>
                    <a:pt x="26" y="87"/>
                  </a:lnTo>
                  <a:lnTo>
                    <a:pt x="30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50"/>
                  </a:lnTo>
                  <a:lnTo>
                    <a:pt x="46" y="142"/>
                  </a:lnTo>
                  <a:lnTo>
                    <a:pt x="43" y="127"/>
                  </a:lnTo>
                  <a:lnTo>
                    <a:pt x="40" y="109"/>
                  </a:lnTo>
                  <a:lnTo>
                    <a:pt x="37" y="89"/>
                  </a:lnTo>
                  <a:lnTo>
                    <a:pt x="37" y="66"/>
                  </a:lnTo>
                  <a:lnTo>
                    <a:pt x="40" y="44"/>
                  </a:lnTo>
                  <a:lnTo>
                    <a:pt x="46" y="2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1" name="任意多边形: 形状 17">
              <a:extLst>
                <a:ext uri="{FF2B5EF4-FFF2-40B4-BE49-F238E27FC236}">
                  <a16:creationId xmlns:a16="http://schemas.microsoft.com/office/drawing/2014/main" id="{7A0A4B81-83E5-1DD4-6355-439EA258F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678" y="4490244"/>
              <a:ext cx="279400" cy="422275"/>
            </a:xfrm>
            <a:custGeom>
              <a:avLst/>
              <a:gdLst>
                <a:gd name="T0" fmla="*/ 60 w 176"/>
                <a:gd name="T1" fmla="*/ 0 h 266"/>
                <a:gd name="T2" fmla="*/ 61 w 176"/>
                <a:gd name="T3" fmla="*/ 0 h 266"/>
                <a:gd name="T4" fmla="*/ 67 w 176"/>
                <a:gd name="T5" fmla="*/ 3 h 266"/>
                <a:gd name="T6" fmla="*/ 74 w 176"/>
                <a:gd name="T7" fmla="*/ 6 h 266"/>
                <a:gd name="T8" fmla="*/ 85 w 176"/>
                <a:gd name="T9" fmla="*/ 12 h 266"/>
                <a:gd name="T10" fmla="*/ 98 w 176"/>
                <a:gd name="T11" fmla="*/ 18 h 266"/>
                <a:gd name="T12" fmla="*/ 110 w 176"/>
                <a:gd name="T13" fmla="*/ 26 h 266"/>
                <a:gd name="T14" fmla="*/ 124 w 176"/>
                <a:gd name="T15" fmla="*/ 36 h 266"/>
                <a:gd name="T16" fmla="*/ 137 w 176"/>
                <a:gd name="T17" fmla="*/ 49 h 266"/>
                <a:gd name="T18" fmla="*/ 149 w 176"/>
                <a:gd name="T19" fmla="*/ 64 h 266"/>
                <a:gd name="T20" fmla="*/ 159 w 176"/>
                <a:gd name="T21" fmla="*/ 80 h 266"/>
                <a:gd name="T22" fmla="*/ 168 w 176"/>
                <a:gd name="T23" fmla="*/ 100 h 266"/>
                <a:gd name="T24" fmla="*/ 173 w 176"/>
                <a:gd name="T25" fmla="*/ 121 h 266"/>
                <a:gd name="T26" fmla="*/ 176 w 176"/>
                <a:gd name="T27" fmla="*/ 144 h 266"/>
                <a:gd name="T28" fmla="*/ 175 w 176"/>
                <a:gd name="T29" fmla="*/ 171 h 266"/>
                <a:gd name="T30" fmla="*/ 169 w 176"/>
                <a:gd name="T31" fmla="*/ 200 h 266"/>
                <a:gd name="T32" fmla="*/ 158 w 176"/>
                <a:gd name="T33" fmla="*/ 231 h 266"/>
                <a:gd name="T34" fmla="*/ 141 w 176"/>
                <a:gd name="T35" fmla="*/ 266 h 266"/>
                <a:gd name="T36" fmla="*/ 139 w 176"/>
                <a:gd name="T37" fmla="*/ 265 h 266"/>
                <a:gd name="T38" fmla="*/ 133 w 176"/>
                <a:gd name="T39" fmla="*/ 264 h 266"/>
                <a:gd name="T40" fmla="*/ 123 w 176"/>
                <a:gd name="T41" fmla="*/ 258 h 266"/>
                <a:gd name="T42" fmla="*/ 111 w 176"/>
                <a:gd name="T43" fmla="*/ 253 h 266"/>
                <a:gd name="T44" fmla="*/ 97 w 176"/>
                <a:gd name="T45" fmla="*/ 245 h 266"/>
                <a:gd name="T46" fmla="*/ 81 w 176"/>
                <a:gd name="T47" fmla="*/ 236 h 266"/>
                <a:gd name="T48" fmla="*/ 65 w 176"/>
                <a:gd name="T49" fmla="*/ 226 h 266"/>
                <a:gd name="T50" fmla="*/ 50 w 176"/>
                <a:gd name="T51" fmla="*/ 213 h 266"/>
                <a:gd name="T52" fmla="*/ 35 w 176"/>
                <a:gd name="T53" fmla="*/ 199 h 266"/>
                <a:gd name="T54" fmla="*/ 22 w 176"/>
                <a:gd name="T55" fmla="*/ 182 h 266"/>
                <a:gd name="T56" fmla="*/ 12 w 176"/>
                <a:gd name="T57" fmla="*/ 164 h 266"/>
                <a:gd name="T58" fmla="*/ 4 w 176"/>
                <a:gd name="T59" fmla="*/ 143 h 266"/>
                <a:gd name="T60" fmla="*/ 0 w 176"/>
                <a:gd name="T61" fmla="*/ 121 h 266"/>
                <a:gd name="T62" fmla="*/ 2 w 176"/>
                <a:gd name="T63" fmla="*/ 96 h 266"/>
                <a:gd name="T64" fmla="*/ 7 w 176"/>
                <a:gd name="T65" fmla="*/ 69 h 266"/>
                <a:gd name="T66" fmla="*/ 19 w 176"/>
                <a:gd name="T67" fmla="*/ 40 h 266"/>
                <a:gd name="T68" fmla="*/ 37 w 176"/>
                <a:gd name="T69" fmla="*/ 9 h 266"/>
                <a:gd name="T70" fmla="*/ 35 w 176"/>
                <a:gd name="T71" fmla="*/ 12 h 266"/>
                <a:gd name="T72" fmla="*/ 33 w 176"/>
                <a:gd name="T73" fmla="*/ 19 h 266"/>
                <a:gd name="T74" fmla="*/ 30 w 176"/>
                <a:gd name="T75" fmla="*/ 32 h 266"/>
                <a:gd name="T76" fmla="*/ 28 w 176"/>
                <a:gd name="T77" fmla="*/ 48 h 266"/>
                <a:gd name="T78" fmla="*/ 25 w 176"/>
                <a:gd name="T79" fmla="*/ 66 h 266"/>
                <a:gd name="T80" fmla="*/ 26 w 176"/>
                <a:gd name="T81" fmla="*/ 87 h 266"/>
                <a:gd name="T82" fmla="*/ 30 w 176"/>
                <a:gd name="T83" fmla="*/ 108 h 266"/>
                <a:gd name="T84" fmla="*/ 38 w 176"/>
                <a:gd name="T85" fmla="*/ 131 h 266"/>
                <a:gd name="T86" fmla="*/ 51 w 176"/>
                <a:gd name="T87" fmla="*/ 152 h 266"/>
                <a:gd name="T88" fmla="*/ 50 w 176"/>
                <a:gd name="T89" fmla="*/ 149 h 266"/>
                <a:gd name="T90" fmla="*/ 47 w 176"/>
                <a:gd name="T91" fmla="*/ 140 h 266"/>
                <a:gd name="T92" fmla="*/ 43 w 176"/>
                <a:gd name="T93" fmla="*/ 126 h 266"/>
                <a:gd name="T94" fmla="*/ 41 w 176"/>
                <a:gd name="T95" fmla="*/ 109 h 266"/>
                <a:gd name="T96" fmla="*/ 38 w 176"/>
                <a:gd name="T97" fmla="*/ 88 h 266"/>
                <a:gd name="T98" fmla="*/ 38 w 176"/>
                <a:gd name="T99" fmla="*/ 66 h 266"/>
                <a:gd name="T100" fmla="*/ 41 w 176"/>
                <a:gd name="T101" fmla="*/ 43 h 266"/>
                <a:gd name="T102" fmla="*/ 48 w 176"/>
                <a:gd name="T103" fmla="*/ 21 h 266"/>
                <a:gd name="T104" fmla="*/ 60 w 176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66">
                  <a:moveTo>
                    <a:pt x="60" y="0"/>
                  </a:moveTo>
                  <a:lnTo>
                    <a:pt x="61" y="0"/>
                  </a:lnTo>
                  <a:lnTo>
                    <a:pt x="67" y="3"/>
                  </a:lnTo>
                  <a:lnTo>
                    <a:pt x="74" y="6"/>
                  </a:lnTo>
                  <a:lnTo>
                    <a:pt x="85" y="12"/>
                  </a:lnTo>
                  <a:lnTo>
                    <a:pt x="98" y="18"/>
                  </a:lnTo>
                  <a:lnTo>
                    <a:pt x="110" y="26"/>
                  </a:lnTo>
                  <a:lnTo>
                    <a:pt x="124" y="36"/>
                  </a:lnTo>
                  <a:lnTo>
                    <a:pt x="137" y="49"/>
                  </a:lnTo>
                  <a:lnTo>
                    <a:pt x="149" y="64"/>
                  </a:lnTo>
                  <a:lnTo>
                    <a:pt x="159" y="80"/>
                  </a:lnTo>
                  <a:lnTo>
                    <a:pt x="168" y="100"/>
                  </a:lnTo>
                  <a:lnTo>
                    <a:pt x="173" y="121"/>
                  </a:lnTo>
                  <a:lnTo>
                    <a:pt x="176" y="144"/>
                  </a:lnTo>
                  <a:lnTo>
                    <a:pt x="175" y="171"/>
                  </a:lnTo>
                  <a:lnTo>
                    <a:pt x="169" y="200"/>
                  </a:lnTo>
                  <a:lnTo>
                    <a:pt x="158" y="231"/>
                  </a:lnTo>
                  <a:lnTo>
                    <a:pt x="141" y="266"/>
                  </a:lnTo>
                  <a:lnTo>
                    <a:pt x="139" y="265"/>
                  </a:lnTo>
                  <a:lnTo>
                    <a:pt x="133" y="264"/>
                  </a:lnTo>
                  <a:lnTo>
                    <a:pt x="123" y="258"/>
                  </a:lnTo>
                  <a:lnTo>
                    <a:pt x="111" y="253"/>
                  </a:lnTo>
                  <a:lnTo>
                    <a:pt x="97" y="245"/>
                  </a:lnTo>
                  <a:lnTo>
                    <a:pt x="81" y="236"/>
                  </a:lnTo>
                  <a:lnTo>
                    <a:pt x="65" y="226"/>
                  </a:lnTo>
                  <a:lnTo>
                    <a:pt x="50" y="213"/>
                  </a:lnTo>
                  <a:lnTo>
                    <a:pt x="35" y="199"/>
                  </a:lnTo>
                  <a:lnTo>
                    <a:pt x="22" y="182"/>
                  </a:lnTo>
                  <a:lnTo>
                    <a:pt x="12" y="164"/>
                  </a:lnTo>
                  <a:lnTo>
                    <a:pt x="4" y="143"/>
                  </a:lnTo>
                  <a:lnTo>
                    <a:pt x="0" y="121"/>
                  </a:lnTo>
                  <a:lnTo>
                    <a:pt x="2" y="96"/>
                  </a:lnTo>
                  <a:lnTo>
                    <a:pt x="7" y="69"/>
                  </a:lnTo>
                  <a:lnTo>
                    <a:pt x="19" y="40"/>
                  </a:lnTo>
                  <a:lnTo>
                    <a:pt x="37" y="9"/>
                  </a:lnTo>
                  <a:lnTo>
                    <a:pt x="35" y="12"/>
                  </a:lnTo>
                  <a:lnTo>
                    <a:pt x="33" y="19"/>
                  </a:lnTo>
                  <a:lnTo>
                    <a:pt x="30" y="32"/>
                  </a:lnTo>
                  <a:lnTo>
                    <a:pt x="28" y="48"/>
                  </a:lnTo>
                  <a:lnTo>
                    <a:pt x="25" y="66"/>
                  </a:lnTo>
                  <a:lnTo>
                    <a:pt x="26" y="87"/>
                  </a:lnTo>
                  <a:lnTo>
                    <a:pt x="30" y="108"/>
                  </a:lnTo>
                  <a:lnTo>
                    <a:pt x="38" y="131"/>
                  </a:lnTo>
                  <a:lnTo>
                    <a:pt x="51" y="152"/>
                  </a:lnTo>
                  <a:lnTo>
                    <a:pt x="50" y="149"/>
                  </a:lnTo>
                  <a:lnTo>
                    <a:pt x="47" y="140"/>
                  </a:lnTo>
                  <a:lnTo>
                    <a:pt x="43" y="126"/>
                  </a:lnTo>
                  <a:lnTo>
                    <a:pt x="41" y="109"/>
                  </a:lnTo>
                  <a:lnTo>
                    <a:pt x="38" y="88"/>
                  </a:lnTo>
                  <a:lnTo>
                    <a:pt x="38" y="66"/>
                  </a:lnTo>
                  <a:lnTo>
                    <a:pt x="41" y="43"/>
                  </a:lnTo>
                  <a:lnTo>
                    <a:pt x="48" y="2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2" name="任意多边形: 形状 18">
              <a:extLst>
                <a:ext uri="{FF2B5EF4-FFF2-40B4-BE49-F238E27FC236}">
                  <a16:creationId xmlns:a16="http://schemas.microsoft.com/office/drawing/2014/main" id="{2D2B2A1A-36B1-E212-7DBF-656B15B0D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878" y="4561681"/>
              <a:ext cx="279400" cy="404813"/>
            </a:xfrm>
            <a:custGeom>
              <a:avLst/>
              <a:gdLst>
                <a:gd name="T0" fmla="*/ 133 w 176"/>
                <a:gd name="T1" fmla="*/ 0 h 255"/>
                <a:gd name="T2" fmla="*/ 131 w 176"/>
                <a:gd name="T3" fmla="*/ 2 h 255"/>
                <a:gd name="T4" fmla="*/ 124 w 176"/>
                <a:gd name="T5" fmla="*/ 4 h 255"/>
                <a:gd name="T6" fmla="*/ 113 w 176"/>
                <a:gd name="T7" fmla="*/ 11 h 255"/>
                <a:gd name="T8" fmla="*/ 100 w 176"/>
                <a:gd name="T9" fmla="*/ 20 h 255"/>
                <a:gd name="T10" fmla="*/ 85 w 176"/>
                <a:gd name="T11" fmla="*/ 32 h 255"/>
                <a:gd name="T12" fmla="*/ 72 w 176"/>
                <a:gd name="T13" fmla="*/ 47 h 255"/>
                <a:gd name="T14" fmla="*/ 59 w 176"/>
                <a:gd name="T15" fmla="*/ 65 h 255"/>
                <a:gd name="T16" fmla="*/ 49 w 176"/>
                <a:gd name="T17" fmla="*/ 86 h 255"/>
                <a:gd name="T18" fmla="*/ 42 w 176"/>
                <a:gd name="T19" fmla="*/ 111 h 255"/>
                <a:gd name="T20" fmla="*/ 44 w 176"/>
                <a:gd name="T21" fmla="*/ 108 h 255"/>
                <a:gd name="T22" fmla="*/ 49 w 176"/>
                <a:gd name="T23" fmla="*/ 100 h 255"/>
                <a:gd name="T24" fmla="*/ 55 w 176"/>
                <a:gd name="T25" fmla="*/ 87 h 255"/>
                <a:gd name="T26" fmla="*/ 66 w 176"/>
                <a:gd name="T27" fmla="*/ 73 h 255"/>
                <a:gd name="T28" fmla="*/ 79 w 176"/>
                <a:gd name="T29" fmla="*/ 58 h 255"/>
                <a:gd name="T30" fmla="*/ 94 w 176"/>
                <a:gd name="T31" fmla="*/ 42 h 255"/>
                <a:gd name="T32" fmla="*/ 113 w 176"/>
                <a:gd name="T33" fmla="*/ 28 h 255"/>
                <a:gd name="T34" fmla="*/ 133 w 176"/>
                <a:gd name="T35" fmla="*/ 16 h 255"/>
                <a:gd name="T36" fmla="*/ 157 w 176"/>
                <a:gd name="T37" fmla="*/ 10 h 255"/>
                <a:gd name="T38" fmla="*/ 158 w 176"/>
                <a:gd name="T39" fmla="*/ 12 h 255"/>
                <a:gd name="T40" fmla="*/ 161 w 176"/>
                <a:gd name="T41" fmla="*/ 17 h 255"/>
                <a:gd name="T42" fmla="*/ 163 w 176"/>
                <a:gd name="T43" fmla="*/ 26 h 255"/>
                <a:gd name="T44" fmla="*/ 167 w 176"/>
                <a:gd name="T45" fmla="*/ 39 h 255"/>
                <a:gd name="T46" fmla="*/ 171 w 176"/>
                <a:gd name="T47" fmla="*/ 54 h 255"/>
                <a:gd name="T48" fmla="*/ 175 w 176"/>
                <a:gd name="T49" fmla="*/ 71 h 255"/>
                <a:gd name="T50" fmla="*/ 176 w 176"/>
                <a:gd name="T51" fmla="*/ 89 h 255"/>
                <a:gd name="T52" fmla="*/ 175 w 176"/>
                <a:gd name="T53" fmla="*/ 108 h 255"/>
                <a:gd name="T54" fmla="*/ 172 w 176"/>
                <a:gd name="T55" fmla="*/ 129 h 255"/>
                <a:gd name="T56" fmla="*/ 166 w 176"/>
                <a:gd name="T57" fmla="*/ 148 h 255"/>
                <a:gd name="T58" fmla="*/ 156 w 176"/>
                <a:gd name="T59" fmla="*/ 169 h 255"/>
                <a:gd name="T60" fmla="*/ 141 w 176"/>
                <a:gd name="T61" fmla="*/ 190 h 255"/>
                <a:gd name="T62" fmla="*/ 122 w 176"/>
                <a:gd name="T63" fmla="*/ 208 h 255"/>
                <a:gd name="T64" fmla="*/ 96 w 176"/>
                <a:gd name="T65" fmla="*/ 226 h 255"/>
                <a:gd name="T66" fmla="*/ 65 w 176"/>
                <a:gd name="T67" fmla="*/ 242 h 255"/>
                <a:gd name="T68" fmla="*/ 26 w 176"/>
                <a:gd name="T69" fmla="*/ 255 h 255"/>
                <a:gd name="T70" fmla="*/ 24 w 176"/>
                <a:gd name="T71" fmla="*/ 254 h 255"/>
                <a:gd name="T72" fmla="*/ 22 w 176"/>
                <a:gd name="T73" fmla="*/ 247 h 255"/>
                <a:gd name="T74" fmla="*/ 18 w 176"/>
                <a:gd name="T75" fmla="*/ 238 h 255"/>
                <a:gd name="T76" fmla="*/ 14 w 176"/>
                <a:gd name="T77" fmla="*/ 225 h 255"/>
                <a:gd name="T78" fmla="*/ 9 w 176"/>
                <a:gd name="T79" fmla="*/ 209 h 255"/>
                <a:gd name="T80" fmla="*/ 5 w 176"/>
                <a:gd name="T81" fmla="*/ 193 h 255"/>
                <a:gd name="T82" fmla="*/ 1 w 176"/>
                <a:gd name="T83" fmla="*/ 173 h 255"/>
                <a:gd name="T84" fmla="*/ 0 w 176"/>
                <a:gd name="T85" fmla="*/ 154 h 255"/>
                <a:gd name="T86" fmla="*/ 0 w 176"/>
                <a:gd name="T87" fmla="*/ 133 h 255"/>
                <a:gd name="T88" fmla="*/ 2 w 176"/>
                <a:gd name="T89" fmla="*/ 112 h 255"/>
                <a:gd name="T90" fmla="*/ 7 w 176"/>
                <a:gd name="T91" fmla="*/ 91 h 255"/>
                <a:gd name="T92" fmla="*/ 16 w 176"/>
                <a:gd name="T93" fmla="*/ 72 h 255"/>
                <a:gd name="T94" fmla="*/ 29 w 176"/>
                <a:gd name="T95" fmla="*/ 52 h 255"/>
                <a:gd name="T96" fmla="*/ 48 w 176"/>
                <a:gd name="T97" fmla="*/ 35 h 255"/>
                <a:gd name="T98" fmla="*/ 71 w 176"/>
                <a:gd name="T99" fmla="*/ 21 h 255"/>
                <a:gd name="T100" fmla="*/ 100 w 176"/>
                <a:gd name="T101" fmla="*/ 10 h 255"/>
                <a:gd name="T102" fmla="*/ 133 w 176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6" h="255">
                  <a:moveTo>
                    <a:pt x="133" y="0"/>
                  </a:moveTo>
                  <a:lnTo>
                    <a:pt x="131" y="2"/>
                  </a:lnTo>
                  <a:lnTo>
                    <a:pt x="124" y="4"/>
                  </a:lnTo>
                  <a:lnTo>
                    <a:pt x="113" y="11"/>
                  </a:lnTo>
                  <a:lnTo>
                    <a:pt x="100" y="20"/>
                  </a:lnTo>
                  <a:lnTo>
                    <a:pt x="85" y="32"/>
                  </a:lnTo>
                  <a:lnTo>
                    <a:pt x="72" y="47"/>
                  </a:lnTo>
                  <a:lnTo>
                    <a:pt x="59" y="65"/>
                  </a:lnTo>
                  <a:lnTo>
                    <a:pt x="49" y="86"/>
                  </a:lnTo>
                  <a:lnTo>
                    <a:pt x="42" y="111"/>
                  </a:lnTo>
                  <a:lnTo>
                    <a:pt x="44" y="108"/>
                  </a:lnTo>
                  <a:lnTo>
                    <a:pt x="49" y="100"/>
                  </a:lnTo>
                  <a:lnTo>
                    <a:pt x="55" y="87"/>
                  </a:lnTo>
                  <a:lnTo>
                    <a:pt x="66" y="73"/>
                  </a:lnTo>
                  <a:lnTo>
                    <a:pt x="79" y="58"/>
                  </a:lnTo>
                  <a:lnTo>
                    <a:pt x="94" y="42"/>
                  </a:lnTo>
                  <a:lnTo>
                    <a:pt x="113" y="28"/>
                  </a:lnTo>
                  <a:lnTo>
                    <a:pt x="133" y="16"/>
                  </a:lnTo>
                  <a:lnTo>
                    <a:pt x="157" y="10"/>
                  </a:lnTo>
                  <a:lnTo>
                    <a:pt x="158" y="12"/>
                  </a:lnTo>
                  <a:lnTo>
                    <a:pt x="161" y="17"/>
                  </a:lnTo>
                  <a:lnTo>
                    <a:pt x="163" y="26"/>
                  </a:lnTo>
                  <a:lnTo>
                    <a:pt x="167" y="39"/>
                  </a:lnTo>
                  <a:lnTo>
                    <a:pt x="171" y="54"/>
                  </a:lnTo>
                  <a:lnTo>
                    <a:pt x="175" y="71"/>
                  </a:lnTo>
                  <a:lnTo>
                    <a:pt x="176" y="89"/>
                  </a:lnTo>
                  <a:lnTo>
                    <a:pt x="175" y="108"/>
                  </a:lnTo>
                  <a:lnTo>
                    <a:pt x="172" y="129"/>
                  </a:lnTo>
                  <a:lnTo>
                    <a:pt x="166" y="148"/>
                  </a:lnTo>
                  <a:lnTo>
                    <a:pt x="156" y="169"/>
                  </a:lnTo>
                  <a:lnTo>
                    <a:pt x="141" y="190"/>
                  </a:lnTo>
                  <a:lnTo>
                    <a:pt x="122" y="208"/>
                  </a:lnTo>
                  <a:lnTo>
                    <a:pt x="96" y="226"/>
                  </a:lnTo>
                  <a:lnTo>
                    <a:pt x="65" y="242"/>
                  </a:lnTo>
                  <a:lnTo>
                    <a:pt x="26" y="255"/>
                  </a:lnTo>
                  <a:lnTo>
                    <a:pt x="24" y="254"/>
                  </a:lnTo>
                  <a:lnTo>
                    <a:pt x="22" y="247"/>
                  </a:lnTo>
                  <a:lnTo>
                    <a:pt x="18" y="238"/>
                  </a:lnTo>
                  <a:lnTo>
                    <a:pt x="14" y="225"/>
                  </a:lnTo>
                  <a:lnTo>
                    <a:pt x="9" y="209"/>
                  </a:lnTo>
                  <a:lnTo>
                    <a:pt x="5" y="193"/>
                  </a:lnTo>
                  <a:lnTo>
                    <a:pt x="1" y="173"/>
                  </a:lnTo>
                  <a:lnTo>
                    <a:pt x="0" y="154"/>
                  </a:lnTo>
                  <a:lnTo>
                    <a:pt x="0" y="133"/>
                  </a:lnTo>
                  <a:lnTo>
                    <a:pt x="2" y="112"/>
                  </a:lnTo>
                  <a:lnTo>
                    <a:pt x="7" y="91"/>
                  </a:lnTo>
                  <a:lnTo>
                    <a:pt x="16" y="72"/>
                  </a:lnTo>
                  <a:lnTo>
                    <a:pt x="29" y="52"/>
                  </a:lnTo>
                  <a:lnTo>
                    <a:pt x="48" y="35"/>
                  </a:lnTo>
                  <a:lnTo>
                    <a:pt x="71" y="21"/>
                  </a:lnTo>
                  <a:lnTo>
                    <a:pt x="100" y="10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3" name="任意多边形: 形状 19">
              <a:extLst>
                <a:ext uri="{FF2B5EF4-FFF2-40B4-BE49-F238E27FC236}">
                  <a16:creationId xmlns:a16="http://schemas.microsoft.com/office/drawing/2014/main" id="{74499CA8-B9A1-FC8B-3A04-8FD94DC3F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65" y="4071144"/>
              <a:ext cx="406400" cy="280988"/>
            </a:xfrm>
            <a:custGeom>
              <a:avLst/>
              <a:gdLst>
                <a:gd name="T0" fmla="*/ 103 w 256"/>
                <a:gd name="T1" fmla="*/ 0 h 177"/>
                <a:gd name="T2" fmla="*/ 123 w 256"/>
                <a:gd name="T3" fmla="*/ 0 h 177"/>
                <a:gd name="T4" fmla="*/ 144 w 256"/>
                <a:gd name="T5" fmla="*/ 3 h 177"/>
                <a:gd name="T6" fmla="*/ 165 w 256"/>
                <a:gd name="T7" fmla="*/ 8 h 177"/>
                <a:gd name="T8" fmla="*/ 184 w 256"/>
                <a:gd name="T9" fmla="*/ 19 h 177"/>
                <a:gd name="T10" fmla="*/ 203 w 256"/>
                <a:gd name="T11" fmla="*/ 32 h 177"/>
                <a:gd name="T12" fmla="*/ 220 w 256"/>
                <a:gd name="T13" fmla="*/ 48 h 177"/>
                <a:gd name="T14" fmla="*/ 235 w 256"/>
                <a:gd name="T15" fmla="*/ 72 h 177"/>
                <a:gd name="T16" fmla="*/ 247 w 256"/>
                <a:gd name="T17" fmla="*/ 100 h 177"/>
                <a:gd name="T18" fmla="*/ 256 w 256"/>
                <a:gd name="T19" fmla="*/ 135 h 177"/>
                <a:gd name="T20" fmla="*/ 255 w 256"/>
                <a:gd name="T21" fmla="*/ 133 h 177"/>
                <a:gd name="T22" fmla="*/ 251 w 256"/>
                <a:gd name="T23" fmla="*/ 125 h 177"/>
                <a:gd name="T24" fmla="*/ 244 w 256"/>
                <a:gd name="T25" fmla="*/ 115 h 177"/>
                <a:gd name="T26" fmla="*/ 235 w 256"/>
                <a:gd name="T27" fmla="*/ 102 h 177"/>
                <a:gd name="T28" fmla="*/ 223 w 256"/>
                <a:gd name="T29" fmla="*/ 87 h 177"/>
                <a:gd name="T30" fmla="*/ 209 w 256"/>
                <a:gd name="T31" fmla="*/ 73 h 177"/>
                <a:gd name="T32" fmla="*/ 191 w 256"/>
                <a:gd name="T33" fmla="*/ 60 h 177"/>
                <a:gd name="T34" fmla="*/ 169 w 256"/>
                <a:gd name="T35" fmla="*/ 51 h 177"/>
                <a:gd name="T36" fmla="*/ 144 w 256"/>
                <a:gd name="T37" fmla="*/ 45 h 177"/>
                <a:gd name="T38" fmla="*/ 147 w 256"/>
                <a:gd name="T39" fmla="*/ 46 h 177"/>
                <a:gd name="T40" fmla="*/ 156 w 256"/>
                <a:gd name="T41" fmla="*/ 50 h 177"/>
                <a:gd name="T42" fmla="*/ 168 w 256"/>
                <a:gd name="T43" fmla="*/ 58 h 177"/>
                <a:gd name="T44" fmla="*/ 183 w 256"/>
                <a:gd name="T45" fmla="*/ 68 h 177"/>
                <a:gd name="T46" fmla="*/ 199 w 256"/>
                <a:gd name="T47" fmla="*/ 81 h 177"/>
                <a:gd name="T48" fmla="*/ 214 w 256"/>
                <a:gd name="T49" fmla="*/ 97 h 177"/>
                <a:gd name="T50" fmla="*/ 229 w 256"/>
                <a:gd name="T51" fmla="*/ 115 h 177"/>
                <a:gd name="T52" fmla="*/ 239 w 256"/>
                <a:gd name="T53" fmla="*/ 135 h 177"/>
                <a:gd name="T54" fmla="*/ 247 w 256"/>
                <a:gd name="T55" fmla="*/ 159 h 177"/>
                <a:gd name="T56" fmla="*/ 244 w 256"/>
                <a:gd name="T57" fmla="*/ 159 h 177"/>
                <a:gd name="T58" fmla="*/ 238 w 256"/>
                <a:gd name="T59" fmla="*/ 161 h 177"/>
                <a:gd name="T60" fmla="*/ 229 w 256"/>
                <a:gd name="T61" fmla="*/ 165 h 177"/>
                <a:gd name="T62" fmla="*/ 217 w 256"/>
                <a:gd name="T63" fmla="*/ 169 h 177"/>
                <a:gd name="T64" fmla="*/ 203 w 256"/>
                <a:gd name="T65" fmla="*/ 173 h 177"/>
                <a:gd name="T66" fmla="*/ 186 w 256"/>
                <a:gd name="T67" fmla="*/ 176 h 177"/>
                <a:gd name="T68" fmla="*/ 168 w 256"/>
                <a:gd name="T69" fmla="*/ 177 h 177"/>
                <a:gd name="T70" fmla="*/ 148 w 256"/>
                <a:gd name="T71" fmla="*/ 177 h 177"/>
                <a:gd name="T72" fmla="*/ 127 w 256"/>
                <a:gd name="T73" fmla="*/ 173 h 177"/>
                <a:gd name="T74" fmla="*/ 106 w 256"/>
                <a:gd name="T75" fmla="*/ 168 h 177"/>
                <a:gd name="T76" fmla="*/ 86 w 256"/>
                <a:gd name="T77" fmla="*/ 158 h 177"/>
                <a:gd name="T78" fmla="*/ 66 w 256"/>
                <a:gd name="T79" fmla="*/ 142 h 177"/>
                <a:gd name="T80" fmla="*/ 47 w 256"/>
                <a:gd name="T81" fmla="*/ 122 h 177"/>
                <a:gd name="T82" fmla="*/ 30 w 256"/>
                <a:gd name="T83" fmla="*/ 98 h 177"/>
                <a:gd name="T84" fmla="*/ 14 w 256"/>
                <a:gd name="T85" fmla="*/ 65 h 177"/>
                <a:gd name="T86" fmla="*/ 0 w 256"/>
                <a:gd name="T87" fmla="*/ 28 h 177"/>
                <a:gd name="T88" fmla="*/ 2 w 256"/>
                <a:gd name="T89" fmla="*/ 26 h 177"/>
                <a:gd name="T90" fmla="*/ 9 w 256"/>
                <a:gd name="T91" fmla="*/ 24 h 177"/>
                <a:gd name="T92" fmla="*/ 18 w 256"/>
                <a:gd name="T93" fmla="*/ 20 h 177"/>
                <a:gd name="T94" fmla="*/ 31 w 256"/>
                <a:gd name="T95" fmla="*/ 15 h 177"/>
                <a:gd name="T96" fmla="*/ 45 w 256"/>
                <a:gd name="T97" fmla="*/ 11 h 177"/>
                <a:gd name="T98" fmla="*/ 64 w 256"/>
                <a:gd name="T99" fmla="*/ 6 h 177"/>
                <a:gd name="T100" fmla="*/ 82 w 256"/>
                <a:gd name="T101" fmla="*/ 3 h 177"/>
                <a:gd name="T102" fmla="*/ 103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103" y="0"/>
                  </a:moveTo>
                  <a:lnTo>
                    <a:pt x="123" y="0"/>
                  </a:lnTo>
                  <a:lnTo>
                    <a:pt x="144" y="3"/>
                  </a:lnTo>
                  <a:lnTo>
                    <a:pt x="165" y="8"/>
                  </a:lnTo>
                  <a:lnTo>
                    <a:pt x="184" y="19"/>
                  </a:lnTo>
                  <a:lnTo>
                    <a:pt x="203" y="32"/>
                  </a:lnTo>
                  <a:lnTo>
                    <a:pt x="220" y="48"/>
                  </a:lnTo>
                  <a:lnTo>
                    <a:pt x="235" y="72"/>
                  </a:lnTo>
                  <a:lnTo>
                    <a:pt x="247" y="100"/>
                  </a:lnTo>
                  <a:lnTo>
                    <a:pt x="256" y="135"/>
                  </a:lnTo>
                  <a:lnTo>
                    <a:pt x="255" y="133"/>
                  </a:lnTo>
                  <a:lnTo>
                    <a:pt x="251" y="125"/>
                  </a:lnTo>
                  <a:lnTo>
                    <a:pt x="244" y="115"/>
                  </a:lnTo>
                  <a:lnTo>
                    <a:pt x="235" y="102"/>
                  </a:lnTo>
                  <a:lnTo>
                    <a:pt x="223" y="87"/>
                  </a:lnTo>
                  <a:lnTo>
                    <a:pt x="209" y="73"/>
                  </a:lnTo>
                  <a:lnTo>
                    <a:pt x="191" y="60"/>
                  </a:lnTo>
                  <a:lnTo>
                    <a:pt x="169" y="51"/>
                  </a:lnTo>
                  <a:lnTo>
                    <a:pt x="144" y="45"/>
                  </a:lnTo>
                  <a:lnTo>
                    <a:pt x="147" y="46"/>
                  </a:lnTo>
                  <a:lnTo>
                    <a:pt x="156" y="50"/>
                  </a:lnTo>
                  <a:lnTo>
                    <a:pt x="168" y="58"/>
                  </a:lnTo>
                  <a:lnTo>
                    <a:pt x="183" y="68"/>
                  </a:lnTo>
                  <a:lnTo>
                    <a:pt x="199" y="81"/>
                  </a:lnTo>
                  <a:lnTo>
                    <a:pt x="214" y="97"/>
                  </a:lnTo>
                  <a:lnTo>
                    <a:pt x="229" y="115"/>
                  </a:lnTo>
                  <a:lnTo>
                    <a:pt x="239" y="135"/>
                  </a:lnTo>
                  <a:lnTo>
                    <a:pt x="247" y="159"/>
                  </a:lnTo>
                  <a:lnTo>
                    <a:pt x="244" y="159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7" y="169"/>
                  </a:lnTo>
                  <a:lnTo>
                    <a:pt x="203" y="173"/>
                  </a:lnTo>
                  <a:lnTo>
                    <a:pt x="186" y="176"/>
                  </a:lnTo>
                  <a:lnTo>
                    <a:pt x="168" y="177"/>
                  </a:lnTo>
                  <a:lnTo>
                    <a:pt x="148" y="177"/>
                  </a:lnTo>
                  <a:lnTo>
                    <a:pt x="127" y="173"/>
                  </a:lnTo>
                  <a:lnTo>
                    <a:pt x="106" y="168"/>
                  </a:lnTo>
                  <a:lnTo>
                    <a:pt x="86" y="158"/>
                  </a:lnTo>
                  <a:lnTo>
                    <a:pt x="66" y="142"/>
                  </a:lnTo>
                  <a:lnTo>
                    <a:pt x="47" y="122"/>
                  </a:lnTo>
                  <a:lnTo>
                    <a:pt x="30" y="98"/>
                  </a:lnTo>
                  <a:lnTo>
                    <a:pt x="14" y="65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9" y="24"/>
                  </a:lnTo>
                  <a:lnTo>
                    <a:pt x="18" y="20"/>
                  </a:lnTo>
                  <a:lnTo>
                    <a:pt x="31" y="15"/>
                  </a:lnTo>
                  <a:lnTo>
                    <a:pt x="45" y="11"/>
                  </a:lnTo>
                  <a:lnTo>
                    <a:pt x="64" y="6"/>
                  </a:lnTo>
                  <a:lnTo>
                    <a:pt x="82" y="3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4" name="任意多边形: 形状 20">
              <a:extLst>
                <a:ext uri="{FF2B5EF4-FFF2-40B4-BE49-F238E27FC236}">
                  <a16:creationId xmlns:a16="http://schemas.microsoft.com/office/drawing/2014/main" id="{C949F248-4933-6DF3-8839-4337625D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0" y="3694906"/>
              <a:ext cx="404813" cy="279400"/>
            </a:xfrm>
            <a:custGeom>
              <a:avLst/>
              <a:gdLst>
                <a:gd name="T0" fmla="*/ 101 w 255"/>
                <a:gd name="T1" fmla="*/ 0 h 176"/>
                <a:gd name="T2" fmla="*/ 122 w 255"/>
                <a:gd name="T3" fmla="*/ 0 h 176"/>
                <a:gd name="T4" fmla="*/ 143 w 255"/>
                <a:gd name="T5" fmla="*/ 2 h 176"/>
                <a:gd name="T6" fmla="*/ 164 w 255"/>
                <a:gd name="T7" fmla="*/ 8 h 176"/>
                <a:gd name="T8" fmla="*/ 183 w 255"/>
                <a:gd name="T9" fmla="*/ 17 h 176"/>
                <a:gd name="T10" fmla="*/ 203 w 255"/>
                <a:gd name="T11" fmla="*/ 30 h 176"/>
                <a:gd name="T12" fmla="*/ 220 w 255"/>
                <a:gd name="T13" fmla="*/ 48 h 176"/>
                <a:gd name="T14" fmla="*/ 234 w 255"/>
                <a:gd name="T15" fmla="*/ 71 h 176"/>
                <a:gd name="T16" fmla="*/ 246 w 255"/>
                <a:gd name="T17" fmla="*/ 100 h 176"/>
                <a:gd name="T18" fmla="*/ 255 w 255"/>
                <a:gd name="T19" fmla="*/ 135 h 176"/>
                <a:gd name="T20" fmla="*/ 255 w 255"/>
                <a:gd name="T21" fmla="*/ 132 h 176"/>
                <a:gd name="T22" fmla="*/ 251 w 255"/>
                <a:gd name="T23" fmla="*/ 125 h 176"/>
                <a:gd name="T24" fmla="*/ 244 w 255"/>
                <a:gd name="T25" fmla="*/ 113 h 176"/>
                <a:gd name="T26" fmla="*/ 235 w 255"/>
                <a:gd name="T27" fmla="*/ 100 h 176"/>
                <a:gd name="T28" fmla="*/ 223 w 255"/>
                <a:gd name="T29" fmla="*/ 86 h 176"/>
                <a:gd name="T30" fmla="*/ 208 w 255"/>
                <a:gd name="T31" fmla="*/ 73 h 176"/>
                <a:gd name="T32" fmla="*/ 190 w 255"/>
                <a:gd name="T33" fmla="*/ 60 h 176"/>
                <a:gd name="T34" fmla="*/ 169 w 255"/>
                <a:gd name="T35" fmla="*/ 49 h 176"/>
                <a:gd name="T36" fmla="*/ 144 w 255"/>
                <a:gd name="T37" fmla="*/ 43 h 176"/>
                <a:gd name="T38" fmla="*/ 147 w 255"/>
                <a:gd name="T39" fmla="*/ 44 h 176"/>
                <a:gd name="T40" fmla="*/ 155 w 255"/>
                <a:gd name="T41" fmla="*/ 49 h 176"/>
                <a:gd name="T42" fmla="*/ 168 w 255"/>
                <a:gd name="T43" fmla="*/ 56 h 176"/>
                <a:gd name="T44" fmla="*/ 182 w 255"/>
                <a:gd name="T45" fmla="*/ 66 h 176"/>
                <a:gd name="T46" fmla="*/ 197 w 255"/>
                <a:gd name="T47" fmla="*/ 79 h 176"/>
                <a:gd name="T48" fmla="*/ 214 w 255"/>
                <a:gd name="T49" fmla="*/ 95 h 176"/>
                <a:gd name="T50" fmla="*/ 227 w 255"/>
                <a:gd name="T51" fmla="*/ 113 h 176"/>
                <a:gd name="T52" fmla="*/ 239 w 255"/>
                <a:gd name="T53" fmla="*/ 134 h 176"/>
                <a:gd name="T54" fmla="*/ 246 w 255"/>
                <a:gd name="T55" fmla="*/ 157 h 176"/>
                <a:gd name="T56" fmla="*/ 243 w 255"/>
                <a:gd name="T57" fmla="*/ 158 h 176"/>
                <a:gd name="T58" fmla="*/ 238 w 255"/>
                <a:gd name="T59" fmla="*/ 161 h 176"/>
                <a:gd name="T60" fmla="*/ 229 w 255"/>
                <a:gd name="T61" fmla="*/ 165 h 176"/>
                <a:gd name="T62" fmla="*/ 217 w 255"/>
                <a:gd name="T63" fmla="*/ 169 h 176"/>
                <a:gd name="T64" fmla="*/ 201 w 255"/>
                <a:gd name="T65" fmla="*/ 171 h 176"/>
                <a:gd name="T66" fmla="*/ 184 w 255"/>
                <a:gd name="T67" fmla="*/ 175 h 176"/>
                <a:gd name="T68" fmla="*/ 166 w 255"/>
                <a:gd name="T69" fmla="*/ 176 h 176"/>
                <a:gd name="T70" fmla="*/ 147 w 255"/>
                <a:gd name="T71" fmla="*/ 175 h 176"/>
                <a:gd name="T72" fmla="*/ 127 w 255"/>
                <a:gd name="T73" fmla="*/ 173 h 176"/>
                <a:gd name="T74" fmla="*/ 106 w 255"/>
                <a:gd name="T75" fmla="*/ 166 h 176"/>
                <a:gd name="T76" fmla="*/ 86 w 255"/>
                <a:gd name="T77" fmla="*/ 156 h 176"/>
                <a:gd name="T78" fmla="*/ 65 w 255"/>
                <a:gd name="T79" fmla="*/ 141 h 176"/>
                <a:gd name="T80" fmla="*/ 47 w 255"/>
                <a:gd name="T81" fmla="*/ 122 h 176"/>
                <a:gd name="T82" fmla="*/ 28 w 255"/>
                <a:gd name="T83" fmla="*/ 96 h 176"/>
                <a:gd name="T84" fmla="*/ 13 w 255"/>
                <a:gd name="T85" fmla="*/ 65 h 176"/>
                <a:gd name="T86" fmla="*/ 0 w 255"/>
                <a:gd name="T87" fmla="*/ 26 h 176"/>
                <a:gd name="T88" fmla="*/ 1 w 255"/>
                <a:gd name="T89" fmla="*/ 26 h 176"/>
                <a:gd name="T90" fmla="*/ 8 w 255"/>
                <a:gd name="T91" fmla="*/ 22 h 176"/>
                <a:gd name="T92" fmla="*/ 18 w 255"/>
                <a:gd name="T93" fmla="*/ 18 h 176"/>
                <a:gd name="T94" fmla="*/ 30 w 255"/>
                <a:gd name="T95" fmla="*/ 14 h 176"/>
                <a:gd name="T96" fmla="*/ 45 w 255"/>
                <a:gd name="T97" fmla="*/ 9 h 176"/>
                <a:gd name="T98" fmla="*/ 62 w 255"/>
                <a:gd name="T99" fmla="*/ 5 h 176"/>
                <a:gd name="T100" fmla="*/ 82 w 255"/>
                <a:gd name="T101" fmla="*/ 1 h 176"/>
                <a:gd name="T102" fmla="*/ 101 w 255"/>
                <a:gd name="T10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6">
                  <a:moveTo>
                    <a:pt x="101" y="0"/>
                  </a:moveTo>
                  <a:lnTo>
                    <a:pt x="122" y="0"/>
                  </a:lnTo>
                  <a:lnTo>
                    <a:pt x="143" y="2"/>
                  </a:lnTo>
                  <a:lnTo>
                    <a:pt x="164" y="8"/>
                  </a:lnTo>
                  <a:lnTo>
                    <a:pt x="183" y="17"/>
                  </a:lnTo>
                  <a:lnTo>
                    <a:pt x="203" y="30"/>
                  </a:lnTo>
                  <a:lnTo>
                    <a:pt x="220" y="48"/>
                  </a:lnTo>
                  <a:lnTo>
                    <a:pt x="234" y="71"/>
                  </a:lnTo>
                  <a:lnTo>
                    <a:pt x="246" y="100"/>
                  </a:lnTo>
                  <a:lnTo>
                    <a:pt x="255" y="135"/>
                  </a:lnTo>
                  <a:lnTo>
                    <a:pt x="255" y="132"/>
                  </a:lnTo>
                  <a:lnTo>
                    <a:pt x="251" y="125"/>
                  </a:lnTo>
                  <a:lnTo>
                    <a:pt x="244" y="113"/>
                  </a:lnTo>
                  <a:lnTo>
                    <a:pt x="235" y="100"/>
                  </a:lnTo>
                  <a:lnTo>
                    <a:pt x="223" y="86"/>
                  </a:lnTo>
                  <a:lnTo>
                    <a:pt x="208" y="73"/>
                  </a:lnTo>
                  <a:lnTo>
                    <a:pt x="190" y="60"/>
                  </a:lnTo>
                  <a:lnTo>
                    <a:pt x="169" y="49"/>
                  </a:lnTo>
                  <a:lnTo>
                    <a:pt x="144" y="43"/>
                  </a:lnTo>
                  <a:lnTo>
                    <a:pt x="147" y="44"/>
                  </a:lnTo>
                  <a:lnTo>
                    <a:pt x="155" y="49"/>
                  </a:lnTo>
                  <a:lnTo>
                    <a:pt x="168" y="56"/>
                  </a:lnTo>
                  <a:lnTo>
                    <a:pt x="182" y="66"/>
                  </a:lnTo>
                  <a:lnTo>
                    <a:pt x="197" y="79"/>
                  </a:lnTo>
                  <a:lnTo>
                    <a:pt x="214" y="95"/>
                  </a:lnTo>
                  <a:lnTo>
                    <a:pt x="227" y="113"/>
                  </a:lnTo>
                  <a:lnTo>
                    <a:pt x="239" y="134"/>
                  </a:lnTo>
                  <a:lnTo>
                    <a:pt x="246" y="157"/>
                  </a:lnTo>
                  <a:lnTo>
                    <a:pt x="243" y="158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7" y="169"/>
                  </a:lnTo>
                  <a:lnTo>
                    <a:pt x="201" y="171"/>
                  </a:lnTo>
                  <a:lnTo>
                    <a:pt x="184" y="175"/>
                  </a:lnTo>
                  <a:lnTo>
                    <a:pt x="166" y="176"/>
                  </a:lnTo>
                  <a:lnTo>
                    <a:pt x="147" y="175"/>
                  </a:lnTo>
                  <a:lnTo>
                    <a:pt x="127" y="173"/>
                  </a:lnTo>
                  <a:lnTo>
                    <a:pt x="106" y="166"/>
                  </a:lnTo>
                  <a:lnTo>
                    <a:pt x="86" y="156"/>
                  </a:lnTo>
                  <a:lnTo>
                    <a:pt x="65" y="141"/>
                  </a:lnTo>
                  <a:lnTo>
                    <a:pt x="47" y="122"/>
                  </a:lnTo>
                  <a:lnTo>
                    <a:pt x="28" y="96"/>
                  </a:lnTo>
                  <a:lnTo>
                    <a:pt x="13" y="65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8" y="22"/>
                  </a:lnTo>
                  <a:lnTo>
                    <a:pt x="18" y="18"/>
                  </a:lnTo>
                  <a:lnTo>
                    <a:pt x="30" y="14"/>
                  </a:lnTo>
                  <a:lnTo>
                    <a:pt x="45" y="9"/>
                  </a:lnTo>
                  <a:lnTo>
                    <a:pt x="62" y="5"/>
                  </a:lnTo>
                  <a:lnTo>
                    <a:pt x="82" y="1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5" name="任意多边形: 形状 21">
              <a:extLst>
                <a:ext uri="{FF2B5EF4-FFF2-40B4-BE49-F238E27FC236}">
                  <a16:creationId xmlns:a16="http://schemas.microsoft.com/office/drawing/2014/main" id="{53DB4AD0-A995-1AC3-DA8C-1C23C139A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53" y="3086894"/>
              <a:ext cx="277813" cy="422275"/>
            </a:xfrm>
            <a:custGeom>
              <a:avLst/>
              <a:gdLst>
                <a:gd name="T0" fmla="*/ 35 w 175"/>
                <a:gd name="T1" fmla="*/ 0 h 266"/>
                <a:gd name="T2" fmla="*/ 36 w 175"/>
                <a:gd name="T3" fmla="*/ 1 h 266"/>
                <a:gd name="T4" fmla="*/ 43 w 175"/>
                <a:gd name="T5" fmla="*/ 4 h 266"/>
                <a:gd name="T6" fmla="*/ 53 w 175"/>
                <a:gd name="T7" fmla="*/ 8 h 266"/>
                <a:gd name="T8" fmla="*/ 65 w 175"/>
                <a:gd name="T9" fmla="*/ 13 h 266"/>
                <a:gd name="T10" fmla="*/ 79 w 175"/>
                <a:gd name="T11" fmla="*/ 21 h 266"/>
                <a:gd name="T12" fmla="*/ 95 w 175"/>
                <a:gd name="T13" fmla="*/ 30 h 266"/>
                <a:gd name="T14" fmla="*/ 110 w 175"/>
                <a:gd name="T15" fmla="*/ 40 h 266"/>
                <a:gd name="T16" fmla="*/ 126 w 175"/>
                <a:gd name="T17" fmla="*/ 53 h 266"/>
                <a:gd name="T18" fmla="*/ 140 w 175"/>
                <a:gd name="T19" fmla="*/ 67 h 266"/>
                <a:gd name="T20" fmla="*/ 153 w 175"/>
                <a:gd name="T21" fmla="*/ 84 h 266"/>
                <a:gd name="T22" fmla="*/ 164 w 175"/>
                <a:gd name="T23" fmla="*/ 102 h 266"/>
                <a:gd name="T24" fmla="*/ 171 w 175"/>
                <a:gd name="T25" fmla="*/ 123 h 266"/>
                <a:gd name="T26" fmla="*/ 175 w 175"/>
                <a:gd name="T27" fmla="*/ 145 h 266"/>
                <a:gd name="T28" fmla="*/ 174 w 175"/>
                <a:gd name="T29" fmla="*/ 170 h 266"/>
                <a:gd name="T30" fmla="*/ 169 w 175"/>
                <a:gd name="T31" fmla="*/ 197 h 266"/>
                <a:gd name="T32" fmla="*/ 157 w 175"/>
                <a:gd name="T33" fmla="*/ 226 h 266"/>
                <a:gd name="T34" fmla="*/ 139 w 175"/>
                <a:gd name="T35" fmla="*/ 257 h 266"/>
                <a:gd name="T36" fmla="*/ 140 w 175"/>
                <a:gd name="T37" fmla="*/ 254 h 266"/>
                <a:gd name="T38" fmla="*/ 143 w 175"/>
                <a:gd name="T39" fmla="*/ 247 h 266"/>
                <a:gd name="T40" fmla="*/ 145 w 175"/>
                <a:gd name="T41" fmla="*/ 235 h 266"/>
                <a:gd name="T42" fmla="*/ 148 w 175"/>
                <a:gd name="T43" fmla="*/ 219 h 266"/>
                <a:gd name="T44" fmla="*/ 149 w 175"/>
                <a:gd name="T45" fmla="*/ 200 h 266"/>
                <a:gd name="T46" fmla="*/ 149 w 175"/>
                <a:gd name="T47" fmla="*/ 180 h 266"/>
                <a:gd name="T48" fmla="*/ 145 w 175"/>
                <a:gd name="T49" fmla="*/ 158 h 266"/>
                <a:gd name="T50" fmla="*/ 138 w 175"/>
                <a:gd name="T51" fmla="*/ 136 h 266"/>
                <a:gd name="T52" fmla="*/ 125 w 175"/>
                <a:gd name="T53" fmla="*/ 114 h 266"/>
                <a:gd name="T54" fmla="*/ 126 w 175"/>
                <a:gd name="T55" fmla="*/ 117 h 266"/>
                <a:gd name="T56" fmla="*/ 128 w 175"/>
                <a:gd name="T57" fmla="*/ 126 h 266"/>
                <a:gd name="T58" fmla="*/ 131 w 175"/>
                <a:gd name="T59" fmla="*/ 140 h 266"/>
                <a:gd name="T60" fmla="*/ 135 w 175"/>
                <a:gd name="T61" fmla="*/ 157 h 266"/>
                <a:gd name="T62" fmla="*/ 138 w 175"/>
                <a:gd name="T63" fmla="*/ 178 h 266"/>
                <a:gd name="T64" fmla="*/ 138 w 175"/>
                <a:gd name="T65" fmla="*/ 200 h 266"/>
                <a:gd name="T66" fmla="*/ 134 w 175"/>
                <a:gd name="T67" fmla="*/ 223 h 266"/>
                <a:gd name="T68" fmla="*/ 127 w 175"/>
                <a:gd name="T69" fmla="*/ 245 h 266"/>
                <a:gd name="T70" fmla="*/ 115 w 175"/>
                <a:gd name="T71" fmla="*/ 266 h 266"/>
                <a:gd name="T72" fmla="*/ 114 w 175"/>
                <a:gd name="T73" fmla="*/ 266 h 266"/>
                <a:gd name="T74" fmla="*/ 109 w 175"/>
                <a:gd name="T75" fmla="*/ 263 h 266"/>
                <a:gd name="T76" fmla="*/ 100 w 175"/>
                <a:gd name="T77" fmla="*/ 260 h 266"/>
                <a:gd name="T78" fmla="*/ 89 w 175"/>
                <a:gd name="T79" fmla="*/ 254 h 266"/>
                <a:gd name="T80" fmla="*/ 78 w 175"/>
                <a:gd name="T81" fmla="*/ 248 h 266"/>
                <a:gd name="T82" fmla="*/ 65 w 175"/>
                <a:gd name="T83" fmla="*/ 240 h 266"/>
                <a:gd name="T84" fmla="*/ 52 w 175"/>
                <a:gd name="T85" fmla="*/ 230 h 266"/>
                <a:gd name="T86" fmla="*/ 39 w 175"/>
                <a:gd name="T87" fmla="*/ 217 h 266"/>
                <a:gd name="T88" fmla="*/ 27 w 175"/>
                <a:gd name="T89" fmla="*/ 202 h 266"/>
                <a:gd name="T90" fmla="*/ 17 w 175"/>
                <a:gd name="T91" fmla="*/ 186 h 266"/>
                <a:gd name="T92" fmla="*/ 8 w 175"/>
                <a:gd name="T93" fmla="*/ 167 h 266"/>
                <a:gd name="T94" fmla="*/ 2 w 175"/>
                <a:gd name="T95" fmla="*/ 145 h 266"/>
                <a:gd name="T96" fmla="*/ 0 w 175"/>
                <a:gd name="T97" fmla="*/ 122 h 266"/>
                <a:gd name="T98" fmla="*/ 1 w 175"/>
                <a:gd name="T99" fmla="*/ 96 h 266"/>
                <a:gd name="T100" fmla="*/ 6 w 175"/>
                <a:gd name="T101" fmla="*/ 66 h 266"/>
                <a:gd name="T102" fmla="*/ 18 w 175"/>
                <a:gd name="T103" fmla="*/ 35 h 266"/>
                <a:gd name="T104" fmla="*/ 35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35" y="0"/>
                  </a:moveTo>
                  <a:lnTo>
                    <a:pt x="36" y="1"/>
                  </a:lnTo>
                  <a:lnTo>
                    <a:pt x="43" y="4"/>
                  </a:lnTo>
                  <a:lnTo>
                    <a:pt x="53" y="8"/>
                  </a:lnTo>
                  <a:lnTo>
                    <a:pt x="65" y="13"/>
                  </a:lnTo>
                  <a:lnTo>
                    <a:pt x="79" y="21"/>
                  </a:lnTo>
                  <a:lnTo>
                    <a:pt x="95" y="30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0" y="67"/>
                  </a:lnTo>
                  <a:lnTo>
                    <a:pt x="153" y="84"/>
                  </a:lnTo>
                  <a:lnTo>
                    <a:pt x="164" y="102"/>
                  </a:lnTo>
                  <a:lnTo>
                    <a:pt x="171" y="123"/>
                  </a:lnTo>
                  <a:lnTo>
                    <a:pt x="175" y="145"/>
                  </a:lnTo>
                  <a:lnTo>
                    <a:pt x="174" y="170"/>
                  </a:lnTo>
                  <a:lnTo>
                    <a:pt x="169" y="197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7"/>
                  </a:lnTo>
                  <a:lnTo>
                    <a:pt x="145" y="235"/>
                  </a:lnTo>
                  <a:lnTo>
                    <a:pt x="148" y="219"/>
                  </a:lnTo>
                  <a:lnTo>
                    <a:pt x="149" y="200"/>
                  </a:lnTo>
                  <a:lnTo>
                    <a:pt x="149" y="180"/>
                  </a:lnTo>
                  <a:lnTo>
                    <a:pt x="145" y="158"/>
                  </a:lnTo>
                  <a:lnTo>
                    <a:pt x="138" y="136"/>
                  </a:lnTo>
                  <a:lnTo>
                    <a:pt x="125" y="114"/>
                  </a:lnTo>
                  <a:lnTo>
                    <a:pt x="126" y="117"/>
                  </a:lnTo>
                  <a:lnTo>
                    <a:pt x="128" y="126"/>
                  </a:lnTo>
                  <a:lnTo>
                    <a:pt x="131" y="140"/>
                  </a:lnTo>
                  <a:lnTo>
                    <a:pt x="135" y="157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4" y="223"/>
                  </a:lnTo>
                  <a:lnTo>
                    <a:pt x="127" y="245"/>
                  </a:lnTo>
                  <a:lnTo>
                    <a:pt x="115" y="266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0" y="260"/>
                  </a:lnTo>
                  <a:lnTo>
                    <a:pt x="89" y="254"/>
                  </a:lnTo>
                  <a:lnTo>
                    <a:pt x="78" y="248"/>
                  </a:lnTo>
                  <a:lnTo>
                    <a:pt x="65" y="240"/>
                  </a:lnTo>
                  <a:lnTo>
                    <a:pt x="52" y="230"/>
                  </a:lnTo>
                  <a:lnTo>
                    <a:pt x="39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8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6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6" name="任意多边形: 形状 22">
              <a:extLst>
                <a:ext uri="{FF2B5EF4-FFF2-40B4-BE49-F238E27FC236}">
                  <a16:creationId xmlns:a16="http://schemas.microsoft.com/office/drawing/2014/main" id="{5B5DAF64-D007-6086-943B-0FA4B3565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553" y="3031331"/>
              <a:ext cx="277813" cy="422275"/>
            </a:xfrm>
            <a:custGeom>
              <a:avLst/>
              <a:gdLst>
                <a:gd name="T0" fmla="*/ 35 w 175"/>
                <a:gd name="T1" fmla="*/ 0 h 266"/>
                <a:gd name="T2" fmla="*/ 37 w 175"/>
                <a:gd name="T3" fmla="*/ 1 h 266"/>
                <a:gd name="T4" fmla="*/ 44 w 175"/>
                <a:gd name="T5" fmla="*/ 4 h 266"/>
                <a:gd name="T6" fmla="*/ 53 w 175"/>
                <a:gd name="T7" fmla="*/ 8 h 266"/>
                <a:gd name="T8" fmla="*/ 66 w 175"/>
                <a:gd name="T9" fmla="*/ 13 h 266"/>
                <a:gd name="T10" fmla="*/ 79 w 175"/>
                <a:gd name="T11" fmla="*/ 21 h 266"/>
                <a:gd name="T12" fmla="*/ 95 w 175"/>
                <a:gd name="T13" fmla="*/ 30 h 266"/>
                <a:gd name="T14" fmla="*/ 110 w 175"/>
                <a:gd name="T15" fmla="*/ 40 h 266"/>
                <a:gd name="T16" fmla="*/ 126 w 175"/>
                <a:gd name="T17" fmla="*/ 53 h 266"/>
                <a:gd name="T18" fmla="*/ 140 w 175"/>
                <a:gd name="T19" fmla="*/ 69 h 266"/>
                <a:gd name="T20" fmla="*/ 153 w 175"/>
                <a:gd name="T21" fmla="*/ 84 h 266"/>
                <a:gd name="T22" fmla="*/ 165 w 175"/>
                <a:gd name="T23" fmla="*/ 104 h 266"/>
                <a:gd name="T24" fmla="*/ 171 w 175"/>
                <a:gd name="T25" fmla="*/ 123 h 266"/>
                <a:gd name="T26" fmla="*/ 175 w 175"/>
                <a:gd name="T27" fmla="*/ 147 h 266"/>
                <a:gd name="T28" fmla="*/ 175 w 175"/>
                <a:gd name="T29" fmla="*/ 171 h 266"/>
                <a:gd name="T30" fmla="*/ 169 w 175"/>
                <a:gd name="T31" fmla="*/ 197 h 266"/>
                <a:gd name="T32" fmla="*/ 157 w 175"/>
                <a:gd name="T33" fmla="*/ 226 h 266"/>
                <a:gd name="T34" fmla="*/ 139 w 175"/>
                <a:gd name="T35" fmla="*/ 257 h 266"/>
                <a:gd name="T36" fmla="*/ 140 w 175"/>
                <a:gd name="T37" fmla="*/ 254 h 266"/>
                <a:gd name="T38" fmla="*/ 143 w 175"/>
                <a:gd name="T39" fmla="*/ 247 h 266"/>
                <a:gd name="T40" fmla="*/ 147 w 175"/>
                <a:gd name="T41" fmla="*/ 235 h 266"/>
                <a:gd name="T42" fmla="*/ 149 w 175"/>
                <a:gd name="T43" fmla="*/ 219 h 266"/>
                <a:gd name="T44" fmla="*/ 150 w 175"/>
                <a:gd name="T45" fmla="*/ 200 h 266"/>
                <a:gd name="T46" fmla="*/ 150 w 175"/>
                <a:gd name="T47" fmla="*/ 180 h 266"/>
                <a:gd name="T48" fmla="*/ 147 w 175"/>
                <a:gd name="T49" fmla="*/ 158 h 266"/>
                <a:gd name="T50" fmla="*/ 137 w 175"/>
                <a:gd name="T51" fmla="*/ 136 h 266"/>
                <a:gd name="T52" fmla="*/ 125 w 175"/>
                <a:gd name="T53" fmla="*/ 114 h 266"/>
                <a:gd name="T54" fmla="*/ 126 w 175"/>
                <a:gd name="T55" fmla="*/ 117 h 266"/>
                <a:gd name="T56" fmla="*/ 128 w 175"/>
                <a:gd name="T57" fmla="*/ 126 h 266"/>
                <a:gd name="T58" fmla="*/ 132 w 175"/>
                <a:gd name="T59" fmla="*/ 140 h 266"/>
                <a:gd name="T60" fmla="*/ 136 w 175"/>
                <a:gd name="T61" fmla="*/ 158 h 266"/>
                <a:gd name="T62" fmla="*/ 137 w 175"/>
                <a:gd name="T63" fmla="*/ 178 h 266"/>
                <a:gd name="T64" fmla="*/ 137 w 175"/>
                <a:gd name="T65" fmla="*/ 200 h 266"/>
                <a:gd name="T66" fmla="*/ 135 w 175"/>
                <a:gd name="T67" fmla="*/ 223 h 266"/>
                <a:gd name="T68" fmla="*/ 128 w 175"/>
                <a:gd name="T69" fmla="*/ 245 h 266"/>
                <a:gd name="T70" fmla="*/ 117 w 175"/>
                <a:gd name="T71" fmla="*/ 266 h 266"/>
                <a:gd name="T72" fmla="*/ 114 w 175"/>
                <a:gd name="T73" fmla="*/ 266 h 266"/>
                <a:gd name="T74" fmla="*/ 109 w 175"/>
                <a:gd name="T75" fmla="*/ 263 h 266"/>
                <a:gd name="T76" fmla="*/ 101 w 175"/>
                <a:gd name="T77" fmla="*/ 261 h 266"/>
                <a:gd name="T78" fmla="*/ 91 w 175"/>
                <a:gd name="T79" fmla="*/ 256 h 266"/>
                <a:gd name="T80" fmla="*/ 79 w 175"/>
                <a:gd name="T81" fmla="*/ 248 h 266"/>
                <a:gd name="T82" fmla="*/ 66 w 175"/>
                <a:gd name="T83" fmla="*/ 240 h 266"/>
                <a:gd name="T84" fmla="*/ 53 w 175"/>
                <a:gd name="T85" fmla="*/ 230 h 266"/>
                <a:gd name="T86" fmla="*/ 40 w 175"/>
                <a:gd name="T87" fmla="*/ 217 h 266"/>
                <a:gd name="T88" fmla="*/ 27 w 175"/>
                <a:gd name="T89" fmla="*/ 202 h 266"/>
                <a:gd name="T90" fmla="*/ 17 w 175"/>
                <a:gd name="T91" fmla="*/ 186 h 266"/>
                <a:gd name="T92" fmla="*/ 9 w 175"/>
                <a:gd name="T93" fmla="*/ 167 h 266"/>
                <a:gd name="T94" fmla="*/ 2 w 175"/>
                <a:gd name="T95" fmla="*/ 145 h 266"/>
                <a:gd name="T96" fmla="*/ 0 w 175"/>
                <a:gd name="T97" fmla="*/ 122 h 266"/>
                <a:gd name="T98" fmla="*/ 1 w 175"/>
                <a:gd name="T99" fmla="*/ 96 h 266"/>
                <a:gd name="T100" fmla="*/ 8 w 175"/>
                <a:gd name="T101" fmla="*/ 66 h 266"/>
                <a:gd name="T102" fmla="*/ 18 w 175"/>
                <a:gd name="T103" fmla="*/ 35 h 266"/>
                <a:gd name="T104" fmla="*/ 35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35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3" y="8"/>
                  </a:lnTo>
                  <a:lnTo>
                    <a:pt x="66" y="13"/>
                  </a:lnTo>
                  <a:lnTo>
                    <a:pt x="79" y="21"/>
                  </a:lnTo>
                  <a:lnTo>
                    <a:pt x="95" y="30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0" y="69"/>
                  </a:lnTo>
                  <a:lnTo>
                    <a:pt x="153" y="84"/>
                  </a:lnTo>
                  <a:lnTo>
                    <a:pt x="165" y="104"/>
                  </a:lnTo>
                  <a:lnTo>
                    <a:pt x="171" y="123"/>
                  </a:lnTo>
                  <a:lnTo>
                    <a:pt x="175" y="147"/>
                  </a:lnTo>
                  <a:lnTo>
                    <a:pt x="175" y="171"/>
                  </a:lnTo>
                  <a:lnTo>
                    <a:pt x="169" y="197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7"/>
                  </a:lnTo>
                  <a:lnTo>
                    <a:pt x="147" y="235"/>
                  </a:lnTo>
                  <a:lnTo>
                    <a:pt x="149" y="219"/>
                  </a:lnTo>
                  <a:lnTo>
                    <a:pt x="150" y="200"/>
                  </a:lnTo>
                  <a:lnTo>
                    <a:pt x="150" y="180"/>
                  </a:lnTo>
                  <a:lnTo>
                    <a:pt x="147" y="158"/>
                  </a:lnTo>
                  <a:lnTo>
                    <a:pt x="137" y="136"/>
                  </a:lnTo>
                  <a:lnTo>
                    <a:pt x="125" y="114"/>
                  </a:lnTo>
                  <a:lnTo>
                    <a:pt x="126" y="117"/>
                  </a:lnTo>
                  <a:lnTo>
                    <a:pt x="128" y="126"/>
                  </a:lnTo>
                  <a:lnTo>
                    <a:pt x="132" y="140"/>
                  </a:lnTo>
                  <a:lnTo>
                    <a:pt x="136" y="158"/>
                  </a:lnTo>
                  <a:lnTo>
                    <a:pt x="137" y="178"/>
                  </a:lnTo>
                  <a:lnTo>
                    <a:pt x="137" y="200"/>
                  </a:lnTo>
                  <a:lnTo>
                    <a:pt x="135" y="223"/>
                  </a:lnTo>
                  <a:lnTo>
                    <a:pt x="128" y="245"/>
                  </a:lnTo>
                  <a:lnTo>
                    <a:pt x="117" y="266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1" y="261"/>
                  </a:lnTo>
                  <a:lnTo>
                    <a:pt x="91" y="256"/>
                  </a:lnTo>
                  <a:lnTo>
                    <a:pt x="79" y="248"/>
                  </a:lnTo>
                  <a:lnTo>
                    <a:pt x="66" y="240"/>
                  </a:lnTo>
                  <a:lnTo>
                    <a:pt x="53" y="230"/>
                  </a:lnTo>
                  <a:lnTo>
                    <a:pt x="40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9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8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7" name="任意多边形: 形状 23">
              <a:extLst>
                <a:ext uri="{FF2B5EF4-FFF2-40B4-BE49-F238E27FC236}">
                  <a16:creationId xmlns:a16="http://schemas.microsoft.com/office/drawing/2014/main" id="{36983B11-0C11-EED5-1F33-D90C91328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240" y="3032919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4 w 177"/>
                <a:gd name="T5" fmla="*/ 8 h 256"/>
                <a:gd name="T6" fmla="*/ 158 w 177"/>
                <a:gd name="T7" fmla="*/ 18 h 256"/>
                <a:gd name="T8" fmla="*/ 163 w 177"/>
                <a:gd name="T9" fmla="*/ 30 h 256"/>
                <a:gd name="T10" fmla="*/ 167 w 177"/>
                <a:gd name="T11" fmla="*/ 46 h 256"/>
                <a:gd name="T12" fmla="*/ 172 w 177"/>
                <a:gd name="T13" fmla="*/ 62 h 256"/>
                <a:gd name="T14" fmla="*/ 175 w 177"/>
                <a:gd name="T15" fmla="*/ 82 h 256"/>
                <a:gd name="T16" fmla="*/ 177 w 177"/>
                <a:gd name="T17" fmla="*/ 101 h 256"/>
                <a:gd name="T18" fmla="*/ 177 w 177"/>
                <a:gd name="T19" fmla="*/ 122 h 256"/>
                <a:gd name="T20" fmla="*/ 175 w 177"/>
                <a:gd name="T21" fmla="*/ 143 h 256"/>
                <a:gd name="T22" fmla="*/ 168 w 177"/>
                <a:gd name="T23" fmla="*/ 164 h 256"/>
                <a:gd name="T24" fmla="*/ 159 w 177"/>
                <a:gd name="T25" fmla="*/ 185 h 256"/>
                <a:gd name="T26" fmla="*/ 146 w 177"/>
                <a:gd name="T27" fmla="*/ 203 h 256"/>
                <a:gd name="T28" fmla="*/ 128 w 177"/>
                <a:gd name="T29" fmla="*/ 220 h 256"/>
                <a:gd name="T30" fmla="*/ 106 w 177"/>
                <a:gd name="T31" fmla="*/ 234 h 256"/>
                <a:gd name="T32" fmla="*/ 77 w 177"/>
                <a:gd name="T33" fmla="*/ 247 h 256"/>
                <a:gd name="T34" fmla="*/ 42 w 177"/>
                <a:gd name="T35" fmla="*/ 256 h 256"/>
                <a:gd name="T36" fmla="*/ 45 w 177"/>
                <a:gd name="T37" fmla="*/ 255 h 256"/>
                <a:gd name="T38" fmla="*/ 52 w 177"/>
                <a:gd name="T39" fmla="*/ 251 h 256"/>
                <a:gd name="T40" fmla="*/ 63 w 177"/>
                <a:gd name="T41" fmla="*/ 244 h 256"/>
                <a:gd name="T42" fmla="*/ 76 w 177"/>
                <a:gd name="T43" fmla="*/ 235 h 256"/>
                <a:gd name="T44" fmla="*/ 90 w 177"/>
                <a:gd name="T45" fmla="*/ 223 h 256"/>
                <a:gd name="T46" fmla="*/ 104 w 177"/>
                <a:gd name="T47" fmla="*/ 208 h 256"/>
                <a:gd name="T48" fmla="*/ 116 w 177"/>
                <a:gd name="T49" fmla="*/ 190 h 256"/>
                <a:gd name="T50" fmla="*/ 127 w 177"/>
                <a:gd name="T51" fmla="*/ 169 h 256"/>
                <a:gd name="T52" fmla="*/ 133 w 177"/>
                <a:gd name="T53" fmla="*/ 144 h 256"/>
                <a:gd name="T54" fmla="*/ 132 w 177"/>
                <a:gd name="T55" fmla="*/ 147 h 256"/>
                <a:gd name="T56" fmla="*/ 128 w 177"/>
                <a:gd name="T57" fmla="*/ 156 h 256"/>
                <a:gd name="T58" fmla="*/ 120 w 177"/>
                <a:gd name="T59" fmla="*/ 168 h 256"/>
                <a:gd name="T60" fmla="*/ 110 w 177"/>
                <a:gd name="T61" fmla="*/ 182 h 256"/>
                <a:gd name="T62" fmla="*/ 97 w 177"/>
                <a:gd name="T63" fmla="*/ 199 h 256"/>
                <a:gd name="T64" fmla="*/ 81 w 177"/>
                <a:gd name="T65" fmla="*/ 214 h 256"/>
                <a:gd name="T66" fmla="*/ 63 w 177"/>
                <a:gd name="T67" fmla="*/ 229 h 256"/>
                <a:gd name="T68" fmla="*/ 42 w 177"/>
                <a:gd name="T69" fmla="*/ 239 h 256"/>
                <a:gd name="T70" fmla="*/ 19 w 177"/>
                <a:gd name="T71" fmla="*/ 246 h 256"/>
                <a:gd name="T72" fmla="*/ 19 w 177"/>
                <a:gd name="T73" fmla="*/ 244 h 256"/>
                <a:gd name="T74" fmla="*/ 16 w 177"/>
                <a:gd name="T75" fmla="*/ 238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1 h 256"/>
                <a:gd name="T82" fmla="*/ 2 w 177"/>
                <a:gd name="T83" fmla="*/ 186 h 256"/>
                <a:gd name="T84" fmla="*/ 0 w 177"/>
                <a:gd name="T85" fmla="*/ 166 h 256"/>
                <a:gd name="T86" fmla="*/ 0 w 177"/>
                <a:gd name="T87" fmla="*/ 147 h 256"/>
                <a:gd name="T88" fmla="*/ 3 w 177"/>
                <a:gd name="T89" fmla="*/ 127 h 256"/>
                <a:gd name="T90" fmla="*/ 10 w 177"/>
                <a:gd name="T91" fmla="*/ 107 h 256"/>
                <a:gd name="T92" fmla="*/ 20 w 177"/>
                <a:gd name="T93" fmla="*/ 86 h 256"/>
                <a:gd name="T94" fmla="*/ 36 w 177"/>
                <a:gd name="T95" fmla="*/ 66 h 256"/>
                <a:gd name="T96" fmla="*/ 55 w 177"/>
                <a:gd name="T97" fmla="*/ 47 h 256"/>
                <a:gd name="T98" fmla="*/ 80 w 177"/>
                <a:gd name="T99" fmla="*/ 29 h 256"/>
                <a:gd name="T100" fmla="*/ 111 w 177"/>
                <a:gd name="T101" fmla="*/ 13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4" y="8"/>
                  </a:lnTo>
                  <a:lnTo>
                    <a:pt x="158" y="18"/>
                  </a:lnTo>
                  <a:lnTo>
                    <a:pt x="163" y="30"/>
                  </a:lnTo>
                  <a:lnTo>
                    <a:pt x="167" y="46"/>
                  </a:lnTo>
                  <a:lnTo>
                    <a:pt x="172" y="62"/>
                  </a:lnTo>
                  <a:lnTo>
                    <a:pt x="175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5" y="143"/>
                  </a:lnTo>
                  <a:lnTo>
                    <a:pt x="168" y="164"/>
                  </a:lnTo>
                  <a:lnTo>
                    <a:pt x="159" y="185"/>
                  </a:lnTo>
                  <a:lnTo>
                    <a:pt x="146" y="203"/>
                  </a:lnTo>
                  <a:lnTo>
                    <a:pt x="128" y="220"/>
                  </a:lnTo>
                  <a:lnTo>
                    <a:pt x="106" y="234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5" y="255"/>
                  </a:lnTo>
                  <a:lnTo>
                    <a:pt x="52" y="251"/>
                  </a:lnTo>
                  <a:lnTo>
                    <a:pt x="63" y="244"/>
                  </a:lnTo>
                  <a:lnTo>
                    <a:pt x="76" y="235"/>
                  </a:lnTo>
                  <a:lnTo>
                    <a:pt x="90" y="223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7" y="169"/>
                  </a:lnTo>
                  <a:lnTo>
                    <a:pt x="133" y="144"/>
                  </a:lnTo>
                  <a:lnTo>
                    <a:pt x="132" y="147"/>
                  </a:lnTo>
                  <a:lnTo>
                    <a:pt x="128" y="156"/>
                  </a:lnTo>
                  <a:lnTo>
                    <a:pt x="120" y="168"/>
                  </a:lnTo>
                  <a:lnTo>
                    <a:pt x="110" y="182"/>
                  </a:lnTo>
                  <a:lnTo>
                    <a:pt x="97" y="199"/>
                  </a:lnTo>
                  <a:lnTo>
                    <a:pt x="81" y="214"/>
                  </a:lnTo>
                  <a:lnTo>
                    <a:pt x="63" y="229"/>
                  </a:lnTo>
                  <a:lnTo>
                    <a:pt x="42" y="239"/>
                  </a:lnTo>
                  <a:lnTo>
                    <a:pt x="19" y="246"/>
                  </a:lnTo>
                  <a:lnTo>
                    <a:pt x="19" y="244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1"/>
                  </a:lnTo>
                  <a:lnTo>
                    <a:pt x="2" y="186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7"/>
                  </a:lnTo>
                  <a:lnTo>
                    <a:pt x="10" y="107"/>
                  </a:lnTo>
                  <a:lnTo>
                    <a:pt x="20" y="86"/>
                  </a:lnTo>
                  <a:lnTo>
                    <a:pt x="36" y="66"/>
                  </a:lnTo>
                  <a:lnTo>
                    <a:pt x="55" y="47"/>
                  </a:lnTo>
                  <a:lnTo>
                    <a:pt x="80" y="29"/>
                  </a:lnTo>
                  <a:lnTo>
                    <a:pt x="111" y="1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8" name="任意多边形: 形状 24">
              <a:extLst>
                <a:ext uri="{FF2B5EF4-FFF2-40B4-BE49-F238E27FC236}">
                  <a16:creationId xmlns:a16="http://schemas.microsoft.com/office/drawing/2014/main" id="{D1ECAB03-9EE7-94DB-8AAE-7573FF00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040" y="3596481"/>
              <a:ext cx="423863" cy="277813"/>
            </a:xfrm>
            <a:custGeom>
              <a:avLst/>
              <a:gdLst>
                <a:gd name="T0" fmla="*/ 144 w 267"/>
                <a:gd name="T1" fmla="*/ 0 h 175"/>
                <a:gd name="T2" fmla="*/ 172 w 267"/>
                <a:gd name="T3" fmla="*/ 1 h 175"/>
                <a:gd name="T4" fmla="*/ 200 w 267"/>
                <a:gd name="T5" fmla="*/ 6 h 175"/>
                <a:gd name="T6" fmla="*/ 232 w 267"/>
                <a:gd name="T7" fmla="*/ 18 h 175"/>
                <a:gd name="T8" fmla="*/ 267 w 267"/>
                <a:gd name="T9" fmla="*/ 35 h 175"/>
                <a:gd name="T10" fmla="*/ 265 w 267"/>
                <a:gd name="T11" fmla="*/ 36 h 175"/>
                <a:gd name="T12" fmla="*/ 264 w 267"/>
                <a:gd name="T13" fmla="*/ 42 h 175"/>
                <a:gd name="T14" fmla="*/ 259 w 267"/>
                <a:gd name="T15" fmla="*/ 53 h 175"/>
                <a:gd name="T16" fmla="*/ 254 w 267"/>
                <a:gd name="T17" fmla="*/ 64 h 175"/>
                <a:gd name="T18" fmla="*/ 246 w 267"/>
                <a:gd name="T19" fmla="*/ 79 h 175"/>
                <a:gd name="T20" fmla="*/ 237 w 267"/>
                <a:gd name="T21" fmla="*/ 94 h 175"/>
                <a:gd name="T22" fmla="*/ 226 w 267"/>
                <a:gd name="T23" fmla="*/ 110 h 175"/>
                <a:gd name="T24" fmla="*/ 213 w 267"/>
                <a:gd name="T25" fmla="*/ 125 h 175"/>
                <a:gd name="T26" fmla="*/ 199 w 267"/>
                <a:gd name="T27" fmla="*/ 140 h 175"/>
                <a:gd name="T28" fmla="*/ 182 w 267"/>
                <a:gd name="T29" fmla="*/ 153 h 175"/>
                <a:gd name="T30" fmla="*/ 164 w 267"/>
                <a:gd name="T31" fmla="*/ 163 h 175"/>
                <a:gd name="T32" fmla="*/ 143 w 267"/>
                <a:gd name="T33" fmla="*/ 171 h 175"/>
                <a:gd name="T34" fmla="*/ 121 w 267"/>
                <a:gd name="T35" fmla="*/ 175 h 175"/>
                <a:gd name="T36" fmla="*/ 96 w 267"/>
                <a:gd name="T37" fmla="*/ 174 h 175"/>
                <a:gd name="T38" fmla="*/ 69 w 267"/>
                <a:gd name="T39" fmla="*/ 168 h 175"/>
                <a:gd name="T40" fmla="*/ 41 w 267"/>
                <a:gd name="T41" fmla="*/ 157 h 175"/>
                <a:gd name="T42" fmla="*/ 9 w 267"/>
                <a:gd name="T43" fmla="*/ 138 h 175"/>
                <a:gd name="T44" fmla="*/ 12 w 267"/>
                <a:gd name="T45" fmla="*/ 140 h 175"/>
                <a:gd name="T46" fmla="*/ 20 w 267"/>
                <a:gd name="T47" fmla="*/ 142 h 175"/>
                <a:gd name="T48" fmla="*/ 33 w 267"/>
                <a:gd name="T49" fmla="*/ 145 h 175"/>
                <a:gd name="T50" fmla="*/ 48 w 267"/>
                <a:gd name="T51" fmla="*/ 148 h 175"/>
                <a:gd name="T52" fmla="*/ 67 w 267"/>
                <a:gd name="T53" fmla="*/ 150 h 175"/>
                <a:gd name="T54" fmla="*/ 87 w 267"/>
                <a:gd name="T55" fmla="*/ 149 h 175"/>
                <a:gd name="T56" fmla="*/ 108 w 267"/>
                <a:gd name="T57" fmla="*/ 145 h 175"/>
                <a:gd name="T58" fmla="*/ 131 w 267"/>
                <a:gd name="T59" fmla="*/ 137 h 175"/>
                <a:gd name="T60" fmla="*/ 154 w 267"/>
                <a:gd name="T61" fmla="*/ 124 h 175"/>
                <a:gd name="T62" fmla="*/ 150 w 267"/>
                <a:gd name="T63" fmla="*/ 125 h 175"/>
                <a:gd name="T64" fmla="*/ 141 w 267"/>
                <a:gd name="T65" fmla="*/ 128 h 175"/>
                <a:gd name="T66" fmla="*/ 126 w 267"/>
                <a:gd name="T67" fmla="*/ 131 h 175"/>
                <a:gd name="T68" fmla="*/ 109 w 267"/>
                <a:gd name="T69" fmla="*/ 135 h 175"/>
                <a:gd name="T70" fmla="*/ 89 w 267"/>
                <a:gd name="T71" fmla="*/ 137 h 175"/>
                <a:gd name="T72" fmla="*/ 67 w 267"/>
                <a:gd name="T73" fmla="*/ 137 h 175"/>
                <a:gd name="T74" fmla="*/ 43 w 267"/>
                <a:gd name="T75" fmla="*/ 133 h 175"/>
                <a:gd name="T76" fmla="*/ 21 w 267"/>
                <a:gd name="T77" fmla="*/ 127 h 175"/>
                <a:gd name="T78" fmla="*/ 0 w 267"/>
                <a:gd name="T79" fmla="*/ 115 h 175"/>
                <a:gd name="T80" fmla="*/ 0 w 267"/>
                <a:gd name="T81" fmla="*/ 114 h 175"/>
                <a:gd name="T82" fmla="*/ 3 w 267"/>
                <a:gd name="T83" fmla="*/ 109 h 175"/>
                <a:gd name="T84" fmla="*/ 7 w 267"/>
                <a:gd name="T85" fmla="*/ 100 h 175"/>
                <a:gd name="T86" fmla="*/ 12 w 267"/>
                <a:gd name="T87" fmla="*/ 90 h 175"/>
                <a:gd name="T88" fmla="*/ 18 w 267"/>
                <a:gd name="T89" fmla="*/ 77 h 175"/>
                <a:gd name="T90" fmla="*/ 26 w 267"/>
                <a:gd name="T91" fmla="*/ 64 h 175"/>
                <a:gd name="T92" fmla="*/ 38 w 267"/>
                <a:gd name="T93" fmla="*/ 52 h 175"/>
                <a:gd name="T94" fmla="*/ 50 w 267"/>
                <a:gd name="T95" fmla="*/ 39 h 175"/>
                <a:gd name="T96" fmla="*/ 64 w 267"/>
                <a:gd name="T97" fmla="*/ 27 h 175"/>
                <a:gd name="T98" fmla="*/ 81 w 267"/>
                <a:gd name="T99" fmla="*/ 16 h 175"/>
                <a:gd name="T100" fmla="*/ 100 w 267"/>
                <a:gd name="T101" fmla="*/ 7 h 175"/>
                <a:gd name="T102" fmla="*/ 121 w 267"/>
                <a:gd name="T103" fmla="*/ 2 h 175"/>
                <a:gd name="T104" fmla="*/ 144 w 267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5">
                  <a:moveTo>
                    <a:pt x="144" y="0"/>
                  </a:moveTo>
                  <a:lnTo>
                    <a:pt x="172" y="1"/>
                  </a:lnTo>
                  <a:lnTo>
                    <a:pt x="200" y="6"/>
                  </a:lnTo>
                  <a:lnTo>
                    <a:pt x="232" y="18"/>
                  </a:lnTo>
                  <a:lnTo>
                    <a:pt x="267" y="35"/>
                  </a:lnTo>
                  <a:lnTo>
                    <a:pt x="265" y="36"/>
                  </a:lnTo>
                  <a:lnTo>
                    <a:pt x="264" y="42"/>
                  </a:lnTo>
                  <a:lnTo>
                    <a:pt x="259" y="53"/>
                  </a:lnTo>
                  <a:lnTo>
                    <a:pt x="254" y="64"/>
                  </a:lnTo>
                  <a:lnTo>
                    <a:pt x="246" y="79"/>
                  </a:lnTo>
                  <a:lnTo>
                    <a:pt x="237" y="94"/>
                  </a:lnTo>
                  <a:lnTo>
                    <a:pt x="226" y="110"/>
                  </a:lnTo>
                  <a:lnTo>
                    <a:pt x="213" y="125"/>
                  </a:lnTo>
                  <a:lnTo>
                    <a:pt x="199" y="140"/>
                  </a:lnTo>
                  <a:lnTo>
                    <a:pt x="182" y="153"/>
                  </a:lnTo>
                  <a:lnTo>
                    <a:pt x="164" y="163"/>
                  </a:lnTo>
                  <a:lnTo>
                    <a:pt x="143" y="171"/>
                  </a:lnTo>
                  <a:lnTo>
                    <a:pt x="121" y="175"/>
                  </a:lnTo>
                  <a:lnTo>
                    <a:pt x="96" y="174"/>
                  </a:lnTo>
                  <a:lnTo>
                    <a:pt x="69" y="168"/>
                  </a:lnTo>
                  <a:lnTo>
                    <a:pt x="41" y="157"/>
                  </a:lnTo>
                  <a:lnTo>
                    <a:pt x="9" y="138"/>
                  </a:lnTo>
                  <a:lnTo>
                    <a:pt x="12" y="140"/>
                  </a:lnTo>
                  <a:lnTo>
                    <a:pt x="20" y="142"/>
                  </a:lnTo>
                  <a:lnTo>
                    <a:pt x="33" y="145"/>
                  </a:lnTo>
                  <a:lnTo>
                    <a:pt x="48" y="148"/>
                  </a:lnTo>
                  <a:lnTo>
                    <a:pt x="67" y="150"/>
                  </a:lnTo>
                  <a:lnTo>
                    <a:pt x="87" y="149"/>
                  </a:lnTo>
                  <a:lnTo>
                    <a:pt x="108" y="145"/>
                  </a:lnTo>
                  <a:lnTo>
                    <a:pt x="131" y="137"/>
                  </a:lnTo>
                  <a:lnTo>
                    <a:pt x="154" y="124"/>
                  </a:lnTo>
                  <a:lnTo>
                    <a:pt x="150" y="125"/>
                  </a:lnTo>
                  <a:lnTo>
                    <a:pt x="141" y="128"/>
                  </a:lnTo>
                  <a:lnTo>
                    <a:pt x="126" y="131"/>
                  </a:lnTo>
                  <a:lnTo>
                    <a:pt x="109" y="135"/>
                  </a:lnTo>
                  <a:lnTo>
                    <a:pt x="89" y="137"/>
                  </a:lnTo>
                  <a:lnTo>
                    <a:pt x="67" y="137"/>
                  </a:lnTo>
                  <a:lnTo>
                    <a:pt x="43" y="133"/>
                  </a:lnTo>
                  <a:lnTo>
                    <a:pt x="21" y="127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3" y="109"/>
                  </a:lnTo>
                  <a:lnTo>
                    <a:pt x="7" y="100"/>
                  </a:lnTo>
                  <a:lnTo>
                    <a:pt x="12" y="90"/>
                  </a:lnTo>
                  <a:lnTo>
                    <a:pt x="18" y="77"/>
                  </a:lnTo>
                  <a:lnTo>
                    <a:pt x="26" y="64"/>
                  </a:lnTo>
                  <a:lnTo>
                    <a:pt x="38" y="52"/>
                  </a:lnTo>
                  <a:lnTo>
                    <a:pt x="50" y="39"/>
                  </a:lnTo>
                  <a:lnTo>
                    <a:pt x="64" y="27"/>
                  </a:lnTo>
                  <a:lnTo>
                    <a:pt x="81" y="16"/>
                  </a:lnTo>
                  <a:lnTo>
                    <a:pt x="100" y="7"/>
                  </a:lnTo>
                  <a:lnTo>
                    <a:pt x="121" y="2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59" name="任意多边形: 形状 25">
              <a:extLst>
                <a:ext uri="{FF2B5EF4-FFF2-40B4-BE49-F238E27FC236}">
                  <a16:creationId xmlns:a16="http://schemas.microsoft.com/office/drawing/2014/main" id="{EA41AEBD-ACDB-475A-7740-1CF1C612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5" y="2429669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0 w 266"/>
                <a:gd name="T3" fmla="*/ 0 h 175"/>
                <a:gd name="T4" fmla="*/ 197 w 266"/>
                <a:gd name="T5" fmla="*/ 6 h 175"/>
                <a:gd name="T6" fmla="*/ 226 w 266"/>
                <a:gd name="T7" fmla="*/ 18 h 175"/>
                <a:gd name="T8" fmla="*/ 257 w 266"/>
                <a:gd name="T9" fmla="*/ 36 h 175"/>
                <a:gd name="T10" fmla="*/ 254 w 266"/>
                <a:gd name="T11" fmla="*/ 35 h 175"/>
                <a:gd name="T12" fmla="*/ 247 w 266"/>
                <a:gd name="T13" fmla="*/ 32 h 175"/>
                <a:gd name="T14" fmla="*/ 235 w 266"/>
                <a:gd name="T15" fmla="*/ 30 h 175"/>
                <a:gd name="T16" fmla="*/ 218 w 266"/>
                <a:gd name="T17" fmla="*/ 26 h 175"/>
                <a:gd name="T18" fmla="*/ 200 w 266"/>
                <a:gd name="T19" fmla="*/ 24 h 175"/>
                <a:gd name="T20" fmla="*/ 179 w 266"/>
                <a:gd name="T21" fmla="*/ 26 h 175"/>
                <a:gd name="T22" fmla="*/ 158 w 266"/>
                <a:gd name="T23" fmla="*/ 30 h 175"/>
                <a:gd name="T24" fmla="*/ 136 w 266"/>
                <a:gd name="T25" fmla="*/ 37 h 175"/>
                <a:gd name="T26" fmla="*/ 114 w 266"/>
                <a:gd name="T27" fmla="*/ 50 h 175"/>
                <a:gd name="T28" fmla="*/ 117 w 266"/>
                <a:gd name="T29" fmla="*/ 49 h 175"/>
                <a:gd name="T30" fmla="*/ 126 w 266"/>
                <a:gd name="T31" fmla="*/ 47 h 175"/>
                <a:gd name="T32" fmla="*/ 140 w 266"/>
                <a:gd name="T33" fmla="*/ 43 h 175"/>
                <a:gd name="T34" fmla="*/ 157 w 266"/>
                <a:gd name="T35" fmla="*/ 40 h 175"/>
                <a:gd name="T36" fmla="*/ 178 w 266"/>
                <a:gd name="T37" fmla="*/ 37 h 175"/>
                <a:gd name="T38" fmla="*/ 200 w 266"/>
                <a:gd name="T39" fmla="*/ 37 h 175"/>
                <a:gd name="T40" fmla="*/ 223 w 266"/>
                <a:gd name="T41" fmla="*/ 40 h 175"/>
                <a:gd name="T42" fmla="*/ 245 w 266"/>
                <a:gd name="T43" fmla="*/ 48 h 175"/>
                <a:gd name="T44" fmla="*/ 266 w 266"/>
                <a:gd name="T45" fmla="*/ 58 h 175"/>
                <a:gd name="T46" fmla="*/ 266 w 266"/>
                <a:gd name="T47" fmla="*/ 61 h 175"/>
                <a:gd name="T48" fmla="*/ 264 w 266"/>
                <a:gd name="T49" fmla="*/ 66 h 175"/>
                <a:gd name="T50" fmla="*/ 260 w 266"/>
                <a:gd name="T51" fmla="*/ 74 h 175"/>
                <a:gd name="T52" fmla="*/ 254 w 266"/>
                <a:gd name="T53" fmla="*/ 84 h 175"/>
                <a:gd name="T54" fmla="*/ 248 w 266"/>
                <a:gd name="T55" fmla="*/ 96 h 175"/>
                <a:gd name="T56" fmla="*/ 240 w 266"/>
                <a:gd name="T57" fmla="*/ 109 h 175"/>
                <a:gd name="T58" fmla="*/ 230 w 266"/>
                <a:gd name="T59" fmla="*/ 123 h 175"/>
                <a:gd name="T60" fmla="*/ 217 w 266"/>
                <a:gd name="T61" fmla="*/ 136 h 175"/>
                <a:gd name="T62" fmla="*/ 202 w 266"/>
                <a:gd name="T63" fmla="*/ 148 h 175"/>
                <a:gd name="T64" fmla="*/ 186 w 266"/>
                <a:gd name="T65" fmla="*/ 158 h 175"/>
                <a:gd name="T66" fmla="*/ 166 w 266"/>
                <a:gd name="T67" fmla="*/ 167 h 175"/>
                <a:gd name="T68" fmla="*/ 145 w 266"/>
                <a:gd name="T69" fmla="*/ 172 h 175"/>
                <a:gd name="T70" fmla="*/ 122 w 266"/>
                <a:gd name="T71" fmla="*/ 175 h 175"/>
                <a:gd name="T72" fmla="*/ 96 w 266"/>
                <a:gd name="T73" fmla="*/ 174 h 175"/>
                <a:gd name="T74" fmla="*/ 66 w 266"/>
                <a:gd name="T75" fmla="*/ 169 h 175"/>
                <a:gd name="T76" fmla="*/ 35 w 266"/>
                <a:gd name="T77" fmla="*/ 157 h 175"/>
                <a:gd name="T78" fmla="*/ 0 w 266"/>
                <a:gd name="T79" fmla="*/ 140 h 175"/>
                <a:gd name="T80" fmla="*/ 1 w 266"/>
                <a:gd name="T81" fmla="*/ 137 h 175"/>
                <a:gd name="T82" fmla="*/ 4 w 266"/>
                <a:gd name="T83" fmla="*/ 132 h 175"/>
                <a:gd name="T84" fmla="*/ 8 w 266"/>
                <a:gd name="T85" fmla="*/ 122 h 175"/>
                <a:gd name="T86" fmla="*/ 13 w 266"/>
                <a:gd name="T87" fmla="*/ 110 h 175"/>
                <a:gd name="T88" fmla="*/ 21 w 266"/>
                <a:gd name="T89" fmla="*/ 96 h 175"/>
                <a:gd name="T90" fmla="*/ 30 w 266"/>
                <a:gd name="T91" fmla="*/ 80 h 175"/>
                <a:gd name="T92" fmla="*/ 40 w 266"/>
                <a:gd name="T93" fmla="*/ 65 h 175"/>
                <a:gd name="T94" fmla="*/ 53 w 266"/>
                <a:gd name="T95" fmla="*/ 49 h 175"/>
                <a:gd name="T96" fmla="*/ 67 w 266"/>
                <a:gd name="T97" fmla="*/ 35 h 175"/>
                <a:gd name="T98" fmla="*/ 84 w 266"/>
                <a:gd name="T99" fmla="*/ 22 h 175"/>
                <a:gd name="T100" fmla="*/ 102 w 266"/>
                <a:gd name="T101" fmla="*/ 11 h 175"/>
                <a:gd name="T102" fmla="*/ 123 w 266"/>
                <a:gd name="T103" fmla="*/ 4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0" y="0"/>
                  </a:lnTo>
                  <a:lnTo>
                    <a:pt x="197" y="6"/>
                  </a:lnTo>
                  <a:lnTo>
                    <a:pt x="226" y="18"/>
                  </a:lnTo>
                  <a:lnTo>
                    <a:pt x="257" y="36"/>
                  </a:lnTo>
                  <a:lnTo>
                    <a:pt x="254" y="35"/>
                  </a:lnTo>
                  <a:lnTo>
                    <a:pt x="247" y="32"/>
                  </a:lnTo>
                  <a:lnTo>
                    <a:pt x="235" y="30"/>
                  </a:lnTo>
                  <a:lnTo>
                    <a:pt x="218" y="26"/>
                  </a:lnTo>
                  <a:lnTo>
                    <a:pt x="200" y="24"/>
                  </a:lnTo>
                  <a:lnTo>
                    <a:pt x="179" y="26"/>
                  </a:lnTo>
                  <a:lnTo>
                    <a:pt x="158" y="30"/>
                  </a:lnTo>
                  <a:lnTo>
                    <a:pt x="136" y="37"/>
                  </a:lnTo>
                  <a:lnTo>
                    <a:pt x="114" y="50"/>
                  </a:lnTo>
                  <a:lnTo>
                    <a:pt x="117" y="49"/>
                  </a:lnTo>
                  <a:lnTo>
                    <a:pt x="126" y="47"/>
                  </a:lnTo>
                  <a:lnTo>
                    <a:pt x="140" y="43"/>
                  </a:lnTo>
                  <a:lnTo>
                    <a:pt x="157" y="40"/>
                  </a:lnTo>
                  <a:lnTo>
                    <a:pt x="178" y="37"/>
                  </a:lnTo>
                  <a:lnTo>
                    <a:pt x="200" y="37"/>
                  </a:lnTo>
                  <a:lnTo>
                    <a:pt x="223" y="40"/>
                  </a:lnTo>
                  <a:lnTo>
                    <a:pt x="245" y="48"/>
                  </a:lnTo>
                  <a:lnTo>
                    <a:pt x="266" y="58"/>
                  </a:lnTo>
                  <a:lnTo>
                    <a:pt x="266" y="61"/>
                  </a:lnTo>
                  <a:lnTo>
                    <a:pt x="264" y="66"/>
                  </a:lnTo>
                  <a:lnTo>
                    <a:pt x="260" y="74"/>
                  </a:lnTo>
                  <a:lnTo>
                    <a:pt x="254" y="84"/>
                  </a:lnTo>
                  <a:lnTo>
                    <a:pt x="248" y="96"/>
                  </a:lnTo>
                  <a:lnTo>
                    <a:pt x="240" y="109"/>
                  </a:lnTo>
                  <a:lnTo>
                    <a:pt x="230" y="123"/>
                  </a:lnTo>
                  <a:lnTo>
                    <a:pt x="217" y="136"/>
                  </a:lnTo>
                  <a:lnTo>
                    <a:pt x="202" y="148"/>
                  </a:lnTo>
                  <a:lnTo>
                    <a:pt x="186" y="158"/>
                  </a:lnTo>
                  <a:lnTo>
                    <a:pt x="166" y="167"/>
                  </a:lnTo>
                  <a:lnTo>
                    <a:pt x="145" y="172"/>
                  </a:lnTo>
                  <a:lnTo>
                    <a:pt x="122" y="175"/>
                  </a:lnTo>
                  <a:lnTo>
                    <a:pt x="96" y="174"/>
                  </a:lnTo>
                  <a:lnTo>
                    <a:pt x="66" y="169"/>
                  </a:lnTo>
                  <a:lnTo>
                    <a:pt x="35" y="157"/>
                  </a:lnTo>
                  <a:lnTo>
                    <a:pt x="0" y="140"/>
                  </a:lnTo>
                  <a:lnTo>
                    <a:pt x="1" y="137"/>
                  </a:lnTo>
                  <a:lnTo>
                    <a:pt x="4" y="132"/>
                  </a:lnTo>
                  <a:lnTo>
                    <a:pt x="8" y="122"/>
                  </a:lnTo>
                  <a:lnTo>
                    <a:pt x="13" y="110"/>
                  </a:lnTo>
                  <a:lnTo>
                    <a:pt x="21" y="96"/>
                  </a:lnTo>
                  <a:lnTo>
                    <a:pt x="30" y="80"/>
                  </a:lnTo>
                  <a:lnTo>
                    <a:pt x="40" y="65"/>
                  </a:lnTo>
                  <a:lnTo>
                    <a:pt x="53" y="49"/>
                  </a:lnTo>
                  <a:lnTo>
                    <a:pt x="67" y="35"/>
                  </a:lnTo>
                  <a:lnTo>
                    <a:pt x="84" y="22"/>
                  </a:lnTo>
                  <a:lnTo>
                    <a:pt x="102" y="11"/>
                  </a:lnTo>
                  <a:lnTo>
                    <a:pt x="123" y="4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0" name="任意多边形: 形状 26">
              <a:extLst>
                <a:ext uri="{FF2B5EF4-FFF2-40B4-BE49-F238E27FC236}">
                  <a16:creationId xmlns:a16="http://schemas.microsoft.com/office/drawing/2014/main" id="{44198469-889D-8E57-5FD5-C357C3D2D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228" y="1870869"/>
              <a:ext cx="404813" cy="280988"/>
            </a:xfrm>
            <a:custGeom>
              <a:avLst/>
              <a:gdLst>
                <a:gd name="T0" fmla="*/ 101 w 255"/>
                <a:gd name="T1" fmla="*/ 0 h 177"/>
                <a:gd name="T2" fmla="*/ 122 w 255"/>
                <a:gd name="T3" fmla="*/ 0 h 177"/>
                <a:gd name="T4" fmla="*/ 143 w 255"/>
                <a:gd name="T5" fmla="*/ 3 h 177"/>
                <a:gd name="T6" fmla="*/ 164 w 255"/>
                <a:gd name="T7" fmla="*/ 8 h 177"/>
                <a:gd name="T8" fmla="*/ 183 w 255"/>
                <a:gd name="T9" fmla="*/ 17 h 177"/>
                <a:gd name="T10" fmla="*/ 201 w 255"/>
                <a:gd name="T11" fmla="*/ 31 h 177"/>
                <a:gd name="T12" fmla="*/ 220 w 255"/>
                <a:gd name="T13" fmla="*/ 48 h 177"/>
                <a:gd name="T14" fmla="*/ 234 w 255"/>
                <a:gd name="T15" fmla="*/ 71 h 177"/>
                <a:gd name="T16" fmla="*/ 246 w 255"/>
                <a:gd name="T17" fmla="*/ 100 h 177"/>
                <a:gd name="T18" fmla="*/ 255 w 255"/>
                <a:gd name="T19" fmla="*/ 135 h 177"/>
                <a:gd name="T20" fmla="*/ 253 w 255"/>
                <a:gd name="T21" fmla="*/ 132 h 177"/>
                <a:gd name="T22" fmla="*/ 249 w 255"/>
                <a:gd name="T23" fmla="*/ 125 h 177"/>
                <a:gd name="T24" fmla="*/ 244 w 255"/>
                <a:gd name="T25" fmla="*/ 114 h 177"/>
                <a:gd name="T26" fmla="*/ 235 w 255"/>
                <a:gd name="T27" fmla="*/ 101 h 177"/>
                <a:gd name="T28" fmla="*/ 222 w 255"/>
                <a:gd name="T29" fmla="*/ 87 h 177"/>
                <a:gd name="T30" fmla="*/ 208 w 255"/>
                <a:gd name="T31" fmla="*/ 73 h 177"/>
                <a:gd name="T32" fmla="*/ 190 w 255"/>
                <a:gd name="T33" fmla="*/ 60 h 177"/>
                <a:gd name="T34" fmla="*/ 168 w 255"/>
                <a:gd name="T35" fmla="*/ 49 h 177"/>
                <a:gd name="T36" fmla="*/ 143 w 255"/>
                <a:gd name="T37" fmla="*/ 44 h 177"/>
                <a:gd name="T38" fmla="*/ 147 w 255"/>
                <a:gd name="T39" fmla="*/ 45 h 177"/>
                <a:gd name="T40" fmla="*/ 155 w 255"/>
                <a:gd name="T41" fmla="*/ 49 h 177"/>
                <a:gd name="T42" fmla="*/ 168 w 255"/>
                <a:gd name="T43" fmla="*/ 57 h 177"/>
                <a:gd name="T44" fmla="*/ 182 w 255"/>
                <a:gd name="T45" fmla="*/ 68 h 177"/>
                <a:gd name="T46" fmla="*/ 197 w 255"/>
                <a:gd name="T47" fmla="*/ 80 h 177"/>
                <a:gd name="T48" fmla="*/ 213 w 255"/>
                <a:gd name="T49" fmla="*/ 96 h 177"/>
                <a:gd name="T50" fmla="*/ 227 w 255"/>
                <a:gd name="T51" fmla="*/ 114 h 177"/>
                <a:gd name="T52" fmla="*/ 239 w 255"/>
                <a:gd name="T53" fmla="*/ 135 h 177"/>
                <a:gd name="T54" fmla="*/ 246 w 255"/>
                <a:gd name="T55" fmla="*/ 157 h 177"/>
                <a:gd name="T56" fmla="*/ 243 w 255"/>
                <a:gd name="T57" fmla="*/ 158 h 177"/>
                <a:gd name="T58" fmla="*/ 238 w 255"/>
                <a:gd name="T59" fmla="*/ 161 h 177"/>
                <a:gd name="T60" fmla="*/ 229 w 255"/>
                <a:gd name="T61" fmla="*/ 165 h 177"/>
                <a:gd name="T62" fmla="*/ 216 w 255"/>
                <a:gd name="T63" fmla="*/ 169 h 177"/>
                <a:gd name="T64" fmla="*/ 201 w 255"/>
                <a:gd name="T65" fmla="*/ 173 h 177"/>
                <a:gd name="T66" fmla="*/ 184 w 255"/>
                <a:gd name="T67" fmla="*/ 175 h 177"/>
                <a:gd name="T68" fmla="*/ 166 w 255"/>
                <a:gd name="T69" fmla="*/ 177 h 177"/>
                <a:gd name="T70" fmla="*/ 147 w 255"/>
                <a:gd name="T71" fmla="*/ 177 h 177"/>
                <a:gd name="T72" fmla="*/ 126 w 255"/>
                <a:gd name="T73" fmla="*/ 173 h 177"/>
                <a:gd name="T74" fmla="*/ 105 w 255"/>
                <a:gd name="T75" fmla="*/ 166 h 177"/>
                <a:gd name="T76" fmla="*/ 86 w 255"/>
                <a:gd name="T77" fmla="*/ 157 h 177"/>
                <a:gd name="T78" fmla="*/ 65 w 255"/>
                <a:gd name="T79" fmla="*/ 141 h 177"/>
                <a:gd name="T80" fmla="*/ 47 w 255"/>
                <a:gd name="T81" fmla="*/ 122 h 177"/>
                <a:gd name="T82" fmla="*/ 28 w 255"/>
                <a:gd name="T83" fmla="*/ 97 h 177"/>
                <a:gd name="T84" fmla="*/ 13 w 255"/>
                <a:gd name="T85" fmla="*/ 65 h 177"/>
                <a:gd name="T86" fmla="*/ 0 w 255"/>
                <a:gd name="T87" fmla="*/ 27 h 177"/>
                <a:gd name="T88" fmla="*/ 1 w 255"/>
                <a:gd name="T89" fmla="*/ 26 h 177"/>
                <a:gd name="T90" fmla="*/ 8 w 255"/>
                <a:gd name="T91" fmla="*/ 23 h 177"/>
                <a:gd name="T92" fmla="*/ 17 w 255"/>
                <a:gd name="T93" fmla="*/ 19 h 177"/>
                <a:gd name="T94" fmla="*/ 30 w 255"/>
                <a:gd name="T95" fmla="*/ 14 h 177"/>
                <a:gd name="T96" fmla="*/ 45 w 255"/>
                <a:gd name="T97" fmla="*/ 10 h 177"/>
                <a:gd name="T98" fmla="*/ 62 w 255"/>
                <a:gd name="T99" fmla="*/ 5 h 177"/>
                <a:gd name="T100" fmla="*/ 82 w 255"/>
                <a:gd name="T101" fmla="*/ 3 h 177"/>
                <a:gd name="T102" fmla="*/ 101 w 255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7">
                  <a:moveTo>
                    <a:pt x="101" y="0"/>
                  </a:moveTo>
                  <a:lnTo>
                    <a:pt x="122" y="0"/>
                  </a:lnTo>
                  <a:lnTo>
                    <a:pt x="143" y="3"/>
                  </a:lnTo>
                  <a:lnTo>
                    <a:pt x="164" y="8"/>
                  </a:lnTo>
                  <a:lnTo>
                    <a:pt x="183" y="17"/>
                  </a:lnTo>
                  <a:lnTo>
                    <a:pt x="201" y="31"/>
                  </a:lnTo>
                  <a:lnTo>
                    <a:pt x="220" y="48"/>
                  </a:lnTo>
                  <a:lnTo>
                    <a:pt x="234" y="71"/>
                  </a:lnTo>
                  <a:lnTo>
                    <a:pt x="246" y="100"/>
                  </a:lnTo>
                  <a:lnTo>
                    <a:pt x="255" y="135"/>
                  </a:lnTo>
                  <a:lnTo>
                    <a:pt x="253" y="132"/>
                  </a:lnTo>
                  <a:lnTo>
                    <a:pt x="249" y="125"/>
                  </a:lnTo>
                  <a:lnTo>
                    <a:pt x="244" y="114"/>
                  </a:lnTo>
                  <a:lnTo>
                    <a:pt x="235" y="101"/>
                  </a:lnTo>
                  <a:lnTo>
                    <a:pt x="222" y="87"/>
                  </a:lnTo>
                  <a:lnTo>
                    <a:pt x="208" y="73"/>
                  </a:lnTo>
                  <a:lnTo>
                    <a:pt x="190" y="60"/>
                  </a:lnTo>
                  <a:lnTo>
                    <a:pt x="168" y="49"/>
                  </a:lnTo>
                  <a:lnTo>
                    <a:pt x="143" y="44"/>
                  </a:lnTo>
                  <a:lnTo>
                    <a:pt x="147" y="45"/>
                  </a:lnTo>
                  <a:lnTo>
                    <a:pt x="155" y="49"/>
                  </a:lnTo>
                  <a:lnTo>
                    <a:pt x="168" y="57"/>
                  </a:lnTo>
                  <a:lnTo>
                    <a:pt x="182" y="68"/>
                  </a:lnTo>
                  <a:lnTo>
                    <a:pt x="197" y="80"/>
                  </a:lnTo>
                  <a:lnTo>
                    <a:pt x="213" y="96"/>
                  </a:lnTo>
                  <a:lnTo>
                    <a:pt x="227" y="114"/>
                  </a:lnTo>
                  <a:lnTo>
                    <a:pt x="239" y="135"/>
                  </a:lnTo>
                  <a:lnTo>
                    <a:pt x="246" y="157"/>
                  </a:lnTo>
                  <a:lnTo>
                    <a:pt x="243" y="158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6" y="169"/>
                  </a:lnTo>
                  <a:lnTo>
                    <a:pt x="201" y="173"/>
                  </a:lnTo>
                  <a:lnTo>
                    <a:pt x="184" y="175"/>
                  </a:lnTo>
                  <a:lnTo>
                    <a:pt x="166" y="177"/>
                  </a:lnTo>
                  <a:lnTo>
                    <a:pt x="147" y="177"/>
                  </a:lnTo>
                  <a:lnTo>
                    <a:pt x="126" y="173"/>
                  </a:lnTo>
                  <a:lnTo>
                    <a:pt x="105" y="166"/>
                  </a:lnTo>
                  <a:lnTo>
                    <a:pt x="86" y="157"/>
                  </a:lnTo>
                  <a:lnTo>
                    <a:pt x="65" y="141"/>
                  </a:lnTo>
                  <a:lnTo>
                    <a:pt x="47" y="122"/>
                  </a:lnTo>
                  <a:lnTo>
                    <a:pt x="28" y="97"/>
                  </a:lnTo>
                  <a:lnTo>
                    <a:pt x="13" y="65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8" y="23"/>
                  </a:lnTo>
                  <a:lnTo>
                    <a:pt x="17" y="19"/>
                  </a:lnTo>
                  <a:lnTo>
                    <a:pt x="30" y="14"/>
                  </a:lnTo>
                  <a:lnTo>
                    <a:pt x="45" y="10"/>
                  </a:lnTo>
                  <a:lnTo>
                    <a:pt x="62" y="5"/>
                  </a:lnTo>
                  <a:lnTo>
                    <a:pt x="82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1" name="任意多边形: 形状 27">
              <a:extLst>
                <a:ext uri="{FF2B5EF4-FFF2-40B4-BE49-F238E27FC236}">
                  <a16:creationId xmlns:a16="http://schemas.microsoft.com/office/drawing/2014/main" id="{5FBD490E-173E-58AD-0742-819E7248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890" y="1396206"/>
              <a:ext cx="277813" cy="423863"/>
            </a:xfrm>
            <a:custGeom>
              <a:avLst/>
              <a:gdLst>
                <a:gd name="T0" fmla="*/ 35 w 175"/>
                <a:gd name="T1" fmla="*/ 0 h 267"/>
                <a:gd name="T2" fmla="*/ 38 w 175"/>
                <a:gd name="T3" fmla="*/ 0 h 267"/>
                <a:gd name="T4" fmla="*/ 44 w 175"/>
                <a:gd name="T5" fmla="*/ 3 h 267"/>
                <a:gd name="T6" fmla="*/ 53 w 175"/>
                <a:gd name="T7" fmla="*/ 7 h 267"/>
                <a:gd name="T8" fmla="*/ 66 w 175"/>
                <a:gd name="T9" fmla="*/ 13 h 267"/>
                <a:gd name="T10" fmla="*/ 79 w 175"/>
                <a:gd name="T11" fmla="*/ 20 h 267"/>
                <a:gd name="T12" fmla="*/ 95 w 175"/>
                <a:gd name="T13" fmla="*/ 29 h 267"/>
                <a:gd name="T14" fmla="*/ 110 w 175"/>
                <a:gd name="T15" fmla="*/ 41 h 267"/>
                <a:gd name="T16" fmla="*/ 126 w 175"/>
                <a:gd name="T17" fmla="*/ 54 h 267"/>
                <a:gd name="T18" fmla="*/ 140 w 175"/>
                <a:gd name="T19" fmla="*/ 68 h 267"/>
                <a:gd name="T20" fmla="*/ 153 w 175"/>
                <a:gd name="T21" fmla="*/ 85 h 267"/>
                <a:gd name="T22" fmla="*/ 165 w 175"/>
                <a:gd name="T23" fmla="*/ 103 h 267"/>
                <a:gd name="T24" fmla="*/ 171 w 175"/>
                <a:gd name="T25" fmla="*/ 124 h 267"/>
                <a:gd name="T26" fmla="*/ 175 w 175"/>
                <a:gd name="T27" fmla="*/ 146 h 267"/>
                <a:gd name="T28" fmla="*/ 175 w 175"/>
                <a:gd name="T29" fmla="*/ 170 h 267"/>
                <a:gd name="T30" fmla="*/ 169 w 175"/>
                <a:gd name="T31" fmla="*/ 196 h 267"/>
                <a:gd name="T32" fmla="*/ 157 w 175"/>
                <a:gd name="T33" fmla="*/ 226 h 267"/>
                <a:gd name="T34" fmla="*/ 139 w 175"/>
                <a:gd name="T35" fmla="*/ 257 h 267"/>
                <a:gd name="T36" fmla="*/ 140 w 175"/>
                <a:gd name="T37" fmla="*/ 255 h 267"/>
                <a:gd name="T38" fmla="*/ 143 w 175"/>
                <a:gd name="T39" fmla="*/ 246 h 267"/>
                <a:gd name="T40" fmla="*/ 147 w 175"/>
                <a:gd name="T41" fmla="*/ 234 h 267"/>
                <a:gd name="T42" fmla="*/ 149 w 175"/>
                <a:gd name="T43" fmla="*/ 219 h 267"/>
                <a:gd name="T44" fmla="*/ 151 w 175"/>
                <a:gd name="T45" fmla="*/ 200 h 267"/>
                <a:gd name="T46" fmla="*/ 151 w 175"/>
                <a:gd name="T47" fmla="*/ 180 h 267"/>
                <a:gd name="T48" fmla="*/ 147 w 175"/>
                <a:gd name="T49" fmla="*/ 157 h 267"/>
                <a:gd name="T50" fmla="*/ 138 w 175"/>
                <a:gd name="T51" fmla="*/ 135 h 267"/>
                <a:gd name="T52" fmla="*/ 125 w 175"/>
                <a:gd name="T53" fmla="*/ 113 h 267"/>
                <a:gd name="T54" fmla="*/ 126 w 175"/>
                <a:gd name="T55" fmla="*/ 117 h 267"/>
                <a:gd name="T56" fmla="*/ 129 w 175"/>
                <a:gd name="T57" fmla="*/ 126 h 267"/>
                <a:gd name="T58" fmla="*/ 132 w 175"/>
                <a:gd name="T59" fmla="*/ 139 h 267"/>
                <a:gd name="T60" fmla="*/ 136 w 175"/>
                <a:gd name="T61" fmla="*/ 157 h 267"/>
                <a:gd name="T62" fmla="*/ 138 w 175"/>
                <a:gd name="T63" fmla="*/ 178 h 267"/>
                <a:gd name="T64" fmla="*/ 138 w 175"/>
                <a:gd name="T65" fmla="*/ 200 h 267"/>
                <a:gd name="T66" fmla="*/ 135 w 175"/>
                <a:gd name="T67" fmla="*/ 222 h 267"/>
                <a:gd name="T68" fmla="*/ 129 w 175"/>
                <a:gd name="T69" fmla="*/ 244 h 267"/>
                <a:gd name="T70" fmla="*/ 117 w 175"/>
                <a:gd name="T71" fmla="*/ 267 h 267"/>
                <a:gd name="T72" fmla="*/ 114 w 175"/>
                <a:gd name="T73" fmla="*/ 265 h 267"/>
                <a:gd name="T74" fmla="*/ 109 w 175"/>
                <a:gd name="T75" fmla="*/ 264 h 267"/>
                <a:gd name="T76" fmla="*/ 101 w 175"/>
                <a:gd name="T77" fmla="*/ 260 h 267"/>
                <a:gd name="T78" fmla="*/ 91 w 175"/>
                <a:gd name="T79" fmla="*/ 255 h 267"/>
                <a:gd name="T80" fmla="*/ 79 w 175"/>
                <a:gd name="T81" fmla="*/ 248 h 267"/>
                <a:gd name="T82" fmla="*/ 66 w 175"/>
                <a:gd name="T83" fmla="*/ 239 h 267"/>
                <a:gd name="T84" fmla="*/ 53 w 175"/>
                <a:gd name="T85" fmla="*/ 229 h 267"/>
                <a:gd name="T86" fmla="*/ 40 w 175"/>
                <a:gd name="T87" fmla="*/ 217 h 267"/>
                <a:gd name="T88" fmla="*/ 27 w 175"/>
                <a:gd name="T89" fmla="*/ 202 h 267"/>
                <a:gd name="T90" fmla="*/ 17 w 175"/>
                <a:gd name="T91" fmla="*/ 186 h 267"/>
                <a:gd name="T92" fmla="*/ 9 w 175"/>
                <a:gd name="T93" fmla="*/ 167 h 267"/>
                <a:gd name="T94" fmla="*/ 2 w 175"/>
                <a:gd name="T95" fmla="*/ 146 h 267"/>
                <a:gd name="T96" fmla="*/ 0 w 175"/>
                <a:gd name="T97" fmla="*/ 121 h 267"/>
                <a:gd name="T98" fmla="*/ 1 w 175"/>
                <a:gd name="T99" fmla="*/ 95 h 267"/>
                <a:gd name="T100" fmla="*/ 8 w 175"/>
                <a:gd name="T101" fmla="*/ 67 h 267"/>
                <a:gd name="T102" fmla="*/ 18 w 175"/>
                <a:gd name="T103" fmla="*/ 34 h 267"/>
                <a:gd name="T104" fmla="*/ 35 w 175"/>
                <a:gd name="T105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7">
                  <a:moveTo>
                    <a:pt x="35" y="0"/>
                  </a:moveTo>
                  <a:lnTo>
                    <a:pt x="38" y="0"/>
                  </a:lnTo>
                  <a:lnTo>
                    <a:pt x="44" y="3"/>
                  </a:lnTo>
                  <a:lnTo>
                    <a:pt x="53" y="7"/>
                  </a:lnTo>
                  <a:lnTo>
                    <a:pt x="66" y="13"/>
                  </a:lnTo>
                  <a:lnTo>
                    <a:pt x="79" y="20"/>
                  </a:lnTo>
                  <a:lnTo>
                    <a:pt x="95" y="29"/>
                  </a:lnTo>
                  <a:lnTo>
                    <a:pt x="110" y="41"/>
                  </a:lnTo>
                  <a:lnTo>
                    <a:pt x="126" y="54"/>
                  </a:lnTo>
                  <a:lnTo>
                    <a:pt x="140" y="68"/>
                  </a:lnTo>
                  <a:lnTo>
                    <a:pt x="153" y="85"/>
                  </a:lnTo>
                  <a:lnTo>
                    <a:pt x="165" y="103"/>
                  </a:lnTo>
                  <a:lnTo>
                    <a:pt x="171" y="124"/>
                  </a:lnTo>
                  <a:lnTo>
                    <a:pt x="175" y="146"/>
                  </a:lnTo>
                  <a:lnTo>
                    <a:pt x="175" y="170"/>
                  </a:lnTo>
                  <a:lnTo>
                    <a:pt x="169" y="196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5"/>
                  </a:lnTo>
                  <a:lnTo>
                    <a:pt x="143" y="246"/>
                  </a:lnTo>
                  <a:lnTo>
                    <a:pt x="147" y="234"/>
                  </a:lnTo>
                  <a:lnTo>
                    <a:pt x="149" y="219"/>
                  </a:lnTo>
                  <a:lnTo>
                    <a:pt x="151" y="200"/>
                  </a:lnTo>
                  <a:lnTo>
                    <a:pt x="151" y="180"/>
                  </a:lnTo>
                  <a:lnTo>
                    <a:pt x="147" y="157"/>
                  </a:lnTo>
                  <a:lnTo>
                    <a:pt x="138" y="135"/>
                  </a:lnTo>
                  <a:lnTo>
                    <a:pt x="125" y="113"/>
                  </a:lnTo>
                  <a:lnTo>
                    <a:pt x="126" y="117"/>
                  </a:lnTo>
                  <a:lnTo>
                    <a:pt x="129" y="126"/>
                  </a:lnTo>
                  <a:lnTo>
                    <a:pt x="132" y="139"/>
                  </a:lnTo>
                  <a:lnTo>
                    <a:pt x="136" y="157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5" y="222"/>
                  </a:lnTo>
                  <a:lnTo>
                    <a:pt x="129" y="244"/>
                  </a:lnTo>
                  <a:lnTo>
                    <a:pt x="117" y="267"/>
                  </a:lnTo>
                  <a:lnTo>
                    <a:pt x="114" y="265"/>
                  </a:lnTo>
                  <a:lnTo>
                    <a:pt x="109" y="264"/>
                  </a:lnTo>
                  <a:lnTo>
                    <a:pt x="101" y="260"/>
                  </a:lnTo>
                  <a:lnTo>
                    <a:pt x="91" y="255"/>
                  </a:lnTo>
                  <a:lnTo>
                    <a:pt x="79" y="248"/>
                  </a:lnTo>
                  <a:lnTo>
                    <a:pt x="66" y="239"/>
                  </a:lnTo>
                  <a:lnTo>
                    <a:pt x="53" y="229"/>
                  </a:lnTo>
                  <a:lnTo>
                    <a:pt x="40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9" y="167"/>
                  </a:lnTo>
                  <a:lnTo>
                    <a:pt x="2" y="146"/>
                  </a:lnTo>
                  <a:lnTo>
                    <a:pt x="0" y="121"/>
                  </a:lnTo>
                  <a:lnTo>
                    <a:pt x="1" y="95"/>
                  </a:lnTo>
                  <a:lnTo>
                    <a:pt x="8" y="67"/>
                  </a:lnTo>
                  <a:lnTo>
                    <a:pt x="18" y="3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2" name="任意多边形: 形状 28">
              <a:extLst>
                <a:ext uri="{FF2B5EF4-FFF2-40B4-BE49-F238E27FC236}">
                  <a16:creationId xmlns:a16="http://schemas.microsoft.com/office/drawing/2014/main" id="{8DB5F1AE-0BBB-B096-3D97-0CC899376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065" y="1499394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4 w 177"/>
                <a:gd name="T5" fmla="*/ 9 h 256"/>
                <a:gd name="T6" fmla="*/ 157 w 177"/>
                <a:gd name="T7" fmla="*/ 18 h 256"/>
                <a:gd name="T8" fmla="*/ 163 w 177"/>
                <a:gd name="T9" fmla="*/ 31 h 256"/>
                <a:gd name="T10" fmla="*/ 167 w 177"/>
                <a:gd name="T11" fmla="*/ 47 h 256"/>
                <a:gd name="T12" fmla="*/ 172 w 177"/>
                <a:gd name="T13" fmla="*/ 64 h 256"/>
                <a:gd name="T14" fmla="*/ 174 w 177"/>
                <a:gd name="T15" fmla="*/ 82 h 256"/>
                <a:gd name="T16" fmla="*/ 177 w 177"/>
                <a:gd name="T17" fmla="*/ 103 h 256"/>
                <a:gd name="T18" fmla="*/ 177 w 177"/>
                <a:gd name="T19" fmla="*/ 124 h 256"/>
                <a:gd name="T20" fmla="*/ 174 w 177"/>
                <a:gd name="T21" fmla="*/ 144 h 256"/>
                <a:gd name="T22" fmla="*/ 169 w 177"/>
                <a:gd name="T23" fmla="*/ 165 h 256"/>
                <a:gd name="T24" fmla="*/ 159 w 177"/>
                <a:gd name="T25" fmla="*/ 185 h 256"/>
                <a:gd name="T26" fmla="*/ 146 w 177"/>
                <a:gd name="T27" fmla="*/ 203 h 256"/>
                <a:gd name="T28" fmla="*/ 129 w 177"/>
                <a:gd name="T29" fmla="*/ 220 h 256"/>
                <a:gd name="T30" fmla="*/ 105 w 177"/>
                <a:gd name="T31" fmla="*/ 235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3 w 177"/>
                <a:gd name="T41" fmla="*/ 244 h 256"/>
                <a:gd name="T42" fmla="*/ 76 w 177"/>
                <a:gd name="T43" fmla="*/ 235 h 256"/>
                <a:gd name="T44" fmla="*/ 90 w 177"/>
                <a:gd name="T45" fmla="*/ 224 h 256"/>
                <a:gd name="T46" fmla="*/ 104 w 177"/>
                <a:gd name="T47" fmla="*/ 209 h 256"/>
                <a:gd name="T48" fmla="*/ 117 w 177"/>
                <a:gd name="T49" fmla="*/ 191 h 256"/>
                <a:gd name="T50" fmla="*/ 126 w 177"/>
                <a:gd name="T51" fmla="*/ 169 h 256"/>
                <a:gd name="T52" fmla="*/ 133 w 177"/>
                <a:gd name="T53" fmla="*/ 144 h 256"/>
                <a:gd name="T54" fmla="*/ 131 w 177"/>
                <a:gd name="T55" fmla="*/ 148 h 256"/>
                <a:gd name="T56" fmla="*/ 128 w 177"/>
                <a:gd name="T57" fmla="*/ 156 h 256"/>
                <a:gd name="T58" fmla="*/ 120 w 177"/>
                <a:gd name="T59" fmla="*/ 168 h 256"/>
                <a:gd name="T60" fmla="*/ 109 w 177"/>
                <a:gd name="T61" fmla="*/ 183 h 256"/>
                <a:gd name="T62" fmla="*/ 96 w 177"/>
                <a:gd name="T63" fmla="*/ 199 h 256"/>
                <a:gd name="T64" fmla="*/ 81 w 177"/>
                <a:gd name="T65" fmla="*/ 215 h 256"/>
                <a:gd name="T66" fmla="*/ 63 w 177"/>
                <a:gd name="T67" fmla="*/ 229 h 256"/>
                <a:gd name="T68" fmla="*/ 42 w 177"/>
                <a:gd name="T69" fmla="*/ 240 h 256"/>
                <a:gd name="T70" fmla="*/ 20 w 177"/>
                <a:gd name="T71" fmla="*/ 247 h 256"/>
                <a:gd name="T72" fmla="*/ 18 w 177"/>
                <a:gd name="T73" fmla="*/ 244 h 256"/>
                <a:gd name="T74" fmla="*/ 16 w 177"/>
                <a:gd name="T75" fmla="*/ 239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3 h 256"/>
                <a:gd name="T82" fmla="*/ 1 w 177"/>
                <a:gd name="T83" fmla="*/ 186 h 256"/>
                <a:gd name="T84" fmla="*/ 0 w 177"/>
                <a:gd name="T85" fmla="*/ 168 h 256"/>
                <a:gd name="T86" fmla="*/ 0 w 177"/>
                <a:gd name="T87" fmla="*/ 148 h 256"/>
                <a:gd name="T88" fmla="*/ 4 w 177"/>
                <a:gd name="T89" fmla="*/ 128 h 256"/>
                <a:gd name="T90" fmla="*/ 9 w 177"/>
                <a:gd name="T91" fmla="*/ 107 h 256"/>
                <a:gd name="T92" fmla="*/ 20 w 177"/>
                <a:gd name="T93" fmla="*/ 86 h 256"/>
                <a:gd name="T94" fmla="*/ 35 w 177"/>
                <a:gd name="T95" fmla="*/ 67 h 256"/>
                <a:gd name="T96" fmla="*/ 55 w 177"/>
                <a:gd name="T97" fmla="*/ 47 h 256"/>
                <a:gd name="T98" fmla="*/ 79 w 177"/>
                <a:gd name="T99" fmla="*/ 30 h 256"/>
                <a:gd name="T100" fmla="*/ 112 w 177"/>
                <a:gd name="T101" fmla="*/ 15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4" y="9"/>
                  </a:lnTo>
                  <a:lnTo>
                    <a:pt x="157" y="18"/>
                  </a:lnTo>
                  <a:lnTo>
                    <a:pt x="163" y="31"/>
                  </a:lnTo>
                  <a:lnTo>
                    <a:pt x="167" y="47"/>
                  </a:lnTo>
                  <a:lnTo>
                    <a:pt x="172" y="64"/>
                  </a:lnTo>
                  <a:lnTo>
                    <a:pt x="174" y="82"/>
                  </a:lnTo>
                  <a:lnTo>
                    <a:pt x="177" y="103"/>
                  </a:lnTo>
                  <a:lnTo>
                    <a:pt x="177" y="124"/>
                  </a:lnTo>
                  <a:lnTo>
                    <a:pt x="174" y="144"/>
                  </a:lnTo>
                  <a:lnTo>
                    <a:pt x="169" y="165"/>
                  </a:lnTo>
                  <a:lnTo>
                    <a:pt x="159" y="185"/>
                  </a:lnTo>
                  <a:lnTo>
                    <a:pt x="146" y="203"/>
                  </a:lnTo>
                  <a:lnTo>
                    <a:pt x="129" y="220"/>
                  </a:lnTo>
                  <a:lnTo>
                    <a:pt x="105" y="235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3" y="244"/>
                  </a:lnTo>
                  <a:lnTo>
                    <a:pt x="76" y="235"/>
                  </a:lnTo>
                  <a:lnTo>
                    <a:pt x="90" y="224"/>
                  </a:lnTo>
                  <a:lnTo>
                    <a:pt x="104" y="209"/>
                  </a:lnTo>
                  <a:lnTo>
                    <a:pt x="117" y="191"/>
                  </a:lnTo>
                  <a:lnTo>
                    <a:pt x="126" y="169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8" y="156"/>
                  </a:lnTo>
                  <a:lnTo>
                    <a:pt x="120" y="168"/>
                  </a:lnTo>
                  <a:lnTo>
                    <a:pt x="109" y="183"/>
                  </a:lnTo>
                  <a:lnTo>
                    <a:pt x="96" y="199"/>
                  </a:lnTo>
                  <a:lnTo>
                    <a:pt x="81" y="215"/>
                  </a:lnTo>
                  <a:lnTo>
                    <a:pt x="63" y="229"/>
                  </a:lnTo>
                  <a:lnTo>
                    <a:pt x="42" y="240"/>
                  </a:lnTo>
                  <a:lnTo>
                    <a:pt x="20" y="247"/>
                  </a:lnTo>
                  <a:lnTo>
                    <a:pt x="18" y="244"/>
                  </a:lnTo>
                  <a:lnTo>
                    <a:pt x="16" y="239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3"/>
                  </a:lnTo>
                  <a:lnTo>
                    <a:pt x="1" y="186"/>
                  </a:lnTo>
                  <a:lnTo>
                    <a:pt x="0" y="168"/>
                  </a:lnTo>
                  <a:lnTo>
                    <a:pt x="0" y="148"/>
                  </a:lnTo>
                  <a:lnTo>
                    <a:pt x="4" y="128"/>
                  </a:lnTo>
                  <a:lnTo>
                    <a:pt x="9" y="107"/>
                  </a:lnTo>
                  <a:lnTo>
                    <a:pt x="20" y="86"/>
                  </a:lnTo>
                  <a:lnTo>
                    <a:pt x="35" y="67"/>
                  </a:lnTo>
                  <a:lnTo>
                    <a:pt x="55" y="47"/>
                  </a:lnTo>
                  <a:lnTo>
                    <a:pt x="79" y="30"/>
                  </a:lnTo>
                  <a:lnTo>
                    <a:pt x="11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3" name="任意多边形: 形状 29">
              <a:extLst>
                <a:ext uri="{FF2B5EF4-FFF2-40B4-BE49-F238E27FC236}">
                  <a16:creationId xmlns:a16="http://schemas.microsoft.com/office/drawing/2014/main" id="{FBBA48F6-092C-563C-FCCA-C6064A5C2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803" y="1775619"/>
              <a:ext cx="280988" cy="404813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4" name="任意多边形: 形状 30">
              <a:extLst>
                <a:ext uri="{FF2B5EF4-FFF2-40B4-BE49-F238E27FC236}">
                  <a16:creationId xmlns:a16="http://schemas.microsoft.com/office/drawing/2014/main" id="{33A805FD-1401-5CD0-4E80-8AB7236F1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328" y="1288256"/>
              <a:ext cx="279400" cy="422275"/>
            </a:xfrm>
            <a:custGeom>
              <a:avLst/>
              <a:gdLst>
                <a:gd name="T0" fmla="*/ 35 w 176"/>
                <a:gd name="T1" fmla="*/ 0 h 266"/>
                <a:gd name="T2" fmla="*/ 37 w 176"/>
                <a:gd name="T3" fmla="*/ 1 h 266"/>
                <a:gd name="T4" fmla="*/ 44 w 176"/>
                <a:gd name="T5" fmla="*/ 4 h 266"/>
                <a:gd name="T6" fmla="*/ 53 w 176"/>
                <a:gd name="T7" fmla="*/ 7 h 266"/>
                <a:gd name="T8" fmla="*/ 66 w 176"/>
                <a:gd name="T9" fmla="*/ 13 h 266"/>
                <a:gd name="T10" fmla="*/ 80 w 176"/>
                <a:gd name="T11" fmla="*/ 20 h 266"/>
                <a:gd name="T12" fmla="*/ 95 w 176"/>
                <a:gd name="T13" fmla="*/ 29 h 266"/>
                <a:gd name="T14" fmla="*/ 110 w 176"/>
                <a:gd name="T15" fmla="*/ 40 h 266"/>
                <a:gd name="T16" fmla="*/ 126 w 176"/>
                <a:gd name="T17" fmla="*/ 53 h 266"/>
                <a:gd name="T18" fmla="*/ 141 w 176"/>
                <a:gd name="T19" fmla="*/ 68 h 266"/>
                <a:gd name="T20" fmla="*/ 154 w 176"/>
                <a:gd name="T21" fmla="*/ 84 h 266"/>
                <a:gd name="T22" fmla="*/ 165 w 176"/>
                <a:gd name="T23" fmla="*/ 103 h 266"/>
                <a:gd name="T24" fmla="*/ 173 w 176"/>
                <a:gd name="T25" fmla="*/ 123 h 266"/>
                <a:gd name="T26" fmla="*/ 176 w 176"/>
                <a:gd name="T27" fmla="*/ 146 h 266"/>
                <a:gd name="T28" fmla="*/ 175 w 176"/>
                <a:gd name="T29" fmla="*/ 171 h 266"/>
                <a:gd name="T30" fmla="*/ 170 w 176"/>
                <a:gd name="T31" fmla="*/ 197 h 266"/>
                <a:gd name="T32" fmla="*/ 158 w 176"/>
                <a:gd name="T33" fmla="*/ 225 h 266"/>
                <a:gd name="T34" fmla="*/ 140 w 176"/>
                <a:gd name="T35" fmla="*/ 257 h 266"/>
                <a:gd name="T36" fmla="*/ 140 w 176"/>
                <a:gd name="T37" fmla="*/ 254 h 266"/>
                <a:gd name="T38" fmla="*/ 143 w 176"/>
                <a:gd name="T39" fmla="*/ 246 h 266"/>
                <a:gd name="T40" fmla="*/ 147 w 176"/>
                <a:gd name="T41" fmla="*/ 235 h 266"/>
                <a:gd name="T42" fmla="*/ 149 w 176"/>
                <a:gd name="T43" fmla="*/ 219 h 266"/>
                <a:gd name="T44" fmla="*/ 150 w 176"/>
                <a:gd name="T45" fmla="*/ 201 h 266"/>
                <a:gd name="T46" fmla="*/ 150 w 176"/>
                <a:gd name="T47" fmla="*/ 180 h 266"/>
                <a:gd name="T48" fmla="*/ 147 w 176"/>
                <a:gd name="T49" fmla="*/ 158 h 266"/>
                <a:gd name="T50" fmla="*/ 139 w 176"/>
                <a:gd name="T51" fmla="*/ 136 h 266"/>
                <a:gd name="T52" fmla="*/ 126 w 176"/>
                <a:gd name="T53" fmla="*/ 114 h 266"/>
                <a:gd name="T54" fmla="*/ 127 w 176"/>
                <a:gd name="T55" fmla="*/ 116 h 266"/>
                <a:gd name="T56" fmla="*/ 130 w 176"/>
                <a:gd name="T57" fmla="*/ 126 h 266"/>
                <a:gd name="T58" fmla="*/ 132 w 176"/>
                <a:gd name="T59" fmla="*/ 140 h 266"/>
                <a:gd name="T60" fmla="*/ 136 w 176"/>
                <a:gd name="T61" fmla="*/ 158 h 266"/>
                <a:gd name="T62" fmla="*/ 137 w 176"/>
                <a:gd name="T63" fmla="*/ 177 h 266"/>
                <a:gd name="T64" fmla="*/ 137 w 176"/>
                <a:gd name="T65" fmla="*/ 200 h 266"/>
                <a:gd name="T66" fmla="*/ 135 w 176"/>
                <a:gd name="T67" fmla="*/ 223 h 266"/>
                <a:gd name="T68" fmla="*/ 128 w 176"/>
                <a:gd name="T69" fmla="*/ 245 h 266"/>
                <a:gd name="T70" fmla="*/ 117 w 176"/>
                <a:gd name="T71" fmla="*/ 266 h 266"/>
                <a:gd name="T72" fmla="*/ 115 w 176"/>
                <a:gd name="T73" fmla="*/ 266 h 266"/>
                <a:gd name="T74" fmla="*/ 109 w 176"/>
                <a:gd name="T75" fmla="*/ 263 h 266"/>
                <a:gd name="T76" fmla="*/ 101 w 176"/>
                <a:gd name="T77" fmla="*/ 261 h 266"/>
                <a:gd name="T78" fmla="*/ 91 w 176"/>
                <a:gd name="T79" fmla="*/ 255 h 266"/>
                <a:gd name="T80" fmla="*/ 79 w 176"/>
                <a:gd name="T81" fmla="*/ 248 h 266"/>
                <a:gd name="T82" fmla="*/ 66 w 176"/>
                <a:gd name="T83" fmla="*/ 240 h 266"/>
                <a:gd name="T84" fmla="*/ 53 w 176"/>
                <a:gd name="T85" fmla="*/ 229 h 266"/>
                <a:gd name="T86" fmla="*/ 40 w 176"/>
                <a:gd name="T87" fmla="*/ 216 h 266"/>
                <a:gd name="T88" fmla="*/ 28 w 176"/>
                <a:gd name="T89" fmla="*/ 202 h 266"/>
                <a:gd name="T90" fmla="*/ 17 w 176"/>
                <a:gd name="T91" fmla="*/ 185 h 266"/>
                <a:gd name="T92" fmla="*/ 9 w 176"/>
                <a:gd name="T93" fmla="*/ 167 h 266"/>
                <a:gd name="T94" fmla="*/ 2 w 176"/>
                <a:gd name="T95" fmla="*/ 145 h 266"/>
                <a:gd name="T96" fmla="*/ 0 w 176"/>
                <a:gd name="T97" fmla="*/ 122 h 266"/>
                <a:gd name="T98" fmla="*/ 1 w 176"/>
                <a:gd name="T99" fmla="*/ 96 h 266"/>
                <a:gd name="T100" fmla="*/ 7 w 176"/>
                <a:gd name="T101" fmla="*/ 66 h 266"/>
                <a:gd name="T102" fmla="*/ 18 w 176"/>
                <a:gd name="T103" fmla="*/ 35 h 266"/>
                <a:gd name="T104" fmla="*/ 35 w 176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66">
                  <a:moveTo>
                    <a:pt x="35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3" y="7"/>
                  </a:lnTo>
                  <a:lnTo>
                    <a:pt x="66" y="13"/>
                  </a:lnTo>
                  <a:lnTo>
                    <a:pt x="80" y="20"/>
                  </a:lnTo>
                  <a:lnTo>
                    <a:pt x="95" y="29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1" y="68"/>
                  </a:lnTo>
                  <a:lnTo>
                    <a:pt x="154" y="84"/>
                  </a:lnTo>
                  <a:lnTo>
                    <a:pt x="165" y="103"/>
                  </a:lnTo>
                  <a:lnTo>
                    <a:pt x="173" y="123"/>
                  </a:lnTo>
                  <a:lnTo>
                    <a:pt x="176" y="146"/>
                  </a:lnTo>
                  <a:lnTo>
                    <a:pt x="175" y="171"/>
                  </a:lnTo>
                  <a:lnTo>
                    <a:pt x="170" y="197"/>
                  </a:lnTo>
                  <a:lnTo>
                    <a:pt x="158" y="225"/>
                  </a:lnTo>
                  <a:lnTo>
                    <a:pt x="140" y="257"/>
                  </a:lnTo>
                  <a:lnTo>
                    <a:pt x="140" y="254"/>
                  </a:lnTo>
                  <a:lnTo>
                    <a:pt x="143" y="246"/>
                  </a:lnTo>
                  <a:lnTo>
                    <a:pt x="147" y="235"/>
                  </a:lnTo>
                  <a:lnTo>
                    <a:pt x="149" y="219"/>
                  </a:lnTo>
                  <a:lnTo>
                    <a:pt x="150" y="201"/>
                  </a:lnTo>
                  <a:lnTo>
                    <a:pt x="150" y="180"/>
                  </a:lnTo>
                  <a:lnTo>
                    <a:pt x="147" y="158"/>
                  </a:lnTo>
                  <a:lnTo>
                    <a:pt x="139" y="136"/>
                  </a:lnTo>
                  <a:lnTo>
                    <a:pt x="126" y="114"/>
                  </a:lnTo>
                  <a:lnTo>
                    <a:pt x="127" y="116"/>
                  </a:lnTo>
                  <a:lnTo>
                    <a:pt x="130" y="126"/>
                  </a:lnTo>
                  <a:lnTo>
                    <a:pt x="132" y="140"/>
                  </a:lnTo>
                  <a:lnTo>
                    <a:pt x="136" y="158"/>
                  </a:lnTo>
                  <a:lnTo>
                    <a:pt x="137" y="177"/>
                  </a:lnTo>
                  <a:lnTo>
                    <a:pt x="137" y="200"/>
                  </a:lnTo>
                  <a:lnTo>
                    <a:pt x="135" y="223"/>
                  </a:lnTo>
                  <a:lnTo>
                    <a:pt x="128" y="245"/>
                  </a:lnTo>
                  <a:lnTo>
                    <a:pt x="117" y="266"/>
                  </a:lnTo>
                  <a:lnTo>
                    <a:pt x="115" y="266"/>
                  </a:lnTo>
                  <a:lnTo>
                    <a:pt x="109" y="263"/>
                  </a:lnTo>
                  <a:lnTo>
                    <a:pt x="101" y="261"/>
                  </a:lnTo>
                  <a:lnTo>
                    <a:pt x="91" y="255"/>
                  </a:lnTo>
                  <a:lnTo>
                    <a:pt x="79" y="248"/>
                  </a:lnTo>
                  <a:lnTo>
                    <a:pt x="66" y="240"/>
                  </a:lnTo>
                  <a:lnTo>
                    <a:pt x="53" y="229"/>
                  </a:lnTo>
                  <a:lnTo>
                    <a:pt x="40" y="216"/>
                  </a:lnTo>
                  <a:lnTo>
                    <a:pt x="28" y="202"/>
                  </a:lnTo>
                  <a:lnTo>
                    <a:pt x="17" y="185"/>
                  </a:lnTo>
                  <a:lnTo>
                    <a:pt x="9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7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5" name="任意多边形: 形状 31">
              <a:extLst>
                <a:ext uri="{FF2B5EF4-FFF2-40B4-BE49-F238E27FC236}">
                  <a16:creationId xmlns:a16="http://schemas.microsoft.com/office/drawing/2014/main" id="{4508F87D-D63B-A7F7-292F-8E67C8A0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778" y="2055019"/>
              <a:ext cx="277813" cy="423863"/>
            </a:xfrm>
            <a:custGeom>
              <a:avLst/>
              <a:gdLst>
                <a:gd name="T0" fmla="*/ 35 w 175"/>
                <a:gd name="T1" fmla="*/ 0 h 267"/>
                <a:gd name="T2" fmla="*/ 36 w 175"/>
                <a:gd name="T3" fmla="*/ 1 h 267"/>
                <a:gd name="T4" fmla="*/ 43 w 175"/>
                <a:gd name="T5" fmla="*/ 3 h 267"/>
                <a:gd name="T6" fmla="*/ 53 w 175"/>
                <a:gd name="T7" fmla="*/ 7 h 267"/>
                <a:gd name="T8" fmla="*/ 65 w 175"/>
                <a:gd name="T9" fmla="*/ 13 h 267"/>
                <a:gd name="T10" fmla="*/ 79 w 175"/>
                <a:gd name="T11" fmla="*/ 20 h 267"/>
                <a:gd name="T12" fmla="*/ 95 w 175"/>
                <a:gd name="T13" fmla="*/ 29 h 267"/>
                <a:gd name="T14" fmla="*/ 110 w 175"/>
                <a:gd name="T15" fmla="*/ 41 h 267"/>
                <a:gd name="T16" fmla="*/ 126 w 175"/>
                <a:gd name="T17" fmla="*/ 53 h 267"/>
                <a:gd name="T18" fmla="*/ 140 w 175"/>
                <a:gd name="T19" fmla="*/ 68 h 267"/>
                <a:gd name="T20" fmla="*/ 153 w 175"/>
                <a:gd name="T21" fmla="*/ 84 h 267"/>
                <a:gd name="T22" fmla="*/ 163 w 175"/>
                <a:gd name="T23" fmla="*/ 103 h 267"/>
                <a:gd name="T24" fmla="*/ 171 w 175"/>
                <a:gd name="T25" fmla="*/ 123 h 267"/>
                <a:gd name="T26" fmla="*/ 175 w 175"/>
                <a:gd name="T27" fmla="*/ 146 h 267"/>
                <a:gd name="T28" fmla="*/ 174 w 175"/>
                <a:gd name="T29" fmla="*/ 171 h 267"/>
                <a:gd name="T30" fmla="*/ 169 w 175"/>
                <a:gd name="T31" fmla="*/ 197 h 267"/>
                <a:gd name="T32" fmla="*/ 157 w 175"/>
                <a:gd name="T33" fmla="*/ 225 h 267"/>
                <a:gd name="T34" fmla="*/ 139 w 175"/>
                <a:gd name="T35" fmla="*/ 257 h 267"/>
                <a:gd name="T36" fmla="*/ 140 w 175"/>
                <a:gd name="T37" fmla="*/ 254 h 267"/>
                <a:gd name="T38" fmla="*/ 143 w 175"/>
                <a:gd name="T39" fmla="*/ 246 h 267"/>
                <a:gd name="T40" fmla="*/ 145 w 175"/>
                <a:gd name="T41" fmla="*/ 235 h 267"/>
                <a:gd name="T42" fmla="*/ 148 w 175"/>
                <a:gd name="T43" fmla="*/ 219 h 267"/>
                <a:gd name="T44" fmla="*/ 150 w 175"/>
                <a:gd name="T45" fmla="*/ 201 h 267"/>
                <a:gd name="T46" fmla="*/ 149 w 175"/>
                <a:gd name="T47" fmla="*/ 180 h 267"/>
                <a:gd name="T48" fmla="*/ 145 w 175"/>
                <a:gd name="T49" fmla="*/ 158 h 267"/>
                <a:gd name="T50" fmla="*/ 137 w 175"/>
                <a:gd name="T51" fmla="*/ 136 h 267"/>
                <a:gd name="T52" fmla="*/ 124 w 175"/>
                <a:gd name="T53" fmla="*/ 114 h 267"/>
                <a:gd name="T54" fmla="*/ 126 w 175"/>
                <a:gd name="T55" fmla="*/ 116 h 267"/>
                <a:gd name="T56" fmla="*/ 128 w 175"/>
                <a:gd name="T57" fmla="*/ 125 h 267"/>
                <a:gd name="T58" fmla="*/ 132 w 175"/>
                <a:gd name="T59" fmla="*/ 140 h 267"/>
                <a:gd name="T60" fmla="*/ 135 w 175"/>
                <a:gd name="T61" fmla="*/ 158 h 267"/>
                <a:gd name="T62" fmla="*/ 137 w 175"/>
                <a:gd name="T63" fmla="*/ 177 h 267"/>
                <a:gd name="T64" fmla="*/ 137 w 175"/>
                <a:gd name="T65" fmla="*/ 199 h 267"/>
                <a:gd name="T66" fmla="*/ 134 w 175"/>
                <a:gd name="T67" fmla="*/ 223 h 267"/>
                <a:gd name="T68" fmla="*/ 127 w 175"/>
                <a:gd name="T69" fmla="*/ 245 h 267"/>
                <a:gd name="T70" fmla="*/ 115 w 175"/>
                <a:gd name="T71" fmla="*/ 267 h 267"/>
                <a:gd name="T72" fmla="*/ 114 w 175"/>
                <a:gd name="T73" fmla="*/ 266 h 267"/>
                <a:gd name="T74" fmla="*/ 109 w 175"/>
                <a:gd name="T75" fmla="*/ 263 h 267"/>
                <a:gd name="T76" fmla="*/ 101 w 175"/>
                <a:gd name="T77" fmla="*/ 260 h 267"/>
                <a:gd name="T78" fmla="*/ 91 w 175"/>
                <a:gd name="T79" fmla="*/ 255 h 267"/>
                <a:gd name="T80" fmla="*/ 78 w 175"/>
                <a:gd name="T81" fmla="*/ 249 h 267"/>
                <a:gd name="T82" fmla="*/ 65 w 175"/>
                <a:gd name="T83" fmla="*/ 240 h 267"/>
                <a:gd name="T84" fmla="*/ 52 w 175"/>
                <a:gd name="T85" fmla="*/ 229 h 267"/>
                <a:gd name="T86" fmla="*/ 39 w 175"/>
                <a:gd name="T87" fmla="*/ 216 h 267"/>
                <a:gd name="T88" fmla="*/ 27 w 175"/>
                <a:gd name="T89" fmla="*/ 202 h 267"/>
                <a:gd name="T90" fmla="*/ 17 w 175"/>
                <a:gd name="T91" fmla="*/ 185 h 267"/>
                <a:gd name="T92" fmla="*/ 7 w 175"/>
                <a:gd name="T93" fmla="*/ 167 h 267"/>
                <a:gd name="T94" fmla="*/ 2 w 175"/>
                <a:gd name="T95" fmla="*/ 145 h 267"/>
                <a:gd name="T96" fmla="*/ 0 w 175"/>
                <a:gd name="T97" fmla="*/ 122 h 267"/>
                <a:gd name="T98" fmla="*/ 1 w 175"/>
                <a:gd name="T99" fmla="*/ 96 h 267"/>
                <a:gd name="T100" fmla="*/ 6 w 175"/>
                <a:gd name="T101" fmla="*/ 67 h 267"/>
                <a:gd name="T102" fmla="*/ 18 w 175"/>
                <a:gd name="T103" fmla="*/ 35 h 267"/>
                <a:gd name="T104" fmla="*/ 35 w 175"/>
                <a:gd name="T105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7">
                  <a:moveTo>
                    <a:pt x="35" y="0"/>
                  </a:moveTo>
                  <a:lnTo>
                    <a:pt x="36" y="1"/>
                  </a:lnTo>
                  <a:lnTo>
                    <a:pt x="43" y="3"/>
                  </a:lnTo>
                  <a:lnTo>
                    <a:pt x="53" y="7"/>
                  </a:lnTo>
                  <a:lnTo>
                    <a:pt x="65" y="13"/>
                  </a:lnTo>
                  <a:lnTo>
                    <a:pt x="79" y="20"/>
                  </a:lnTo>
                  <a:lnTo>
                    <a:pt x="95" y="29"/>
                  </a:lnTo>
                  <a:lnTo>
                    <a:pt x="110" y="41"/>
                  </a:lnTo>
                  <a:lnTo>
                    <a:pt x="126" y="53"/>
                  </a:lnTo>
                  <a:lnTo>
                    <a:pt x="140" y="68"/>
                  </a:lnTo>
                  <a:lnTo>
                    <a:pt x="153" y="84"/>
                  </a:lnTo>
                  <a:lnTo>
                    <a:pt x="163" y="103"/>
                  </a:lnTo>
                  <a:lnTo>
                    <a:pt x="171" y="123"/>
                  </a:lnTo>
                  <a:lnTo>
                    <a:pt x="175" y="146"/>
                  </a:lnTo>
                  <a:lnTo>
                    <a:pt x="174" y="171"/>
                  </a:lnTo>
                  <a:lnTo>
                    <a:pt x="169" y="197"/>
                  </a:lnTo>
                  <a:lnTo>
                    <a:pt x="157" y="225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6"/>
                  </a:lnTo>
                  <a:lnTo>
                    <a:pt x="145" y="235"/>
                  </a:lnTo>
                  <a:lnTo>
                    <a:pt x="148" y="219"/>
                  </a:lnTo>
                  <a:lnTo>
                    <a:pt x="150" y="201"/>
                  </a:lnTo>
                  <a:lnTo>
                    <a:pt x="149" y="180"/>
                  </a:lnTo>
                  <a:lnTo>
                    <a:pt x="145" y="158"/>
                  </a:lnTo>
                  <a:lnTo>
                    <a:pt x="137" y="136"/>
                  </a:lnTo>
                  <a:lnTo>
                    <a:pt x="124" y="114"/>
                  </a:lnTo>
                  <a:lnTo>
                    <a:pt x="126" y="116"/>
                  </a:lnTo>
                  <a:lnTo>
                    <a:pt x="128" y="125"/>
                  </a:lnTo>
                  <a:lnTo>
                    <a:pt x="132" y="140"/>
                  </a:lnTo>
                  <a:lnTo>
                    <a:pt x="135" y="158"/>
                  </a:lnTo>
                  <a:lnTo>
                    <a:pt x="137" y="177"/>
                  </a:lnTo>
                  <a:lnTo>
                    <a:pt x="137" y="199"/>
                  </a:lnTo>
                  <a:lnTo>
                    <a:pt x="134" y="223"/>
                  </a:lnTo>
                  <a:lnTo>
                    <a:pt x="127" y="245"/>
                  </a:lnTo>
                  <a:lnTo>
                    <a:pt x="115" y="267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1" y="260"/>
                  </a:lnTo>
                  <a:lnTo>
                    <a:pt x="91" y="255"/>
                  </a:lnTo>
                  <a:lnTo>
                    <a:pt x="78" y="249"/>
                  </a:lnTo>
                  <a:lnTo>
                    <a:pt x="65" y="240"/>
                  </a:lnTo>
                  <a:lnTo>
                    <a:pt x="52" y="229"/>
                  </a:lnTo>
                  <a:lnTo>
                    <a:pt x="39" y="216"/>
                  </a:lnTo>
                  <a:lnTo>
                    <a:pt x="27" y="202"/>
                  </a:lnTo>
                  <a:lnTo>
                    <a:pt x="17" y="185"/>
                  </a:lnTo>
                  <a:lnTo>
                    <a:pt x="7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6" y="67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6" name="任意多边形: 形状 32">
              <a:extLst>
                <a:ext uri="{FF2B5EF4-FFF2-40B4-BE49-F238E27FC236}">
                  <a16:creationId xmlns:a16="http://schemas.microsoft.com/office/drawing/2014/main" id="{08564C03-2026-C86D-9512-ABA654FBD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790" y="1194594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3 w 177"/>
                <a:gd name="T5" fmla="*/ 8 h 256"/>
                <a:gd name="T6" fmla="*/ 157 w 177"/>
                <a:gd name="T7" fmla="*/ 18 h 256"/>
                <a:gd name="T8" fmla="*/ 163 w 177"/>
                <a:gd name="T9" fmla="*/ 30 h 256"/>
                <a:gd name="T10" fmla="*/ 168 w 177"/>
                <a:gd name="T11" fmla="*/ 46 h 256"/>
                <a:gd name="T12" fmla="*/ 172 w 177"/>
                <a:gd name="T13" fmla="*/ 63 h 256"/>
                <a:gd name="T14" fmla="*/ 174 w 177"/>
                <a:gd name="T15" fmla="*/ 82 h 256"/>
                <a:gd name="T16" fmla="*/ 177 w 177"/>
                <a:gd name="T17" fmla="*/ 101 h 256"/>
                <a:gd name="T18" fmla="*/ 177 w 177"/>
                <a:gd name="T19" fmla="*/ 122 h 256"/>
                <a:gd name="T20" fmla="*/ 174 w 177"/>
                <a:gd name="T21" fmla="*/ 143 h 256"/>
                <a:gd name="T22" fmla="*/ 169 w 177"/>
                <a:gd name="T23" fmla="*/ 164 h 256"/>
                <a:gd name="T24" fmla="*/ 160 w 177"/>
                <a:gd name="T25" fmla="*/ 183 h 256"/>
                <a:gd name="T26" fmla="*/ 147 w 177"/>
                <a:gd name="T27" fmla="*/ 203 h 256"/>
                <a:gd name="T28" fmla="*/ 129 w 177"/>
                <a:gd name="T29" fmla="*/ 220 h 256"/>
                <a:gd name="T30" fmla="*/ 105 w 177"/>
                <a:gd name="T31" fmla="*/ 234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2 w 177"/>
                <a:gd name="T41" fmla="*/ 244 h 256"/>
                <a:gd name="T42" fmla="*/ 75 w 177"/>
                <a:gd name="T43" fmla="*/ 235 h 256"/>
                <a:gd name="T44" fmla="*/ 90 w 177"/>
                <a:gd name="T45" fmla="*/ 223 h 256"/>
                <a:gd name="T46" fmla="*/ 104 w 177"/>
                <a:gd name="T47" fmla="*/ 208 h 256"/>
                <a:gd name="T48" fmla="*/ 117 w 177"/>
                <a:gd name="T49" fmla="*/ 190 h 256"/>
                <a:gd name="T50" fmla="*/ 127 w 177"/>
                <a:gd name="T51" fmla="*/ 169 h 256"/>
                <a:gd name="T52" fmla="*/ 134 w 177"/>
                <a:gd name="T53" fmla="*/ 144 h 256"/>
                <a:gd name="T54" fmla="*/ 131 w 177"/>
                <a:gd name="T55" fmla="*/ 147 h 256"/>
                <a:gd name="T56" fmla="*/ 127 w 177"/>
                <a:gd name="T57" fmla="*/ 155 h 256"/>
                <a:gd name="T58" fmla="*/ 120 w 177"/>
                <a:gd name="T59" fmla="*/ 168 h 256"/>
                <a:gd name="T60" fmla="*/ 109 w 177"/>
                <a:gd name="T61" fmla="*/ 182 h 256"/>
                <a:gd name="T62" fmla="*/ 96 w 177"/>
                <a:gd name="T63" fmla="*/ 199 h 256"/>
                <a:gd name="T64" fmla="*/ 81 w 177"/>
                <a:gd name="T65" fmla="*/ 214 h 256"/>
                <a:gd name="T66" fmla="*/ 62 w 177"/>
                <a:gd name="T67" fmla="*/ 227 h 256"/>
                <a:gd name="T68" fmla="*/ 42 w 177"/>
                <a:gd name="T69" fmla="*/ 239 h 256"/>
                <a:gd name="T70" fmla="*/ 20 w 177"/>
                <a:gd name="T71" fmla="*/ 246 h 256"/>
                <a:gd name="T72" fmla="*/ 18 w 177"/>
                <a:gd name="T73" fmla="*/ 244 h 256"/>
                <a:gd name="T74" fmla="*/ 16 w 177"/>
                <a:gd name="T75" fmla="*/ 238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1 h 256"/>
                <a:gd name="T82" fmla="*/ 1 w 177"/>
                <a:gd name="T83" fmla="*/ 185 h 256"/>
                <a:gd name="T84" fmla="*/ 0 w 177"/>
                <a:gd name="T85" fmla="*/ 166 h 256"/>
                <a:gd name="T86" fmla="*/ 0 w 177"/>
                <a:gd name="T87" fmla="*/ 147 h 256"/>
                <a:gd name="T88" fmla="*/ 4 w 177"/>
                <a:gd name="T89" fmla="*/ 127 h 256"/>
                <a:gd name="T90" fmla="*/ 10 w 177"/>
                <a:gd name="T91" fmla="*/ 107 h 256"/>
                <a:gd name="T92" fmla="*/ 21 w 177"/>
                <a:gd name="T93" fmla="*/ 86 h 256"/>
                <a:gd name="T94" fmla="*/ 35 w 177"/>
                <a:gd name="T95" fmla="*/ 66 h 256"/>
                <a:gd name="T96" fmla="*/ 55 w 177"/>
                <a:gd name="T97" fmla="*/ 47 h 256"/>
                <a:gd name="T98" fmla="*/ 79 w 177"/>
                <a:gd name="T99" fmla="*/ 29 h 256"/>
                <a:gd name="T100" fmla="*/ 112 w 177"/>
                <a:gd name="T101" fmla="*/ 13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3" y="8"/>
                  </a:lnTo>
                  <a:lnTo>
                    <a:pt x="157" y="18"/>
                  </a:lnTo>
                  <a:lnTo>
                    <a:pt x="163" y="30"/>
                  </a:lnTo>
                  <a:lnTo>
                    <a:pt x="168" y="46"/>
                  </a:lnTo>
                  <a:lnTo>
                    <a:pt x="172" y="63"/>
                  </a:lnTo>
                  <a:lnTo>
                    <a:pt x="174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9" y="164"/>
                  </a:lnTo>
                  <a:lnTo>
                    <a:pt x="160" y="183"/>
                  </a:lnTo>
                  <a:lnTo>
                    <a:pt x="147" y="203"/>
                  </a:lnTo>
                  <a:lnTo>
                    <a:pt x="129" y="220"/>
                  </a:lnTo>
                  <a:lnTo>
                    <a:pt x="105" y="234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3"/>
                  </a:lnTo>
                  <a:lnTo>
                    <a:pt x="104" y="208"/>
                  </a:lnTo>
                  <a:lnTo>
                    <a:pt x="117" y="190"/>
                  </a:lnTo>
                  <a:lnTo>
                    <a:pt x="127" y="169"/>
                  </a:lnTo>
                  <a:lnTo>
                    <a:pt x="134" y="144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9"/>
                  </a:lnTo>
                  <a:lnTo>
                    <a:pt x="81" y="214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20" y="246"/>
                  </a:lnTo>
                  <a:lnTo>
                    <a:pt x="18" y="244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4" y="127"/>
                  </a:lnTo>
                  <a:lnTo>
                    <a:pt x="10" y="107"/>
                  </a:lnTo>
                  <a:lnTo>
                    <a:pt x="21" y="86"/>
                  </a:lnTo>
                  <a:lnTo>
                    <a:pt x="35" y="66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2" y="1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7" name="任意多边形: 形状 33">
              <a:extLst>
                <a:ext uri="{FF2B5EF4-FFF2-40B4-BE49-F238E27FC236}">
                  <a16:creationId xmlns:a16="http://schemas.microsoft.com/office/drawing/2014/main" id="{510020C4-E03A-52E2-CFDE-05EE7542E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365" y="1831181"/>
              <a:ext cx="423863" cy="279400"/>
            </a:xfrm>
            <a:custGeom>
              <a:avLst/>
              <a:gdLst>
                <a:gd name="T0" fmla="*/ 145 w 267"/>
                <a:gd name="T1" fmla="*/ 0 h 176"/>
                <a:gd name="T2" fmla="*/ 171 w 267"/>
                <a:gd name="T3" fmla="*/ 2 h 176"/>
                <a:gd name="T4" fmla="*/ 200 w 267"/>
                <a:gd name="T5" fmla="*/ 7 h 176"/>
                <a:gd name="T6" fmla="*/ 232 w 267"/>
                <a:gd name="T7" fmla="*/ 19 h 176"/>
                <a:gd name="T8" fmla="*/ 267 w 267"/>
                <a:gd name="T9" fmla="*/ 35 h 176"/>
                <a:gd name="T10" fmla="*/ 265 w 267"/>
                <a:gd name="T11" fmla="*/ 37 h 176"/>
                <a:gd name="T12" fmla="*/ 263 w 267"/>
                <a:gd name="T13" fmla="*/ 43 h 176"/>
                <a:gd name="T14" fmla="*/ 259 w 267"/>
                <a:gd name="T15" fmla="*/ 54 h 176"/>
                <a:gd name="T16" fmla="*/ 254 w 267"/>
                <a:gd name="T17" fmla="*/ 65 h 176"/>
                <a:gd name="T18" fmla="*/ 246 w 267"/>
                <a:gd name="T19" fmla="*/ 80 h 176"/>
                <a:gd name="T20" fmla="*/ 237 w 267"/>
                <a:gd name="T21" fmla="*/ 94 h 176"/>
                <a:gd name="T22" fmla="*/ 226 w 267"/>
                <a:gd name="T23" fmla="*/ 111 h 176"/>
                <a:gd name="T24" fmla="*/ 213 w 267"/>
                <a:gd name="T25" fmla="*/ 126 h 176"/>
                <a:gd name="T26" fmla="*/ 199 w 267"/>
                <a:gd name="T27" fmla="*/ 141 h 176"/>
                <a:gd name="T28" fmla="*/ 182 w 267"/>
                <a:gd name="T29" fmla="*/ 154 h 176"/>
                <a:gd name="T30" fmla="*/ 164 w 267"/>
                <a:gd name="T31" fmla="*/ 164 h 176"/>
                <a:gd name="T32" fmla="*/ 143 w 267"/>
                <a:gd name="T33" fmla="*/ 172 h 176"/>
                <a:gd name="T34" fmla="*/ 121 w 267"/>
                <a:gd name="T35" fmla="*/ 176 h 176"/>
                <a:gd name="T36" fmla="*/ 96 w 267"/>
                <a:gd name="T37" fmla="*/ 174 h 176"/>
                <a:gd name="T38" fmla="*/ 69 w 267"/>
                <a:gd name="T39" fmla="*/ 169 h 176"/>
                <a:gd name="T40" fmla="*/ 41 w 267"/>
                <a:gd name="T41" fmla="*/ 157 h 176"/>
                <a:gd name="T42" fmla="*/ 9 w 267"/>
                <a:gd name="T43" fmla="*/ 139 h 176"/>
                <a:gd name="T44" fmla="*/ 12 w 267"/>
                <a:gd name="T45" fmla="*/ 141 h 176"/>
                <a:gd name="T46" fmla="*/ 20 w 267"/>
                <a:gd name="T47" fmla="*/ 143 h 176"/>
                <a:gd name="T48" fmla="*/ 31 w 267"/>
                <a:gd name="T49" fmla="*/ 146 h 176"/>
                <a:gd name="T50" fmla="*/ 48 w 267"/>
                <a:gd name="T51" fmla="*/ 148 h 176"/>
                <a:gd name="T52" fmla="*/ 67 w 267"/>
                <a:gd name="T53" fmla="*/ 150 h 176"/>
                <a:gd name="T54" fmla="*/ 87 w 267"/>
                <a:gd name="T55" fmla="*/ 150 h 176"/>
                <a:gd name="T56" fmla="*/ 108 w 267"/>
                <a:gd name="T57" fmla="*/ 146 h 176"/>
                <a:gd name="T58" fmla="*/ 130 w 267"/>
                <a:gd name="T59" fmla="*/ 138 h 176"/>
                <a:gd name="T60" fmla="*/ 152 w 267"/>
                <a:gd name="T61" fmla="*/ 125 h 176"/>
                <a:gd name="T62" fmla="*/ 150 w 267"/>
                <a:gd name="T63" fmla="*/ 126 h 176"/>
                <a:gd name="T64" fmla="*/ 141 w 267"/>
                <a:gd name="T65" fmla="*/ 129 h 176"/>
                <a:gd name="T66" fmla="*/ 126 w 267"/>
                <a:gd name="T67" fmla="*/ 131 h 176"/>
                <a:gd name="T68" fmla="*/ 109 w 267"/>
                <a:gd name="T69" fmla="*/ 135 h 176"/>
                <a:gd name="T70" fmla="*/ 89 w 267"/>
                <a:gd name="T71" fmla="*/ 138 h 176"/>
                <a:gd name="T72" fmla="*/ 67 w 267"/>
                <a:gd name="T73" fmla="*/ 138 h 176"/>
                <a:gd name="T74" fmla="*/ 43 w 267"/>
                <a:gd name="T75" fmla="*/ 134 h 176"/>
                <a:gd name="T76" fmla="*/ 21 w 267"/>
                <a:gd name="T77" fmla="*/ 128 h 176"/>
                <a:gd name="T78" fmla="*/ 0 w 267"/>
                <a:gd name="T79" fmla="*/ 116 h 176"/>
                <a:gd name="T80" fmla="*/ 0 w 267"/>
                <a:gd name="T81" fmla="*/ 115 h 176"/>
                <a:gd name="T82" fmla="*/ 3 w 267"/>
                <a:gd name="T83" fmla="*/ 109 h 176"/>
                <a:gd name="T84" fmla="*/ 7 w 267"/>
                <a:gd name="T85" fmla="*/ 100 h 176"/>
                <a:gd name="T86" fmla="*/ 12 w 267"/>
                <a:gd name="T87" fmla="*/ 90 h 176"/>
                <a:gd name="T88" fmla="*/ 18 w 267"/>
                <a:gd name="T89" fmla="*/ 78 h 176"/>
                <a:gd name="T90" fmla="*/ 26 w 267"/>
                <a:gd name="T91" fmla="*/ 65 h 176"/>
                <a:gd name="T92" fmla="*/ 37 w 267"/>
                <a:gd name="T93" fmla="*/ 52 h 176"/>
                <a:gd name="T94" fmla="*/ 50 w 267"/>
                <a:gd name="T95" fmla="*/ 39 h 176"/>
                <a:gd name="T96" fmla="*/ 64 w 267"/>
                <a:gd name="T97" fmla="*/ 28 h 176"/>
                <a:gd name="T98" fmla="*/ 81 w 267"/>
                <a:gd name="T99" fmla="*/ 17 h 176"/>
                <a:gd name="T100" fmla="*/ 100 w 267"/>
                <a:gd name="T101" fmla="*/ 8 h 176"/>
                <a:gd name="T102" fmla="*/ 121 w 267"/>
                <a:gd name="T103" fmla="*/ 3 h 176"/>
                <a:gd name="T104" fmla="*/ 145 w 267"/>
                <a:gd name="T10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6">
                  <a:moveTo>
                    <a:pt x="145" y="0"/>
                  </a:moveTo>
                  <a:lnTo>
                    <a:pt x="171" y="2"/>
                  </a:lnTo>
                  <a:lnTo>
                    <a:pt x="200" y="7"/>
                  </a:lnTo>
                  <a:lnTo>
                    <a:pt x="232" y="19"/>
                  </a:lnTo>
                  <a:lnTo>
                    <a:pt x="267" y="35"/>
                  </a:lnTo>
                  <a:lnTo>
                    <a:pt x="265" y="37"/>
                  </a:lnTo>
                  <a:lnTo>
                    <a:pt x="263" y="43"/>
                  </a:lnTo>
                  <a:lnTo>
                    <a:pt x="259" y="54"/>
                  </a:lnTo>
                  <a:lnTo>
                    <a:pt x="254" y="65"/>
                  </a:lnTo>
                  <a:lnTo>
                    <a:pt x="246" y="80"/>
                  </a:lnTo>
                  <a:lnTo>
                    <a:pt x="237" y="94"/>
                  </a:lnTo>
                  <a:lnTo>
                    <a:pt x="226" y="111"/>
                  </a:lnTo>
                  <a:lnTo>
                    <a:pt x="213" y="126"/>
                  </a:lnTo>
                  <a:lnTo>
                    <a:pt x="199" y="141"/>
                  </a:lnTo>
                  <a:lnTo>
                    <a:pt x="182" y="154"/>
                  </a:lnTo>
                  <a:lnTo>
                    <a:pt x="164" y="164"/>
                  </a:lnTo>
                  <a:lnTo>
                    <a:pt x="143" y="172"/>
                  </a:lnTo>
                  <a:lnTo>
                    <a:pt x="121" y="176"/>
                  </a:lnTo>
                  <a:lnTo>
                    <a:pt x="96" y="174"/>
                  </a:lnTo>
                  <a:lnTo>
                    <a:pt x="69" y="169"/>
                  </a:lnTo>
                  <a:lnTo>
                    <a:pt x="41" y="157"/>
                  </a:lnTo>
                  <a:lnTo>
                    <a:pt x="9" y="139"/>
                  </a:lnTo>
                  <a:lnTo>
                    <a:pt x="12" y="141"/>
                  </a:lnTo>
                  <a:lnTo>
                    <a:pt x="20" y="143"/>
                  </a:lnTo>
                  <a:lnTo>
                    <a:pt x="31" y="146"/>
                  </a:lnTo>
                  <a:lnTo>
                    <a:pt x="48" y="148"/>
                  </a:lnTo>
                  <a:lnTo>
                    <a:pt x="67" y="150"/>
                  </a:lnTo>
                  <a:lnTo>
                    <a:pt x="87" y="150"/>
                  </a:lnTo>
                  <a:lnTo>
                    <a:pt x="108" y="146"/>
                  </a:lnTo>
                  <a:lnTo>
                    <a:pt x="130" y="138"/>
                  </a:lnTo>
                  <a:lnTo>
                    <a:pt x="152" y="125"/>
                  </a:lnTo>
                  <a:lnTo>
                    <a:pt x="150" y="126"/>
                  </a:lnTo>
                  <a:lnTo>
                    <a:pt x="141" y="129"/>
                  </a:lnTo>
                  <a:lnTo>
                    <a:pt x="126" y="131"/>
                  </a:lnTo>
                  <a:lnTo>
                    <a:pt x="109" y="135"/>
                  </a:lnTo>
                  <a:lnTo>
                    <a:pt x="89" y="138"/>
                  </a:lnTo>
                  <a:lnTo>
                    <a:pt x="67" y="138"/>
                  </a:lnTo>
                  <a:lnTo>
                    <a:pt x="43" y="134"/>
                  </a:lnTo>
                  <a:lnTo>
                    <a:pt x="21" y="128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3" y="109"/>
                  </a:lnTo>
                  <a:lnTo>
                    <a:pt x="7" y="100"/>
                  </a:lnTo>
                  <a:lnTo>
                    <a:pt x="12" y="90"/>
                  </a:lnTo>
                  <a:lnTo>
                    <a:pt x="18" y="78"/>
                  </a:lnTo>
                  <a:lnTo>
                    <a:pt x="26" y="65"/>
                  </a:lnTo>
                  <a:lnTo>
                    <a:pt x="37" y="52"/>
                  </a:lnTo>
                  <a:lnTo>
                    <a:pt x="50" y="39"/>
                  </a:lnTo>
                  <a:lnTo>
                    <a:pt x="64" y="28"/>
                  </a:lnTo>
                  <a:lnTo>
                    <a:pt x="81" y="17"/>
                  </a:lnTo>
                  <a:lnTo>
                    <a:pt x="100" y="8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8" name="任意多边形: 形状 34">
              <a:extLst>
                <a:ext uri="{FF2B5EF4-FFF2-40B4-BE49-F238E27FC236}">
                  <a16:creationId xmlns:a16="http://schemas.microsoft.com/office/drawing/2014/main" id="{06269056-C042-980F-A855-8A0AC1672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853" y="2258219"/>
              <a:ext cx="423863" cy="280988"/>
            </a:xfrm>
            <a:custGeom>
              <a:avLst/>
              <a:gdLst>
                <a:gd name="T0" fmla="*/ 145 w 267"/>
                <a:gd name="T1" fmla="*/ 0 h 177"/>
                <a:gd name="T2" fmla="*/ 172 w 267"/>
                <a:gd name="T3" fmla="*/ 3 h 177"/>
                <a:gd name="T4" fmla="*/ 201 w 267"/>
                <a:gd name="T5" fmla="*/ 8 h 177"/>
                <a:gd name="T6" fmla="*/ 232 w 267"/>
                <a:gd name="T7" fmla="*/ 20 h 177"/>
                <a:gd name="T8" fmla="*/ 267 w 267"/>
                <a:gd name="T9" fmla="*/ 36 h 177"/>
                <a:gd name="T10" fmla="*/ 267 w 267"/>
                <a:gd name="T11" fmla="*/ 38 h 177"/>
                <a:gd name="T12" fmla="*/ 264 w 267"/>
                <a:gd name="T13" fmla="*/ 44 h 177"/>
                <a:gd name="T14" fmla="*/ 260 w 267"/>
                <a:gd name="T15" fmla="*/ 53 h 177"/>
                <a:gd name="T16" fmla="*/ 254 w 267"/>
                <a:gd name="T17" fmla="*/ 66 h 177"/>
                <a:gd name="T18" fmla="*/ 247 w 267"/>
                <a:gd name="T19" fmla="*/ 81 h 177"/>
                <a:gd name="T20" fmla="*/ 238 w 267"/>
                <a:gd name="T21" fmla="*/ 95 h 177"/>
                <a:gd name="T22" fmla="*/ 227 w 267"/>
                <a:gd name="T23" fmla="*/ 112 h 177"/>
                <a:gd name="T24" fmla="*/ 214 w 267"/>
                <a:gd name="T25" fmla="*/ 127 h 177"/>
                <a:gd name="T26" fmla="*/ 199 w 267"/>
                <a:gd name="T27" fmla="*/ 142 h 177"/>
                <a:gd name="T28" fmla="*/ 182 w 267"/>
                <a:gd name="T29" fmla="*/ 155 h 177"/>
                <a:gd name="T30" fmla="*/ 164 w 267"/>
                <a:gd name="T31" fmla="*/ 165 h 177"/>
                <a:gd name="T32" fmla="*/ 143 w 267"/>
                <a:gd name="T33" fmla="*/ 173 h 177"/>
                <a:gd name="T34" fmla="*/ 121 w 267"/>
                <a:gd name="T35" fmla="*/ 177 h 177"/>
                <a:gd name="T36" fmla="*/ 97 w 267"/>
                <a:gd name="T37" fmla="*/ 175 h 177"/>
                <a:gd name="T38" fmla="*/ 69 w 267"/>
                <a:gd name="T39" fmla="*/ 170 h 177"/>
                <a:gd name="T40" fmla="*/ 41 w 267"/>
                <a:gd name="T41" fmla="*/ 158 h 177"/>
                <a:gd name="T42" fmla="*/ 10 w 267"/>
                <a:gd name="T43" fmla="*/ 140 h 177"/>
                <a:gd name="T44" fmla="*/ 12 w 267"/>
                <a:gd name="T45" fmla="*/ 142 h 177"/>
                <a:gd name="T46" fmla="*/ 20 w 267"/>
                <a:gd name="T47" fmla="*/ 144 h 177"/>
                <a:gd name="T48" fmla="*/ 33 w 267"/>
                <a:gd name="T49" fmla="*/ 147 h 177"/>
                <a:gd name="T50" fmla="*/ 49 w 267"/>
                <a:gd name="T51" fmla="*/ 149 h 177"/>
                <a:gd name="T52" fmla="*/ 67 w 267"/>
                <a:gd name="T53" fmla="*/ 151 h 177"/>
                <a:gd name="T54" fmla="*/ 88 w 267"/>
                <a:gd name="T55" fmla="*/ 151 h 177"/>
                <a:gd name="T56" fmla="*/ 110 w 267"/>
                <a:gd name="T57" fmla="*/ 147 h 177"/>
                <a:gd name="T58" fmla="*/ 132 w 267"/>
                <a:gd name="T59" fmla="*/ 139 h 177"/>
                <a:gd name="T60" fmla="*/ 154 w 267"/>
                <a:gd name="T61" fmla="*/ 126 h 177"/>
                <a:gd name="T62" fmla="*/ 150 w 267"/>
                <a:gd name="T63" fmla="*/ 127 h 177"/>
                <a:gd name="T64" fmla="*/ 141 w 267"/>
                <a:gd name="T65" fmla="*/ 130 h 177"/>
                <a:gd name="T66" fmla="*/ 127 w 267"/>
                <a:gd name="T67" fmla="*/ 132 h 177"/>
                <a:gd name="T68" fmla="*/ 110 w 267"/>
                <a:gd name="T69" fmla="*/ 136 h 177"/>
                <a:gd name="T70" fmla="*/ 89 w 267"/>
                <a:gd name="T71" fmla="*/ 138 h 177"/>
                <a:gd name="T72" fmla="*/ 67 w 267"/>
                <a:gd name="T73" fmla="*/ 139 h 177"/>
                <a:gd name="T74" fmla="*/ 45 w 267"/>
                <a:gd name="T75" fmla="*/ 135 h 177"/>
                <a:gd name="T76" fmla="*/ 21 w 267"/>
                <a:gd name="T77" fmla="*/ 129 h 177"/>
                <a:gd name="T78" fmla="*/ 0 w 267"/>
                <a:gd name="T79" fmla="*/ 117 h 177"/>
                <a:gd name="T80" fmla="*/ 2 w 267"/>
                <a:gd name="T81" fmla="*/ 116 h 177"/>
                <a:gd name="T82" fmla="*/ 3 w 267"/>
                <a:gd name="T83" fmla="*/ 110 h 177"/>
                <a:gd name="T84" fmla="*/ 7 w 267"/>
                <a:gd name="T85" fmla="*/ 101 h 177"/>
                <a:gd name="T86" fmla="*/ 12 w 267"/>
                <a:gd name="T87" fmla="*/ 91 h 177"/>
                <a:gd name="T88" fmla="*/ 19 w 267"/>
                <a:gd name="T89" fmla="*/ 79 h 177"/>
                <a:gd name="T90" fmla="*/ 28 w 267"/>
                <a:gd name="T91" fmla="*/ 66 h 177"/>
                <a:gd name="T92" fmla="*/ 38 w 267"/>
                <a:gd name="T93" fmla="*/ 53 h 177"/>
                <a:gd name="T94" fmla="*/ 50 w 267"/>
                <a:gd name="T95" fmla="*/ 40 h 177"/>
                <a:gd name="T96" fmla="*/ 64 w 267"/>
                <a:gd name="T97" fmla="*/ 29 h 177"/>
                <a:gd name="T98" fmla="*/ 81 w 267"/>
                <a:gd name="T99" fmla="*/ 18 h 177"/>
                <a:gd name="T100" fmla="*/ 101 w 267"/>
                <a:gd name="T101" fmla="*/ 9 h 177"/>
                <a:gd name="T102" fmla="*/ 121 w 267"/>
                <a:gd name="T103" fmla="*/ 3 h 177"/>
                <a:gd name="T104" fmla="*/ 145 w 267"/>
                <a:gd name="T10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7">
                  <a:moveTo>
                    <a:pt x="145" y="0"/>
                  </a:moveTo>
                  <a:lnTo>
                    <a:pt x="172" y="3"/>
                  </a:lnTo>
                  <a:lnTo>
                    <a:pt x="201" y="8"/>
                  </a:lnTo>
                  <a:lnTo>
                    <a:pt x="232" y="20"/>
                  </a:lnTo>
                  <a:lnTo>
                    <a:pt x="267" y="36"/>
                  </a:lnTo>
                  <a:lnTo>
                    <a:pt x="267" y="38"/>
                  </a:lnTo>
                  <a:lnTo>
                    <a:pt x="264" y="44"/>
                  </a:lnTo>
                  <a:lnTo>
                    <a:pt x="260" y="53"/>
                  </a:lnTo>
                  <a:lnTo>
                    <a:pt x="254" y="66"/>
                  </a:lnTo>
                  <a:lnTo>
                    <a:pt x="247" y="81"/>
                  </a:lnTo>
                  <a:lnTo>
                    <a:pt x="238" y="95"/>
                  </a:lnTo>
                  <a:lnTo>
                    <a:pt x="227" y="112"/>
                  </a:lnTo>
                  <a:lnTo>
                    <a:pt x="214" y="127"/>
                  </a:lnTo>
                  <a:lnTo>
                    <a:pt x="199" y="142"/>
                  </a:lnTo>
                  <a:lnTo>
                    <a:pt x="182" y="155"/>
                  </a:lnTo>
                  <a:lnTo>
                    <a:pt x="164" y="165"/>
                  </a:lnTo>
                  <a:lnTo>
                    <a:pt x="143" y="173"/>
                  </a:lnTo>
                  <a:lnTo>
                    <a:pt x="121" y="177"/>
                  </a:lnTo>
                  <a:lnTo>
                    <a:pt x="97" y="175"/>
                  </a:lnTo>
                  <a:lnTo>
                    <a:pt x="69" y="170"/>
                  </a:lnTo>
                  <a:lnTo>
                    <a:pt x="41" y="158"/>
                  </a:lnTo>
                  <a:lnTo>
                    <a:pt x="10" y="140"/>
                  </a:lnTo>
                  <a:lnTo>
                    <a:pt x="12" y="142"/>
                  </a:lnTo>
                  <a:lnTo>
                    <a:pt x="20" y="144"/>
                  </a:lnTo>
                  <a:lnTo>
                    <a:pt x="33" y="147"/>
                  </a:lnTo>
                  <a:lnTo>
                    <a:pt x="49" y="149"/>
                  </a:lnTo>
                  <a:lnTo>
                    <a:pt x="67" y="151"/>
                  </a:lnTo>
                  <a:lnTo>
                    <a:pt x="88" y="151"/>
                  </a:lnTo>
                  <a:lnTo>
                    <a:pt x="110" y="147"/>
                  </a:lnTo>
                  <a:lnTo>
                    <a:pt x="132" y="139"/>
                  </a:lnTo>
                  <a:lnTo>
                    <a:pt x="154" y="126"/>
                  </a:lnTo>
                  <a:lnTo>
                    <a:pt x="150" y="127"/>
                  </a:lnTo>
                  <a:lnTo>
                    <a:pt x="141" y="130"/>
                  </a:lnTo>
                  <a:lnTo>
                    <a:pt x="127" y="132"/>
                  </a:lnTo>
                  <a:lnTo>
                    <a:pt x="110" y="136"/>
                  </a:lnTo>
                  <a:lnTo>
                    <a:pt x="89" y="138"/>
                  </a:lnTo>
                  <a:lnTo>
                    <a:pt x="67" y="139"/>
                  </a:lnTo>
                  <a:lnTo>
                    <a:pt x="45" y="135"/>
                  </a:lnTo>
                  <a:lnTo>
                    <a:pt x="21" y="129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3" y="110"/>
                  </a:lnTo>
                  <a:lnTo>
                    <a:pt x="7" y="101"/>
                  </a:lnTo>
                  <a:lnTo>
                    <a:pt x="12" y="91"/>
                  </a:lnTo>
                  <a:lnTo>
                    <a:pt x="19" y="79"/>
                  </a:lnTo>
                  <a:lnTo>
                    <a:pt x="28" y="66"/>
                  </a:lnTo>
                  <a:lnTo>
                    <a:pt x="38" y="53"/>
                  </a:lnTo>
                  <a:lnTo>
                    <a:pt x="50" y="40"/>
                  </a:lnTo>
                  <a:lnTo>
                    <a:pt x="64" y="29"/>
                  </a:lnTo>
                  <a:lnTo>
                    <a:pt x="81" y="18"/>
                  </a:lnTo>
                  <a:lnTo>
                    <a:pt x="101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69" name="任意多边形: 形状 35">
              <a:extLst>
                <a:ext uri="{FF2B5EF4-FFF2-40B4-BE49-F238E27FC236}">
                  <a16:creationId xmlns:a16="http://schemas.microsoft.com/office/drawing/2014/main" id="{923123CF-A17D-8802-711F-05812F20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140" y="2499519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1 w 266"/>
                <a:gd name="T3" fmla="*/ 1 h 175"/>
                <a:gd name="T4" fmla="*/ 200 w 266"/>
                <a:gd name="T5" fmla="*/ 8 h 175"/>
                <a:gd name="T6" fmla="*/ 232 w 266"/>
                <a:gd name="T7" fmla="*/ 18 h 175"/>
                <a:gd name="T8" fmla="*/ 266 w 266"/>
                <a:gd name="T9" fmla="*/ 35 h 175"/>
                <a:gd name="T10" fmla="*/ 266 w 266"/>
                <a:gd name="T11" fmla="*/ 38 h 175"/>
                <a:gd name="T12" fmla="*/ 264 w 266"/>
                <a:gd name="T13" fmla="*/ 44 h 175"/>
                <a:gd name="T14" fmla="*/ 260 w 266"/>
                <a:gd name="T15" fmla="*/ 53 h 175"/>
                <a:gd name="T16" fmla="*/ 253 w 266"/>
                <a:gd name="T17" fmla="*/ 66 h 175"/>
                <a:gd name="T18" fmla="*/ 247 w 266"/>
                <a:gd name="T19" fmla="*/ 79 h 175"/>
                <a:gd name="T20" fmla="*/ 238 w 266"/>
                <a:gd name="T21" fmla="*/ 95 h 175"/>
                <a:gd name="T22" fmla="*/ 226 w 266"/>
                <a:gd name="T23" fmla="*/ 110 h 175"/>
                <a:gd name="T24" fmla="*/ 213 w 266"/>
                <a:gd name="T25" fmla="*/ 126 h 175"/>
                <a:gd name="T26" fmla="*/ 199 w 266"/>
                <a:gd name="T27" fmla="*/ 141 h 175"/>
                <a:gd name="T28" fmla="*/ 182 w 266"/>
                <a:gd name="T29" fmla="*/ 153 h 175"/>
                <a:gd name="T30" fmla="*/ 163 w 266"/>
                <a:gd name="T31" fmla="*/ 165 h 175"/>
                <a:gd name="T32" fmla="*/ 143 w 266"/>
                <a:gd name="T33" fmla="*/ 173 h 175"/>
                <a:gd name="T34" fmla="*/ 121 w 266"/>
                <a:gd name="T35" fmla="*/ 175 h 175"/>
                <a:gd name="T36" fmla="*/ 96 w 266"/>
                <a:gd name="T37" fmla="*/ 175 h 175"/>
                <a:gd name="T38" fmla="*/ 70 w 266"/>
                <a:gd name="T39" fmla="*/ 169 h 175"/>
                <a:gd name="T40" fmla="*/ 40 w 266"/>
                <a:gd name="T41" fmla="*/ 157 h 175"/>
                <a:gd name="T42" fmla="*/ 9 w 266"/>
                <a:gd name="T43" fmla="*/ 139 h 175"/>
                <a:gd name="T44" fmla="*/ 13 w 266"/>
                <a:gd name="T45" fmla="*/ 140 h 175"/>
                <a:gd name="T46" fmla="*/ 20 w 266"/>
                <a:gd name="T47" fmla="*/ 143 h 175"/>
                <a:gd name="T48" fmla="*/ 32 w 266"/>
                <a:gd name="T49" fmla="*/ 147 h 175"/>
                <a:gd name="T50" fmla="*/ 48 w 266"/>
                <a:gd name="T51" fmla="*/ 149 h 175"/>
                <a:gd name="T52" fmla="*/ 66 w 266"/>
                <a:gd name="T53" fmla="*/ 151 h 175"/>
                <a:gd name="T54" fmla="*/ 87 w 266"/>
                <a:gd name="T55" fmla="*/ 151 h 175"/>
                <a:gd name="T56" fmla="*/ 109 w 266"/>
                <a:gd name="T57" fmla="*/ 147 h 175"/>
                <a:gd name="T58" fmla="*/ 131 w 266"/>
                <a:gd name="T59" fmla="*/ 138 h 175"/>
                <a:gd name="T60" fmla="*/ 153 w 266"/>
                <a:gd name="T61" fmla="*/ 125 h 175"/>
                <a:gd name="T62" fmla="*/ 149 w 266"/>
                <a:gd name="T63" fmla="*/ 126 h 175"/>
                <a:gd name="T64" fmla="*/ 140 w 266"/>
                <a:gd name="T65" fmla="*/ 128 h 175"/>
                <a:gd name="T66" fmla="*/ 127 w 266"/>
                <a:gd name="T67" fmla="*/ 132 h 175"/>
                <a:gd name="T68" fmla="*/ 109 w 266"/>
                <a:gd name="T69" fmla="*/ 136 h 175"/>
                <a:gd name="T70" fmla="*/ 88 w 266"/>
                <a:gd name="T71" fmla="*/ 138 h 175"/>
                <a:gd name="T72" fmla="*/ 66 w 266"/>
                <a:gd name="T73" fmla="*/ 138 h 175"/>
                <a:gd name="T74" fmla="*/ 44 w 266"/>
                <a:gd name="T75" fmla="*/ 135 h 175"/>
                <a:gd name="T76" fmla="*/ 22 w 266"/>
                <a:gd name="T77" fmla="*/ 128 h 175"/>
                <a:gd name="T78" fmla="*/ 0 w 266"/>
                <a:gd name="T79" fmla="*/ 117 h 175"/>
                <a:gd name="T80" fmla="*/ 1 w 266"/>
                <a:gd name="T81" fmla="*/ 114 h 175"/>
                <a:gd name="T82" fmla="*/ 2 w 266"/>
                <a:gd name="T83" fmla="*/ 109 h 175"/>
                <a:gd name="T84" fmla="*/ 6 w 266"/>
                <a:gd name="T85" fmla="*/ 101 h 175"/>
                <a:gd name="T86" fmla="*/ 11 w 266"/>
                <a:gd name="T87" fmla="*/ 91 h 175"/>
                <a:gd name="T88" fmla="*/ 18 w 266"/>
                <a:gd name="T89" fmla="*/ 79 h 175"/>
                <a:gd name="T90" fmla="*/ 27 w 266"/>
                <a:gd name="T91" fmla="*/ 66 h 175"/>
                <a:gd name="T92" fmla="*/ 37 w 266"/>
                <a:gd name="T93" fmla="*/ 53 h 175"/>
                <a:gd name="T94" fmla="*/ 49 w 266"/>
                <a:gd name="T95" fmla="*/ 40 h 175"/>
                <a:gd name="T96" fmla="*/ 65 w 266"/>
                <a:gd name="T97" fmla="*/ 27 h 175"/>
                <a:gd name="T98" fmla="*/ 80 w 266"/>
                <a:gd name="T99" fmla="*/ 17 h 175"/>
                <a:gd name="T100" fmla="*/ 100 w 266"/>
                <a:gd name="T101" fmla="*/ 9 h 175"/>
                <a:gd name="T102" fmla="*/ 121 w 266"/>
                <a:gd name="T103" fmla="*/ 3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1" y="1"/>
                  </a:lnTo>
                  <a:lnTo>
                    <a:pt x="200" y="8"/>
                  </a:lnTo>
                  <a:lnTo>
                    <a:pt x="232" y="18"/>
                  </a:lnTo>
                  <a:lnTo>
                    <a:pt x="266" y="35"/>
                  </a:lnTo>
                  <a:lnTo>
                    <a:pt x="266" y="38"/>
                  </a:lnTo>
                  <a:lnTo>
                    <a:pt x="264" y="44"/>
                  </a:lnTo>
                  <a:lnTo>
                    <a:pt x="260" y="53"/>
                  </a:lnTo>
                  <a:lnTo>
                    <a:pt x="253" y="66"/>
                  </a:lnTo>
                  <a:lnTo>
                    <a:pt x="247" y="79"/>
                  </a:lnTo>
                  <a:lnTo>
                    <a:pt x="238" y="95"/>
                  </a:lnTo>
                  <a:lnTo>
                    <a:pt x="226" y="110"/>
                  </a:lnTo>
                  <a:lnTo>
                    <a:pt x="213" y="126"/>
                  </a:lnTo>
                  <a:lnTo>
                    <a:pt x="199" y="141"/>
                  </a:lnTo>
                  <a:lnTo>
                    <a:pt x="182" y="153"/>
                  </a:lnTo>
                  <a:lnTo>
                    <a:pt x="163" y="165"/>
                  </a:lnTo>
                  <a:lnTo>
                    <a:pt x="143" y="173"/>
                  </a:lnTo>
                  <a:lnTo>
                    <a:pt x="121" y="175"/>
                  </a:lnTo>
                  <a:lnTo>
                    <a:pt x="96" y="175"/>
                  </a:lnTo>
                  <a:lnTo>
                    <a:pt x="70" y="169"/>
                  </a:lnTo>
                  <a:lnTo>
                    <a:pt x="40" y="157"/>
                  </a:lnTo>
                  <a:lnTo>
                    <a:pt x="9" y="139"/>
                  </a:lnTo>
                  <a:lnTo>
                    <a:pt x="13" y="140"/>
                  </a:lnTo>
                  <a:lnTo>
                    <a:pt x="20" y="143"/>
                  </a:lnTo>
                  <a:lnTo>
                    <a:pt x="32" y="147"/>
                  </a:lnTo>
                  <a:lnTo>
                    <a:pt x="48" y="149"/>
                  </a:lnTo>
                  <a:lnTo>
                    <a:pt x="66" y="151"/>
                  </a:lnTo>
                  <a:lnTo>
                    <a:pt x="87" y="151"/>
                  </a:lnTo>
                  <a:lnTo>
                    <a:pt x="109" y="147"/>
                  </a:lnTo>
                  <a:lnTo>
                    <a:pt x="131" y="138"/>
                  </a:lnTo>
                  <a:lnTo>
                    <a:pt x="153" y="125"/>
                  </a:lnTo>
                  <a:lnTo>
                    <a:pt x="149" y="126"/>
                  </a:lnTo>
                  <a:lnTo>
                    <a:pt x="140" y="128"/>
                  </a:lnTo>
                  <a:lnTo>
                    <a:pt x="127" y="132"/>
                  </a:lnTo>
                  <a:lnTo>
                    <a:pt x="109" y="136"/>
                  </a:lnTo>
                  <a:lnTo>
                    <a:pt x="88" y="138"/>
                  </a:lnTo>
                  <a:lnTo>
                    <a:pt x="66" y="138"/>
                  </a:lnTo>
                  <a:lnTo>
                    <a:pt x="44" y="135"/>
                  </a:lnTo>
                  <a:lnTo>
                    <a:pt x="22" y="128"/>
                  </a:lnTo>
                  <a:lnTo>
                    <a:pt x="0" y="117"/>
                  </a:lnTo>
                  <a:lnTo>
                    <a:pt x="1" y="114"/>
                  </a:lnTo>
                  <a:lnTo>
                    <a:pt x="2" y="109"/>
                  </a:lnTo>
                  <a:lnTo>
                    <a:pt x="6" y="101"/>
                  </a:lnTo>
                  <a:lnTo>
                    <a:pt x="11" y="91"/>
                  </a:lnTo>
                  <a:lnTo>
                    <a:pt x="18" y="79"/>
                  </a:lnTo>
                  <a:lnTo>
                    <a:pt x="27" y="66"/>
                  </a:lnTo>
                  <a:lnTo>
                    <a:pt x="37" y="53"/>
                  </a:lnTo>
                  <a:lnTo>
                    <a:pt x="49" y="40"/>
                  </a:lnTo>
                  <a:lnTo>
                    <a:pt x="65" y="27"/>
                  </a:lnTo>
                  <a:lnTo>
                    <a:pt x="80" y="17"/>
                  </a:lnTo>
                  <a:lnTo>
                    <a:pt x="100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0" name="任意多边形: 形状 36">
              <a:extLst>
                <a:ext uri="{FF2B5EF4-FFF2-40B4-BE49-F238E27FC236}">
                  <a16:creationId xmlns:a16="http://schemas.microsoft.com/office/drawing/2014/main" id="{DAA84A63-BA84-8550-1168-2865601E1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803" y="1786731"/>
              <a:ext cx="280988" cy="422275"/>
            </a:xfrm>
            <a:custGeom>
              <a:avLst/>
              <a:gdLst>
                <a:gd name="T0" fmla="*/ 35 w 177"/>
                <a:gd name="T1" fmla="*/ 0 h 266"/>
                <a:gd name="T2" fmla="*/ 38 w 177"/>
                <a:gd name="T3" fmla="*/ 1 h 266"/>
                <a:gd name="T4" fmla="*/ 45 w 177"/>
                <a:gd name="T5" fmla="*/ 4 h 266"/>
                <a:gd name="T6" fmla="*/ 54 w 177"/>
                <a:gd name="T7" fmla="*/ 8 h 266"/>
                <a:gd name="T8" fmla="*/ 67 w 177"/>
                <a:gd name="T9" fmla="*/ 13 h 266"/>
                <a:gd name="T10" fmla="*/ 81 w 177"/>
                <a:gd name="T11" fmla="*/ 21 h 266"/>
                <a:gd name="T12" fmla="*/ 95 w 177"/>
                <a:gd name="T13" fmla="*/ 30 h 266"/>
                <a:gd name="T14" fmla="*/ 111 w 177"/>
                <a:gd name="T15" fmla="*/ 40 h 266"/>
                <a:gd name="T16" fmla="*/ 126 w 177"/>
                <a:gd name="T17" fmla="*/ 53 h 266"/>
                <a:gd name="T18" fmla="*/ 142 w 177"/>
                <a:gd name="T19" fmla="*/ 67 h 266"/>
                <a:gd name="T20" fmla="*/ 155 w 177"/>
                <a:gd name="T21" fmla="*/ 84 h 266"/>
                <a:gd name="T22" fmla="*/ 165 w 177"/>
                <a:gd name="T23" fmla="*/ 102 h 266"/>
                <a:gd name="T24" fmla="*/ 173 w 177"/>
                <a:gd name="T25" fmla="*/ 123 h 266"/>
                <a:gd name="T26" fmla="*/ 177 w 177"/>
                <a:gd name="T27" fmla="*/ 146 h 266"/>
                <a:gd name="T28" fmla="*/ 176 w 177"/>
                <a:gd name="T29" fmla="*/ 171 h 266"/>
                <a:gd name="T30" fmla="*/ 171 w 177"/>
                <a:gd name="T31" fmla="*/ 197 h 266"/>
                <a:gd name="T32" fmla="*/ 159 w 177"/>
                <a:gd name="T33" fmla="*/ 226 h 266"/>
                <a:gd name="T34" fmla="*/ 141 w 177"/>
                <a:gd name="T35" fmla="*/ 257 h 266"/>
                <a:gd name="T36" fmla="*/ 141 w 177"/>
                <a:gd name="T37" fmla="*/ 254 h 266"/>
                <a:gd name="T38" fmla="*/ 143 w 177"/>
                <a:gd name="T39" fmla="*/ 246 h 266"/>
                <a:gd name="T40" fmla="*/ 147 w 177"/>
                <a:gd name="T41" fmla="*/ 235 h 266"/>
                <a:gd name="T42" fmla="*/ 150 w 177"/>
                <a:gd name="T43" fmla="*/ 219 h 266"/>
                <a:gd name="T44" fmla="*/ 151 w 177"/>
                <a:gd name="T45" fmla="*/ 200 h 266"/>
                <a:gd name="T46" fmla="*/ 151 w 177"/>
                <a:gd name="T47" fmla="*/ 180 h 266"/>
                <a:gd name="T48" fmla="*/ 147 w 177"/>
                <a:gd name="T49" fmla="*/ 158 h 266"/>
                <a:gd name="T50" fmla="*/ 139 w 177"/>
                <a:gd name="T51" fmla="*/ 136 h 266"/>
                <a:gd name="T52" fmla="*/ 126 w 177"/>
                <a:gd name="T53" fmla="*/ 114 h 266"/>
                <a:gd name="T54" fmla="*/ 128 w 177"/>
                <a:gd name="T55" fmla="*/ 117 h 266"/>
                <a:gd name="T56" fmla="*/ 130 w 177"/>
                <a:gd name="T57" fmla="*/ 126 h 266"/>
                <a:gd name="T58" fmla="*/ 133 w 177"/>
                <a:gd name="T59" fmla="*/ 140 h 266"/>
                <a:gd name="T60" fmla="*/ 137 w 177"/>
                <a:gd name="T61" fmla="*/ 158 h 266"/>
                <a:gd name="T62" fmla="*/ 138 w 177"/>
                <a:gd name="T63" fmla="*/ 178 h 266"/>
                <a:gd name="T64" fmla="*/ 138 w 177"/>
                <a:gd name="T65" fmla="*/ 200 h 266"/>
                <a:gd name="T66" fmla="*/ 136 w 177"/>
                <a:gd name="T67" fmla="*/ 223 h 266"/>
                <a:gd name="T68" fmla="*/ 129 w 177"/>
                <a:gd name="T69" fmla="*/ 245 h 266"/>
                <a:gd name="T70" fmla="*/ 117 w 177"/>
                <a:gd name="T71" fmla="*/ 266 h 266"/>
                <a:gd name="T72" fmla="*/ 116 w 177"/>
                <a:gd name="T73" fmla="*/ 266 h 266"/>
                <a:gd name="T74" fmla="*/ 110 w 177"/>
                <a:gd name="T75" fmla="*/ 263 h 266"/>
                <a:gd name="T76" fmla="*/ 102 w 177"/>
                <a:gd name="T77" fmla="*/ 261 h 266"/>
                <a:gd name="T78" fmla="*/ 91 w 177"/>
                <a:gd name="T79" fmla="*/ 256 h 266"/>
                <a:gd name="T80" fmla="*/ 80 w 177"/>
                <a:gd name="T81" fmla="*/ 248 h 266"/>
                <a:gd name="T82" fmla="*/ 67 w 177"/>
                <a:gd name="T83" fmla="*/ 240 h 266"/>
                <a:gd name="T84" fmla="*/ 54 w 177"/>
                <a:gd name="T85" fmla="*/ 230 h 266"/>
                <a:gd name="T86" fmla="*/ 41 w 177"/>
                <a:gd name="T87" fmla="*/ 217 h 266"/>
                <a:gd name="T88" fmla="*/ 29 w 177"/>
                <a:gd name="T89" fmla="*/ 202 h 266"/>
                <a:gd name="T90" fmla="*/ 17 w 177"/>
                <a:gd name="T91" fmla="*/ 185 h 266"/>
                <a:gd name="T92" fmla="*/ 9 w 177"/>
                <a:gd name="T93" fmla="*/ 167 h 266"/>
                <a:gd name="T94" fmla="*/ 3 w 177"/>
                <a:gd name="T95" fmla="*/ 145 h 266"/>
                <a:gd name="T96" fmla="*/ 0 w 177"/>
                <a:gd name="T97" fmla="*/ 122 h 266"/>
                <a:gd name="T98" fmla="*/ 2 w 177"/>
                <a:gd name="T99" fmla="*/ 96 h 266"/>
                <a:gd name="T100" fmla="*/ 8 w 177"/>
                <a:gd name="T101" fmla="*/ 66 h 266"/>
                <a:gd name="T102" fmla="*/ 19 w 177"/>
                <a:gd name="T103" fmla="*/ 35 h 266"/>
                <a:gd name="T104" fmla="*/ 35 w 177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266">
                  <a:moveTo>
                    <a:pt x="35" y="0"/>
                  </a:moveTo>
                  <a:lnTo>
                    <a:pt x="38" y="1"/>
                  </a:lnTo>
                  <a:lnTo>
                    <a:pt x="45" y="4"/>
                  </a:lnTo>
                  <a:lnTo>
                    <a:pt x="54" y="8"/>
                  </a:lnTo>
                  <a:lnTo>
                    <a:pt x="67" y="13"/>
                  </a:lnTo>
                  <a:lnTo>
                    <a:pt x="81" y="21"/>
                  </a:lnTo>
                  <a:lnTo>
                    <a:pt x="95" y="30"/>
                  </a:lnTo>
                  <a:lnTo>
                    <a:pt x="111" y="40"/>
                  </a:lnTo>
                  <a:lnTo>
                    <a:pt x="126" y="53"/>
                  </a:lnTo>
                  <a:lnTo>
                    <a:pt x="142" y="67"/>
                  </a:lnTo>
                  <a:lnTo>
                    <a:pt x="155" y="84"/>
                  </a:lnTo>
                  <a:lnTo>
                    <a:pt x="165" y="102"/>
                  </a:lnTo>
                  <a:lnTo>
                    <a:pt x="173" y="123"/>
                  </a:lnTo>
                  <a:lnTo>
                    <a:pt x="177" y="146"/>
                  </a:lnTo>
                  <a:lnTo>
                    <a:pt x="176" y="171"/>
                  </a:lnTo>
                  <a:lnTo>
                    <a:pt x="171" y="197"/>
                  </a:lnTo>
                  <a:lnTo>
                    <a:pt x="159" y="226"/>
                  </a:lnTo>
                  <a:lnTo>
                    <a:pt x="141" y="257"/>
                  </a:lnTo>
                  <a:lnTo>
                    <a:pt x="141" y="254"/>
                  </a:lnTo>
                  <a:lnTo>
                    <a:pt x="143" y="246"/>
                  </a:lnTo>
                  <a:lnTo>
                    <a:pt x="147" y="235"/>
                  </a:lnTo>
                  <a:lnTo>
                    <a:pt x="150" y="219"/>
                  </a:lnTo>
                  <a:lnTo>
                    <a:pt x="151" y="200"/>
                  </a:lnTo>
                  <a:lnTo>
                    <a:pt x="151" y="180"/>
                  </a:lnTo>
                  <a:lnTo>
                    <a:pt x="147" y="158"/>
                  </a:lnTo>
                  <a:lnTo>
                    <a:pt x="139" y="136"/>
                  </a:lnTo>
                  <a:lnTo>
                    <a:pt x="126" y="114"/>
                  </a:lnTo>
                  <a:lnTo>
                    <a:pt x="128" y="117"/>
                  </a:lnTo>
                  <a:lnTo>
                    <a:pt x="130" y="126"/>
                  </a:lnTo>
                  <a:lnTo>
                    <a:pt x="133" y="140"/>
                  </a:lnTo>
                  <a:lnTo>
                    <a:pt x="137" y="158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6" y="223"/>
                  </a:lnTo>
                  <a:lnTo>
                    <a:pt x="129" y="245"/>
                  </a:lnTo>
                  <a:lnTo>
                    <a:pt x="117" y="266"/>
                  </a:lnTo>
                  <a:lnTo>
                    <a:pt x="116" y="266"/>
                  </a:lnTo>
                  <a:lnTo>
                    <a:pt x="110" y="263"/>
                  </a:lnTo>
                  <a:lnTo>
                    <a:pt x="102" y="261"/>
                  </a:lnTo>
                  <a:lnTo>
                    <a:pt x="91" y="256"/>
                  </a:lnTo>
                  <a:lnTo>
                    <a:pt x="80" y="248"/>
                  </a:lnTo>
                  <a:lnTo>
                    <a:pt x="67" y="240"/>
                  </a:lnTo>
                  <a:lnTo>
                    <a:pt x="54" y="230"/>
                  </a:lnTo>
                  <a:lnTo>
                    <a:pt x="41" y="217"/>
                  </a:lnTo>
                  <a:lnTo>
                    <a:pt x="29" y="202"/>
                  </a:lnTo>
                  <a:lnTo>
                    <a:pt x="17" y="185"/>
                  </a:lnTo>
                  <a:lnTo>
                    <a:pt x="9" y="167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2" y="96"/>
                  </a:lnTo>
                  <a:lnTo>
                    <a:pt x="8" y="66"/>
                  </a:lnTo>
                  <a:lnTo>
                    <a:pt x="19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1" name="任意多边形: 形状 37">
              <a:extLst>
                <a:ext uri="{FF2B5EF4-FFF2-40B4-BE49-F238E27FC236}">
                  <a16:creationId xmlns:a16="http://schemas.microsoft.com/office/drawing/2014/main" id="{B51B0B99-A51B-1BF3-96B9-273D5C0B9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240" y="1767681"/>
              <a:ext cx="280988" cy="406400"/>
            </a:xfrm>
            <a:custGeom>
              <a:avLst/>
              <a:gdLst>
                <a:gd name="T0" fmla="*/ 149 w 177"/>
                <a:gd name="T1" fmla="*/ 0 h 256"/>
                <a:gd name="T2" fmla="*/ 151 w 177"/>
                <a:gd name="T3" fmla="*/ 3 h 256"/>
                <a:gd name="T4" fmla="*/ 153 w 177"/>
                <a:gd name="T5" fmla="*/ 9 h 256"/>
                <a:gd name="T6" fmla="*/ 157 w 177"/>
                <a:gd name="T7" fmla="*/ 18 h 256"/>
                <a:gd name="T8" fmla="*/ 162 w 177"/>
                <a:gd name="T9" fmla="*/ 31 h 256"/>
                <a:gd name="T10" fmla="*/ 166 w 177"/>
                <a:gd name="T11" fmla="*/ 47 h 256"/>
                <a:gd name="T12" fmla="*/ 172 w 177"/>
                <a:gd name="T13" fmla="*/ 64 h 256"/>
                <a:gd name="T14" fmla="*/ 174 w 177"/>
                <a:gd name="T15" fmla="*/ 82 h 256"/>
                <a:gd name="T16" fmla="*/ 177 w 177"/>
                <a:gd name="T17" fmla="*/ 103 h 256"/>
                <a:gd name="T18" fmla="*/ 177 w 177"/>
                <a:gd name="T19" fmla="*/ 123 h 256"/>
                <a:gd name="T20" fmla="*/ 174 w 177"/>
                <a:gd name="T21" fmla="*/ 144 h 256"/>
                <a:gd name="T22" fmla="*/ 168 w 177"/>
                <a:gd name="T23" fmla="*/ 165 h 256"/>
                <a:gd name="T24" fmla="*/ 159 w 177"/>
                <a:gd name="T25" fmla="*/ 184 h 256"/>
                <a:gd name="T26" fmla="*/ 146 w 177"/>
                <a:gd name="T27" fmla="*/ 203 h 256"/>
                <a:gd name="T28" fmla="*/ 129 w 177"/>
                <a:gd name="T29" fmla="*/ 219 h 256"/>
                <a:gd name="T30" fmla="*/ 105 w 177"/>
                <a:gd name="T31" fmla="*/ 235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2 w 177"/>
                <a:gd name="T41" fmla="*/ 244 h 256"/>
                <a:gd name="T42" fmla="*/ 75 w 177"/>
                <a:gd name="T43" fmla="*/ 235 h 256"/>
                <a:gd name="T44" fmla="*/ 90 w 177"/>
                <a:gd name="T45" fmla="*/ 223 h 256"/>
                <a:gd name="T46" fmla="*/ 104 w 177"/>
                <a:gd name="T47" fmla="*/ 209 h 256"/>
                <a:gd name="T48" fmla="*/ 117 w 177"/>
                <a:gd name="T49" fmla="*/ 191 h 256"/>
                <a:gd name="T50" fmla="*/ 126 w 177"/>
                <a:gd name="T51" fmla="*/ 169 h 256"/>
                <a:gd name="T52" fmla="*/ 133 w 177"/>
                <a:gd name="T53" fmla="*/ 144 h 256"/>
                <a:gd name="T54" fmla="*/ 131 w 177"/>
                <a:gd name="T55" fmla="*/ 148 h 256"/>
                <a:gd name="T56" fmla="*/ 127 w 177"/>
                <a:gd name="T57" fmla="*/ 156 h 256"/>
                <a:gd name="T58" fmla="*/ 120 w 177"/>
                <a:gd name="T59" fmla="*/ 168 h 256"/>
                <a:gd name="T60" fmla="*/ 109 w 177"/>
                <a:gd name="T61" fmla="*/ 183 h 256"/>
                <a:gd name="T62" fmla="*/ 96 w 177"/>
                <a:gd name="T63" fmla="*/ 199 h 256"/>
                <a:gd name="T64" fmla="*/ 81 w 177"/>
                <a:gd name="T65" fmla="*/ 214 h 256"/>
                <a:gd name="T66" fmla="*/ 62 w 177"/>
                <a:gd name="T67" fmla="*/ 229 h 256"/>
                <a:gd name="T68" fmla="*/ 42 w 177"/>
                <a:gd name="T69" fmla="*/ 240 h 256"/>
                <a:gd name="T70" fmla="*/ 18 w 177"/>
                <a:gd name="T71" fmla="*/ 247 h 256"/>
                <a:gd name="T72" fmla="*/ 18 w 177"/>
                <a:gd name="T73" fmla="*/ 244 h 256"/>
                <a:gd name="T74" fmla="*/ 16 w 177"/>
                <a:gd name="T75" fmla="*/ 239 h 256"/>
                <a:gd name="T76" fmla="*/ 12 w 177"/>
                <a:gd name="T77" fmla="*/ 230 h 256"/>
                <a:gd name="T78" fmla="*/ 8 w 177"/>
                <a:gd name="T79" fmla="*/ 217 h 256"/>
                <a:gd name="T80" fmla="*/ 4 w 177"/>
                <a:gd name="T81" fmla="*/ 203 h 256"/>
                <a:gd name="T82" fmla="*/ 1 w 177"/>
                <a:gd name="T83" fmla="*/ 186 h 256"/>
                <a:gd name="T84" fmla="*/ 0 w 177"/>
                <a:gd name="T85" fmla="*/ 168 h 256"/>
                <a:gd name="T86" fmla="*/ 0 w 177"/>
                <a:gd name="T87" fmla="*/ 148 h 256"/>
                <a:gd name="T88" fmla="*/ 4 w 177"/>
                <a:gd name="T89" fmla="*/ 127 h 256"/>
                <a:gd name="T90" fmla="*/ 9 w 177"/>
                <a:gd name="T91" fmla="*/ 107 h 256"/>
                <a:gd name="T92" fmla="*/ 19 w 177"/>
                <a:gd name="T93" fmla="*/ 86 h 256"/>
                <a:gd name="T94" fmla="*/ 35 w 177"/>
                <a:gd name="T95" fmla="*/ 66 h 256"/>
                <a:gd name="T96" fmla="*/ 55 w 177"/>
                <a:gd name="T97" fmla="*/ 47 h 256"/>
                <a:gd name="T98" fmla="*/ 79 w 177"/>
                <a:gd name="T99" fmla="*/ 30 h 256"/>
                <a:gd name="T100" fmla="*/ 112 w 177"/>
                <a:gd name="T101" fmla="*/ 14 h 256"/>
                <a:gd name="T102" fmla="*/ 149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49" y="0"/>
                  </a:moveTo>
                  <a:lnTo>
                    <a:pt x="151" y="3"/>
                  </a:lnTo>
                  <a:lnTo>
                    <a:pt x="153" y="9"/>
                  </a:lnTo>
                  <a:lnTo>
                    <a:pt x="157" y="18"/>
                  </a:lnTo>
                  <a:lnTo>
                    <a:pt x="162" y="31"/>
                  </a:lnTo>
                  <a:lnTo>
                    <a:pt x="166" y="47"/>
                  </a:lnTo>
                  <a:lnTo>
                    <a:pt x="172" y="64"/>
                  </a:lnTo>
                  <a:lnTo>
                    <a:pt x="174" y="82"/>
                  </a:lnTo>
                  <a:lnTo>
                    <a:pt x="177" y="103"/>
                  </a:lnTo>
                  <a:lnTo>
                    <a:pt x="177" y="123"/>
                  </a:lnTo>
                  <a:lnTo>
                    <a:pt x="174" y="144"/>
                  </a:lnTo>
                  <a:lnTo>
                    <a:pt x="168" y="165"/>
                  </a:lnTo>
                  <a:lnTo>
                    <a:pt x="159" y="184"/>
                  </a:lnTo>
                  <a:lnTo>
                    <a:pt x="146" y="203"/>
                  </a:lnTo>
                  <a:lnTo>
                    <a:pt x="129" y="219"/>
                  </a:lnTo>
                  <a:lnTo>
                    <a:pt x="105" y="235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3"/>
                  </a:lnTo>
                  <a:lnTo>
                    <a:pt x="104" y="209"/>
                  </a:lnTo>
                  <a:lnTo>
                    <a:pt x="117" y="191"/>
                  </a:lnTo>
                  <a:lnTo>
                    <a:pt x="126" y="169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7" y="156"/>
                  </a:lnTo>
                  <a:lnTo>
                    <a:pt x="120" y="168"/>
                  </a:lnTo>
                  <a:lnTo>
                    <a:pt x="109" y="183"/>
                  </a:lnTo>
                  <a:lnTo>
                    <a:pt x="96" y="199"/>
                  </a:lnTo>
                  <a:lnTo>
                    <a:pt x="81" y="214"/>
                  </a:lnTo>
                  <a:lnTo>
                    <a:pt x="62" y="229"/>
                  </a:lnTo>
                  <a:lnTo>
                    <a:pt x="42" y="240"/>
                  </a:lnTo>
                  <a:lnTo>
                    <a:pt x="18" y="247"/>
                  </a:lnTo>
                  <a:lnTo>
                    <a:pt x="18" y="244"/>
                  </a:lnTo>
                  <a:lnTo>
                    <a:pt x="16" y="239"/>
                  </a:lnTo>
                  <a:lnTo>
                    <a:pt x="12" y="230"/>
                  </a:lnTo>
                  <a:lnTo>
                    <a:pt x="8" y="217"/>
                  </a:lnTo>
                  <a:lnTo>
                    <a:pt x="4" y="203"/>
                  </a:lnTo>
                  <a:lnTo>
                    <a:pt x="1" y="186"/>
                  </a:lnTo>
                  <a:lnTo>
                    <a:pt x="0" y="168"/>
                  </a:lnTo>
                  <a:lnTo>
                    <a:pt x="0" y="148"/>
                  </a:lnTo>
                  <a:lnTo>
                    <a:pt x="4" y="127"/>
                  </a:lnTo>
                  <a:lnTo>
                    <a:pt x="9" y="107"/>
                  </a:lnTo>
                  <a:lnTo>
                    <a:pt x="19" y="86"/>
                  </a:lnTo>
                  <a:lnTo>
                    <a:pt x="35" y="66"/>
                  </a:lnTo>
                  <a:lnTo>
                    <a:pt x="55" y="47"/>
                  </a:lnTo>
                  <a:lnTo>
                    <a:pt x="79" y="30"/>
                  </a:lnTo>
                  <a:lnTo>
                    <a:pt x="112" y="14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2" name="任意多边形: 形状 38">
              <a:extLst>
                <a:ext uri="{FF2B5EF4-FFF2-40B4-BE49-F238E27FC236}">
                  <a16:creationId xmlns:a16="http://schemas.microsoft.com/office/drawing/2014/main" id="{53AEC759-647F-D6EF-FBC5-9501C995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228" y="2183606"/>
              <a:ext cx="423863" cy="280988"/>
            </a:xfrm>
            <a:custGeom>
              <a:avLst/>
              <a:gdLst>
                <a:gd name="T0" fmla="*/ 145 w 267"/>
                <a:gd name="T1" fmla="*/ 0 h 177"/>
                <a:gd name="T2" fmla="*/ 171 w 267"/>
                <a:gd name="T3" fmla="*/ 3 h 177"/>
                <a:gd name="T4" fmla="*/ 200 w 267"/>
                <a:gd name="T5" fmla="*/ 8 h 177"/>
                <a:gd name="T6" fmla="*/ 232 w 267"/>
                <a:gd name="T7" fmla="*/ 20 h 177"/>
                <a:gd name="T8" fmla="*/ 267 w 267"/>
                <a:gd name="T9" fmla="*/ 37 h 177"/>
                <a:gd name="T10" fmla="*/ 265 w 267"/>
                <a:gd name="T11" fmla="*/ 38 h 177"/>
                <a:gd name="T12" fmla="*/ 263 w 267"/>
                <a:gd name="T13" fmla="*/ 44 h 177"/>
                <a:gd name="T14" fmla="*/ 259 w 267"/>
                <a:gd name="T15" fmla="*/ 54 h 177"/>
                <a:gd name="T16" fmla="*/ 254 w 267"/>
                <a:gd name="T17" fmla="*/ 67 h 177"/>
                <a:gd name="T18" fmla="*/ 246 w 267"/>
                <a:gd name="T19" fmla="*/ 81 h 177"/>
                <a:gd name="T20" fmla="*/ 237 w 267"/>
                <a:gd name="T21" fmla="*/ 95 h 177"/>
                <a:gd name="T22" fmla="*/ 226 w 267"/>
                <a:gd name="T23" fmla="*/ 112 h 177"/>
                <a:gd name="T24" fmla="*/ 213 w 267"/>
                <a:gd name="T25" fmla="*/ 128 h 177"/>
                <a:gd name="T26" fmla="*/ 198 w 267"/>
                <a:gd name="T27" fmla="*/ 142 h 177"/>
                <a:gd name="T28" fmla="*/ 182 w 267"/>
                <a:gd name="T29" fmla="*/ 155 h 177"/>
                <a:gd name="T30" fmla="*/ 163 w 267"/>
                <a:gd name="T31" fmla="*/ 165 h 177"/>
                <a:gd name="T32" fmla="*/ 143 w 267"/>
                <a:gd name="T33" fmla="*/ 173 h 177"/>
                <a:gd name="T34" fmla="*/ 120 w 267"/>
                <a:gd name="T35" fmla="*/ 177 h 177"/>
                <a:gd name="T36" fmla="*/ 95 w 267"/>
                <a:gd name="T37" fmla="*/ 176 h 177"/>
                <a:gd name="T38" fmla="*/ 69 w 267"/>
                <a:gd name="T39" fmla="*/ 170 h 177"/>
                <a:gd name="T40" fmla="*/ 41 w 267"/>
                <a:gd name="T41" fmla="*/ 159 h 177"/>
                <a:gd name="T42" fmla="*/ 9 w 267"/>
                <a:gd name="T43" fmla="*/ 141 h 177"/>
                <a:gd name="T44" fmla="*/ 12 w 267"/>
                <a:gd name="T45" fmla="*/ 141 h 177"/>
                <a:gd name="T46" fmla="*/ 20 w 267"/>
                <a:gd name="T47" fmla="*/ 143 h 177"/>
                <a:gd name="T48" fmla="*/ 32 w 267"/>
                <a:gd name="T49" fmla="*/ 147 h 177"/>
                <a:gd name="T50" fmla="*/ 47 w 267"/>
                <a:gd name="T51" fmla="*/ 150 h 177"/>
                <a:gd name="T52" fmla="*/ 65 w 267"/>
                <a:gd name="T53" fmla="*/ 151 h 177"/>
                <a:gd name="T54" fmla="*/ 86 w 267"/>
                <a:gd name="T55" fmla="*/ 151 h 177"/>
                <a:gd name="T56" fmla="*/ 108 w 267"/>
                <a:gd name="T57" fmla="*/ 147 h 177"/>
                <a:gd name="T58" fmla="*/ 130 w 267"/>
                <a:gd name="T59" fmla="*/ 139 h 177"/>
                <a:gd name="T60" fmla="*/ 152 w 267"/>
                <a:gd name="T61" fmla="*/ 126 h 177"/>
                <a:gd name="T62" fmla="*/ 150 w 267"/>
                <a:gd name="T63" fmla="*/ 128 h 177"/>
                <a:gd name="T64" fmla="*/ 141 w 267"/>
                <a:gd name="T65" fmla="*/ 130 h 177"/>
                <a:gd name="T66" fmla="*/ 126 w 267"/>
                <a:gd name="T67" fmla="*/ 133 h 177"/>
                <a:gd name="T68" fmla="*/ 108 w 267"/>
                <a:gd name="T69" fmla="*/ 137 h 177"/>
                <a:gd name="T70" fmla="*/ 89 w 267"/>
                <a:gd name="T71" fmla="*/ 138 h 177"/>
                <a:gd name="T72" fmla="*/ 67 w 267"/>
                <a:gd name="T73" fmla="*/ 139 h 177"/>
                <a:gd name="T74" fmla="*/ 43 w 267"/>
                <a:gd name="T75" fmla="*/ 135 h 177"/>
                <a:gd name="T76" fmla="*/ 21 w 267"/>
                <a:gd name="T77" fmla="*/ 129 h 177"/>
                <a:gd name="T78" fmla="*/ 0 w 267"/>
                <a:gd name="T79" fmla="*/ 117 h 177"/>
                <a:gd name="T80" fmla="*/ 0 w 267"/>
                <a:gd name="T81" fmla="*/ 116 h 177"/>
                <a:gd name="T82" fmla="*/ 3 w 267"/>
                <a:gd name="T83" fmla="*/ 111 h 177"/>
                <a:gd name="T84" fmla="*/ 6 w 267"/>
                <a:gd name="T85" fmla="*/ 102 h 177"/>
                <a:gd name="T86" fmla="*/ 11 w 267"/>
                <a:gd name="T87" fmla="*/ 91 h 177"/>
                <a:gd name="T88" fmla="*/ 19 w 267"/>
                <a:gd name="T89" fmla="*/ 80 h 177"/>
                <a:gd name="T90" fmla="*/ 26 w 267"/>
                <a:gd name="T91" fmla="*/ 67 h 177"/>
                <a:gd name="T92" fmla="*/ 37 w 267"/>
                <a:gd name="T93" fmla="*/ 54 h 177"/>
                <a:gd name="T94" fmla="*/ 50 w 267"/>
                <a:gd name="T95" fmla="*/ 41 h 177"/>
                <a:gd name="T96" fmla="*/ 64 w 267"/>
                <a:gd name="T97" fmla="*/ 29 h 177"/>
                <a:gd name="T98" fmla="*/ 81 w 267"/>
                <a:gd name="T99" fmla="*/ 18 h 177"/>
                <a:gd name="T100" fmla="*/ 99 w 267"/>
                <a:gd name="T101" fmla="*/ 9 h 177"/>
                <a:gd name="T102" fmla="*/ 121 w 267"/>
                <a:gd name="T103" fmla="*/ 3 h 177"/>
                <a:gd name="T104" fmla="*/ 145 w 267"/>
                <a:gd name="T10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7">
                  <a:moveTo>
                    <a:pt x="145" y="0"/>
                  </a:moveTo>
                  <a:lnTo>
                    <a:pt x="171" y="3"/>
                  </a:lnTo>
                  <a:lnTo>
                    <a:pt x="200" y="8"/>
                  </a:lnTo>
                  <a:lnTo>
                    <a:pt x="232" y="20"/>
                  </a:lnTo>
                  <a:lnTo>
                    <a:pt x="267" y="37"/>
                  </a:lnTo>
                  <a:lnTo>
                    <a:pt x="265" y="38"/>
                  </a:lnTo>
                  <a:lnTo>
                    <a:pt x="263" y="44"/>
                  </a:lnTo>
                  <a:lnTo>
                    <a:pt x="259" y="54"/>
                  </a:lnTo>
                  <a:lnTo>
                    <a:pt x="254" y="67"/>
                  </a:lnTo>
                  <a:lnTo>
                    <a:pt x="246" y="81"/>
                  </a:lnTo>
                  <a:lnTo>
                    <a:pt x="237" y="95"/>
                  </a:lnTo>
                  <a:lnTo>
                    <a:pt x="226" y="112"/>
                  </a:lnTo>
                  <a:lnTo>
                    <a:pt x="213" y="128"/>
                  </a:lnTo>
                  <a:lnTo>
                    <a:pt x="198" y="142"/>
                  </a:lnTo>
                  <a:lnTo>
                    <a:pt x="182" y="155"/>
                  </a:lnTo>
                  <a:lnTo>
                    <a:pt x="163" y="165"/>
                  </a:lnTo>
                  <a:lnTo>
                    <a:pt x="143" y="173"/>
                  </a:lnTo>
                  <a:lnTo>
                    <a:pt x="120" y="177"/>
                  </a:lnTo>
                  <a:lnTo>
                    <a:pt x="95" y="176"/>
                  </a:lnTo>
                  <a:lnTo>
                    <a:pt x="69" y="170"/>
                  </a:lnTo>
                  <a:lnTo>
                    <a:pt x="41" y="159"/>
                  </a:lnTo>
                  <a:lnTo>
                    <a:pt x="9" y="141"/>
                  </a:lnTo>
                  <a:lnTo>
                    <a:pt x="12" y="141"/>
                  </a:lnTo>
                  <a:lnTo>
                    <a:pt x="20" y="143"/>
                  </a:lnTo>
                  <a:lnTo>
                    <a:pt x="32" y="147"/>
                  </a:lnTo>
                  <a:lnTo>
                    <a:pt x="47" y="150"/>
                  </a:lnTo>
                  <a:lnTo>
                    <a:pt x="65" y="151"/>
                  </a:lnTo>
                  <a:lnTo>
                    <a:pt x="86" y="151"/>
                  </a:lnTo>
                  <a:lnTo>
                    <a:pt x="108" y="147"/>
                  </a:lnTo>
                  <a:lnTo>
                    <a:pt x="130" y="139"/>
                  </a:lnTo>
                  <a:lnTo>
                    <a:pt x="152" y="126"/>
                  </a:lnTo>
                  <a:lnTo>
                    <a:pt x="150" y="128"/>
                  </a:lnTo>
                  <a:lnTo>
                    <a:pt x="141" y="130"/>
                  </a:lnTo>
                  <a:lnTo>
                    <a:pt x="126" y="133"/>
                  </a:lnTo>
                  <a:lnTo>
                    <a:pt x="108" y="137"/>
                  </a:lnTo>
                  <a:lnTo>
                    <a:pt x="89" y="138"/>
                  </a:lnTo>
                  <a:lnTo>
                    <a:pt x="67" y="139"/>
                  </a:lnTo>
                  <a:lnTo>
                    <a:pt x="43" y="135"/>
                  </a:lnTo>
                  <a:lnTo>
                    <a:pt x="21" y="129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3" y="111"/>
                  </a:lnTo>
                  <a:lnTo>
                    <a:pt x="6" y="102"/>
                  </a:lnTo>
                  <a:lnTo>
                    <a:pt x="11" y="91"/>
                  </a:lnTo>
                  <a:lnTo>
                    <a:pt x="19" y="80"/>
                  </a:lnTo>
                  <a:lnTo>
                    <a:pt x="26" y="67"/>
                  </a:lnTo>
                  <a:lnTo>
                    <a:pt x="37" y="54"/>
                  </a:lnTo>
                  <a:lnTo>
                    <a:pt x="50" y="41"/>
                  </a:lnTo>
                  <a:lnTo>
                    <a:pt x="64" y="29"/>
                  </a:lnTo>
                  <a:lnTo>
                    <a:pt x="81" y="18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3" name="任意多边形: 形状 39">
              <a:extLst>
                <a:ext uri="{FF2B5EF4-FFF2-40B4-BE49-F238E27FC236}">
                  <a16:creationId xmlns:a16="http://schemas.microsoft.com/office/drawing/2014/main" id="{C2B3BA97-8F5E-738B-EA68-B3C6C6538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203" y="2720181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1 w 266"/>
                <a:gd name="T3" fmla="*/ 1 h 175"/>
                <a:gd name="T4" fmla="*/ 200 w 266"/>
                <a:gd name="T5" fmla="*/ 6 h 175"/>
                <a:gd name="T6" fmla="*/ 232 w 266"/>
                <a:gd name="T7" fmla="*/ 18 h 175"/>
                <a:gd name="T8" fmla="*/ 266 w 266"/>
                <a:gd name="T9" fmla="*/ 35 h 175"/>
                <a:gd name="T10" fmla="*/ 266 w 266"/>
                <a:gd name="T11" fmla="*/ 36 h 175"/>
                <a:gd name="T12" fmla="*/ 263 w 266"/>
                <a:gd name="T13" fmla="*/ 43 h 175"/>
                <a:gd name="T14" fmla="*/ 259 w 266"/>
                <a:gd name="T15" fmla="*/ 52 h 175"/>
                <a:gd name="T16" fmla="*/ 253 w 266"/>
                <a:gd name="T17" fmla="*/ 65 h 175"/>
                <a:gd name="T18" fmla="*/ 246 w 266"/>
                <a:gd name="T19" fmla="*/ 79 h 175"/>
                <a:gd name="T20" fmla="*/ 237 w 266"/>
                <a:gd name="T21" fmla="*/ 93 h 175"/>
                <a:gd name="T22" fmla="*/ 226 w 266"/>
                <a:gd name="T23" fmla="*/ 110 h 175"/>
                <a:gd name="T24" fmla="*/ 213 w 266"/>
                <a:gd name="T25" fmla="*/ 126 h 175"/>
                <a:gd name="T26" fmla="*/ 198 w 266"/>
                <a:gd name="T27" fmla="*/ 140 h 175"/>
                <a:gd name="T28" fmla="*/ 181 w 266"/>
                <a:gd name="T29" fmla="*/ 153 h 175"/>
                <a:gd name="T30" fmla="*/ 163 w 266"/>
                <a:gd name="T31" fmla="*/ 163 h 175"/>
                <a:gd name="T32" fmla="*/ 143 w 266"/>
                <a:gd name="T33" fmla="*/ 171 h 175"/>
                <a:gd name="T34" fmla="*/ 120 w 266"/>
                <a:gd name="T35" fmla="*/ 175 h 175"/>
                <a:gd name="T36" fmla="*/ 96 w 266"/>
                <a:gd name="T37" fmla="*/ 174 h 175"/>
                <a:gd name="T38" fmla="*/ 70 w 266"/>
                <a:gd name="T39" fmla="*/ 169 h 175"/>
                <a:gd name="T40" fmla="*/ 40 w 266"/>
                <a:gd name="T41" fmla="*/ 157 h 175"/>
                <a:gd name="T42" fmla="*/ 9 w 266"/>
                <a:gd name="T43" fmla="*/ 139 h 175"/>
                <a:gd name="T44" fmla="*/ 13 w 266"/>
                <a:gd name="T45" fmla="*/ 140 h 175"/>
                <a:gd name="T46" fmla="*/ 20 w 266"/>
                <a:gd name="T47" fmla="*/ 143 h 175"/>
                <a:gd name="T48" fmla="*/ 32 w 266"/>
                <a:gd name="T49" fmla="*/ 145 h 175"/>
                <a:gd name="T50" fmla="*/ 48 w 266"/>
                <a:gd name="T51" fmla="*/ 148 h 175"/>
                <a:gd name="T52" fmla="*/ 66 w 266"/>
                <a:gd name="T53" fmla="*/ 149 h 175"/>
                <a:gd name="T54" fmla="*/ 87 w 266"/>
                <a:gd name="T55" fmla="*/ 149 h 175"/>
                <a:gd name="T56" fmla="*/ 109 w 266"/>
                <a:gd name="T57" fmla="*/ 145 h 175"/>
                <a:gd name="T58" fmla="*/ 131 w 266"/>
                <a:gd name="T59" fmla="*/ 137 h 175"/>
                <a:gd name="T60" fmla="*/ 153 w 266"/>
                <a:gd name="T61" fmla="*/ 124 h 175"/>
                <a:gd name="T62" fmla="*/ 149 w 266"/>
                <a:gd name="T63" fmla="*/ 126 h 175"/>
                <a:gd name="T64" fmla="*/ 140 w 266"/>
                <a:gd name="T65" fmla="*/ 128 h 175"/>
                <a:gd name="T66" fmla="*/ 127 w 266"/>
                <a:gd name="T67" fmla="*/ 131 h 175"/>
                <a:gd name="T68" fmla="*/ 109 w 266"/>
                <a:gd name="T69" fmla="*/ 135 h 175"/>
                <a:gd name="T70" fmla="*/ 88 w 266"/>
                <a:gd name="T71" fmla="*/ 137 h 175"/>
                <a:gd name="T72" fmla="*/ 66 w 266"/>
                <a:gd name="T73" fmla="*/ 137 h 175"/>
                <a:gd name="T74" fmla="*/ 44 w 266"/>
                <a:gd name="T75" fmla="*/ 134 h 175"/>
                <a:gd name="T76" fmla="*/ 22 w 266"/>
                <a:gd name="T77" fmla="*/ 127 h 175"/>
                <a:gd name="T78" fmla="*/ 0 w 266"/>
                <a:gd name="T79" fmla="*/ 115 h 175"/>
                <a:gd name="T80" fmla="*/ 1 w 266"/>
                <a:gd name="T81" fmla="*/ 114 h 175"/>
                <a:gd name="T82" fmla="*/ 2 w 266"/>
                <a:gd name="T83" fmla="*/ 109 h 175"/>
                <a:gd name="T84" fmla="*/ 6 w 266"/>
                <a:gd name="T85" fmla="*/ 100 h 175"/>
                <a:gd name="T86" fmla="*/ 11 w 266"/>
                <a:gd name="T87" fmla="*/ 89 h 175"/>
                <a:gd name="T88" fmla="*/ 18 w 266"/>
                <a:gd name="T89" fmla="*/ 78 h 175"/>
                <a:gd name="T90" fmla="*/ 27 w 266"/>
                <a:gd name="T91" fmla="*/ 65 h 175"/>
                <a:gd name="T92" fmla="*/ 37 w 266"/>
                <a:gd name="T93" fmla="*/ 52 h 175"/>
                <a:gd name="T94" fmla="*/ 49 w 266"/>
                <a:gd name="T95" fmla="*/ 39 h 175"/>
                <a:gd name="T96" fmla="*/ 65 w 266"/>
                <a:gd name="T97" fmla="*/ 27 h 175"/>
                <a:gd name="T98" fmla="*/ 80 w 266"/>
                <a:gd name="T99" fmla="*/ 17 h 175"/>
                <a:gd name="T100" fmla="*/ 100 w 266"/>
                <a:gd name="T101" fmla="*/ 8 h 175"/>
                <a:gd name="T102" fmla="*/ 120 w 266"/>
                <a:gd name="T103" fmla="*/ 1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1" y="1"/>
                  </a:lnTo>
                  <a:lnTo>
                    <a:pt x="200" y="6"/>
                  </a:lnTo>
                  <a:lnTo>
                    <a:pt x="232" y="18"/>
                  </a:lnTo>
                  <a:lnTo>
                    <a:pt x="266" y="35"/>
                  </a:lnTo>
                  <a:lnTo>
                    <a:pt x="266" y="36"/>
                  </a:lnTo>
                  <a:lnTo>
                    <a:pt x="263" y="43"/>
                  </a:lnTo>
                  <a:lnTo>
                    <a:pt x="259" y="52"/>
                  </a:lnTo>
                  <a:lnTo>
                    <a:pt x="253" y="65"/>
                  </a:lnTo>
                  <a:lnTo>
                    <a:pt x="246" y="79"/>
                  </a:lnTo>
                  <a:lnTo>
                    <a:pt x="237" y="93"/>
                  </a:lnTo>
                  <a:lnTo>
                    <a:pt x="226" y="110"/>
                  </a:lnTo>
                  <a:lnTo>
                    <a:pt x="213" y="126"/>
                  </a:lnTo>
                  <a:lnTo>
                    <a:pt x="198" y="140"/>
                  </a:lnTo>
                  <a:lnTo>
                    <a:pt x="181" y="153"/>
                  </a:lnTo>
                  <a:lnTo>
                    <a:pt x="163" y="163"/>
                  </a:lnTo>
                  <a:lnTo>
                    <a:pt x="143" y="171"/>
                  </a:lnTo>
                  <a:lnTo>
                    <a:pt x="120" y="175"/>
                  </a:lnTo>
                  <a:lnTo>
                    <a:pt x="96" y="174"/>
                  </a:lnTo>
                  <a:lnTo>
                    <a:pt x="70" y="169"/>
                  </a:lnTo>
                  <a:lnTo>
                    <a:pt x="40" y="157"/>
                  </a:lnTo>
                  <a:lnTo>
                    <a:pt x="9" y="139"/>
                  </a:lnTo>
                  <a:lnTo>
                    <a:pt x="13" y="140"/>
                  </a:lnTo>
                  <a:lnTo>
                    <a:pt x="20" y="143"/>
                  </a:lnTo>
                  <a:lnTo>
                    <a:pt x="32" y="145"/>
                  </a:lnTo>
                  <a:lnTo>
                    <a:pt x="48" y="148"/>
                  </a:lnTo>
                  <a:lnTo>
                    <a:pt x="66" y="149"/>
                  </a:lnTo>
                  <a:lnTo>
                    <a:pt x="87" y="149"/>
                  </a:lnTo>
                  <a:lnTo>
                    <a:pt x="109" y="145"/>
                  </a:lnTo>
                  <a:lnTo>
                    <a:pt x="131" y="137"/>
                  </a:lnTo>
                  <a:lnTo>
                    <a:pt x="153" y="124"/>
                  </a:lnTo>
                  <a:lnTo>
                    <a:pt x="149" y="126"/>
                  </a:lnTo>
                  <a:lnTo>
                    <a:pt x="140" y="128"/>
                  </a:lnTo>
                  <a:lnTo>
                    <a:pt x="127" y="131"/>
                  </a:lnTo>
                  <a:lnTo>
                    <a:pt x="109" y="135"/>
                  </a:lnTo>
                  <a:lnTo>
                    <a:pt x="88" y="137"/>
                  </a:lnTo>
                  <a:lnTo>
                    <a:pt x="66" y="137"/>
                  </a:lnTo>
                  <a:lnTo>
                    <a:pt x="44" y="134"/>
                  </a:lnTo>
                  <a:lnTo>
                    <a:pt x="22" y="127"/>
                  </a:lnTo>
                  <a:lnTo>
                    <a:pt x="0" y="115"/>
                  </a:lnTo>
                  <a:lnTo>
                    <a:pt x="1" y="114"/>
                  </a:lnTo>
                  <a:lnTo>
                    <a:pt x="2" y="109"/>
                  </a:lnTo>
                  <a:lnTo>
                    <a:pt x="6" y="100"/>
                  </a:lnTo>
                  <a:lnTo>
                    <a:pt x="11" y="89"/>
                  </a:lnTo>
                  <a:lnTo>
                    <a:pt x="18" y="78"/>
                  </a:lnTo>
                  <a:lnTo>
                    <a:pt x="27" y="65"/>
                  </a:lnTo>
                  <a:lnTo>
                    <a:pt x="37" y="52"/>
                  </a:lnTo>
                  <a:lnTo>
                    <a:pt x="49" y="39"/>
                  </a:lnTo>
                  <a:lnTo>
                    <a:pt x="65" y="27"/>
                  </a:lnTo>
                  <a:lnTo>
                    <a:pt x="80" y="17"/>
                  </a:lnTo>
                  <a:lnTo>
                    <a:pt x="100" y="8"/>
                  </a:lnTo>
                  <a:lnTo>
                    <a:pt x="120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4" name="任意多边形: 形状 40">
              <a:extLst>
                <a:ext uri="{FF2B5EF4-FFF2-40B4-BE49-F238E27FC236}">
                  <a16:creationId xmlns:a16="http://schemas.microsoft.com/office/drawing/2014/main" id="{AD74AB93-8BE8-3214-7A33-B4F894FC9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765" y="3088481"/>
              <a:ext cx="280988" cy="404813"/>
            </a:xfrm>
            <a:custGeom>
              <a:avLst/>
              <a:gdLst>
                <a:gd name="T0" fmla="*/ 151 w 177"/>
                <a:gd name="T1" fmla="*/ 0 h 255"/>
                <a:gd name="T2" fmla="*/ 153 w 177"/>
                <a:gd name="T3" fmla="*/ 2 h 255"/>
                <a:gd name="T4" fmla="*/ 155 w 177"/>
                <a:gd name="T5" fmla="*/ 8 h 255"/>
                <a:gd name="T6" fmla="*/ 159 w 177"/>
                <a:gd name="T7" fmla="*/ 18 h 255"/>
                <a:gd name="T8" fmla="*/ 163 w 177"/>
                <a:gd name="T9" fmla="*/ 30 h 255"/>
                <a:gd name="T10" fmla="*/ 168 w 177"/>
                <a:gd name="T11" fmla="*/ 46 h 255"/>
                <a:gd name="T12" fmla="*/ 172 w 177"/>
                <a:gd name="T13" fmla="*/ 63 h 255"/>
                <a:gd name="T14" fmla="*/ 176 w 177"/>
                <a:gd name="T15" fmla="*/ 82 h 255"/>
                <a:gd name="T16" fmla="*/ 177 w 177"/>
                <a:gd name="T17" fmla="*/ 101 h 255"/>
                <a:gd name="T18" fmla="*/ 177 w 177"/>
                <a:gd name="T19" fmla="*/ 122 h 255"/>
                <a:gd name="T20" fmla="*/ 175 w 177"/>
                <a:gd name="T21" fmla="*/ 143 h 255"/>
                <a:gd name="T22" fmla="*/ 169 w 177"/>
                <a:gd name="T23" fmla="*/ 164 h 255"/>
                <a:gd name="T24" fmla="*/ 160 w 177"/>
                <a:gd name="T25" fmla="*/ 183 h 255"/>
                <a:gd name="T26" fmla="*/ 147 w 177"/>
                <a:gd name="T27" fmla="*/ 203 h 255"/>
                <a:gd name="T28" fmla="*/ 129 w 177"/>
                <a:gd name="T29" fmla="*/ 220 h 255"/>
                <a:gd name="T30" fmla="*/ 107 w 177"/>
                <a:gd name="T31" fmla="*/ 234 h 255"/>
                <a:gd name="T32" fmla="*/ 77 w 177"/>
                <a:gd name="T33" fmla="*/ 246 h 255"/>
                <a:gd name="T34" fmla="*/ 43 w 177"/>
                <a:gd name="T35" fmla="*/ 255 h 255"/>
                <a:gd name="T36" fmla="*/ 46 w 177"/>
                <a:gd name="T37" fmla="*/ 255 h 255"/>
                <a:gd name="T38" fmla="*/ 52 w 177"/>
                <a:gd name="T39" fmla="*/ 251 h 255"/>
                <a:gd name="T40" fmla="*/ 64 w 177"/>
                <a:gd name="T41" fmla="*/ 244 h 255"/>
                <a:gd name="T42" fmla="*/ 77 w 177"/>
                <a:gd name="T43" fmla="*/ 235 h 255"/>
                <a:gd name="T44" fmla="*/ 91 w 177"/>
                <a:gd name="T45" fmla="*/ 224 h 255"/>
                <a:gd name="T46" fmla="*/ 104 w 177"/>
                <a:gd name="T47" fmla="*/ 208 h 255"/>
                <a:gd name="T48" fmla="*/ 117 w 177"/>
                <a:gd name="T49" fmla="*/ 190 h 255"/>
                <a:gd name="T50" fmla="*/ 128 w 177"/>
                <a:gd name="T51" fmla="*/ 169 h 255"/>
                <a:gd name="T52" fmla="*/ 134 w 177"/>
                <a:gd name="T53" fmla="*/ 144 h 255"/>
                <a:gd name="T54" fmla="*/ 133 w 177"/>
                <a:gd name="T55" fmla="*/ 147 h 255"/>
                <a:gd name="T56" fmla="*/ 128 w 177"/>
                <a:gd name="T57" fmla="*/ 155 h 255"/>
                <a:gd name="T58" fmla="*/ 121 w 177"/>
                <a:gd name="T59" fmla="*/ 168 h 255"/>
                <a:gd name="T60" fmla="*/ 111 w 177"/>
                <a:gd name="T61" fmla="*/ 182 h 255"/>
                <a:gd name="T62" fmla="*/ 98 w 177"/>
                <a:gd name="T63" fmla="*/ 198 h 255"/>
                <a:gd name="T64" fmla="*/ 82 w 177"/>
                <a:gd name="T65" fmla="*/ 214 h 255"/>
                <a:gd name="T66" fmla="*/ 64 w 177"/>
                <a:gd name="T67" fmla="*/ 227 h 255"/>
                <a:gd name="T68" fmla="*/ 43 w 177"/>
                <a:gd name="T69" fmla="*/ 239 h 255"/>
                <a:gd name="T70" fmla="*/ 20 w 177"/>
                <a:gd name="T71" fmla="*/ 246 h 255"/>
                <a:gd name="T72" fmla="*/ 19 w 177"/>
                <a:gd name="T73" fmla="*/ 243 h 255"/>
                <a:gd name="T74" fmla="*/ 16 w 177"/>
                <a:gd name="T75" fmla="*/ 238 h 255"/>
                <a:gd name="T76" fmla="*/ 13 w 177"/>
                <a:gd name="T77" fmla="*/ 229 h 255"/>
                <a:gd name="T78" fmla="*/ 10 w 177"/>
                <a:gd name="T79" fmla="*/ 217 h 255"/>
                <a:gd name="T80" fmla="*/ 6 w 177"/>
                <a:gd name="T81" fmla="*/ 201 h 255"/>
                <a:gd name="T82" fmla="*/ 2 w 177"/>
                <a:gd name="T83" fmla="*/ 185 h 255"/>
                <a:gd name="T84" fmla="*/ 0 w 177"/>
                <a:gd name="T85" fmla="*/ 166 h 255"/>
                <a:gd name="T86" fmla="*/ 2 w 177"/>
                <a:gd name="T87" fmla="*/ 147 h 255"/>
                <a:gd name="T88" fmla="*/ 4 w 177"/>
                <a:gd name="T89" fmla="*/ 127 h 255"/>
                <a:gd name="T90" fmla="*/ 11 w 177"/>
                <a:gd name="T91" fmla="*/ 107 h 255"/>
                <a:gd name="T92" fmla="*/ 21 w 177"/>
                <a:gd name="T93" fmla="*/ 86 h 255"/>
                <a:gd name="T94" fmla="*/ 36 w 177"/>
                <a:gd name="T95" fmla="*/ 65 h 255"/>
                <a:gd name="T96" fmla="*/ 55 w 177"/>
                <a:gd name="T97" fmla="*/ 47 h 255"/>
                <a:gd name="T98" fmla="*/ 81 w 177"/>
                <a:gd name="T99" fmla="*/ 29 h 255"/>
                <a:gd name="T100" fmla="*/ 112 w 177"/>
                <a:gd name="T101" fmla="*/ 13 h 255"/>
                <a:gd name="T102" fmla="*/ 151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51" y="0"/>
                  </a:moveTo>
                  <a:lnTo>
                    <a:pt x="153" y="2"/>
                  </a:lnTo>
                  <a:lnTo>
                    <a:pt x="155" y="8"/>
                  </a:lnTo>
                  <a:lnTo>
                    <a:pt x="159" y="18"/>
                  </a:lnTo>
                  <a:lnTo>
                    <a:pt x="163" y="30"/>
                  </a:lnTo>
                  <a:lnTo>
                    <a:pt x="168" y="46"/>
                  </a:lnTo>
                  <a:lnTo>
                    <a:pt x="172" y="63"/>
                  </a:lnTo>
                  <a:lnTo>
                    <a:pt x="176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5" y="143"/>
                  </a:lnTo>
                  <a:lnTo>
                    <a:pt x="169" y="164"/>
                  </a:lnTo>
                  <a:lnTo>
                    <a:pt x="160" y="183"/>
                  </a:lnTo>
                  <a:lnTo>
                    <a:pt x="147" y="203"/>
                  </a:lnTo>
                  <a:lnTo>
                    <a:pt x="129" y="220"/>
                  </a:lnTo>
                  <a:lnTo>
                    <a:pt x="107" y="234"/>
                  </a:lnTo>
                  <a:lnTo>
                    <a:pt x="77" y="246"/>
                  </a:lnTo>
                  <a:lnTo>
                    <a:pt x="43" y="255"/>
                  </a:lnTo>
                  <a:lnTo>
                    <a:pt x="46" y="255"/>
                  </a:lnTo>
                  <a:lnTo>
                    <a:pt x="52" y="251"/>
                  </a:lnTo>
                  <a:lnTo>
                    <a:pt x="64" y="244"/>
                  </a:lnTo>
                  <a:lnTo>
                    <a:pt x="77" y="235"/>
                  </a:lnTo>
                  <a:lnTo>
                    <a:pt x="91" y="224"/>
                  </a:lnTo>
                  <a:lnTo>
                    <a:pt x="104" y="208"/>
                  </a:lnTo>
                  <a:lnTo>
                    <a:pt x="117" y="190"/>
                  </a:lnTo>
                  <a:lnTo>
                    <a:pt x="128" y="169"/>
                  </a:lnTo>
                  <a:lnTo>
                    <a:pt x="134" y="144"/>
                  </a:lnTo>
                  <a:lnTo>
                    <a:pt x="133" y="147"/>
                  </a:lnTo>
                  <a:lnTo>
                    <a:pt x="128" y="155"/>
                  </a:lnTo>
                  <a:lnTo>
                    <a:pt x="121" y="168"/>
                  </a:lnTo>
                  <a:lnTo>
                    <a:pt x="111" y="182"/>
                  </a:lnTo>
                  <a:lnTo>
                    <a:pt x="98" y="198"/>
                  </a:lnTo>
                  <a:lnTo>
                    <a:pt x="82" y="214"/>
                  </a:lnTo>
                  <a:lnTo>
                    <a:pt x="64" y="227"/>
                  </a:lnTo>
                  <a:lnTo>
                    <a:pt x="43" y="239"/>
                  </a:lnTo>
                  <a:lnTo>
                    <a:pt x="20" y="246"/>
                  </a:lnTo>
                  <a:lnTo>
                    <a:pt x="19" y="243"/>
                  </a:lnTo>
                  <a:lnTo>
                    <a:pt x="16" y="238"/>
                  </a:lnTo>
                  <a:lnTo>
                    <a:pt x="13" y="229"/>
                  </a:lnTo>
                  <a:lnTo>
                    <a:pt x="10" y="217"/>
                  </a:lnTo>
                  <a:lnTo>
                    <a:pt x="6" y="201"/>
                  </a:lnTo>
                  <a:lnTo>
                    <a:pt x="2" y="185"/>
                  </a:lnTo>
                  <a:lnTo>
                    <a:pt x="0" y="166"/>
                  </a:lnTo>
                  <a:lnTo>
                    <a:pt x="2" y="147"/>
                  </a:lnTo>
                  <a:lnTo>
                    <a:pt x="4" y="127"/>
                  </a:lnTo>
                  <a:lnTo>
                    <a:pt x="11" y="107"/>
                  </a:lnTo>
                  <a:lnTo>
                    <a:pt x="21" y="86"/>
                  </a:lnTo>
                  <a:lnTo>
                    <a:pt x="36" y="65"/>
                  </a:lnTo>
                  <a:lnTo>
                    <a:pt x="55" y="47"/>
                  </a:lnTo>
                  <a:lnTo>
                    <a:pt x="81" y="29"/>
                  </a:lnTo>
                  <a:lnTo>
                    <a:pt x="112" y="1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5" name="任意多边形: 形状 41">
              <a:extLst>
                <a:ext uri="{FF2B5EF4-FFF2-40B4-BE49-F238E27FC236}">
                  <a16:creationId xmlns:a16="http://schemas.microsoft.com/office/drawing/2014/main" id="{4B096A33-C09E-1BBC-CCCB-9BADA11D3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340" y="3369469"/>
              <a:ext cx="423863" cy="279400"/>
            </a:xfrm>
            <a:custGeom>
              <a:avLst/>
              <a:gdLst>
                <a:gd name="T0" fmla="*/ 145 w 267"/>
                <a:gd name="T1" fmla="*/ 0 h 176"/>
                <a:gd name="T2" fmla="*/ 171 w 267"/>
                <a:gd name="T3" fmla="*/ 2 h 176"/>
                <a:gd name="T4" fmla="*/ 201 w 267"/>
                <a:gd name="T5" fmla="*/ 8 h 176"/>
                <a:gd name="T6" fmla="*/ 232 w 267"/>
                <a:gd name="T7" fmla="*/ 19 h 176"/>
                <a:gd name="T8" fmla="*/ 267 w 267"/>
                <a:gd name="T9" fmla="*/ 35 h 176"/>
                <a:gd name="T10" fmla="*/ 266 w 267"/>
                <a:gd name="T11" fmla="*/ 37 h 176"/>
                <a:gd name="T12" fmla="*/ 263 w 267"/>
                <a:gd name="T13" fmla="*/ 44 h 176"/>
                <a:gd name="T14" fmla="*/ 259 w 267"/>
                <a:gd name="T15" fmla="*/ 53 h 176"/>
                <a:gd name="T16" fmla="*/ 254 w 267"/>
                <a:gd name="T17" fmla="*/ 66 h 176"/>
                <a:gd name="T18" fmla="*/ 246 w 267"/>
                <a:gd name="T19" fmla="*/ 80 h 176"/>
                <a:gd name="T20" fmla="*/ 237 w 267"/>
                <a:gd name="T21" fmla="*/ 95 h 176"/>
                <a:gd name="T22" fmla="*/ 227 w 267"/>
                <a:gd name="T23" fmla="*/ 111 h 176"/>
                <a:gd name="T24" fmla="*/ 214 w 267"/>
                <a:gd name="T25" fmla="*/ 127 h 176"/>
                <a:gd name="T26" fmla="*/ 199 w 267"/>
                <a:gd name="T27" fmla="*/ 141 h 176"/>
                <a:gd name="T28" fmla="*/ 182 w 267"/>
                <a:gd name="T29" fmla="*/ 154 h 176"/>
                <a:gd name="T30" fmla="*/ 164 w 267"/>
                <a:gd name="T31" fmla="*/ 165 h 176"/>
                <a:gd name="T32" fmla="*/ 143 w 267"/>
                <a:gd name="T33" fmla="*/ 172 h 176"/>
                <a:gd name="T34" fmla="*/ 121 w 267"/>
                <a:gd name="T35" fmla="*/ 176 h 176"/>
                <a:gd name="T36" fmla="*/ 97 w 267"/>
                <a:gd name="T37" fmla="*/ 175 h 176"/>
                <a:gd name="T38" fmla="*/ 69 w 267"/>
                <a:gd name="T39" fmla="*/ 170 h 176"/>
                <a:gd name="T40" fmla="*/ 41 w 267"/>
                <a:gd name="T41" fmla="*/ 158 h 176"/>
                <a:gd name="T42" fmla="*/ 10 w 267"/>
                <a:gd name="T43" fmla="*/ 140 h 176"/>
                <a:gd name="T44" fmla="*/ 12 w 267"/>
                <a:gd name="T45" fmla="*/ 140 h 176"/>
                <a:gd name="T46" fmla="*/ 20 w 267"/>
                <a:gd name="T47" fmla="*/ 143 h 176"/>
                <a:gd name="T48" fmla="*/ 32 w 267"/>
                <a:gd name="T49" fmla="*/ 146 h 176"/>
                <a:gd name="T50" fmla="*/ 47 w 267"/>
                <a:gd name="T51" fmla="*/ 149 h 176"/>
                <a:gd name="T52" fmla="*/ 67 w 267"/>
                <a:gd name="T53" fmla="*/ 150 h 176"/>
                <a:gd name="T54" fmla="*/ 86 w 267"/>
                <a:gd name="T55" fmla="*/ 150 h 176"/>
                <a:gd name="T56" fmla="*/ 108 w 267"/>
                <a:gd name="T57" fmla="*/ 146 h 176"/>
                <a:gd name="T58" fmla="*/ 130 w 267"/>
                <a:gd name="T59" fmla="*/ 139 h 176"/>
                <a:gd name="T60" fmla="*/ 152 w 267"/>
                <a:gd name="T61" fmla="*/ 126 h 176"/>
                <a:gd name="T62" fmla="*/ 150 w 267"/>
                <a:gd name="T63" fmla="*/ 127 h 176"/>
                <a:gd name="T64" fmla="*/ 141 w 267"/>
                <a:gd name="T65" fmla="*/ 130 h 176"/>
                <a:gd name="T66" fmla="*/ 126 w 267"/>
                <a:gd name="T67" fmla="*/ 132 h 176"/>
                <a:gd name="T68" fmla="*/ 110 w 267"/>
                <a:gd name="T69" fmla="*/ 136 h 176"/>
                <a:gd name="T70" fmla="*/ 89 w 267"/>
                <a:gd name="T71" fmla="*/ 137 h 176"/>
                <a:gd name="T72" fmla="*/ 67 w 267"/>
                <a:gd name="T73" fmla="*/ 137 h 176"/>
                <a:gd name="T74" fmla="*/ 43 w 267"/>
                <a:gd name="T75" fmla="*/ 135 h 176"/>
                <a:gd name="T76" fmla="*/ 21 w 267"/>
                <a:gd name="T77" fmla="*/ 128 h 176"/>
                <a:gd name="T78" fmla="*/ 0 w 267"/>
                <a:gd name="T79" fmla="*/ 117 h 176"/>
                <a:gd name="T80" fmla="*/ 0 w 267"/>
                <a:gd name="T81" fmla="*/ 115 h 176"/>
                <a:gd name="T82" fmla="*/ 3 w 267"/>
                <a:gd name="T83" fmla="*/ 110 h 176"/>
                <a:gd name="T84" fmla="*/ 7 w 267"/>
                <a:gd name="T85" fmla="*/ 101 h 176"/>
                <a:gd name="T86" fmla="*/ 12 w 267"/>
                <a:gd name="T87" fmla="*/ 91 h 176"/>
                <a:gd name="T88" fmla="*/ 19 w 267"/>
                <a:gd name="T89" fmla="*/ 79 h 176"/>
                <a:gd name="T90" fmla="*/ 26 w 267"/>
                <a:gd name="T91" fmla="*/ 66 h 176"/>
                <a:gd name="T92" fmla="*/ 37 w 267"/>
                <a:gd name="T93" fmla="*/ 53 h 176"/>
                <a:gd name="T94" fmla="*/ 50 w 267"/>
                <a:gd name="T95" fmla="*/ 40 h 176"/>
                <a:gd name="T96" fmla="*/ 64 w 267"/>
                <a:gd name="T97" fmla="*/ 28 h 176"/>
                <a:gd name="T98" fmla="*/ 81 w 267"/>
                <a:gd name="T99" fmla="*/ 18 h 176"/>
                <a:gd name="T100" fmla="*/ 99 w 267"/>
                <a:gd name="T101" fmla="*/ 9 h 176"/>
                <a:gd name="T102" fmla="*/ 121 w 267"/>
                <a:gd name="T103" fmla="*/ 2 h 176"/>
                <a:gd name="T104" fmla="*/ 145 w 267"/>
                <a:gd name="T10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6">
                  <a:moveTo>
                    <a:pt x="145" y="0"/>
                  </a:moveTo>
                  <a:lnTo>
                    <a:pt x="171" y="2"/>
                  </a:lnTo>
                  <a:lnTo>
                    <a:pt x="201" y="8"/>
                  </a:lnTo>
                  <a:lnTo>
                    <a:pt x="232" y="19"/>
                  </a:lnTo>
                  <a:lnTo>
                    <a:pt x="267" y="35"/>
                  </a:lnTo>
                  <a:lnTo>
                    <a:pt x="266" y="37"/>
                  </a:lnTo>
                  <a:lnTo>
                    <a:pt x="263" y="44"/>
                  </a:lnTo>
                  <a:lnTo>
                    <a:pt x="259" y="53"/>
                  </a:lnTo>
                  <a:lnTo>
                    <a:pt x="254" y="66"/>
                  </a:lnTo>
                  <a:lnTo>
                    <a:pt x="246" y="80"/>
                  </a:lnTo>
                  <a:lnTo>
                    <a:pt x="237" y="95"/>
                  </a:lnTo>
                  <a:lnTo>
                    <a:pt x="227" y="111"/>
                  </a:lnTo>
                  <a:lnTo>
                    <a:pt x="214" y="127"/>
                  </a:lnTo>
                  <a:lnTo>
                    <a:pt x="199" y="141"/>
                  </a:lnTo>
                  <a:lnTo>
                    <a:pt x="182" y="154"/>
                  </a:lnTo>
                  <a:lnTo>
                    <a:pt x="164" y="165"/>
                  </a:lnTo>
                  <a:lnTo>
                    <a:pt x="143" y="172"/>
                  </a:lnTo>
                  <a:lnTo>
                    <a:pt x="121" y="176"/>
                  </a:lnTo>
                  <a:lnTo>
                    <a:pt x="97" y="175"/>
                  </a:lnTo>
                  <a:lnTo>
                    <a:pt x="69" y="170"/>
                  </a:lnTo>
                  <a:lnTo>
                    <a:pt x="41" y="158"/>
                  </a:lnTo>
                  <a:lnTo>
                    <a:pt x="10" y="140"/>
                  </a:lnTo>
                  <a:lnTo>
                    <a:pt x="12" y="140"/>
                  </a:lnTo>
                  <a:lnTo>
                    <a:pt x="20" y="143"/>
                  </a:lnTo>
                  <a:lnTo>
                    <a:pt x="32" y="146"/>
                  </a:lnTo>
                  <a:lnTo>
                    <a:pt x="47" y="149"/>
                  </a:lnTo>
                  <a:lnTo>
                    <a:pt x="67" y="150"/>
                  </a:lnTo>
                  <a:lnTo>
                    <a:pt x="86" y="150"/>
                  </a:lnTo>
                  <a:lnTo>
                    <a:pt x="108" y="146"/>
                  </a:lnTo>
                  <a:lnTo>
                    <a:pt x="130" y="139"/>
                  </a:lnTo>
                  <a:lnTo>
                    <a:pt x="152" y="126"/>
                  </a:lnTo>
                  <a:lnTo>
                    <a:pt x="150" y="127"/>
                  </a:lnTo>
                  <a:lnTo>
                    <a:pt x="141" y="130"/>
                  </a:lnTo>
                  <a:lnTo>
                    <a:pt x="126" y="132"/>
                  </a:lnTo>
                  <a:lnTo>
                    <a:pt x="110" y="136"/>
                  </a:lnTo>
                  <a:lnTo>
                    <a:pt x="89" y="137"/>
                  </a:lnTo>
                  <a:lnTo>
                    <a:pt x="67" y="137"/>
                  </a:lnTo>
                  <a:lnTo>
                    <a:pt x="43" y="135"/>
                  </a:lnTo>
                  <a:lnTo>
                    <a:pt x="21" y="128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3" y="110"/>
                  </a:lnTo>
                  <a:lnTo>
                    <a:pt x="7" y="101"/>
                  </a:lnTo>
                  <a:lnTo>
                    <a:pt x="12" y="91"/>
                  </a:lnTo>
                  <a:lnTo>
                    <a:pt x="19" y="79"/>
                  </a:lnTo>
                  <a:lnTo>
                    <a:pt x="26" y="66"/>
                  </a:lnTo>
                  <a:lnTo>
                    <a:pt x="37" y="53"/>
                  </a:lnTo>
                  <a:lnTo>
                    <a:pt x="50" y="40"/>
                  </a:lnTo>
                  <a:lnTo>
                    <a:pt x="64" y="28"/>
                  </a:lnTo>
                  <a:lnTo>
                    <a:pt x="81" y="18"/>
                  </a:lnTo>
                  <a:lnTo>
                    <a:pt x="99" y="9"/>
                  </a:lnTo>
                  <a:lnTo>
                    <a:pt x="121" y="2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6" name="任意多边形: 形状 42">
              <a:extLst>
                <a:ext uri="{FF2B5EF4-FFF2-40B4-BE49-F238E27FC236}">
                  <a16:creationId xmlns:a16="http://schemas.microsoft.com/office/drawing/2014/main" id="{35D605E7-AD51-62E2-B208-F46048258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315" y="3877469"/>
              <a:ext cx="406400" cy="280988"/>
            </a:xfrm>
            <a:custGeom>
              <a:avLst/>
              <a:gdLst>
                <a:gd name="T0" fmla="*/ 89 w 256"/>
                <a:gd name="T1" fmla="*/ 0 h 177"/>
                <a:gd name="T2" fmla="*/ 109 w 256"/>
                <a:gd name="T3" fmla="*/ 2 h 177"/>
                <a:gd name="T4" fmla="*/ 128 w 256"/>
                <a:gd name="T5" fmla="*/ 4 h 177"/>
                <a:gd name="T6" fmla="*/ 149 w 256"/>
                <a:gd name="T7" fmla="*/ 11 h 177"/>
                <a:gd name="T8" fmla="*/ 170 w 256"/>
                <a:gd name="T9" fmla="*/ 21 h 177"/>
                <a:gd name="T10" fmla="*/ 190 w 256"/>
                <a:gd name="T11" fmla="*/ 35 h 177"/>
                <a:gd name="T12" fmla="*/ 209 w 256"/>
                <a:gd name="T13" fmla="*/ 55 h 177"/>
                <a:gd name="T14" fmla="*/ 227 w 256"/>
                <a:gd name="T15" fmla="*/ 81 h 177"/>
                <a:gd name="T16" fmla="*/ 243 w 256"/>
                <a:gd name="T17" fmla="*/ 112 h 177"/>
                <a:gd name="T18" fmla="*/ 256 w 256"/>
                <a:gd name="T19" fmla="*/ 151 h 177"/>
                <a:gd name="T20" fmla="*/ 253 w 256"/>
                <a:gd name="T21" fmla="*/ 151 h 177"/>
                <a:gd name="T22" fmla="*/ 248 w 256"/>
                <a:gd name="T23" fmla="*/ 155 h 177"/>
                <a:gd name="T24" fmla="*/ 238 w 256"/>
                <a:gd name="T25" fmla="*/ 159 h 177"/>
                <a:gd name="T26" fmla="*/ 226 w 256"/>
                <a:gd name="T27" fmla="*/ 163 h 177"/>
                <a:gd name="T28" fmla="*/ 210 w 256"/>
                <a:gd name="T29" fmla="*/ 168 h 177"/>
                <a:gd name="T30" fmla="*/ 193 w 256"/>
                <a:gd name="T31" fmla="*/ 172 h 177"/>
                <a:gd name="T32" fmla="*/ 174 w 256"/>
                <a:gd name="T33" fmla="*/ 176 h 177"/>
                <a:gd name="T34" fmla="*/ 154 w 256"/>
                <a:gd name="T35" fmla="*/ 177 h 177"/>
                <a:gd name="T36" fmla="*/ 134 w 256"/>
                <a:gd name="T37" fmla="*/ 177 h 177"/>
                <a:gd name="T38" fmla="*/ 113 w 256"/>
                <a:gd name="T39" fmla="*/ 174 h 177"/>
                <a:gd name="T40" fmla="*/ 92 w 256"/>
                <a:gd name="T41" fmla="*/ 169 h 177"/>
                <a:gd name="T42" fmla="*/ 71 w 256"/>
                <a:gd name="T43" fmla="*/ 160 h 177"/>
                <a:gd name="T44" fmla="*/ 53 w 256"/>
                <a:gd name="T45" fmla="*/ 147 h 177"/>
                <a:gd name="T46" fmla="*/ 36 w 256"/>
                <a:gd name="T47" fmla="*/ 129 h 177"/>
                <a:gd name="T48" fmla="*/ 22 w 256"/>
                <a:gd name="T49" fmla="*/ 106 h 177"/>
                <a:gd name="T50" fmla="*/ 9 w 256"/>
                <a:gd name="T51" fmla="*/ 77 h 177"/>
                <a:gd name="T52" fmla="*/ 0 w 256"/>
                <a:gd name="T53" fmla="*/ 42 h 177"/>
                <a:gd name="T54" fmla="*/ 1 w 256"/>
                <a:gd name="T55" fmla="*/ 45 h 177"/>
                <a:gd name="T56" fmla="*/ 5 w 256"/>
                <a:gd name="T57" fmla="*/ 52 h 177"/>
                <a:gd name="T58" fmla="*/ 11 w 256"/>
                <a:gd name="T59" fmla="*/ 63 h 177"/>
                <a:gd name="T60" fmla="*/ 21 w 256"/>
                <a:gd name="T61" fmla="*/ 77 h 177"/>
                <a:gd name="T62" fmla="*/ 32 w 256"/>
                <a:gd name="T63" fmla="*/ 90 h 177"/>
                <a:gd name="T64" fmla="*/ 48 w 256"/>
                <a:gd name="T65" fmla="*/ 104 h 177"/>
                <a:gd name="T66" fmla="*/ 66 w 256"/>
                <a:gd name="T67" fmla="*/ 117 h 177"/>
                <a:gd name="T68" fmla="*/ 87 w 256"/>
                <a:gd name="T69" fmla="*/ 128 h 177"/>
                <a:gd name="T70" fmla="*/ 112 w 256"/>
                <a:gd name="T71" fmla="*/ 134 h 177"/>
                <a:gd name="T72" fmla="*/ 109 w 256"/>
                <a:gd name="T73" fmla="*/ 133 h 177"/>
                <a:gd name="T74" fmla="*/ 100 w 256"/>
                <a:gd name="T75" fmla="*/ 128 h 177"/>
                <a:gd name="T76" fmla="*/ 88 w 256"/>
                <a:gd name="T77" fmla="*/ 120 h 177"/>
                <a:gd name="T78" fmla="*/ 74 w 256"/>
                <a:gd name="T79" fmla="*/ 111 h 177"/>
                <a:gd name="T80" fmla="*/ 57 w 256"/>
                <a:gd name="T81" fmla="*/ 98 h 177"/>
                <a:gd name="T82" fmla="*/ 41 w 256"/>
                <a:gd name="T83" fmla="*/ 82 h 177"/>
                <a:gd name="T84" fmla="*/ 27 w 256"/>
                <a:gd name="T85" fmla="*/ 64 h 177"/>
                <a:gd name="T86" fmla="*/ 17 w 256"/>
                <a:gd name="T87" fmla="*/ 43 h 177"/>
                <a:gd name="T88" fmla="*/ 10 w 256"/>
                <a:gd name="T89" fmla="*/ 20 h 177"/>
                <a:gd name="T90" fmla="*/ 11 w 256"/>
                <a:gd name="T91" fmla="*/ 19 h 177"/>
                <a:gd name="T92" fmla="*/ 18 w 256"/>
                <a:gd name="T93" fmla="*/ 16 h 177"/>
                <a:gd name="T94" fmla="*/ 27 w 256"/>
                <a:gd name="T95" fmla="*/ 12 h 177"/>
                <a:gd name="T96" fmla="*/ 39 w 256"/>
                <a:gd name="T97" fmla="*/ 8 h 177"/>
                <a:gd name="T98" fmla="*/ 54 w 256"/>
                <a:gd name="T99" fmla="*/ 6 h 177"/>
                <a:gd name="T100" fmla="*/ 70 w 256"/>
                <a:gd name="T101" fmla="*/ 2 h 177"/>
                <a:gd name="T102" fmla="*/ 89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89" y="0"/>
                  </a:moveTo>
                  <a:lnTo>
                    <a:pt x="109" y="2"/>
                  </a:lnTo>
                  <a:lnTo>
                    <a:pt x="128" y="4"/>
                  </a:lnTo>
                  <a:lnTo>
                    <a:pt x="149" y="11"/>
                  </a:lnTo>
                  <a:lnTo>
                    <a:pt x="170" y="21"/>
                  </a:lnTo>
                  <a:lnTo>
                    <a:pt x="190" y="35"/>
                  </a:lnTo>
                  <a:lnTo>
                    <a:pt x="209" y="55"/>
                  </a:lnTo>
                  <a:lnTo>
                    <a:pt x="227" y="81"/>
                  </a:lnTo>
                  <a:lnTo>
                    <a:pt x="243" y="112"/>
                  </a:lnTo>
                  <a:lnTo>
                    <a:pt x="256" y="151"/>
                  </a:lnTo>
                  <a:lnTo>
                    <a:pt x="253" y="151"/>
                  </a:lnTo>
                  <a:lnTo>
                    <a:pt x="248" y="155"/>
                  </a:lnTo>
                  <a:lnTo>
                    <a:pt x="238" y="159"/>
                  </a:lnTo>
                  <a:lnTo>
                    <a:pt x="226" y="163"/>
                  </a:lnTo>
                  <a:lnTo>
                    <a:pt x="210" y="168"/>
                  </a:lnTo>
                  <a:lnTo>
                    <a:pt x="193" y="172"/>
                  </a:lnTo>
                  <a:lnTo>
                    <a:pt x="174" y="176"/>
                  </a:lnTo>
                  <a:lnTo>
                    <a:pt x="154" y="177"/>
                  </a:lnTo>
                  <a:lnTo>
                    <a:pt x="134" y="177"/>
                  </a:lnTo>
                  <a:lnTo>
                    <a:pt x="113" y="174"/>
                  </a:lnTo>
                  <a:lnTo>
                    <a:pt x="92" y="169"/>
                  </a:lnTo>
                  <a:lnTo>
                    <a:pt x="71" y="160"/>
                  </a:lnTo>
                  <a:lnTo>
                    <a:pt x="53" y="147"/>
                  </a:lnTo>
                  <a:lnTo>
                    <a:pt x="36" y="129"/>
                  </a:lnTo>
                  <a:lnTo>
                    <a:pt x="22" y="106"/>
                  </a:lnTo>
                  <a:lnTo>
                    <a:pt x="9" y="77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5" y="52"/>
                  </a:lnTo>
                  <a:lnTo>
                    <a:pt x="11" y="63"/>
                  </a:lnTo>
                  <a:lnTo>
                    <a:pt x="21" y="77"/>
                  </a:lnTo>
                  <a:lnTo>
                    <a:pt x="32" y="90"/>
                  </a:lnTo>
                  <a:lnTo>
                    <a:pt x="48" y="104"/>
                  </a:lnTo>
                  <a:lnTo>
                    <a:pt x="66" y="117"/>
                  </a:lnTo>
                  <a:lnTo>
                    <a:pt x="87" y="128"/>
                  </a:lnTo>
                  <a:lnTo>
                    <a:pt x="112" y="134"/>
                  </a:lnTo>
                  <a:lnTo>
                    <a:pt x="109" y="133"/>
                  </a:lnTo>
                  <a:lnTo>
                    <a:pt x="100" y="128"/>
                  </a:lnTo>
                  <a:lnTo>
                    <a:pt x="88" y="120"/>
                  </a:lnTo>
                  <a:lnTo>
                    <a:pt x="74" y="111"/>
                  </a:lnTo>
                  <a:lnTo>
                    <a:pt x="57" y="98"/>
                  </a:lnTo>
                  <a:lnTo>
                    <a:pt x="41" y="82"/>
                  </a:lnTo>
                  <a:lnTo>
                    <a:pt x="27" y="64"/>
                  </a:lnTo>
                  <a:lnTo>
                    <a:pt x="17" y="43"/>
                  </a:lnTo>
                  <a:lnTo>
                    <a:pt x="10" y="20"/>
                  </a:lnTo>
                  <a:lnTo>
                    <a:pt x="11" y="19"/>
                  </a:lnTo>
                  <a:lnTo>
                    <a:pt x="18" y="16"/>
                  </a:lnTo>
                  <a:lnTo>
                    <a:pt x="27" y="12"/>
                  </a:lnTo>
                  <a:lnTo>
                    <a:pt x="39" y="8"/>
                  </a:lnTo>
                  <a:lnTo>
                    <a:pt x="54" y="6"/>
                  </a:lnTo>
                  <a:lnTo>
                    <a:pt x="70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7" name="任意多边形: 形状 43">
              <a:extLst>
                <a:ext uri="{FF2B5EF4-FFF2-40B4-BE49-F238E27FC236}">
                  <a16:creationId xmlns:a16="http://schemas.microsoft.com/office/drawing/2014/main" id="{3E8DF3FB-0289-B766-BAA5-7393815BF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428" y="4277519"/>
              <a:ext cx="404813" cy="282575"/>
            </a:xfrm>
            <a:custGeom>
              <a:avLst/>
              <a:gdLst>
                <a:gd name="T0" fmla="*/ 88 w 255"/>
                <a:gd name="T1" fmla="*/ 0 h 178"/>
                <a:gd name="T2" fmla="*/ 108 w 255"/>
                <a:gd name="T3" fmla="*/ 2 h 178"/>
                <a:gd name="T4" fmla="*/ 129 w 255"/>
                <a:gd name="T5" fmla="*/ 4 h 178"/>
                <a:gd name="T6" fmla="*/ 149 w 255"/>
                <a:gd name="T7" fmla="*/ 11 h 178"/>
                <a:gd name="T8" fmla="*/ 169 w 255"/>
                <a:gd name="T9" fmla="*/ 21 h 178"/>
                <a:gd name="T10" fmla="*/ 190 w 255"/>
                <a:gd name="T11" fmla="*/ 35 h 178"/>
                <a:gd name="T12" fmla="*/ 208 w 255"/>
                <a:gd name="T13" fmla="*/ 56 h 178"/>
                <a:gd name="T14" fmla="*/ 226 w 255"/>
                <a:gd name="T15" fmla="*/ 81 h 178"/>
                <a:gd name="T16" fmla="*/ 242 w 255"/>
                <a:gd name="T17" fmla="*/ 112 h 178"/>
                <a:gd name="T18" fmla="*/ 255 w 255"/>
                <a:gd name="T19" fmla="*/ 151 h 178"/>
                <a:gd name="T20" fmla="*/ 253 w 255"/>
                <a:gd name="T21" fmla="*/ 152 h 178"/>
                <a:gd name="T22" fmla="*/ 247 w 255"/>
                <a:gd name="T23" fmla="*/ 155 h 178"/>
                <a:gd name="T24" fmla="*/ 238 w 255"/>
                <a:gd name="T25" fmla="*/ 159 h 178"/>
                <a:gd name="T26" fmla="*/ 225 w 255"/>
                <a:gd name="T27" fmla="*/ 163 h 178"/>
                <a:gd name="T28" fmla="*/ 209 w 255"/>
                <a:gd name="T29" fmla="*/ 168 h 178"/>
                <a:gd name="T30" fmla="*/ 192 w 255"/>
                <a:gd name="T31" fmla="*/ 172 h 178"/>
                <a:gd name="T32" fmla="*/ 173 w 255"/>
                <a:gd name="T33" fmla="*/ 176 h 178"/>
                <a:gd name="T34" fmla="*/ 153 w 255"/>
                <a:gd name="T35" fmla="*/ 178 h 178"/>
                <a:gd name="T36" fmla="*/ 133 w 255"/>
                <a:gd name="T37" fmla="*/ 178 h 178"/>
                <a:gd name="T38" fmla="*/ 112 w 255"/>
                <a:gd name="T39" fmla="*/ 176 h 178"/>
                <a:gd name="T40" fmla="*/ 91 w 255"/>
                <a:gd name="T41" fmla="*/ 169 h 178"/>
                <a:gd name="T42" fmla="*/ 71 w 255"/>
                <a:gd name="T43" fmla="*/ 160 h 178"/>
                <a:gd name="T44" fmla="*/ 52 w 255"/>
                <a:gd name="T45" fmla="*/ 147 h 178"/>
                <a:gd name="T46" fmla="*/ 35 w 255"/>
                <a:gd name="T47" fmla="*/ 129 h 178"/>
                <a:gd name="T48" fmla="*/ 21 w 255"/>
                <a:gd name="T49" fmla="*/ 107 h 178"/>
                <a:gd name="T50" fmla="*/ 9 w 255"/>
                <a:gd name="T51" fmla="*/ 78 h 178"/>
                <a:gd name="T52" fmla="*/ 0 w 255"/>
                <a:gd name="T53" fmla="*/ 43 h 178"/>
                <a:gd name="T54" fmla="*/ 1 w 255"/>
                <a:gd name="T55" fmla="*/ 46 h 178"/>
                <a:gd name="T56" fmla="*/ 5 w 255"/>
                <a:gd name="T57" fmla="*/ 52 h 178"/>
                <a:gd name="T58" fmla="*/ 10 w 255"/>
                <a:gd name="T59" fmla="*/ 64 h 178"/>
                <a:gd name="T60" fmla="*/ 19 w 255"/>
                <a:gd name="T61" fmla="*/ 77 h 178"/>
                <a:gd name="T62" fmla="*/ 32 w 255"/>
                <a:gd name="T63" fmla="*/ 91 h 178"/>
                <a:gd name="T64" fmla="*/ 47 w 255"/>
                <a:gd name="T65" fmla="*/ 105 h 178"/>
                <a:gd name="T66" fmla="*/ 65 w 255"/>
                <a:gd name="T67" fmla="*/ 117 h 178"/>
                <a:gd name="T68" fmla="*/ 87 w 255"/>
                <a:gd name="T69" fmla="*/ 127 h 178"/>
                <a:gd name="T70" fmla="*/ 112 w 255"/>
                <a:gd name="T71" fmla="*/ 134 h 178"/>
                <a:gd name="T72" fmla="*/ 108 w 255"/>
                <a:gd name="T73" fmla="*/ 133 h 178"/>
                <a:gd name="T74" fmla="*/ 100 w 255"/>
                <a:gd name="T75" fmla="*/ 127 h 178"/>
                <a:gd name="T76" fmla="*/ 87 w 255"/>
                <a:gd name="T77" fmla="*/ 121 h 178"/>
                <a:gd name="T78" fmla="*/ 73 w 255"/>
                <a:gd name="T79" fmla="*/ 111 h 178"/>
                <a:gd name="T80" fmla="*/ 57 w 255"/>
                <a:gd name="T81" fmla="*/ 98 h 178"/>
                <a:gd name="T82" fmla="*/ 42 w 255"/>
                <a:gd name="T83" fmla="*/ 82 h 178"/>
                <a:gd name="T84" fmla="*/ 27 w 255"/>
                <a:gd name="T85" fmla="*/ 64 h 178"/>
                <a:gd name="T86" fmla="*/ 16 w 255"/>
                <a:gd name="T87" fmla="*/ 43 h 178"/>
                <a:gd name="T88" fmla="*/ 9 w 255"/>
                <a:gd name="T89" fmla="*/ 20 h 178"/>
                <a:gd name="T90" fmla="*/ 12 w 255"/>
                <a:gd name="T91" fmla="*/ 20 h 178"/>
                <a:gd name="T92" fmla="*/ 17 w 255"/>
                <a:gd name="T93" fmla="*/ 17 h 178"/>
                <a:gd name="T94" fmla="*/ 26 w 255"/>
                <a:gd name="T95" fmla="*/ 13 h 178"/>
                <a:gd name="T96" fmla="*/ 39 w 255"/>
                <a:gd name="T97" fmla="*/ 9 h 178"/>
                <a:gd name="T98" fmla="*/ 53 w 255"/>
                <a:gd name="T99" fmla="*/ 5 h 178"/>
                <a:gd name="T100" fmla="*/ 70 w 255"/>
                <a:gd name="T101" fmla="*/ 3 h 178"/>
                <a:gd name="T102" fmla="*/ 88 w 255"/>
                <a:gd name="T103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8">
                  <a:moveTo>
                    <a:pt x="88" y="0"/>
                  </a:moveTo>
                  <a:lnTo>
                    <a:pt x="108" y="2"/>
                  </a:lnTo>
                  <a:lnTo>
                    <a:pt x="129" y="4"/>
                  </a:lnTo>
                  <a:lnTo>
                    <a:pt x="149" y="11"/>
                  </a:lnTo>
                  <a:lnTo>
                    <a:pt x="169" y="21"/>
                  </a:lnTo>
                  <a:lnTo>
                    <a:pt x="190" y="35"/>
                  </a:lnTo>
                  <a:lnTo>
                    <a:pt x="208" y="56"/>
                  </a:lnTo>
                  <a:lnTo>
                    <a:pt x="226" y="81"/>
                  </a:lnTo>
                  <a:lnTo>
                    <a:pt x="242" y="112"/>
                  </a:lnTo>
                  <a:lnTo>
                    <a:pt x="255" y="151"/>
                  </a:lnTo>
                  <a:lnTo>
                    <a:pt x="253" y="152"/>
                  </a:lnTo>
                  <a:lnTo>
                    <a:pt x="247" y="155"/>
                  </a:lnTo>
                  <a:lnTo>
                    <a:pt x="238" y="159"/>
                  </a:lnTo>
                  <a:lnTo>
                    <a:pt x="225" y="163"/>
                  </a:lnTo>
                  <a:lnTo>
                    <a:pt x="209" y="168"/>
                  </a:lnTo>
                  <a:lnTo>
                    <a:pt x="192" y="172"/>
                  </a:lnTo>
                  <a:lnTo>
                    <a:pt x="173" y="176"/>
                  </a:lnTo>
                  <a:lnTo>
                    <a:pt x="153" y="178"/>
                  </a:lnTo>
                  <a:lnTo>
                    <a:pt x="133" y="178"/>
                  </a:lnTo>
                  <a:lnTo>
                    <a:pt x="112" y="176"/>
                  </a:lnTo>
                  <a:lnTo>
                    <a:pt x="91" y="169"/>
                  </a:lnTo>
                  <a:lnTo>
                    <a:pt x="71" y="160"/>
                  </a:lnTo>
                  <a:lnTo>
                    <a:pt x="52" y="147"/>
                  </a:lnTo>
                  <a:lnTo>
                    <a:pt x="35" y="129"/>
                  </a:lnTo>
                  <a:lnTo>
                    <a:pt x="21" y="107"/>
                  </a:lnTo>
                  <a:lnTo>
                    <a:pt x="9" y="78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9" y="77"/>
                  </a:lnTo>
                  <a:lnTo>
                    <a:pt x="32" y="91"/>
                  </a:lnTo>
                  <a:lnTo>
                    <a:pt x="47" y="105"/>
                  </a:lnTo>
                  <a:lnTo>
                    <a:pt x="65" y="117"/>
                  </a:lnTo>
                  <a:lnTo>
                    <a:pt x="87" y="127"/>
                  </a:lnTo>
                  <a:lnTo>
                    <a:pt x="112" y="134"/>
                  </a:lnTo>
                  <a:lnTo>
                    <a:pt x="108" y="133"/>
                  </a:lnTo>
                  <a:lnTo>
                    <a:pt x="100" y="127"/>
                  </a:lnTo>
                  <a:lnTo>
                    <a:pt x="87" y="121"/>
                  </a:lnTo>
                  <a:lnTo>
                    <a:pt x="73" y="111"/>
                  </a:lnTo>
                  <a:lnTo>
                    <a:pt x="57" y="98"/>
                  </a:lnTo>
                  <a:lnTo>
                    <a:pt x="42" y="82"/>
                  </a:lnTo>
                  <a:lnTo>
                    <a:pt x="27" y="64"/>
                  </a:lnTo>
                  <a:lnTo>
                    <a:pt x="16" y="4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7" y="17"/>
                  </a:lnTo>
                  <a:lnTo>
                    <a:pt x="26" y="13"/>
                  </a:lnTo>
                  <a:lnTo>
                    <a:pt x="39" y="9"/>
                  </a:lnTo>
                  <a:lnTo>
                    <a:pt x="53" y="5"/>
                  </a:lnTo>
                  <a:lnTo>
                    <a:pt x="70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8" name="任意多边形: 形状 44">
              <a:extLst>
                <a:ext uri="{FF2B5EF4-FFF2-40B4-BE49-F238E27FC236}">
                  <a16:creationId xmlns:a16="http://schemas.microsoft.com/office/drawing/2014/main" id="{989E5299-36E6-B8E2-3480-0007BC361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5" y="3734594"/>
              <a:ext cx="406400" cy="279400"/>
            </a:xfrm>
            <a:custGeom>
              <a:avLst/>
              <a:gdLst>
                <a:gd name="T0" fmla="*/ 89 w 256"/>
                <a:gd name="T1" fmla="*/ 0 h 176"/>
                <a:gd name="T2" fmla="*/ 109 w 256"/>
                <a:gd name="T3" fmla="*/ 0 h 176"/>
                <a:gd name="T4" fmla="*/ 128 w 256"/>
                <a:gd name="T5" fmla="*/ 3 h 176"/>
                <a:gd name="T6" fmla="*/ 149 w 256"/>
                <a:gd name="T7" fmla="*/ 10 h 176"/>
                <a:gd name="T8" fmla="*/ 170 w 256"/>
                <a:gd name="T9" fmla="*/ 20 h 176"/>
                <a:gd name="T10" fmla="*/ 190 w 256"/>
                <a:gd name="T11" fmla="*/ 35 h 176"/>
                <a:gd name="T12" fmla="*/ 209 w 256"/>
                <a:gd name="T13" fmla="*/ 54 h 176"/>
                <a:gd name="T14" fmla="*/ 226 w 256"/>
                <a:gd name="T15" fmla="*/ 80 h 176"/>
                <a:gd name="T16" fmla="*/ 243 w 256"/>
                <a:gd name="T17" fmla="*/ 111 h 176"/>
                <a:gd name="T18" fmla="*/ 256 w 256"/>
                <a:gd name="T19" fmla="*/ 149 h 176"/>
                <a:gd name="T20" fmla="*/ 253 w 256"/>
                <a:gd name="T21" fmla="*/ 150 h 176"/>
                <a:gd name="T22" fmla="*/ 248 w 256"/>
                <a:gd name="T23" fmla="*/ 153 h 176"/>
                <a:gd name="T24" fmla="*/ 238 w 256"/>
                <a:gd name="T25" fmla="*/ 157 h 176"/>
                <a:gd name="T26" fmla="*/ 225 w 256"/>
                <a:gd name="T27" fmla="*/ 162 h 176"/>
                <a:gd name="T28" fmla="*/ 210 w 256"/>
                <a:gd name="T29" fmla="*/ 167 h 176"/>
                <a:gd name="T30" fmla="*/ 193 w 256"/>
                <a:gd name="T31" fmla="*/ 171 h 176"/>
                <a:gd name="T32" fmla="*/ 174 w 256"/>
                <a:gd name="T33" fmla="*/ 175 h 176"/>
                <a:gd name="T34" fmla="*/ 154 w 256"/>
                <a:gd name="T35" fmla="*/ 176 h 176"/>
                <a:gd name="T36" fmla="*/ 134 w 256"/>
                <a:gd name="T37" fmla="*/ 176 h 176"/>
                <a:gd name="T38" fmla="*/ 113 w 256"/>
                <a:gd name="T39" fmla="*/ 174 h 176"/>
                <a:gd name="T40" fmla="*/ 92 w 256"/>
                <a:gd name="T41" fmla="*/ 168 h 176"/>
                <a:gd name="T42" fmla="*/ 71 w 256"/>
                <a:gd name="T43" fmla="*/ 159 h 176"/>
                <a:gd name="T44" fmla="*/ 53 w 256"/>
                <a:gd name="T45" fmla="*/ 146 h 176"/>
                <a:gd name="T46" fmla="*/ 36 w 256"/>
                <a:gd name="T47" fmla="*/ 128 h 176"/>
                <a:gd name="T48" fmla="*/ 22 w 256"/>
                <a:gd name="T49" fmla="*/ 105 h 176"/>
                <a:gd name="T50" fmla="*/ 9 w 256"/>
                <a:gd name="T51" fmla="*/ 76 h 176"/>
                <a:gd name="T52" fmla="*/ 0 w 256"/>
                <a:gd name="T53" fmla="*/ 41 h 176"/>
                <a:gd name="T54" fmla="*/ 1 w 256"/>
                <a:gd name="T55" fmla="*/ 44 h 176"/>
                <a:gd name="T56" fmla="*/ 5 w 256"/>
                <a:gd name="T57" fmla="*/ 51 h 176"/>
                <a:gd name="T58" fmla="*/ 11 w 256"/>
                <a:gd name="T59" fmla="*/ 62 h 176"/>
                <a:gd name="T60" fmla="*/ 21 w 256"/>
                <a:gd name="T61" fmla="*/ 75 h 176"/>
                <a:gd name="T62" fmla="*/ 32 w 256"/>
                <a:gd name="T63" fmla="*/ 89 h 176"/>
                <a:gd name="T64" fmla="*/ 48 w 256"/>
                <a:gd name="T65" fmla="*/ 103 h 176"/>
                <a:gd name="T66" fmla="*/ 66 w 256"/>
                <a:gd name="T67" fmla="*/ 116 h 176"/>
                <a:gd name="T68" fmla="*/ 87 w 256"/>
                <a:gd name="T69" fmla="*/ 127 h 176"/>
                <a:gd name="T70" fmla="*/ 112 w 256"/>
                <a:gd name="T71" fmla="*/ 133 h 176"/>
                <a:gd name="T72" fmla="*/ 109 w 256"/>
                <a:gd name="T73" fmla="*/ 131 h 176"/>
                <a:gd name="T74" fmla="*/ 100 w 256"/>
                <a:gd name="T75" fmla="*/ 127 h 176"/>
                <a:gd name="T76" fmla="*/ 88 w 256"/>
                <a:gd name="T77" fmla="*/ 119 h 176"/>
                <a:gd name="T78" fmla="*/ 74 w 256"/>
                <a:gd name="T79" fmla="*/ 109 h 176"/>
                <a:gd name="T80" fmla="*/ 57 w 256"/>
                <a:gd name="T81" fmla="*/ 96 h 176"/>
                <a:gd name="T82" fmla="*/ 41 w 256"/>
                <a:gd name="T83" fmla="*/ 80 h 176"/>
                <a:gd name="T84" fmla="*/ 27 w 256"/>
                <a:gd name="T85" fmla="*/ 62 h 176"/>
                <a:gd name="T86" fmla="*/ 17 w 256"/>
                <a:gd name="T87" fmla="*/ 42 h 176"/>
                <a:gd name="T88" fmla="*/ 10 w 256"/>
                <a:gd name="T89" fmla="*/ 19 h 176"/>
                <a:gd name="T90" fmla="*/ 11 w 256"/>
                <a:gd name="T91" fmla="*/ 18 h 176"/>
                <a:gd name="T92" fmla="*/ 18 w 256"/>
                <a:gd name="T93" fmla="*/ 15 h 176"/>
                <a:gd name="T94" fmla="*/ 27 w 256"/>
                <a:gd name="T95" fmla="*/ 11 h 176"/>
                <a:gd name="T96" fmla="*/ 39 w 256"/>
                <a:gd name="T97" fmla="*/ 7 h 176"/>
                <a:gd name="T98" fmla="*/ 54 w 256"/>
                <a:gd name="T99" fmla="*/ 3 h 176"/>
                <a:gd name="T100" fmla="*/ 70 w 256"/>
                <a:gd name="T101" fmla="*/ 1 h 176"/>
                <a:gd name="T102" fmla="*/ 89 w 256"/>
                <a:gd name="T10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6">
                  <a:moveTo>
                    <a:pt x="89" y="0"/>
                  </a:moveTo>
                  <a:lnTo>
                    <a:pt x="109" y="0"/>
                  </a:lnTo>
                  <a:lnTo>
                    <a:pt x="128" y="3"/>
                  </a:lnTo>
                  <a:lnTo>
                    <a:pt x="149" y="10"/>
                  </a:lnTo>
                  <a:lnTo>
                    <a:pt x="170" y="20"/>
                  </a:lnTo>
                  <a:lnTo>
                    <a:pt x="190" y="35"/>
                  </a:lnTo>
                  <a:lnTo>
                    <a:pt x="209" y="54"/>
                  </a:lnTo>
                  <a:lnTo>
                    <a:pt x="226" y="80"/>
                  </a:lnTo>
                  <a:lnTo>
                    <a:pt x="243" y="111"/>
                  </a:lnTo>
                  <a:lnTo>
                    <a:pt x="256" y="149"/>
                  </a:lnTo>
                  <a:lnTo>
                    <a:pt x="253" y="150"/>
                  </a:lnTo>
                  <a:lnTo>
                    <a:pt x="248" y="153"/>
                  </a:lnTo>
                  <a:lnTo>
                    <a:pt x="238" y="157"/>
                  </a:lnTo>
                  <a:lnTo>
                    <a:pt x="225" y="162"/>
                  </a:lnTo>
                  <a:lnTo>
                    <a:pt x="210" y="167"/>
                  </a:lnTo>
                  <a:lnTo>
                    <a:pt x="193" y="171"/>
                  </a:lnTo>
                  <a:lnTo>
                    <a:pt x="174" y="175"/>
                  </a:lnTo>
                  <a:lnTo>
                    <a:pt x="154" y="176"/>
                  </a:lnTo>
                  <a:lnTo>
                    <a:pt x="134" y="176"/>
                  </a:lnTo>
                  <a:lnTo>
                    <a:pt x="113" y="174"/>
                  </a:lnTo>
                  <a:lnTo>
                    <a:pt x="92" y="168"/>
                  </a:lnTo>
                  <a:lnTo>
                    <a:pt x="71" y="159"/>
                  </a:lnTo>
                  <a:lnTo>
                    <a:pt x="53" y="146"/>
                  </a:lnTo>
                  <a:lnTo>
                    <a:pt x="36" y="128"/>
                  </a:lnTo>
                  <a:lnTo>
                    <a:pt x="22" y="105"/>
                  </a:lnTo>
                  <a:lnTo>
                    <a:pt x="9" y="76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5" y="51"/>
                  </a:lnTo>
                  <a:lnTo>
                    <a:pt x="11" y="62"/>
                  </a:lnTo>
                  <a:lnTo>
                    <a:pt x="21" y="75"/>
                  </a:lnTo>
                  <a:lnTo>
                    <a:pt x="32" y="89"/>
                  </a:lnTo>
                  <a:lnTo>
                    <a:pt x="48" y="103"/>
                  </a:lnTo>
                  <a:lnTo>
                    <a:pt x="66" y="116"/>
                  </a:lnTo>
                  <a:lnTo>
                    <a:pt x="87" y="127"/>
                  </a:lnTo>
                  <a:lnTo>
                    <a:pt x="112" y="133"/>
                  </a:lnTo>
                  <a:lnTo>
                    <a:pt x="109" y="131"/>
                  </a:lnTo>
                  <a:lnTo>
                    <a:pt x="100" y="127"/>
                  </a:lnTo>
                  <a:lnTo>
                    <a:pt x="88" y="119"/>
                  </a:lnTo>
                  <a:lnTo>
                    <a:pt x="74" y="109"/>
                  </a:lnTo>
                  <a:lnTo>
                    <a:pt x="57" y="96"/>
                  </a:lnTo>
                  <a:lnTo>
                    <a:pt x="41" y="80"/>
                  </a:lnTo>
                  <a:lnTo>
                    <a:pt x="27" y="62"/>
                  </a:lnTo>
                  <a:lnTo>
                    <a:pt x="17" y="42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8" y="15"/>
                  </a:lnTo>
                  <a:lnTo>
                    <a:pt x="27" y="11"/>
                  </a:lnTo>
                  <a:lnTo>
                    <a:pt x="39" y="7"/>
                  </a:lnTo>
                  <a:lnTo>
                    <a:pt x="54" y="3"/>
                  </a:lnTo>
                  <a:lnTo>
                    <a:pt x="70" y="1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79" name="任意多边形: 形状 45">
              <a:extLst>
                <a:ext uri="{FF2B5EF4-FFF2-40B4-BE49-F238E27FC236}">
                  <a16:creationId xmlns:a16="http://schemas.microsoft.com/office/drawing/2014/main" id="{AC24D1B7-ADDE-3FA3-8AF8-AD14AD11E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8" y="3780631"/>
              <a:ext cx="406400" cy="280988"/>
            </a:xfrm>
            <a:custGeom>
              <a:avLst/>
              <a:gdLst>
                <a:gd name="T0" fmla="*/ 101 w 256"/>
                <a:gd name="T1" fmla="*/ 0 h 177"/>
                <a:gd name="T2" fmla="*/ 122 w 256"/>
                <a:gd name="T3" fmla="*/ 0 h 177"/>
                <a:gd name="T4" fmla="*/ 143 w 256"/>
                <a:gd name="T5" fmla="*/ 3 h 177"/>
                <a:gd name="T6" fmla="*/ 163 w 256"/>
                <a:gd name="T7" fmla="*/ 8 h 177"/>
                <a:gd name="T8" fmla="*/ 184 w 256"/>
                <a:gd name="T9" fmla="*/ 17 h 177"/>
                <a:gd name="T10" fmla="*/ 202 w 256"/>
                <a:gd name="T11" fmla="*/ 30 h 177"/>
                <a:gd name="T12" fmla="*/ 219 w 256"/>
                <a:gd name="T13" fmla="*/ 48 h 177"/>
                <a:gd name="T14" fmla="*/ 234 w 256"/>
                <a:gd name="T15" fmla="*/ 72 h 177"/>
                <a:gd name="T16" fmla="*/ 247 w 256"/>
                <a:gd name="T17" fmla="*/ 100 h 177"/>
                <a:gd name="T18" fmla="*/ 256 w 256"/>
                <a:gd name="T19" fmla="*/ 135 h 177"/>
                <a:gd name="T20" fmla="*/ 254 w 256"/>
                <a:gd name="T21" fmla="*/ 133 h 177"/>
                <a:gd name="T22" fmla="*/ 251 w 256"/>
                <a:gd name="T23" fmla="*/ 125 h 177"/>
                <a:gd name="T24" fmla="*/ 244 w 256"/>
                <a:gd name="T25" fmla="*/ 115 h 177"/>
                <a:gd name="T26" fmla="*/ 235 w 256"/>
                <a:gd name="T27" fmla="*/ 102 h 177"/>
                <a:gd name="T28" fmla="*/ 223 w 256"/>
                <a:gd name="T29" fmla="*/ 87 h 177"/>
                <a:gd name="T30" fmla="*/ 208 w 256"/>
                <a:gd name="T31" fmla="*/ 73 h 177"/>
                <a:gd name="T32" fmla="*/ 189 w 256"/>
                <a:gd name="T33" fmla="*/ 60 h 177"/>
                <a:gd name="T34" fmla="*/ 169 w 256"/>
                <a:gd name="T35" fmla="*/ 50 h 177"/>
                <a:gd name="T36" fmla="*/ 144 w 256"/>
                <a:gd name="T37" fmla="*/ 43 h 177"/>
                <a:gd name="T38" fmla="*/ 147 w 256"/>
                <a:gd name="T39" fmla="*/ 46 h 177"/>
                <a:gd name="T40" fmla="*/ 156 w 256"/>
                <a:gd name="T41" fmla="*/ 50 h 177"/>
                <a:gd name="T42" fmla="*/ 167 w 256"/>
                <a:gd name="T43" fmla="*/ 58 h 177"/>
                <a:gd name="T44" fmla="*/ 182 w 256"/>
                <a:gd name="T45" fmla="*/ 68 h 177"/>
                <a:gd name="T46" fmla="*/ 199 w 256"/>
                <a:gd name="T47" fmla="*/ 81 h 177"/>
                <a:gd name="T48" fmla="*/ 214 w 256"/>
                <a:gd name="T49" fmla="*/ 96 h 177"/>
                <a:gd name="T50" fmla="*/ 228 w 256"/>
                <a:gd name="T51" fmla="*/ 115 h 177"/>
                <a:gd name="T52" fmla="*/ 239 w 256"/>
                <a:gd name="T53" fmla="*/ 135 h 177"/>
                <a:gd name="T54" fmla="*/ 245 w 256"/>
                <a:gd name="T55" fmla="*/ 157 h 177"/>
                <a:gd name="T56" fmla="*/ 244 w 256"/>
                <a:gd name="T57" fmla="*/ 159 h 177"/>
                <a:gd name="T58" fmla="*/ 238 w 256"/>
                <a:gd name="T59" fmla="*/ 161 h 177"/>
                <a:gd name="T60" fmla="*/ 228 w 256"/>
                <a:gd name="T61" fmla="*/ 165 h 177"/>
                <a:gd name="T62" fmla="*/ 217 w 256"/>
                <a:gd name="T63" fmla="*/ 169 h 177"/>
                <a:gd name="T64" fmla="*/ 201 w 256"/>
                <a:gd name="T65" fmla="*/ 173 h 177"/>
                <a:gd name="T66" fmla="*/ 186 w 256"/>
                <a:gd name="T67" fmla="*/ 176 h 177"/>
                <a:gd name="T68" fmla="*/ 166 w 256"/>
                <a:gd name="T69" fmla="*/ 177 h 177"/>
                <a:gd name="T70" fmla="*/ 147 w 256"/>
                <a:gd name="T71" fmla="*/ 177 h 177"/>
                <a:gd name="T72" fmla="*/ 127 w 256"/>
                <a:gd name="T73" fmla="*/ 173 h 177"/>
                <a:gd name="T74" fmla="*/ 106 w 256"/>
                <a:gd name="T75" fmla="*/ 167 h 177"/>
                <a:gd name="T76" fmla="*/ 86 w 256"/>
                <a:gd name="T77" fmla="*/ 156 h 177"/>
                <a:gd name="T78" fmla="*/ 66 w 256"/>
                <a:gd name="T79" fmla="*/ 142 h 177"/>
                <a:gd name="T80" fmla="*/ 47 w 256"/>
                <a:gd name="T81" fmla="*/ 122 h 177"/>
                <a:gd name="T82" fmla="*/ 28 w 256"/>
                <a:gd name="T83" fmla="*/ 96 h 177"/>
                <a:gd name="T84" fmla="*/ 13 w 256"/>
                <a:gd name="T85" fmla="*/ 65 h 177"/>
                <a:gd name="T86" fmla="*/ 0 w 256"/>
                <a:gd name="T87" fmla="*/ 28 h 177"/>
                <a:gd name="T88" fmla="*/ 2 w 256"/>
                <a:gd name="T89" fmla="*/ 26 h 177"/>
                <a:gd name="T90" fmla="*/ 8 w 256"/>
                <a:gd name="T91" fmla="*/ 24 h 177"/>
                <a:gd name="T92" fmla="*/ 18 w 256"/>
                <a:gd name="T93" fmla="*/ 20 h 177"/>
                <a:gd name="T94" fmla="*/ 30 w 256"/>
                <a:gd name="T95" fmla="*/ 15 h 177"/>
                <a:gd name="T96" fmla="*/ 45 w 256"/>
                <a:gd name="T97" fmla="*/ 9 h 177"/>
                <a:gd name="T98" fmla="*/ 62 w 256"/>
                <a:gd name="T99" fmla="*/ 6 h 177"/>
                <a:gd name="T100" fmla="*/ 82 w 256"/>
                <a:gd name="T101" fmla="*/ 3 h 177"/>
                <a:gd name="T102" fmla="*/ 101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101" y="0"/>
                  </a:moveTo>
                  <a:lnTo>
                    <a:pt x="122" y="0"/>
                  </a:lnTo>
                  <a:lnTo>
                    <a:pt x="143" y="3"/>
                  </a:lnTo>
                  <a:lnTo>
                    <a:pt x="163" y="8"/>
                  </a:lnTo>
                  <a:lnTo>
                    <a:pt x="184" y="17"/>
                  </a:lnTo>
                  <a:lnTo>
                    <a:pt x="202" y="30"/>
                  </a:lnTo>
                  <a:lnTo>
                    <a:pt x="219" y="48"/>
                  </a:lnTo>
                  <a:lnTo>
                    <a:pt x="234" y="72"/>
                  </a:lnTo>
                  <a:lnTo>
                    <a:pt x="247" y="100"/>
                  </a:lnTo>
                  <a:lnTo>
                    <a:pt x="256" y="135"/>
                  </a:lnTo>
                  <a:lnTo>
                    <a:pt x="254" y="133"/>
                  </a:lnTo>
                  <a:lnTo>
                    <a:pt x="251" y="125"/>
                  </a:lnTo>
                  <a:lnTo>
                    <a:pt x="244" y="115"/>
                  </a:lnTo>
                  <a:lnTo>
                    <a:pt x="235" y="102"/>
                  </a:lnTo>
                  <a:lnTo>
                    <a:pt x="223" y="87"/>
                  </a:lnTo>
                  <a:lnTo>
                    <a:pt x="208" y="73"/>
                  </a:lnTo>
                  <a:lnTo>
                    <a:pt x="189" y="60"/>
                  </a:lnTo>
                  <a:lnTo>
                    <a:pt x="169" y="50"/>
                  </a:lnTo>
                  <a:lnTo>
                    <a:pt x="144" y="43"/>
                  </a:lnTo>
                  <a:lnTo>
                    <a:pt x="147" y="46"/>
                  </a:lnTo>
                  <a:lnTo>
                    <a:pt x="156" y="50"/>
                  </a:lnTo>
                  <a:lnTo>
                    <a:pt x="167" y="58"/>
                  </a:lnTo>
                  <a:lnTo>
                    <a:pt x="182" y="68"/>
                  </a:lnTo>
                  <a:lnTo>
                    <a:pt x="199" y="81"/>
                  </a:lnTo>
                  <a:lnTo>
                    <a:pt x="214" y="96"/>
                  </a:lnTo>
                  <a:lnTo>
                    <a:pt x="228" y="115"/>
                  </a:lnTo>
                  <a:lnTo>
                    <a:pt x="239" y="135"/>
                  </a:lnTo>
                  <a:lnTo>
                    <a:pt x="245" y="157"/>
                  </a:lnTo>
                  <a:lnTo>
                    <a:pt x="244" y="159"/>
                  </a:lnTo>
                  <a:lnTo>
                    <a:pt x="238" y="161"/>
                  </a:lnTo>
                  <a:lnTo>
                    <a:pt x="228" y="165"/>
                  </a:lnTo>
                  <a:lnTo>
                    <a:pt x="217" y="169"/>
                  </a:lnTo>
                  <a:lnTo>
                    <a:pt x="201" y="173"/>
                  </a:lnTo>
                  <a:lnTo>
                    <a:pt x="186" y="176"/>
                  </a:lnTo>
                  <a:lnTo>
                    <a:pt x="166" y="177"/>
                  </a:lnTo>
                  <a:lnTo>
                    <a:pt x="147" y="177"/>
                  </a:lnTo>
                  <a:lnTo>
                    <a:pt x="127" y="173"/>
                  </a:lnTo>
                  <a:lnTo>
                    <a:pt x="106" y="167"/>
                  </a:lnTo>
                  <a:lnTo>
                    <a:pt x="86" y="156"/>
                  </a:lnTo>
                  <a:lnTo>
                    <a:pt x="66" y="142"/>
                  </a:lnTo>
                  <a:lnTo>
                    <a:pt x="47" y="122"/>
                  </a:lnTo>
                  <a:lnTo>
                    <a:pt x="28" y="96"/>
                  </a:lnTo>
                  <a:lnTo>
                    <a:pt x="13" y="65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8" y="24"/>
                  </a:lnTo>
                  <a:lnTo>
                    <a:pt x="18" y="20"/>
                  </a:lnTo>
                  <a:lnTo>
                    <a:pt x="30" y="15"/>
                  </a:lnTo>
                  <a:lnTo>
                    <a:pt x="45" y="9"/>
                  </a:lnTo>
                  <a:lnTo>
                    <a:pt x="62" y="6"/>
                  </a:lnTo>
                  <a:lnTo>
                    <a:pt x="82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0" name="任意多边形: 形状 46">
              <a:extLst>
                <a:ext uri="{FF2B5EF4-FFF2-40B4-BE49-F238E27FC236}">
                  <a16:creationId xmlns:a16="http://schemas.microsoft.com/office/drawing/2014/main" id="{4B29932B-369A-CA91-B344-86062DB2A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353" y="4302919"/>
              <a:ext cx="277813" cy="422275"/>
            </a:xfrm>
            <a:custGeom>
              <a:avLst/>
              <a:gdLst>
                <a:gd name="T0" fmla="*/ 58 w 175"/>
                <a:gd name="T1" fmla="*/ 0 h 266"/>
                <a:gd name="T2" fmla="*/ 61 w 175"/>
                <a:gd name="T3" fmla="*/ 1 h 266"/>
                <a:gd name="T4" fmla="*/ 66 w 175"/>
                <a:gd name="T5" fmla="*/ 2 h 266"/>
                <a:gd name="T6" fmla="*/ 74 w 175"/>
                <a:gd name="T7" fmla="*/ 6 h 266"/>
                <a:gd name="T8" fmla="*/ 84 w 175"/>
                <a:gd name="T9" fmla="*/ 12 h 266"/>
                <a:gd name="T10" fmla="*/ 96 w 175"/>
                <a:gd name="T11" fmla="*/ 18 h 266"/>
                <a:gd name="T12" fmla="*/ 109 w 175"/>
                <a:gd name="T13" fmla="*/ 27 h 266"/>
                <a:gd name="T14" fmla="*/ 122 w 175"/>
                <a:gd name="T15" fmla="*/ 37 h 266"/>
                <a:gd name="T16" fmla="*/ 135 w 175"/>
                <a:gd name="T17" fmla="*/ 49 h 266"/>
                <a:gd name="T18" fmla="*/ 148 w 175"/>
                <a:gd name="T19" fmla="*/ 65 h 266"/>
                <a:gd name="T20" fmla="*/ 158 w 175"/>
                <a:gd name="T21" fmla="*/ 80 h 266"/>
                <a:gd name="T22" fmla="*/ 166 w 175"/>
                <a:gd name="T23" fmla="*/ 100 h 266"/>
                <a:gd name="T24" fmla="*/ 172 w 175"/>
                <a:gd name="T25" fmla="*/ 121 h 266"/>
                <a:gd name="T26" fmla="*/ 175 w 175"/>
                <a:gd name="T27" fmla="*/ 145 h 266"/>
                <a:gd name="T28" fmla="*/ 174 w 175"/>
                <a:gd name="T29" fmla="*/ 171 h 266"/>
                <a:gd name="T30" fmla="*/ 167 w 175"/>
                <a:gd name="T31" fmla="*/ 200 h 266"/>
                <a:gd name="T32" fmla="*/ 157 w 175"/>
                <a:gd name="T33" fmla="*/ 232 h 266"/>
                <a:gd name="T34" fmla="*/ 140 w 175"/>
                <a:gd name="T35" fmla="*/ 266 h 266"/>
                <a:gd name="T36" fmla="*/ 137 w 175"/>
                <a:gd name="T37" fmla="*/ 266 h 266"/>
                <a:gd name="T38" fmla="*/ 131 w 175"/>
                <a:gd name="T39" fmla="*/ 263 h 266"/>
                <a:gd name="T40" fmla="*/ 122 w 175"/>
                <a:gd name="T41" fmla="*/ 259 h 266"/>
                <a:gd name="T42" fmla="*/ 109 w 175"/>
                <a:gd name="T43" fmla="*/ 253 h 266"/>
                <a:gd name="T44" fmla="*/ 96 w 175"/>
                <a:gd name="T45" fmla="*/ 247 h 266"/>
                <a:gd name="T46" fmla="*/ 80 w 175"/>
                <a:gd name="T47" fmla="*/ 237 h 266"/>
                <a:gd name="T48" fmla="*/ 65 w 175"/>
                <a:gd name="T49" fmla="*/ 226 h 266"/>
                <a:gd name="T50" fmla="*/ 49 w 175"/>
                <a:gd name="T51" fmla="*/ 213 h 266"/>
                <a:gd name="T52" fmla="*/ 35 w 175"/>
                <a:gd name="T53" fmla="*/ 198 h 266"/>
                <a:gd name="T54" fmla="*/ 22 w 175"/>
                <a:gd name="T55" fmla="*/ 182 h 266"/>
                <a:gd name="T56" fmla="*/ 10 w 175"/>
                <a:gd name="T57" fmla="*/ 163 h 266"/>
                <a:gd name="T58" fmla="*/ 3 w 175"/>
                <a:gd name="T59" fmla="*/ 143 h 266"/>
                <a:gd name="T60" fmla="*/ 0 w 175"/>
                <a:gd name="T61" fmla="*/ 121 h 266"/>
                <a:gd name="T62" fmla="*/ 0 w 175"/>
                <a:gd name="T63" fmla="*/ 96 h 266"/>
                <a:gd name="T64" fmla="*/ 6 w 175"/>
                <a:gd name="T65" fmla="*/ 70 h 266"/>
                <a:gd name="T66" fmla="*/ 18 w 175"/>
                <a:gd name="T67" fmla="*/ 40 h 266"/>
                <a:gd name="T68" fmla="*/ 36 w 175"/>
                <a:gd name="T69" fmla="*/ 9 h 266"/>
                <a:gd name="T70" fmla="*/ 35 w 175"/>
                <a:gd name="T71" fmla="*/ 13 h 266"/>
                <a:gd name="T72" fmla="*/ 32 w 175"/>
                <a:gd name="T73" fmla="*/ 21 h 266"/>
                <a:gd name="T74" fmla="*/ 28 w 175"/>
                <a:gd name="T75" fmla="*/ 32 h 266"/>
                <a:gd name="T76" fmla="*/ 26 w 175"/>
                <a:gd name="T77" fmla="*/ 48 h 266"/>
                <a:gd name="T78" fmla="*/ 24 w 175"/>
                <a:gd name="T79" fmla="*/ 66 h 266"/>
                <a:gd name="T80" fmla="*/ 24 w 175"/>
                <a:gd name="T81" fmla="*/ 87 h 266"/>
                <a:gd name="T82" fmla="*/ 28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49 h 266"/>
                <a:gd name="T90" fmla="*/ 46 w 175"/>
                <a:gd name="T91" fmla="*/ 140 h 266"/>
                <a:gd name="T92" fmla="*/ 42 w 175"/>
                <a:gd name="T93" fmla="*/ 127 h 266"/>
                <a:gd name="T94" fmla="*/ 39 w 175"/>
                <a:gd name="T95" fmla="*/ 109 h 266"/>
                <a:gd name="T96" fmla="*/ 37 w 175"/>
                <a:gd name="T97" fmla="*/ 88 h 266"/>
                <a:gd name="T98" fmla="*/ 37 w 175"/>
                <a:gd name="T99" fmla="*/ 66 h 266"/>
                <a:gd name="T100" fmla="*/ 40 w 175"/>
                <a:gd name="T101" fmla="*/ 44 h 266"/>
                <a:gd name="T102" fmla="*/ 46 w 175"/>
                <a:gd name="T103" fmla="*/ 21 h 266"/>
                <a:gd name="T104" fmla="*/ 58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58" y="0"/>
                  </a:moveTo>
                  <a:lnTo>
                    <a:pt x="61" y="1"/>
                  </a:lnTo>
                  <a:lnTo>
                    <a:pt x="66" y="2"/>
                  </a:lnTo>
                  <a:lnTo>
                    <a:pt x="74" y="6"/>
                  </a:lnTo>
                  <a:lnTo>
                    <a:pt x="84" y="12"/>
                  </a:lnTo>
                  <a:lnTo>
                    <a:pt x="96" y="18"/>
                  </a:lnTo>
                  <a:lnTo>
                    <a:pt x="109" y="27"/>
                  </a:lnTo>
                  <a:lnTo>
                    <a:pt x="122" y="37"/>
                  </a:lnTo>
                  <a:lnTo>
                    <a:pt x="135" y="49"/>
                  </a:lnTo>
                  <a:lnTo>
                    <a:pt x="148" y="65"/>
                  </a:lnTo>
                  <a:lnTo>
                    <a:pt x="158" y="80"/>
                  </a:lnTo>
                  <a:lnTo>
                    <a:pt x="166" y="100"/>
                  </a:lnTo>
                  <a:lnTo>
                    <a:pt x="172" y="121"/>
                  </a:lnTo>
                  <a:lnTo>
                    <a:pt x="175" y="145"/>
                  </a:lnTo>
                  <a:lnTo>
                    <a:pt x="174" y="171"/>
                  </a:lnTo>
                  <a:lnTo>
                    <a:pt x="167" y="200"/>
                  </a:lnTo>
                  <a:lnTo>
                    <a:pt x="157" y="232"/>
                  </a:lnTo>
                  <a:lnTo>
                    <a:pt x="140" y="266"/>
                  </a:lnTo>
                  <a:lnTo>
                    <a:pt x="137" y="266"/>
                  </a:lnTo>
                  <a:lnTo>
                    <a:pt x="131" y="263"/>
                  </a:lnTo>
                  <a:lnTo>
                    <a:pt x="122" y="259"/>
                  </a:lnTo>
                  <a:lnTo>
                    <a:pt x="109" y="253"/>
                  </a:lnTo>
                  <a:lnTo>
                    <a:pt x="96" y="247"/>
                  </a:lnTo>
                  <a:lnTo>
                    <a:pt x="80" y="237"/>
                  </a:lnTo>
                  <a:lnTo>
                    <a:pt x="65" y="226"/>
                  </a:lnTo>
                  <a:lnTo>
                    <a:pt x="49" y="213"/>
                  </a:lnTo>
                  <a:lnTo>
                    <a:pt x="35" y="198"/>
                  </a:lnTo>
                  <a:lnTo>
                    <a:pt x="22" y="182"/>
                  </a:lnTo>
                  <a:lnTo>
                    <a:pt x="10" y="163"/>
                  </a:lnTo>
                  <a:lnTo>
                    <a:pt x="3" y="143"/>
                  </a:lnTo>
                  <a:lnTo>
                    <a:pt x="0" y="121"/>
                  </a:lnTo>
                  <a:lnTo>
                    <a:pt x="0" y="96"/>
                  </a:lnTo>
                  <a:lnTo>
                    <a:pt x="6" y="70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2" y="21"/>
                  </a:lnTo>
                  <a:lnTo>
                    <a:pt x="28" y="32"/>
                  </a:lnTo>
                  <a:lnTo>
                    <a:pt x="26" y="48"/>
                  </a:lnTo>
                  <a:lnTo>
                    <a:pt x="24" y="66"/>
                  </a:lnTo>
                  <a:lnTo>
                    <a:pt x="24" y="87"/>
                  </a:lnTo>
                  <a:lnTo>
                    <a:pt x="28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49"/>
                  </a:lnTo>
                  <a:lnTo>
                    <a:pt x="46" y="140"/>
                  </a:lnTo>
                  <a:lnTo>
                    <a:pt x="42" y="127"/>
                  </a:lnTo>
                  <a:lnTo>
                    <a:pt x="39" y="109"/>
                  </a:lnTo>
                  <a:lnTo>
                    <a:pt x="37" y="88"/>
                  </a:lnTo>
                  <a:lnTo>
                    <a:pt x="37" y="66"/>
                  </a:lnTo>
                  <a:lnTo>
                    <a:pt x="40" y="44"/>
                  </a:lnTo>
                  <a:lnTo>
                    <a:pt x="46" y="21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1" name="任意多边形: 形状 47">
              <a:extLst>
                <a:ext uri="{FF2B5EF4-FFF2-40B4-BE49-F238E27FC236}">
                  <a16:creationId xmlns:a16="http://schemas.microsoft.com/office/drawing/2014/main" id="{D960BCEB-6E89-0F79-23BB-38C38479F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890" y="4553744"/>
              <a:ext cx="406400" cy="280988"/>
            </a:xfrm>
            <a:custGeom>
              <a:avLst/>
              <a:gdLst>
                <a:gd name="T0" fmla="*/ 89 w 256"/>
                <a:gd name="T1" fmla="*/ 0 h 177"/>
                <a:gd name="T2" fmla="*/ 108 w 256"/>
                <a:gd name="T3" fmla="*/ 0 h 177"/>
                <a:gd name="T4" fmla="*/ 129 w 256"/>
                <a:gd name="T5" fmla="*/ 3 h 177"/>
                <a:gd name="T6" fmla="*/ 150 w 256"/>
                <a:gd name="T7" fmla="*/ 9 h 177"/>
                <a:gd name="T8" fmla="*/ 170 w 256"/>
                <a:gd name="T9" fmla="*/ 20 h 177"/>
                <a:gd name="T10" fmla="*/ 190 w 256"/>
                <a:gd name="T11" fmla="*/ 35 h 177"/>
                <a:gd name="T12" fmla="*/ 209 w 256"/>
                <a:gd name="T13" fmla="*/ 55 h 177"/>
                <a:gd name="T14" fmla="*/ 226 w 256"/>
                <a:gd name="T15" fmla="*/ 79 h 177"/>
                <a:gd name="T16" fmla="*/ 242 w 256"/>
                <a:gd name="T17" fmla="*/ 112 h 177"/>
                <a:gd name="T18" fmla="*/ 256 w 256"/>
                <a:gd name="T19" fmla="*/ 150 h 177"/>
                <a:gd name="T20" fmla="*/ 254 w 256"/>
                <a:gd name="T21" fmla="*/ 151 h 177"/>
                <a:gd name="T22" fmla="*/ 247 w 256"/>
                <a:gd name="T23" fmla="*/ 153 h 177"/>
                <a:gd name="T24" fmla="*/ 238 w 256"/>
                <a:gd name="T25" fmla="*/ 157 h 177"/>
                <a:gd name="T26" fmla="*/ 225 w 256"/>
                <a:gd name="T27" fmla="*/ 163 h 177"/>
                <a:gd name="T28" fmla="*/ 211 w 256"/>
                <a:gd name="T29" fmla="*/ 166 h 177"/>
                <a:gd name="T30" fmla="*/ 193 w 256"/>
                <a:gd name="T31" fmla="*/ 172 h 177"/>
                <a:gd name="T32" fmla="*/ 174 w 256"/>
                <a:gd name="T33" fmla="*/ 174 h 177"/>
                <a:gd name="T34" fmla="*/ 154 w 256"/>
                <a:gd name="T35" fmla="*/ 177 h 177"/>
                <a:gd name="T36" fmla="*/ 134 w 256"/>
                <a:gd name="T37" fmla="*/ 177 h 177"/>
                <a:gd name="T38" fmla="*/ 112 w 256"/>
                <a:gd name="T39" fmla="*/ 174 h 177"/>
                <a:gd name="T40" fmla="*/ 92 w 256"/>
                <a:gd name="T41" fmla="*/ 168 h 177"/>
                <a:gd name="T42" fmla="*/ 72 w 256"/>
                <a:gd name="T43" fmla="*/ 159 h 177"/>
                <a:gd name="T44" fmla="*/ 54 w 256"/>
                <a:gd name="T45" fmla="*/ 146 h 177"/>
                <a:gd name="T46" fmla="*/ 37 w 256"/>
                <a:gd name="T47" fmla="*/ 127 h 177"/>
                <a:gd name="T48" fmla="*/ 22 w 256"/>
                <a:gd name="T49" fmla="*/ 105 h 177"/>
                <a:gd name="T50" fmla="*/ 9 w 256"/>
                <a:gd name="T51" fmla="*/ 77 h 177"/>
                <a:gd name="T52" fmla="*/ 0 w 256"/>
                <a:gd name="T53" fmla="*/ 42 h 177"/>
                <a:gd name="T54" fmla="*/ 2 w 256"/>
                <a:gd name="T55" fmla="*/ 44 h 177"/>
                <a:gd name="T56" fmla="*/ 5 w 256"/>
                <a:gd name="T57" fmla="*/ 52 h 177"/>
                <a:gd name="T58" fmla="*/ 12 w 256"/>
                <a:gd name="T59" fmla="*/ 63 h 177"/>
                <a:gd name="T60" fmla="*/ 21 w 256"/>
                <a:gd name="T61" fmla="*/ 76 h 177"/>
                <a:gd name="T62" fmla="*/ 33 w 256"/>
                <a:gd name="T63" fmla="*/ 90 h 177"/>
                <a:gd name="T64" fmla="*/ 48 w 256"/>
                <a:gd name="T65" fmla="*/ 104 h 177"/>
                <a:gd name="T66" fmla="*/ 65 w 256"/>
                <a:gd name="T67" fmla="*/ 117 h 177"/>
                <a:gd name="T68" fmla="*/ 87 w 256"/>
                <a:gd name="T69" fmla="*/ 126 h 177"/>
                <a:gd name="T70" fmla="*/ 112 w 256"/>
                <a:gd name="T71" fmla="*/ 133 h 177"/>
                <a:gd name="T72" fmla="*/ 109 w 256"/>
                <a:gd name="T73" fmla="*/ 131 h 177"/>
                <a:gd name="T74" fmla="*/ 100 w 256"/>
                <a:gd name="T75" fmla="*/ 127 h 177"/>
                <a:gd name="T76" fmla="*/ 89 w 256"/>
                <a:gd name="T77" fmla="*/ 120 h 177"/>
                <a:gd name="T78" fmla="*/ 73 w 256"/>
                <a:gd name="T79" fmla="*/ 109 h 177"/>
                <a:gd name="T80" fmla="*/ 57 w 256"/>
                <a:gd name="T81" fmla="*/ 96 h 177"/>
                <a:gd name="T82" fmla="*/ 42 w 256"/>
                <a:gd name="T83" fmla="*/ 81 h 177"/>
                <a:gd name="T84" fmla="*/ 28 w 256"/>
                <a:gd name="T85" fmla="*/ 63 h 177"/>
                <a:gd name="T86" fmla="*/ 17 w 256"/>
                <a:gd name="T87" fmla="*/ 42 h 177"/>
                <a:gd name="T88" fmla="*/ 11 w 256"/>
                <a:gd name="T89" fmla="*/ 18 h 177"/>
                <a:gd name="T90" fmla="*/ 12 w 256"/>
                <a:gd name="T91" fmla="*/ 18 h 177"/>
                <a:gd name="T92" fmla="*/ 18 w 256"/>
                <a:gd name="T93" fmla="*/ 16 h 177"/>
                <a:gd name="T94" fmla="*/ 28 w 256"/>
                <a:gd name="T95" fmla="*/ 12 h 177"/>
                <a:gd name="T96" fmla="*/ 39 w 256"/>
                <a:gd name="T97" fmla="*/ 8 h 177"/>
                <a:gd name="T98" fmla="*/ 54 w 256"/>
                <a:gd name="T99" fmla="*/ 4 h 177"/>
                <a:gd name="T100" fmla="*/ 70 w 256"/>
                <a:gd name="T101" fmla="*/ 2 h 177"/>
                <a:gd name="T102" fmla="*/ 89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89" y="0"/>
                  </a:moveTo>
                  <a:lnTo>
                    <a:pt x="108" y="0"/>
                  </a:lnTo>
                  <a:lnTo>
                    <a:pt x="129" y="3"/>
                  </a:lnTo>
                  <a:lnTo>
                    <a:pt x="150" y="9"/>
                  </a:lnTo>
                  <a:lnTo>
                    <a:pt x="170" y="20"/>
                  </a:lnTo>
                  <a:lnTo>
                    <a:pt x="190" y="35"/>
                  </a:lnTo>
                  <a:lnTo>
                    <a:pt x="209" y="55"/>
                  </a:lnTo>
                  <a:lnTo>
                    <a:pt x="226" y="79"/>
                  </a:lnTo>
                  <a:lnTo>
                    <a:pt x="242" y="112"/>
                  </a:lnTo>
                  <a:lnTo>
                    <a:pt x="256" y="150"/>
                  </a:lnTo>
                  <a:lnTo>
                    <a:pt x="254" y="151"/>
                  </a:lnTo>
                  <a:lnTo>
                    <a:pt x="247" y="153"/>
                  </a:lnTo>
                  <a:lnTo>
                    <a:pt x="238" y="157"/>
                  </a:lnTo>
                  <a:lnTo>
                    <a:pt x="225" y="163"/>
                  </a:lnTo>
                  <a:lnTo>
                    <a:pt x="211" y="166"/>
                  </a:lnTo>
                  <a:lnTo>
                    <a:pt x="193" y="172"/>
                  </a:lnTo>
                  <a:lnTo>
                    <a:pt x="174" y="174"/>
                  </a:lnTo>
                  <a:lnTo>
                    <a:pt x="154" y="177"/>
                  </a:lnTo>
                  <a:lnTo>
                    <a:pt x="134" y="177"/>
                  </a:lnTo>
                  <a:lnTo>
                    <a:pt x="112" y="174"/>
                  </a:lnTo>
                  <a:lnTo>
                    <a:pt x="92" y="168"/>
                  </a:lnTo>
                  <a:lnTo>
                    <a:pt x="72" y="159"/>
                  </a:lnTo>
                  <a:lnTo>
                    <a:pt x="54" y="146"/>
                  </a:lnTo>
                  <a:lnTo>
                    <a:pt x="37" y="127"/>
                  </a:lnTo>
                  <a:lnTo>
                    <a:pt x="22" y="105"/>
                  </a:lnTo>
                  <a:lnTo>
                    <a:pt x="9" y="7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5" y="52"/>
                  </a:lnTo>
                  <a:lnTo>
                    <a:pt x="12" y="63"/>
                  </a:lnTo>
                  <a:lnTo>
                    <a:pt x="21" y="76"/>
                  </a:lnTo>
                  <a:lnTo>
                    <a:pt x="33" y="90"/>
                  </a:lnTo>
                  <a:lnTo>
                    <a:pt x="48" y="104"/>
                  </a:lnTo>
                  <a:lnTo>
                    <a:pt x="65" y="117"/>
                  </a:lnTo>
                  <a:lnTo>
                    <a:pt x="87" y="126"/>
                  </a:lnTo>
                  <a:lnTo>
                    <a:pt x="112" y="133"/>
                  </a:lnTo>
                  <a:lnTo>
                    <a:pt x="109" y="131"/>
                  </a:lnTo>
                  <a:lnTo>
                    <a:pt x="100" y="127"/>
                  </a:lnTo>
                  <a:lnTo>
                    <a:pt x="89" y="120"/>
                  </a:lnTo>
                  <a:lnTo>
                    <a:pt x="73" y="109"/>
                  </a:lnTo>
                  <a:lnTo>
                    <a:pt x="57" y="96"/>
                  </a:lnTo>
                  <a:lnTo>
                    <a:pt x="42" y="81"/>
                  </a:lnTo>
                  <a:lnTo>
                    <a:pt x="28" y="63"/>
                  </a:lnTo>
                  <a:lnTo>
                    <a:pt x="17" y="42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8" y="16"/>
                  </a:lnTo>
                  <a:lnTo>
                    <a:pt x="28" y="12"/>
                  </a:lnTo>
                  <a:lnTo>
                    <a:pt x="39" y="8"/>
                  </a:lnTo>
                  <a:lnTo>
                    <a:pt x="54" y="4"/>
                  </a:lnTo>
                  <a:lnTo>
                    <a:pt x="70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2" name="任意多边形: 形状 48">
              <a:extLst>
                <a:ext uri="{FF2B5EF4-FFF2-40B4-BE49-F238E27FC236}">
                  <a16:creationId xmlns:a16="http://schemas.microsoft.com/office/drawing/2014/main" id="{A6CD83D6-6F5A-95CC-C81C-096DCECD5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540" y="4442619"/>
              <a:ext cx="280988" cy="422275"/>
            </a:xfrm>
            <a:custGeom>
              <a:avLst/>
              <a:gdLst>
                <a:gd name="T0" fmla="*/ 60 w 177"/>
                <a:gd name="T1" fmla="*/ 0 h 266"/>
                <a:gd name="T2" fmla="*/ 61 w 177"/>
                <a:gd name="T3" fmla="*/ 1 h 266"/>
                <a:gd name="T4" fmla="*/ 66 w 177"/>
                <a:gd name="T5" fmla="*/ 3 h 266"/>
                <a:gd name="T6" fmla="*/ 75 w 177"/>
                <a:gd name="T7" fmla="*/ 7 h 266"/>
                <a:gd name="T8" fmla="*/ 86 w 177"/>
                <a:gd name="T9" fmla="*/ 12 h 266"/>
                <a:gd name="T10" fmla="*/ 97 w 177"/>
                <a:gd name="T11" fmla="*/ 18 h 266"/>
                <a:gd name="T12" fmla="*/ 110 w 177"/>
                <a:gd name="T13" fmla="*/ 27 h 266"/>
                <a:gd name="T14" fmla="*/ 123 w 177"/>
                <a:gd name="T15" fmla="*/ 38 h 266"/>
                <a:gd name="T16" fmla="*/ 136 w 177"/>
                <a:gd name="T17" fmla="*/ 49 h 266"/>
                <a:gd name="T18" fmla="*/ 148 w 177"/>
                <a:gd name="T19" fmla="*/ 64 h 266"/>
                <a:gd name="T20" fmla="*/ 160 w 177"/>
                <a:gd name="T21" fmla="*/ 81 h 266"/>
                <a:gd name="T22" fmla="*/ 168 w 177"/>
                <a:gd name="T23" fmla="*/ 100 h 266"/>
                <a:gd name="T24" fmla="*/ 174 w 177"/>
                <a:gd name="T25" fmla="*/ 121 h 266"/>
                <a:gd name="T26" fmla="*/ 177 w 177"/>
                <a:gd name="T27" fmla="*/ 144 h 266"/>
                <a:gd name="T28" fmla="*/ 175 w 177"/>
                <a:gd name="T29" fmla="*/ 171 h 266"/>
                <a:gd name="T30" fmla="*/ 169 w 177"/>
                <a:gd name="T31" fmla="*/ 200 h 266"/>
                <a:gd name="T32" fmla="*/ 157 w 177"/>
                <a:gd name="T33" fmla="*/ 231 h 266"/>
                <a:gd name="T34" fmla="*/ 142 w 177"/>
                <a:gd name="T35" fmla="*/ 266 h 266"/>
                <a:gd name="T36" fmla="*/ 139 w 177"/>
                <a:gd name="T37" fmla="*/ 265 h 266"/>
                <a:gd name="T38" fmla="*/ 133 w 177"/>
                <a:gd name="T39" fmla="*/ 264 h 266"/>
                <a:gd name="T40" fmla="*/ 123 w 177"/>
                <a:gd name="T41" fmla="*/ 260 h 266"/>
                <a:gd name="T42" fmla="*/ 110 w 177"/>
                <a:gd name="T43" fmla="*/ 253 h 266"/>
                <a:gd name="T44" fmla="*/ 96 w 177"/>
                <a:gd name="T45" fmla="*/ 247 h 266"/>
                <a:gd name="T46" fmla="*/ 82 w 177"/>
                <a:gd name="T47" fmla="*/ 236 h 266"/>
                <a:gd name="T48" fmla="*/ 65 w 177"/>
                <a:gd name="T49" fmla="*/ 226 h 266"/>
                <a:gd name="T50" fmla="*/ 51 w 177"/>
                <a:gd name="T51" fmla="*/ 213 h 266"/>
                <a:gd name="T52" fmla="*/ 35 w 177"/>
                <a:gd name="T53" fmla="*/ 199 h 266"/>
                <a:gd name="T54" fmla="*/ 22 w 177"/>
                <a:gd name="T55" fmla="*/ 182 h 266"/>
                <a:gd name="T56" fmla="*/ 12 w 177"/>
                <a:gd name="T57" fmla="*/ 164 h 266"/>
                <a:gd name="T58" fmla="*/ 4 w 177"/>
                <a:gd name="T59" fmla="*/ 143 h 266"/>
                <a:gd name="T60" fmla="*/ 0 w 177"/>
                <a:gd name="T61" fmla="*/ 121 h 266"/>
                <a:gd name="T62" fmla="*/ 1 w 177"/>
                <a:gd name="T63" fmla="*/ 96 h 266"/>
                <a:gd name="T64" fmla="*/ 7 w 177"/>
                <a:gd name="T65" fmla="*/ 69 h 266"/>
                <a:gd name="T66" fmla="*/ 18 w 177"/>
                <a:gd name="T67" fmla="*/ 40 h 266"/>
                <a:gd name="T68" fmla="*/ 36 w 177"/>
                <a:gd name="T69" fmla="*/ 9 h 266"/>
                <a:gd name="T70" fmla="*/ 36 w 177"/>
                <a:gd name="T71" fmla="*/ 12 h 266"/>
                <a:gd name="T72" fmla="*/ 34 w 177"/>
                <a:gd name="T73" fmla="*/ 20 h 266"/>
                <a:gd name="T74" fmla="*/ 30 w 177"/>
                <a:gd name="T75" fmla="*/ 33 h 266"/>
                <a:gd name="T76" fmla="*/ 27 w 177"/>
                <a:gd name="T77" fmla="*/ 48 h 266"/>
                <a:gd name="T78" fmla="*/ 26 w 177"/>
                <a:gd name="T79" fmla="*/ 66 h 266"/>
                <a:gd name="T80" fmla="*/ 26 w 177"/>
                <a:gd name="T81" fmla="*/ 87 h 266"/>
                <a:gd name="T82" fmla="*/ 30 w 177"/>
                <a:gd name="T83" fmla="*/ 108 h 266"/>
                <a:gd name="T84" fmla="*/ 38 w 177"/>
                <a:gd name="T85" fmla="*/ 131 h 266"/>
                <a:gd name="T86" fmla="*/ 51 w 177"/>
                <a:gd name="T87" fmla="*/ 153 h 266"/>
                <a:gd name="T88" fmla="*/ 49 w 177"/>
                <a:gd name="T89" fmla="*/ 149 h 266"/>
                <a:gd name="T90" fmla="*/ 47 w 177"/>
                <a:gd name="T91" fmla="*/ 140 h 266"/>
                <a:gd name="T92" fmla="*/ 44 w 177"/>
                <a:gd name="T93" fmla="*/ 126 h 266"/>
                <a:gd name="T94" fmla="*/ 40 w 177"/>
                <a:gd name="T95" fmla="*/ 109 h 266"/>
                <a:gd name="T96" fmla="*/ 39 w 177"/>
                <a:gd name="T97" fmla="*/ 88 h 266"/>
                <a:gd name="T98" fmla="*/ 39 w 177"/>
                <a:gd name="T99" fmla="*/ 66 h 266"/>
                <a:gd name="T100" fmla="*/ 42 w 177"/>
                <a:gd name="T101" fmla="*/ 44 h 266"/>
                <a:gd name="T102" fmla="*/ 48 w 177"/>
                <a:gd name="T103" fmla="*/ 21 h 266"/>
                <a:gd name="T104" fmla="*/ 60 w 177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266">
                  <a:moveTo>
                    <a:pt x="60" y="0"/>
                  </a:moveTo>
                  <a:lnTo>
                    <a:pt x="61" y="1"/>
                  </a:lnTo>
                  <a:lnTo>
                    <a:pt x="66" y="3"/>
                  </a:lnTo>
                  <a:lnTo>
                    <a:pt x="75" y="7"/>
                  </a:lnTo>
                  <a:lnTo>
                    <a:pt x="86" y="12"/>
                  </a:lnTo>
                  <a:lnTo>
                    <a:pt x="97" y="18"/>
                  </a:lnTo>
                  <a:lnTo>
                    <a:pt x="110" y="27"/>
                  </a:lnTo>
                  <a:lnTo>
                    <a:pt x="123" y="38"/>
                  </a:lnTo>
                  <a:lnTo>
                    <a:pt x="136" y="49"/>
                  </a:lnTo>
                  <a:lnTo>
                    <a:pt x="148" y="64"/>
                  </a:lnTo>
                  <a:lnTo>
                    <a:pt x="160" y="81"/>
                  </a:lnTo>
                  <a:lnTo>
                    <a:pt x="168" y="100"/>
                  </a:lnTo>
                  <a:lnTo>
                    <a:pt x="174" y="121"/>
                  </a:lnTo>
                  <a:lnTo>
                    <a:pt x="177" y="144"/>
                  </a:lnTo>
                  <a:lnTo>
                    <a:pt x="175" y="171"/>
                  </a:lnTo>
                  <a:lnTo>
                    <a:pt x="169" y="200"/>
                  </a:lnTo>
                  <a:lnTo>
                    <a:pt x="157" y="231"/>
                  </a:lnTo>
                  <a:lnTo>
                    <a:pt x="142" y="266"/>
                  </a:lnTo>
                  <a:lnTo>
                    <a:pt x="139" y="265"/>
                  </a:lnTo>
                  <a:lnTo>
                    <a:pt x="133" y="264"/>
                  </a:lnTo>
                  <a:lnTo>
                    <a:pt x="123" y="260"/>
                  </a:lnTo>
                  <a:lnTo>
                    <a:pt x="110" y="253"/>
                  </a:lnTo>
                  <a:lnTo>
                    <a:pt x="96" y="247"/>
                  </a:lnTo>
                  <a:lnTo>
                    <a:pt x="82" y="236"/>
                  </a:lnTo>
                  <a:lnTo>
                    <a:pt x="65" y="226"/>
                  </a:lnTo>
                  <a:lnTo>
                    <a:pt x="51" y="213"/>
                  </a:lnTo>
                  <a:lnTo>
                    <a:pt x="35" y="199"/>
                  </a:lnTo>
                  <a:lnTo>
                    <a:pt x="22" y="182"/>
                  </a:lnTo>
                  <a:lnTo>
                    <a:pt x="12" y="164"/>
                  </a:lnTo>
                  <a:lnTo>
                    <a:pt x="4" y="143"/>
                  </a:lnTo>
                  <a:lnTo>
                    <a:pt x="0" y="121"/>
                  </a:lnTo>
                  <a:lnTo>
                    <a:pt x="1" y="96"/>
                  </a:lnTo>
                  <a:lnTo>
                    <a:pt x="7" y="69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6" y="12"/>
                  </a:lnTo>
                  <a:lnTo>
                    <a:pt x="34" y="20"/>
                  </a:lnTo>
                  <a:lnTo>
                    <a:pt x="30" y="33"/>
                  </a:lnTo>
                  <a:lnTo>
                    <a:pt x="27" y="48"/>
                  </a:lnTo>
                  <a:lnTo>
                    <a:pt x="26" y="66"/>
                  </a:lnTo>
                  <a:lnTo>
                    <a:pt x="26" y="87"/>
                  </a:lnTo>
                  <a:lnTo>
                    <a:pt x="30" y="108"/>
                  </a:lnTo>
                  <a:lnTo>
                    <a:pt x="38" y="131"/>
                  </a:lnTo>
                  <a:lnTo>
                    <a:pt x="51" y="153"/>
                  </a:lnTo>
                  <a:lnTo>
                    <a:pt x="49" y="149"/>
                  </a:lnTo>
                  <a:lnTo>
                    <a:pt x="47" y="140"/>
                  </a:lnTo>
                  <a:lnTo>
                    <a:pt x="44" y="126"/>
                  </a:lnTo>
                  <a:lnTo>
                    <a:pt x="40" y="109"/>
                  </a:lnTo>
                  <a:lnTo>
                    <a:pt x="39" y="88"/>
                  </a:lnTo>
                  <a:lnTo>
                    <a:pt x="39" y="66"/>
                  </a:lnTo>
                  <a:lnTo>
                    <a:pt x="42" y="44"/>
                  </a:lnTo>
                  <a:lnTo>
                    <a:pt x="48" y="2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3" name="任意多边形: 形状 49">
              <a:extLst>
                <a:ext uri="{FF2B5EF4-FFF2-40B4-BE49-F238E27FC236}">
                  <a16:creationId xmlns:a16="http://schemas.microsoft.com/office/drawing/2014/main" id="{DE6616C7-8D45-B10B-EE47-8A0BBCDF1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990" y="2942431"/>
              <a:ext cx="280988" cy="406400"/>
            </a:xfrm>
            <a:custGeom>
              <a:avLst/>
              <a:gdLst>
                <a:gd name="T0" fmla="*/ 135 w 177"/>
                <a:gd name="T1" fmla="*/ 0 h 256"/>
                <a:gd name="T2" fmla="*/ 133 w 177"/>
                <a:gd name="T3" fmla="*/ 1 h 256"/>
                <a:gd name="T4" fmla="*/ 125 w 177"/>
                <a:gd name="T5" fmla="*/ 5 h 256"/>
                <a:gd name="T6" fmla="*/ 115 w 177"/>
                <a:gd name="T7" fmla="*/ 12 h 256"/>
                <a:gd name="T8" fmla="*/ 102 w 177"/>
                <a:gd name="T9" fmla="*/ 21 h 256"/>
                <a:gd name="T10" fmla="*/ 87 w 177"/>
                <a:gd name="T11" fmla="*/ 33 h 256"/>
                <a:gd name="T12" fmla="*/ 73 w 177"/>
                <a:gd name="T13" fmla="*/ 47 h 256"/>
                <a:gd name="T14" fmla="*/ 60 w 177"/>
                <a:gd name="T15" fmla="*/ 65 h 256"/>
                <a:gd name="T16" fmla="*/ 51 w 177"/>
                <a:gd name="T17" fmla="*/ 87 h 256"/>
                <a:gd name="T18" fmla="*/ 44 w 177"/>
                <a:gd name="T19" fmla="*/ 112 h 256"/>
                <a:gd name="T20" fmla="*/ 46 w 177"/>
                <a:gd name="T21" fmla="*/ 108 h 256"/>
                <a:gd name="T22" fmla="*/ 50 w 177"/>
                <a:gd name="T23" fmla="*/ 100 h 256"/>
                <a:gd name="T24" fmla="*/ 57 w 177"/>
                <a:gd name="T25" fmla="*/ 88 h 256"/>
                <a:gd name="T26" fmla="*/ 68 w 177"/>
                <a:gd name="T27" fmla="*/ 73 h 256"/>
                <a:gd name="T28" fmla="*/ 81 w 177"/>
                <a:gd name="T29" fmla="*/ 57 h 256"/>
                <a:gd name="T30" fmla="*/ 96 w 177"/>
                <a:gd name="T31" fmla="*/ 42 h 256"/>
                <a:gd name="T32" fmla="*/ 115 w 177"/>
                <a:gd name="T33" fmla="*/ 27 h 256"/>
                <a:gd name="T34" fmla="*/ 135 w 177"/>
                <a:gd name="T35" fmla="*/ 17 h 256"/>
                <a:gd name="T36" fmla="*/ 158 w 177"/>
                <a:gd name="T37" fmla="*/ 9 h 256"/>
                <a:gd name="T38" fmla="*/ 159 w 177"/>
                <a:gd name="T39" fmla="*/ 12 h 256"/>
                <a:gd name="T40" fmla="*/ 161 w 177"/>
                <a:gd name="T41" fmla="*/ 17 h 256"/>
                <a:gd name="T42" fmla="*/ 165 w 177"/>
                <a:gd name="T43" fmla="*/ 27 h 256"/>
                <a:gd name="T44" fmla="*/ 169 w 177"/>
                <a:gd name="T45" fmla="*/ 39 h 256"/>
                <a:gd name="T46" fmla="*/ 173 w 177"/>
                <a:gd name="T47" fmla="*/ 53 h 256"/>
                <a:gd name="T48" fmla="*/ 176 w 177"/>
                <a:gd name="T49" fmla="*/ 70 h 256"/>
                <a:gd name="T50" fmla="*/ 177 w 177"/>
                <a:gd name="T51" fmla="*/ 88 h 256"/>
                <a:gd name="T52" fmla="*/ 177 w 177"/>
                <a:gd name="T53" fmla="*/ 108 h 256"/>
                <a:gd name="T54" fmla="*/ 173 w 177"/>
                <a:gd name="T55" fmla="*/ 129 h 256"/>
                <a:gd name="T56" fmla="*/ 167 w 177"/>
                <a:gd name="T57" fmla="*/ 149 h 256"/>
                <a:gd name="T58" fmla="*/ 158 w 177"/>
                <a:gd name="T59" fmla="*/ 170 h 256"/>
                <a:gd name="T60" fmla="*/ 142 w 177"/>
                <a:gd name="T61" fmla="*/ 190 h 256"/>
                <a:gd name="T62" fmla="*/ 122 w 177"/>
                <a:gd name="T63" fmla="*/ 209 h 256"/>
                <a:gd name="T64" fmla="*/ 98 w 177"/>
                <a:gd name="T65" fmla="*/ 226 h 256"/>
                <a:gd name="T66" fmla="*/ 65 w 177"/>
                <a:gd name="T67" fmla="*/ 242 h 256"/>
                <a:gd name="T68" fmla="*/ 28 w 177"/>
                <a:gd name="T69" fmla="*/ 256 h 256"/>
                <a:gd name="T70" fmla="*/ 26 w 177"/>
                <a:gd name="T71" fmla="*/ 253 h 256"/>
                <a:gd name="T72" fmla="*/ 24 w 177"/>
                <a:gd name="T73" fmla="*/ 247 h 256"/>
                <a:gd name="T74" fmla="*/ 20 w 177"/>
                <a:gd name="T75" fmla="*/ 238 h 256"/>
                <a:gd name="T76" fmla="*/ 15 w 177"/>
                <a:gd name="T77" fmla="*/ 225 h 256"/>
                <a:gd name="T78" fmla="*/ 11 w 177"/>
                <a:gd name="T79" fmla="*/ 209 h 256"/>
                <a:gd name="T80" fmla="*/ 5 w 177"/>
                <a:gd name="T81" fmla="*/ 192 h 256"/>
                <a:gd name="T82" fmla="*/ 3 w 177"/>
                <a:gd name="T83" fmla="*/ 174 h 256"/>
                <a:gd name="T84" fmla="*/ 0 w 177"/>
                <a:gd name="T85" fmla="*/ 153 h 256"/>
                <a:gd name="T86" fmla="*/ 0 w 177"/>
                <a:gd name="T87" fmla="*/ 132 h 256"/>
                <a:gd name="T88" fmla="*/ 3 w 177"/>
                <a:gd name="T89" fmla="*/ 112 h 256"/>
                <a:gd name="T90" fmla="*/ 8 w 177"/>
                <a:gd name="T91" fmla="*/ 91 h 256"/>
                <a:gd name="T92" fmla="*/ 17 w 177"/>
                <a:gd name="T93" fmla="*/ 71 h 256"/>
                <a:gd name="T94" fmla="*/ 31 w 177"/>
                <a:gd name="T95" fmla="*/ 53 h 256"/>
                <a:gd name="T96" fmla="*/ 48 w 177"/>
                <a:gd name="T97" fmla="*/ 36 h 256"/>
                <a:gd name="T98" fmla="*/ 72 w 177"/>
                <a:gd name="T99" fmla="*/ 21 h 256"/>
                <a:gd name="T100" fmla="*/ 100 w 177"/>
                <a:gd name="T101" fmla="*/ 9 h 256"/>
                <a:gd name="T102" fmla="*/ 135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35" y="0"/>
                  </a:moveTo>
                  <a:lnTo>
                    <a:pt x="133" y="1"/>
                  </a:lnTo>
                  <a:lnTo>
                    <a:pt x="125" y="5"/>
                  </a:lnTo>
                  <a:lnTo>
                    <a:pt x="115" y="12"/>
                  </a:lnTo>
                  <a:lnTo>
                    <a:pt x="102" y="21"/>
                  </a:lnTo>
                  <a:lnTo>
                    <a:pt x="87" y="33"/>
                  </a:lnTo>
                  <a:lnTo>
                    <a:pt x="73" y="47"/>
                  </a:lnTo>
                  <a:lnTo>
                    <a:pt x="60" y="65"/>
                  </a:lnTo>
                  <a:lnTo>
                    <a:pt x="51" y="87"/>
                  </a:lnTo>
                  <a:lnTo>
                    <a:pt x="44" y="112"/>
                  </a:lnTo>
                  <a:lnTo>
                    <a:pt x="46" y="108"/>
                  </a:lnTo>
                  <a:lnTo>
                    <a:pt x="50" y="100"/>
                  </a:lnTo>
                  <a:lnTo>
                    <a:pt x="57" y="88"/>
                  </a:lnTo>
                  <a:lnTo>
                    <a:pt x="68" y="73"/>
                  </a:lnTo>
                  <a:lnTo>
                    <a:pt x="81" y="57"/>
                  </a:lnTo>
                  <a:lnTo>
                    <a:pt x="96" y="42"/>
                  </a:lnTo>
                  <a:lnTo>
                    <a:pt x="115" y="27"/>
                  </a:lnTo>
                  <a:lnTo>
                    <a:pt x="135" y="17"/>
                  </a:lnTo>
                  <a:lnTo>
                    <a:pt x="158" y="9"/>
                  </a:lnTo>
                  <a:lnTo>
                    <a:pt x="159" y="12"/>
                  </a:lnTo>
                  <a:lnTo>
                    <a:pt x="161" y="17"/>
                  </a:lnTo>
                  <a:lnTo>
                    <a:pt x="165" y="27"/>
                  </a:lnTo>
                  <a:lnTo>
                    <a:pt x="169" y="39"/>
                  </a:lnTo>
                  <a:lnTo>
                    <a:pt x="173" y="53"/>
                  </a:lnTo>
                  <a:lnTo>
                    <a:pt x="176" y="70"/>
                  </a:lnTo>
                  <a:lnTo>
                    <a:pt x="177" y="88"/>
                  </a:lnTo>
                  <a:lnTo>
                    <a:pt x="177" y="108"/>
                  </a:lnTo>
                  <a:lnTo>
                    <a:pt x="173" y="129"/>
                  </a:lnTo>
                  <a:lnTo>
                    <a:pt x="167" y="149"/>
                  </a:lnTo>
                  <a:lnTo>
                    <a:pt x="158" y="170"/>
                  </a:lnTo>
                  <a:lnTo>
                    <a:pt x="142" y="190"/>
                  </a:lnTo>
                  <a:lnTo>
                    <a:pt x="122" y="209"/>
                  </a:lnTo>
                  <a:lnTo>
                    <a:pt x="98" y="226"/>
                  </a:lnTo>
                  <a:lnTo>
                    <a:pt x="65" y="242"/>
                  </a:lnTo>
                  <a:lnTo>
                    <a:pt x="28" y="256"/>
                  </a:lnTo>
                  <a:lnTo>
                    <a:pt x="26" y="253"/>
                  </a:lnTo>
                  <a:lnTo>
                    <a:pt x="24" y="247"/>
                  </a:lnTo>
                  <a:lnTo>
                    <a:pt x="20" y="238"/>
                  </a:lnTo>
                  <a:lnTo>
                    <a:pt x="15" y="225"/>
                  </a:lnTo>
                  <a:lnTo>
                    <a:pt x="11" y="209"/>
                  </a:lnTo>
                  <a:lnTo>
                    <a:pt x="5" y="192"/>
                  </a:lnTo>
                  <a:lnTo>
                    <a:pt x="3" y="174"/>
                  </a:lnTo>
                  <a:lnTo>
                    <a:pt x="0" y="153"/>
                  </a:lnTo>
                  <a:lnTo>
                    <a:pt x="0" y="132"/>
                  </a:lnTo>
                  <a:lnTo>
                    <a:pt x="3" y="112"/>
                  </a:lnTo>
                  <a:lnTo>
                    <a:pt x="8" y="91"/>
                  </a:lnTo>
                  <a:lnTo>
                    <a:pt x="17" y="71"/>
                  </a:lnTo>
                  <a:lnTo>
                    <a:pt x="31" y="53"/>
                  </a:lnTo>
                  <a:lnTo>
                    <a:pt x="48" y="36"/>
                  </a:lnTo>
                  <a:lnTo>
                    <a:pt x="72" y="21"/>
                  </a:lnTo>
                  <a:lnTo>
                    <a:pt x="100" y="9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4" name="任意多边形: 形状 50">
              <a:extLst>
                <a:ext uri="{FF2B5EF4-FFF2-40B4-BE49-F238E27FC236}">
                  <a16:creationId xmlns:a16="http://schemas.microsoft.com/office/drawing/2014/main" id="{3AC60E61-299B-CBD0-C3AD-532A10DB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565" y="2512219"/>
              <a:ext cx="277813" cy="422275"/>
            </a:xfrm>
            <a:custGeom>
              <a:avLst/>
              <a:gdLst>
                <a:gd name="T0" fmla="*/ 60 w 175"/>
                <a:gd name="T1" fmla="*/ 0 h 266"/>
                <a:gd name="T2" fmla="*/ 61 w 175"/>
                <a:gd name="T3" fmla="*/ 1 h 266"/>
                <a:gd name="T4" fmla="*/ 66 w 175"/>
                <a:gd name="T5" fmla="*/ 2 h 266"/>
                <a:gd name="T6" fmla="*/ 75 w 175"/>
                <a:gd name="T7" fmla="*/ 6 h 266"/>
                <a:gd name="T8" fmla="*/ 84 w 175"/>
                <a:gd name="T9" fmla="*/ 11 h 266"/>
                <a:gd name="T10" fmla="*/ 97 w 175"/>
                <a:gd name="T11" fmla="*/ 18 h 266"/>
                <a:gd name="T12" fmla="*/ 110 w 175"/>
                <a:gd name="T13" fmla="*/ 27 h 266"/>
                <a:gd name="T14" fmla="*/ 123 w 175"/>
                <a:gd name="T15" fmla="*/ 37 h 266"/>
                <a:gd name="T16" fmla="*/ 136 w 175"/>
                <a:gd name="T17" fmla="*/ 49 h 266"/>
                <a:gd name="T18" fmla="*/ 148 w 175"/>
                <a:gd name="T19" fmla="*/ 65 h 266"/>
                <a:gd name="T20" fmla="*/ 158 w 175"/>
                <a:gd name="T21" fmla="*/ 80 h 266"/>
                <a:gd name="T22" fmla="*/ 167 w 175"/>
                <a:gd name="T23" fmla="*/ 100 h 266"/>
                <a:gd name="T24" fmla="*/ 173 w 175"/>
                <a:gd name="T25" fmla="*/ 120 h 266"/>
                <a:gd name="T26" fmla="*/ 175 w 175"/>
                <a:gd name="T27" fmla="*/ 145 h 266"/>
                <a:gd name="T28" fmla="*/ 174 w 175"/>
                <a:gd name="T29" fmla="*/ 171 h 266"/>
                <a:gd name="T30" fmla="*/ 169 w 175"/>
                <a:gd name="T31" fmla="*/ 200 h 266"/>
                <a:gd name="T32" fmla="*/ 157 w 175"/>
                <a:gd name="T33" fmla="*/ 232 h 266"/>
                <a:gd name="T34" fmla="*/ 140 w 175"/>
                <a:gd name="T35" fmla="*/ 266 h 266"/>
                <a:gd name="T36" fmla="*/ 139 w 175"/>
                <a:gd name="T37" fmla="*/ 266 h 266"/>
                <a:gd name="T38" fmla="*/ 132 w 175"/>
                <a:gd name="T39" fmla="*/ 263 h 266"/>
                <a:gd name="T40" fmla="*/ 122 w 175"/>
                <a:gd name="T41" fmla="*/ 259 h 266"/>
                <a:gd name="T42" fmla="*/ 110 w 175"/>
                <a:gd name="T43" fmla="*/ 253 h 266"/>
                <a:gd name="T44" fmla="*/ 96 w 175"/>
                <a:gd name="T45" fmla="*/ 246 h 266"/>
                <a:gd name="T46" fmla="*/ 80 w 175"/>
                <a:gd name="T47" fmla="*/ 237 h 266"/>
                <a:gd name="T48" fmla="*/ 65 w 175"/>
                <a:gd name="T49" fmla="*/ 226 h 266"/>
                <a:gd name="T50" fmla="*/ 49 w 175"/>
                <a:gd name="T51" fmla="*/ 213 h 266"/>
                <a:gd name="T52" fmla="*/ 35 w 175"/>
                <a:gd name="T53" fmla="*/ 198 h 266"/>
                <a:gd name="T54" fmla="*/ 22 w 175"/>
                <a:gd name="T55" fmla="*/ 181 h 266"/>
                <a:gd name="T56" fmla="*/ 11 w 175"/>
                <a:gd name="T57" fmla="*/ 163 h 266"/>
                <a:gd name="T58" fmla="*/ 4 w 175"/>
                <a:gd name="T59" fmla="*/ 143 h 266"/>
                <a:gd name="T60" fmla="*/ 0 w 175"/>
                <a:gd name="T61" fmla="*/ 120 h 266"/>
                <a:gd name="T62" fmla="*/ 1 w 175"/>
                <a:gd name="T63" fmla="*/ 96 h 266"/>
                <a:gd name="T64" fmla="*/ 6 w 175"/>
                <a:gd name="T65" fmla="*/ 70 h 266"/>
                <a:gd name="T66" fmla="*/ 18 w 175"/>
                <a:gd name="T67" fmla="*/ 40 h 266"/>
                <a:gd name="T68" fmla="*/ 36 w 175"/>
                <a:gd name="T69" fmla="*/ 9 h 266"/>
                <a:gd name="T70" fmla="*/ 35 w 175"/>
                <a:gd name="T71" fmla="*/ 11 h 266"/>
                <a:gd name="T72" fmla="*/ 32 w 175"/>
                <a:gd name="T73" fmla="*/ 21 h 266"/>
                <a:gd name="T74" fmla="*/ 30 w 175"/>
                <a:gd name="T75" fmla="*/ 32 h 266"/>
                <a:gd name="T76" fmla="*/ 27 w 175"/>
                <a:gd name="T77" fmla="*/ 48 h 266"/>
                <a:gd name="T78" fmla="*/ 24 w 175"/>
                <a:gd name="T79" fmla="*/ 66 h 266"/>
                <a:gd name="T80" fmla="*/ 26 w 175"/>
                <a:gd name="T81" fmla="*/ 87 h 266"/>
                <a:gd name="T82" fmla="*/ 30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49 h 266"/>
                <a:gd name="T90" fmla="*/ 47 w 175"/>
                <a:gd name="T91" fmla="*/ 140 h 266"/>
                <a:gd name="T92" fmla="*/ 43 w 175"/>
                <a:gd name="T93" fmla="*/ 127 h 266"/>
                <a:gd name="T94" fmla="*/ 40 w 175"/>
                <a:gd name="T95" fmla="*/ 109 h 266"/>
                <a:gd name="T96" fmla="*/ 37 w 175"/>
                <a:gd name="T97" fmla="*/ 88 h 266"/>
                <a:gd name="T98" fmla="*/ 37 w 175"/>
                <a:gd name="T99" fmla="*/ 66 h 266"/>
                <a:gd name="T100" fmla="*/ 41 w 175"/>
                <a:gd name="T101" fmla="*/ 44 h 266"/>
                <a:gd name="T102" fmla="*/ 48 w 175"/>
                <a:gd name="T103" fmla="*/ 22 h 266"/>
                <a:gd name="T104" fmla="*/ 60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60" y="0"/>
                  </a:moveTo>
                  <a:lnTo>
                    <a:pt x="61" y="1"/>
                  </a:lnTo>
                  <a:lnTo>
                    <a:pt x="66" y="2"/>
                  </a:lnTo>
                  <a:lnTo>
                    <a:pt x="75" y="6"/>
                  </a:lnTo>
                  <a:lnTo>
                    <a:pt x="84" y="11"/>
                  </a:lnTo>
                  <a:lnTo>
                    <a:pt x="97" y="18"/>
                  </a:lnTo>
                  <a:lnTo>
                    <a:pt x="110" y="27"/>
                  </a:lnTo>
                  <a:lnTo>
                    <a:pt x="123" y="37"/>
                  </a:lnTo>
                  <a:lnTo>
                    <a:pt x="136" y="49"/>
                  </a:lnTo>
                  <a:lnTo>
                    <a:pt x="148" y="65"/>
                  </a:lnTo>
                  <a:lnTo>
                    <a:pt x="158" y="80"/>
                  </a:lnTo>
                  <a:lnTo>
                    <a:pt x="167" y="100"/>
                  </a:lnTo>
                  <a:lnTo>
                    <a:pt x="173" y="120"/>
                  </a:lnTo>
                  <a:lnTo>
                    <a:pt x="175" y="145"/>
                  </a:lnTo>
                  <a:lnTo>
                    <a:pt x="174" y="171"/>
                  </a:lnTo>
                  <a:lnTo>
                    <a:pt x="169" y="200"/>
                  </a:lnTo>
                  <a:lnTo>
                    <a:pt x="157" y="232"/>
                  </a:lnTo>
                  <a:lnTo>
                    <a:pt x="140" y="266"/>
                  </a:lnTo>
                  <a:lnTo>
                    <a:pt x="139" y="266"/>
                  </a:lnTo>
                  <a:lnTo>
                    <a:pt x="132" y="263"/>
                  </a:lnTo>
                  <a:lnTo>
                    <a:pt x="122" y="259"/>
                  </a:lnTo>
                  <a:lnTo>
                    <a:pt x="110" y="253"/>
                  </a:lnTo>
                  <a:lnTo>
                    <a:pt x="96" y="246"/>
                  </a:lnTo>
                  <a:lnTo>
                    <a:pt x="80" y="237"/>
                  </a:lnTo>
                  <a:lnTo>
                    <a:pt x="65" y="226"/>
                  </a:lnTo>
                  <a:lnTo>
                    <a:pt x="49" y="213"/>
                  </a:lnTo>
                  <a:lnTo>
                    <a:pt x="35" y="198"/>
                  </a:lnTo>
                  <a:lnTo>
                    <a:pt x="22" y="181"/>
                  </a:lnTo>
                  <a:lnTo>
                    <a:pt x="11" y="163"/>
                  </a:lnTo>
                  <a:lnTo>
                    <a:pt x="4" y="143"/>
                  </a:lnTo>
                  <a:lnTo>
                    <a:pt x="0" y="120"/>
                  </a:lnTo>
                  <a:lnTo>
                    <a:pt x="1" y="96"/>
                  </a:lnTo>
                  <a:lnTo>
                    <a:pt x="6" y="70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5" y="11"/>
                  </a:lnTo>
                  <a:lnTo>
                    <a:pt x="32" y="21"/>
                  </a:lnTo>
                  <a:lnTo>
                    <a:pt x="30" y="32"/>
                  </a:lnTo>
                  <a:lnTo>
                    <a:pt x="27" y="48"/>
                  </a:lnTo>
                  <a:lnTo>
                    <a:pt x="24" y="66"/>
                  </a:lnTo>
                  <a:lnTo>
                    <a:pt x="26" y="87"/>
                  </a:lnTo>
                  <a:lnTo>
                    <a:pt x="30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49"/>
                  </a:lnTo>
                  <a:lnTo>
                    <a:pt x="47" y="140"/>
                  </a:lnTo>
                  <a:lnTo>
                    <a:pt x="43" y="127"/>
                  </a:lnTo>
                  <a:lnTo>
                    <a:pt x="40" y="109"/>
                  </a:lnTo>
                  <a:lnTo>
                    <a:pt x="37" y="88"/>
                  </a:lnTo>
                  <a:lnTo>
                    <a:pt x="37" y="66"/>
                  </a:lnTo>
                  <a:lnTo>
                    <a:pt x="41" y="44"/>
                  </a:lnTo>
                  <a:lnTo>
                    <a:pt x="48" y="2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5" name="任意多边形: 形状 51">
              <a:extLst>
                <a:ext uri="{FF2B5EF4-FFF2-40B4-BE49-F238E27FC236}">
                  <a16:creationId xmlns:a16="http://schemas.microsoft.com/office/drawing/2014/main" id="{7740CF9B-4551-3503-D560-79AFA4F87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715" y="2934494"/>
              <a:ext cx="280988" cy="406400"/>
            </a:xfrm>
            <a:custGeom>
              <a:avLst/>
              <a:gdLst>
                <a:gd name="T0" fmla="*/ 135 w 177"/>
                <a:gd name="T1" fmla="*/ 0 h 256"/>
                <a:gd name="T2" fmla="*/ 133 w 177"/>
                <a:gd name="T3" fmla="*/ 1 h 256"/>
                <a:gd name="T4" fmla="*/ 125 w 177"/>
                <a:gd name="T5" fmla="*/ 5 h 256"/>
                <a:gd name="T6" fmla="*/ 114 w 177"/>
                <a:gd name="T7" fmla="*/ 12 h 256"/>
                <a:gd name="T8" fmla="*/ 101 w 177"/>
                <a:gd name="T9" fmla="*/ 21 h 256"/>
                <a:gd name="T10" fmla="*/ 87 w 177"/>
                <a:gd name="T11" fmla="*/ 32 h 256"/>
                <a:gd name="T12" fmla="*/ 73 w 177"/>
                <a:gd name="T13" fmla="*/ 48 h 256"/>
                <a:gd name="T14" fmla="*/ 61 w 177"/>
                <a:gd name="T15" fmla="*/ 66 h 256"/>
                <a:gd name="T16" fmla="*/ 51 w 177"/>
                <a:gd name="T17" fmla="*/ 87 h 256"/>
                <a:gd name="T18" fmla="*/ 44 w 177"/>
                <a:gd name="T19" fmla="*/ 112 h 256"/>
                <a:gd name="T20" fmla="*/ 45 w 177"/>
                <a:gd name="T21" fmla="*/ 109 h 256"/>
                <a:gd name="T22" fmla="*/ 49 w 177"/>
                <a:gd name="T23" fmla="*/ 100 h 256"/>
                <a:gd name="T24" fmla="*/ 57 w 177"/>
                <a:gd name="T25" fmla="*/ 88 h 256"/>
                <a:gd name="T26" fmla="*/ 68 w 177"/>
                <a:gd name="T27" fmla="*/ 74 h 256"/>
                <a:gd name="T28" fmla="*/ 81 w 177"/>
                <a:gd name="T29" fmla="*/ 57 h 256"/>
                <a:gd name="T30" fmla="*/ 96 w 177"/>
                <a:gd name="T31" fmla="*/ 41 h 256"/>
                <a:gd name="T32" fmla="*/ 114 w 177"/>
                <a:gd name="T33" fmla="*/ 27 h 256"/>
                <a:gd name="T34" fmla="*/ 135 w 177"/>
                <a:gd name="T35" fmla="*/ 17 h 256"/>
                <a:gd name="T36" fmla="*/ 159 w 177"/>
                <a:gd name="T37" fmla="*/ 10 h 256"/>
                <a:gd name="T38" fmla="*/ 159 w 177"/>
                <a:gd name="T39" fmla="*/ 12 h 256"/>
                <a:gd name="T40" fmla="*/ 161 w 177"/>
                <a:gd name="T41" fmla="*/ 18 h 256"/>
                <a:gd name="T42" fmla="*/ 165 w 177"/>
                <a:gd name="T43" fmla="*/ 27 h 256"/>
                <a:gd name="T44" fmla="*/ 169 w 177"/>
                <a:gd name="T45" fmla="*/ 39 h 256"/>
                <a:gd name="T46" fmla="*/ 173 w 177"/>
                <a:gd name="T47" fmla="*/ 54 h 256"/>
                <a:gd name="T48" fmla="*/ 175 w 177"/>
                <a:gd name="T49" fmla="*/ 70 h 256"/>
                <a:gd name="T50" fmla="*/ 177 w 177"/>
                <a:gd name="T51" fmla="*/ 89 h 256"/>
                <a:gd name="T52" fmla="*/ 177 w 177"/>
                <a:gd name="T53" fmla="*/ 109 h 256"/>
                <a:gd name="T54" fmla="*/ 174 w 177"/>
                <a:gd name="T55" fmla="*/ 128 h 256"/>
                <a:gd name="T56" fmla="*/ 168 w 177"/>
                <a:gd name="T57" fmla="*/ 149 h 256"/>
                <a:gd name="T58" fmla="*/ 157 w 177"/>
                <a:gd name="T59" fmla="*/ 170 h 256"/>
                <a:gd name="T60" fmla="*/ 143 w 177"/>
                <a:gd name="T61" fmla="*/ 189 h 256"/>
                <a:gd name="T62" fmla="*/ 122 w 177"/>
                <a:gd name="T63" fmla="*/ 209 h 256"/>
                <a:gd name="T64" fmla="*/ 97 w 177"/>
                <a:gd name="T65" fmla="*/ 226 h 256"/>
                <a:gd name="T66" fmla="*/ 66 w 177"/>
                <a:gd name="T67" fmla="*/ 243 h 256"/>
                <a:gd name="T68" fmla="*/ 27 w 177"/>
                <a:gd name="T69" fmla="*/ 256 h 256"/>
                <a:gd name="T70" fmla="*/ 26 w 177"/>
                <a:gd name="T71" fmla="*/ 253 h 256"/>
                <a:gd name="T72" fmla="*/ 23 w 177"/>
                <a:gd name="T73" fmla="*/ 248 h 256"/>
                <a:gd name="T74" fmla="*/ 19 w 177"/>
                <a:gd name="T75" fmla="*/ 237 h 256"/>
                <a:gd name="T76" fmla="*/ 14 w 177"/>
                <a:gd name="T77" fmla="*/ 224 h 256"/>
                <a:gd name="T78" fmla="*/ 10 w 177"/>
                <a:gd name="T79" fmla="*/ 210 h 256"/>
                <a:gd name="T80" fmla="*/ 5 w 177"/>
                <a:gd name="T81" fmla="*/ 192 h 256"/>
                <a:gd name="T82" fmla="*/ 3 w 177"/>
                <a:gd name="T83" fmla="*/ 174 h 256"/>
                <a:gd name="T84" fmla="*/ 0 w 177"/>
                <a:gd name="T85" fmla="*/ 154 h 256"/>
                <a:gd name="T86" fmla="*/ 0 w 177"/>
                <a:gd name="T87" fmla="*/ 134 h 256"/>
                <a:gd name="T88" fmla="*/ 3 w 177"/>
                <a:gd name="T89" fmla="*/ 113 h 256"/>
                <a:gd name="T90" fmla="*/ 9 w 177"/>
                <a:gd name="T91" fmla="*/ 92 h 256"/>
                <a:gd name="T92" fmla="*/ 18 w 177"/>
                <a:gd name="T93" fmla="*/ 71 h 256"/>
                <a:gd name="T94" fmla="*/ 31 w 177"/>
                <a:gd name="T95" fmla="*/ 53 h 256"/>
                <a:gd name="T96" fmla="*/ 49 w 177"/>
                <a:gd name="T97" fmla="*/ 36 h 256"/>
                <a:gd name="T98" fmla="*/ 71 w 177"/>
                <a:gd name="T99" fmla="*/ 22 h 256"/>
                <a:gd name="T100" fmla="*/ 100 w 177"/>
                <a:gd name="T101" fmla="*/ 9 h 256"/>
                <a:gd name="T102" fmla="*/ 135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35" y="0"/>
                  </a:moveTo>
                  <a:lnTo>
                    <a:pt x="133" y="1"/>
                  </a:lnTo>
                  <a:lnTo>
                    <a:pt x="125" y="5"/>
                  </a:lnTo>
                  <a:lnTo>
                    <a:pt x="114" y="12"/>
                  </a:lnTo>
                  <a:lnTo>
                    <a:pt x="101" y="21"/>
                  </a:lnTo>
                  <a:lnTo>
                    <a:pt x="87" y="32"/>
                  </a:lnTo>
                  <a:lnTo>
                    <a:pt x="73" y="48"/>
                  </a:lnTo>
                  <a:lnTo>
                    <a:pt x="61" y="66"/>
                  </a:lnTo>
                  <a:lnTo>
                    <a:pt x="51" y="87"/>
                  </a:lnTo>
                  <a:lnTo>
                    <a:pt x="44" y="112"/>
                  </a:lnTo>
                  <a:lnTo>
                    <a:pt x="45" y="109"/>
                  </a:lnTo>
                  <a:lnTo>
                    <a:pt x="49" y="100"/>
                  </a:lnTo>
                  <a:lnTo>
                    <a:pt x="57" y="88"/>
                  </a:lnTo>
                  <a:lnTo>
                    <a:pt x="68" y="74"/>
                  </a:lnTo>
                  <a:lnTo>
                    <a:pt x="81" y="57"/>
                  </a:lnTo>
                  <a:lnTo>
                    <a:pt x="96" y="41"/>
                  </a:lnTo>
                  <a:lnTo>
                    <a:pt x="114" y="27"/>
                  </a:lnTo>
                  <a:lnTo>
                    <a:pt x="135" y="17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61" y="18"/>
                  </a:lnTo>
                  <a:lnTo>
                    <a:pt x="165" y="27"/>
                  </a:lnTo>
                  <a:lnTo>
                    <a:pt x="169" y="39"/>
                  </a:lnTo>
                  <a:lnTo>
                    <a:pt x="173" y="54"/>
                  </a:lnTo>
                  <a:lnTo>
                    <a:pt x="175" y="70"/>
                  </a:lnTo>
                  <a:lnTo>
                    <a:pt x="177" y="89"/>
                  </a:lnTo>
                  <a:lnTo>
                    <a:pt x="177" y="109"/>
                  </a:lnTo>
                  <a:lnTo>
                    <a:pt x="174" y="128"/>
                  </a:lnTo>
                  <a:lnTo>
                    <a:pt x="168" y="149"/>
                  </a:lnTo>
                  <a:lnTo>
                    <a:pt x="157" y="170"/>
                  </a:lnTo>
                  <a:lnTo>
                    <a:pt x="143" y="189"/>
                  </a:lnTo>
                  <a:lnTo>
                    <a:pt x="122" y="209"/>
                  </a:lnTo>
                  <a:lnTo>
                    <a:pt x="97" y="226"/>
                  </a:lnTo>
                  <a:lnTo>
                    <a:pt x="66" y="243"/>
                  </a:lnTo>
                  <a:lnTo>
                    <a:pt x="27" y="256"/>
                  </a:lnTo>
                  <a:lnTo>
                    <a:pt x="26" y="253"/>
                  </a:lnTo>
                  <a:lnTo>
                    <a:pt x="23" y="248"/>
                  </a:lnTo>
                  <a:lnTo>
                    <a:pt x="19" y="237"/>
                  </a:lnTo>
                  <a:lnTo>
                    <a:pt x="14" y="224"/>
                  </a:lnTo>
                  <a:lnTo>
                    <a:pt x="10" y="210"/>
                  </a:lnTo>
                  <a:lnTo>
                    <a:pt x="5" y="192"/>
                  </a:lnTo>
                  <a:lnTo>
                    <a:pt x="3" y="174"/>
                  </a:lnTo>
                  <a:lnTo>
                    <a:pt x="0" y="154"/>
                  </a:lnTo>
                  <a:lnTo>
                    <a:pt x="0" y="134"/>
                  </a:lnTo>
                  <a:lnTo>
                    <a:pt x="3" y="113"/>
                  </a:lnTo>
                  <a:lnTo>
                    <a:pt x="9" y="92"/>
                  </a:lnTo>
                  <a:lnTo>
                    <a:pt x="18" y="71"/>
                  </a:lnTo>
                  <a:lnTo>
                    <a:pt x="31" y="53"/>
                  </a:lnTo>
                  <a:lnTo>
                    <a:pt x="49" y="36"/>
                  </a:lnTo>
                  <a:lnTo>
                    <a:pt x="71" y="22"/>
                  </a:lnTo>
                  <a:lnTo>
                    <a:pt x="100" y="9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86" name="任意多边形: 形状 52">
              <a:extLst>
                <a:ext uri="{FF2B5EF4-FFF2-40B4-BE49-F238E27FC236}">
                  <a16:creationId xmlns:a16="http://schemas.microsoft.com/office/drawing/2014/main" id="{C9EEACDF-BE54-F685-7239-E8BCB15E2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99" y="1820069"/>
              <a:ext cx="4622800" cy="3960813"/>
            </a:xfrm>
            <a:custGeom>
              <a:avLst/>
              <a:gdLst>
                <a:gd name="T0" fmla="*/ 1771 w 2912"/>
                <a:gd name="T1" fmla="*/ 212 h 2495"/>
                <a:gd name="T2" fmla="*/ 1821 w 2912"/>
                <a:gd name="T3" fmla="*/ 523 h 2495"/>
                <a:gd name="T4" fmla="*/ 2166 w 2912"/>
                <a:gd name="T5" fmla="*/ 719 h 2495"/>
                <a:gd name="T6" fmla="*/ 2127 w 2912"/>
                <a:gd name="T7" fmla="*/ 721 h 2495"/>
                <a:gd name="T8" fmla="*/ 1993 w 2912"/>
                <a:gd name="T9" fmla="*/ 734 h 2495"/>
                <a:gd name="T10" fmla="*/ 1970 w 2912"/>
                <a:gd name="T11" fmla="*/ 668 h 2495"/>
                <a:gd name="T12" fmla="*/ 1784 w 2912"/>
                <a:gd name="T13" fmla="*/ 579 h 2495"/>
                <a:gd name="T14" fmla="*/ 1693 w 2912"/>
                <a:gd name="T15" fmla="*/ 823 h 2495"/>
                <a:gd name="T16" fmla="*/ 1672 w 2912"/>
                <a:gd name="T17" fmla="*/ 1263 h 2495"/>
                <a:gd name="T18" fmla="*/ 2279 w 2912"/>
                <a:gd name="T19" fmla="*/ 1043 h 2495"/>
                <a:gd name="T20" fmla="*/ 2512 w 2912"/>
                <a:gd name="T21" fmla="*/ 751 h 2495"/>
                <a:gd name="T22" fmla="*/ 2531 w 2912"/>
                <a:gd name="T23" fmla="*/ 416 h 2495"/>
                <a:gd name="T24" fmla="*/ 2540 w 2912"/>
                <a:gd name="T25" fmla="*/ 680 h 2495"/>
                <a:gd name="T26" fmla="*/ 2714 w 2912"/>
                <a:gd name="T27" fmla="*/ 610 h 2495"/>
                <a:gd name="T28" fmla="*/ 2812 w 2912"/>
                <a:gd name="T29" fmla="*/ 553 h 2495"/>
                <a:gd name="T30" fmla="*/ 2414 w 2912"/>
                <a:gd name="T31" fmla="*/ 1060 h 2495"/>
                <a:gd name="T32" fmla="*/ 2656 w 2912"/>
                <a:gd name="T33" fmla="*/ 1202 h 2495"/>
                <a:gd name="T34" fmla="*/ 2899 w 2912"/>
                <a:gd name="T35" fmla="*/ 1204 h 2495"/>
                <a:gd name="T36" fmla="*/ 2652 w 2912"/>
                <a:gd name="T37" fmla="*/ 1277 h 2495"/>
                <a:gd name="T38" fmla="*/ 2305 w 2912"/>
                <a:gd name="T39" fmla="*/ 1129 h 2495"/>
                <a:gd name="T40" fmla="*/ 1921 w 2912"/>
                <a:gd name="T41" fmla="*/ 1342 h 2495"/>
                <a:gd name="T42" fmla="*/ 1916 w 2912"/>
                <a:gd name="T43" fmla="*/ 1456 h 2495"/>
                <a:gd name="T44" fmla="*/ 2436 w 2912"/>
                <a:gd name="T45" fmla="*/ 1563 h 2495"/>
                <a:gd name="T46" fmla="*/ 2652 w 2912"/>
                <a:gd name="T47" fmla="*/ 1526 h 2495"/>
                <a:gd name="T48" fmla="*/ 2372 w 2912"/>
                <a:gd name="T49" fmla="*/ 1620 h 2495"/>
                <a:gd name="T50" fmla="*/ 2395 w 2912"/>
                <a:gd name="T51" fmla="*/ 1808 h 2495"/>
                <a:gd name="T52" fmla="*/ 2223 w 2912"/>
                <a:gd name="T53" fmla="*/ 1608 h 2495"/>
                <a:gd name="T54" fmla="*/ 1763 w 2912"/>
                <a:gd name="T55" fmla="*/ 1592 h 2495"/>
                <a:gd name="T56" fmla="*/ 1711 w 2912"/>
                <a:gd name="T57" fmla="*/ 2043 h 2495"/>
                <a:gd name="T58" fmla="*/ 1944 w 2912"/>
                <a:gd name="T59" fmla="*/ 2432 h 2495"/>
                <a:gd name="T60" fmla="*/ 1675 w 2912"/>
                <a:gd name="T61" fmla="*/ 2448 h 2495"/>
                <a:gd name="T62" fmla="*/ 1097 w 2912"/>
                <a:gd name="T63" fmla="*/ 2487 h 2495"/>
                <a:gd name="T64" fmla="*/ 1415 w 2912"/>
                <a:gd name="T65" fmla="*/ 2369 h 2495"/>
                <a:gd name="T66" fmla="*/ 1296 w 2912"/>
                <a:gd name="T67" fmla="*/ 1765 h 2495"/>
                <a:gd name="T68" fmla="*/ 867 w 2912"/>
                <a:gd name="T69" fmla="*/ 1553 h 2495"/>
                <a:gd name="T70" fmla="*/ 596 w 2912"/>
                <a:gd name="T71" fmla="*/ 1669 h 2495"/>
                <a:gd name="T72" fmla="*/ 372 w 2912"/>
                <a:gd name="T73" fmla="*/ 1769 h 2495"/>
                <a:gd name="T74" fmla="*/ 574 w 2912"/>
                <a:gd name="T75" fmla="*/ 1595 h 2495"/>
                <a:gd name="T76" fmla="*/ 281 w 2912"/>
                <a:gd name="T77" fmla="*/ 1443 h 2495"/>
                <a:gd name="T78" fmla="*/ 2 w 2912"/>
                <a:gd name="T79" fmla="*/ 1182 h 2495"/>
                <a:gd name="T80" fmla="*/ 232 w 2912"/>
                <a:gd name="T81" fmla="*/ 1374 h 2495"/>
                <a:gd name="T82" fmla="*/ 367 w 2912"/>
                <a:gd name="T83" fmla="*/ 1342 h 2495"/>
                <a:gd name="T84" fmla="*/ 420 w 2912"/>
                <a:gd name="T85" fmla="*/ 1194 h 2495"/>
                <a:gd name="T86" fmla="*/ 488 w 2912"/>
                <a:gd name="T87" fmla="*/ 1417 h 2495"/>
                <a:gd name="T88" fmla="*/ 984 w 2912"/>
                <a:gd name="T89" fmla="*/ 1443 h 2495"/>
                <a:gd name="T90" fmla="*/ 1199 w 2912"/>
                <a:gd name="T91" fmla="*/ 1196 h 2495"/>
                <a:gd name="T92" fmla="*/ 926 w 2912"/>
                <a:gd name="T93" fmla="*/ 678 h 2495"/>
                <a:gd name="T94" fmla="*/ 648 w 2912"/>
                <a:gd name="T95" fmla="*/ 566 h 2495"/>
                <a:gd name="T96" fmla="*/ 849 w 2912"/>
                <a:gd name="T97" fmla="*/ 630 h 2495"/>
                <a:gd name="T98" fmla="*/ 837 w 2912"/>
                <a:gd name="T99" fmla="*/ 342 h 2495"/>
                <a:gd name="T100" fmla="*/ 912 w 2912"/>
                <a:gd name="T101" fmla="*/ 194 h 2495"/>
                <a:gd name="T102" fmla="*/ 940 w 2912"/>
                <a:gd name="T103" fmla="*/ 460 h 2495"/>
                <a:gd name="T104" fmla="*/ 1181 w 2912"/>
                <a:gd name="T105" fmla="*/ 331 h 2495"/>
                <a:gd name="T106" fmla="*/ 947 w 2912"/>
                <a:gd name="T107" fmla="*/ 528 h 2495"/>
                <a:gd name="T108" fmla="*/ 1166 w 2912"/>
                <a:gd name="T109" fmla="*/ 904 h 2495"/>
                <a:gd name="T110" fmla="*/ 1496 w 2912"/>
                <a:gd name="T111" fmla="*/ 1139 h 2495"/>
                <a:gd name="T112" fmla="*/ 1564 w 2912"/>
                <a:gd name="T113" fmla="*/ 746 h 2495"/>
                <a:gd name="T114" fmla="*/ 1334 w 2912"/>
                <a:gd name="T115" fmla="*/ 449 h 2495"/>
                <a:gd name="T116" fmla="*/ 1517 w 2912"/>
                <a:gd name="T117" fmla="*/ 654 h 2495"/>
                <a:gd name="T118" fmla="*/ 1701 w 2912"/>
                <a:gd name="T119" fmla="*/ 386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2" h="2495">
                  <a:moveTo>
                    <a:pt x="1750" y="0"/>
                  </a:moveTo>
                  <a:lnTo>
                    <a:pt x="1750" y="2"/>
                  </a:lnTo>
                  <a:lnTo>
                    <a:pt x="1752" y="7"/>
                  </a:lnTo>
                  <a:lnTo>
                    <a:pt x="1755" y="16"/>
                  </a:lnTo>
                  <a:lnTo>
                    <a:pt x="1759" y="31"/>
                  </a:lnTo>
                  <a:lnTo>
                    <a:pt x="1763" y="49"/>
                  </a:lnTo>
                  <a:lnTo>
                    <a:pt x="1765" y="72"/>
                  </a:lnTo>
                  <a:lnTo>
                    <a:pt x="1768" y="100"/>
                  </a:lnTo>
                  <a:lnTo>
                    <a:pt x="1771" y="132"/>
                  </a:lnTo>
                  <a:lnTo>
                    <a:pt x="1772" y="170"/>
                  </a:lnTo>
                  <a:lnTo>
                    <a:pt x="1771" y="212"/>
                  </a:lnTo>
                  <a:lnTo>
                    <a:pt x="1768" y="262"/>
                  </a:lnTo>
                  <a:lnTo>
                    <a:pt x="1763" y="315"/>
                  </a:lnTo>
                  <a:lnTo>
                    <a:pt x="1756" y="376"/>
                  </a:lnTo>
                  <a:lnTo>
                    <a:pt x="1746" y="442"/>
                  </a:lnTo>
                  <a:lnTo>
                    <a:pt x="1732" y="515"/>
                  </a:lnTo>
                  <a:lnTo>
                    <a:pt x="1734" y="515"/>
                  </a:lnTo>
                  <a:lnTo>
                    <a:pt x="1743" y="515"/>
                  </a:lnTo>
                  <a:lnTo>
                    <a:pt x="1756" y="516"/>
                  </a:lnTo>
                  <a:lnTo>
                    <a:pt x="1775" y="518"/>
                  </a:lnTo>
                  <a:lnTo>
                    <a:pt x="1797" y="519"/>
                  </a:lnTo>
                  <a:lnTo>
                    <a:pt x="1821" y="523"/>
                  </a:lnTo>
                  <a:lnTo>
                    <a:pt x="1850" y="528"/>
                  </a:lnTo>
                  <a:lnTo>
                    <a:pt x="1880" y="534"/>
                  </a:lnTo>
                  <a:lnTo>
                    <a:pt x="1912" y="543"/>
                  </a:lnTo>
                  <a:lnTo>
                    <a:pt x="1946" y="555"/>
                  </a:lnTo>
                  <a:lnTo>
                    <a:pt x="1980" y="568"/>
                  </a:lnTo>
                  <a:lnTo>
                    <a:pt x="2014" y="585"/>
                  </a:lnTo>
                  <a:lnTo>
                    <a:pt x="2048" y="604"/>
                  </a:lnTo>
                  <a:lnTo>
                    <a:pt x="2080" y="628"/>
                  </a:lnTo>
                  <a:lnTo>
                    <a:pt x="2111" y="654"/>
                  </a:lnTo>
                  <a:lnTo>
                    <a:pt x="2140" y="685"/>
                  </a:lnTo>
                  <a:lnTo>
                    <a:pt x="2166" y="719"/>
                  </a:lnTo>
                  <a:lnTo>
                    <a:pt x="2189" y="758"/>
                  </a:lnTo>
                  <a:lnTo>
                    <a:pt x="2207" y="802"/>
                  </a:lnTo>
                  <a:lnTo>
                    <a:pt x="2223" y="850"/>
                  </a:lnTo>
                  <a:lnTo>
                    <a:pt x="2222" y="847"/>
                  </a:lnTo>
                  <a:lnTo>
                    <a:pt x="2216" y="838"/>
                  </a:lnTo>
                  <a:lnTo>
                    <a:pt x="2209" y="825"/>
                  </a:lnTo>
                  <a:lnTo>
                    <a:pt x="2197" y="807"/>
                  </a:lnTo>
                  <a:lnTo>
                    <a:pt x="2183" y="788"/>
                  </a:lnTo>
                  <a:lnTo>
                    <a:pt x="2167" y="765"/>
                  </a:lnTo>
                  <a:lnTo>
                    <a:pt x="2148" y="743"/>
                  </a:lnTo>
                  <a:lnTo>
                    <a:pt x="2127" y="721"/>
                  </a:lnTo>
                  <a:lnTo>
                    <a:pt x="2103" y="699"/>
                  </a:lnTo>
                  <a:lnTo>
                    <a:pt x="2077" y="681"/>
                  </a:lnTo>
                  <a:lnTo>
                    <a:pt x="2051" y="666"/>
                  </a:lnTo>
                  <a:lnTo>
                    <a:pt x="2022" y="654"/>
                  </a:lnTo>
                  <a:lnTo>
                    <a:pt x="1992" y="647"/>
                  </a:lnTo>
                  <a:lnTo>
                    <a:pt x="1993" y="650"/>
                  </a:lnTo>
                  <a:lnTo>
                    <a:pt x="1996" y="659"/>
                  </a:lnTo>
                  <a:lnTo>
                    <a:pt x="1997" y="672"/>
                  </a:lnTo>
                  <a:lnTo>
                    <a:pt x="1998" y="690"/>
                  </a:lnTo>
                  <a:lnTo>
                    <a:pt x="1997" y="711"/>
                  </a:lnTo>
                  <a:lnTo>
                    <a:pt x="1993" y="734"/>
                  </a:lnTo>
                  <a:lnTo>
                    <a:pt x="1984" y="759"/>
                  </a:lnTo>
                  <a:lnTo>
                    <a:pt x="1968" y="785"/>
                  </a:lnTo>
                  <a:lnTo>
                    <a:pt x="1946" y="812"/>
                  </a:lnTo>
                  <a:lnTo>
                    <a:pt x="1949" y="810"/>
                  </a:lnTo>
                  <a:lnTo>
                    <a:pt x="1953" y="802"/>
                  </a:lnTo>
                  <a:lnTo>
                    <a:pt x="1960" y="790"/>
                  </a:lnTo>
                  <a:lnTo>
                    <a:pt x="1967" y="773"/>
                  </a:lnTo>
                  <a:lnTo>
                    <a:pt x="1972" y="751"/>
                  </a:lnTo>
                  <a:lnTo>
                    <a:pt x="1976" y="727"/>
                  </a:lnTo>
                  <a:lnTo>
                    <a:pt x="1976" y="699"/>
                  </a:lnTo>
                  <a:lnTo>
                    <a:pt x="1970" y="668"/>
                  </a:lnTo>
                  <a:lnTo>
                    <a:pt x="1958" y="633"/>
                  </a:lnTo>
                  <a:lnTo>
                    <a:pt x="1955" y="632"/>
                  </a:lnTo>
                  <a:lnTo>
                    <a:pt x="1947" y="628"/>
                  </a:lnTo>
                  <a:lnTo>
                    <a:pt x="1934" y="623"/>
                  </a:lnTo>
                  <a:lnTo>
                    <a:pt x="1919" y="615"/>
                  </a:lnTo>
                  <a:lnTo>
                    <a:pt x="1899" y="607"/>
                  </a:lnTo>
                  <a:lnTo>
                    <a:pt x="1877" y="599"/>
                  </a:lnTo>
                  <a:lnTo>
                    <a:pt x="1855" y="592"/>
                  </a:lnTo>
                  <a:lnTo>
                    <a:pt x="1830" y="585"/>
                  </a:lnTo>
                  <a:lnTo>
                    <a:pt x="1807" y="581"/>
                  </a:lnTo>
                  <a:lnTo>
                    <a:pt x="1784" y="579"/>
                  </a:lnTo>
                  <a:lnTo>
                    <a:pt x="1763" y="580"/>
                  </a:lnTo>
                  <a:lnTo>
                    <a:pt x="1742" y="584"/>
                  </a:lnTo>
                  <a:lnTo>
                    <a:pt x="1725" y="593"/>
                  </a:lnTo>
                  <a:lnTo>
                    <a:pt x="1725" y="597"/>
                  </a:lnTo>
                  <a:lnTo>
                    <a:pt x="1724" y="610"/>
                  </a:lnTo>
                  <a:lnTo>
                    <a:pt x="1721" y="629"/>
                  </a:lnTo>
                  <a:lnTo>
                    <a:pt x="1717" y="655"/>
                  </a:lnTo>
                  <a:lnTo>
                    <a:pt x="1712" y="689"/>
                  </a:lnTo>
                  <a:lnTo>
                    <a:pt x="1707" y="728"/>
                  </a:lnTo>
                  <a:lnTo>
                    <a:pt x="1701" y="773"/>
                  </a:lnTo>
                  <a:lnTo>
                    <a:pt x="1693" y="823"/>
                  </a:lnTo>
                  <a:lnTo>
                    <a:pt x="1684" y="877"/>
                  </a:lnTo>
                  <a:lnTo>
                    <a:pt x="1673" y="936"/>
                  </a:lnTo>
                  <a:lnTo>
                    <a:pt x="1662" y="998"/>
                  </a:lnTo>
                  <a:lnTo>
                    <a:pt x="1650" y="1063"/>
                  </a:lnTo>
                  <a:lnTo>
                    <a:pt x="1636" y="1130"/>
                  </a:lnTo>
                  <a:lnTo>
                    <a:pt x="1621" y="1199"/>
                  </a:lnTo>
                  <a:lnTo>
                    <a:pt x="1606" y="1269"/>
                  </a:lnTo>
                  <a:lnTo>
                    <a:pt x="1611" y="1269"/>
                  </a:lnTo>
                  <a:lnTo>
                    <a:pt x="1623" y="1268"/>
                  </a:lnTo>
                  <a:lnTo>
                    <a:pt x="1643" y="1267"/>
                  </a:lnTo>
                  <a:lnTo>
                    <a:pt x="1672" y="1263"/>
                  </a:lnTo>
                  <a:lnTo>
                    <a:pt x="1706" y="1257"/>
                  </a:lnTo>
                  <a:lnTo>
                    <a:pt x="1746" y="1250"/>
                  </a:lnTo>
                  <a:lnTo>
                    <a:pt x="1791" y="1241"/>
                  </a:lnTo>
                  <a:lnTo>
                    <a:pt x="1842" y="1228"/>
                  </a:lnTo>
                  <a:lnTo>
                    <a:pt x="1897" y="1213"/>
                  </a:lnTo>
                  <a:lnTo>
                    <a:pt x="1955" y="1195"/>
                  </a:lnTo>
                  <a:lnTo>
                    <a:pt x="2016" y="1173"/>
                  </a:lnTo>
                  <a:lnTo>
                    <a:pt x="2080" y="1147"/>
                  </a:lnTo>
                  <a:lnTo>
                    <a:pt x="2146" y="1117"/>
                  </a:lnTo>
                  <a:lnTo>
                    <a:pt x="2213" y="1082"/>
                  </a:lnTo>
                  <a:lnTo>
                    <a:pt x="2279" y="1043"/>
                  </a:lnTo>
                  <a:lnTo>
                    <a:pt x="2346" y="999"/>
                  </a:lnTo>
                  <a:lnTo>
                    <a:pt x="2413" y="950"/>
                  </a:lnTo>
                  <a:lnTo>
                    <a:pt x="2478" y="895"/>
                  </a:lnTo>
                  <a:lnTo>
                    <a:pt x="2541" y="833"/>
                  </a:lnTo>
                  <a:lnTo>
                    <a:pt x="2543" y="830"/>
                  </a:lnTo>
                  <a:lnTo>
                    <a:pt x="2540" y="824"/>
                  </a:lnTo>
                  <a:lnTo>
                    <a:pt x="2538" y="815"/>
                  </a:lnTo>
                  <a:lnTo>
                    <a:pt x="2531" y="803"/>
                  </a:lnTo>
                  <a:lnTo>
                    <a:pt x="2526" y="789"/>
                  </a:lnTo>
                  <a:lnTo>
                    <a:pt x="2518" y="772"/>
                  </a:lnTo>
                  <a:lnTo>
                    <a:pt x="2512" y="751"/>
                  </a:lnTo>
                  <a:lnTo>
                    <a:pt x="2505" y="728"/>
                  </a:lnTo>
                  <a:lnTo>
                    <a:pt x="2500" y="701"/>
                  </a:lnTo>
                  <a:lnTo>
                    <a:pt x="2496" y="671"/>
                  </a:lnTo>
                  <a:lnTo>
                    <a:pt x="2493" y="636"/>
                  </a:lnTo>
                  <a:lnTo>
                    <a:pt x="2495" y="598"/>
                  </a:lnTo>
                  <a:lnTo>
                    <a:pt x="2499" y="555"/>
                  </a:lnTo>
                  <a:lnTo>
                    <a:pt x="2505" y="510"/>
                  </a:lnTo>
                  <a:lnTo>
                    <a:pt x="2517" y="459"/>
                  </a:lnTo>
                  <a:lnTo>
                    <a:pt x="2532" y="405"/>
                  </a:lnTo>
                  <a:lnTo>
                    <a:pt x="2532" y="407"/>
                  </a:lnTo>
                  <a:lnTo>
                    <a:pt x="2531" y="416"/>
                  </a:lnTo>
                  <a:lnTo>
                    <a:pt x="2531" y="429"/>
                  </a:lnTo>
                  <a:lnTo>
                    <a:pt x="2531" y="446"/>
                  </a:lnTo>
                  <a:lnTo>
                    <a:pt x="2530" y="467"/>
                  </a:lnTo>
                  <a:lnTo>
                    <a:pt x="2530" y="490"/>
                  </a:lnTo>
                  <a:lnTo>
                    <a:pt x="2530" y="515"/>
                  </a:lnTo>
                  <a:lnTo>
                    <a:pt x="2530" y="542"/>
                  </a:lnTo>
                  <a:lnTo>
                    <a:pt x="2531" y="571"/>
                  </a:lnTo>
                  <a:lnTo>
                    <a:pt x="2532" y="599"/>
                  </a:lnTo>
                  <a:lnTo>
                    <a:pt x="2534" y="627"/>
                  </a:lnTo>
                  <a:lnTo>
                    <a:pt x="2536" y="654"/>
                  </a:lnTo>
                  <a:lnTo>
                    <a:pt x="2540" y="680"/>
                  </a:lnTo>
                  <a:lnTo>
                    <a:pt x="2544" y="703"/>
                  </a:lnTo>
                  <a:lnTo>
                    <a:pt x="2551" y="724"/>
                  </a:lnTo>
                  <a:lnTo>
                    <a:pt x="2557" y="742"/>
                  </a:lnTo>
                  <a:lnTo>
                    <a:pt x="2565" y="755"/>
                  </a:lnTo>
                  <a:lnTo>
                    <a:pt x="2573" y="763"/>
                  </a:lnTo>
                  <a:lnTo>
                    <a:pt x="2583" y="767"/>
                  </a:lnTo>
                  <a:lnTo>
                    <a:pt x="2596" y="764"/>
                  </a:lnTo>
                  <a:lnTo>
                    <a:pt x="2609" y="755"/>
                  </a:lnTo>
                  <a:lnTo>
                    <a:pt x="2625" y="740"/>
                  </a:lnTo>
                  <a:lnTo>
                    <a:pt x="2671" y="677"/>
                  </a:lnTo>
                  <a:lnTo>
                    <a:pt x="2714" y="610"/>
                  </a:lnTo>
                  <a:lnTo>
                    <a:pt x="2756" y="538"/>
                  </a:lnTo>
                  <a:lnTo>
                    <a:pt x="2794" y="462"/>
                  </a:lnTo>
                  <a:lnTo>
                    <a:pt x="2827" y="380"/>
                  </a:lnTo>
                  <a:lnTo>
                    <a:pt x="2829" y="384"/>
                  </a:lnTo>
                  <a:lnTo>
                    <a:pt x="2829" y="393"/>
                  </a:lnTo>
                  <a:lnTo>
                    <a:pt x="2830" y="407"/>
                  </a:lnTo>
                  <a:lnTo>
                    <a:pt x="2829" y="428"/>
                  </a:lnTo>
                  <a:lnTo>
                    <a:pt x="2827" y="453"/>
                  </a:lnTo>
                  <a:lnTo>
                    <a:pt x="2825" y="482"/>
                  </a:lnTo>
                  <a:lnTo>
                    <a:pt x="2820" y="515"/>
                  </a:lnTo>
                  <a:lnTo>
                    <a:pt x="2812" y="553"/>
                  </a:lnTo>
                  <a:lnTo>
                    <a:pt x="2801" y="592"/>
                  </a:lnTo>
                  <a:lnTo>
                    <a:pt x="2787" y="634"/>
                  </a:lnTo>
                  <a:lnTo>
                    <a:pt x="2768" y="678"/>
                  </a:lnTo>
                  <a:lnTo>
                    <a:pt x="2745" y="725"/>
                  </a:lnTo>
                  <a:lnTo>
                    <a:pt x="2717" y="773"/>
                  </a:lnTo>
                  <a:lnTo>
                    <a:pt x="2683" y="821"/>
                  </a:lnTo>
                  <a:lnTo>
                    <a:pt x="2643" y="869"/>
                  </a:lnTo>
                  <a:lnTo>
                    <a:pt x="2597" y="919"/>
                  </a:lnTo>
                  <a:lnTo>
                    <a:pt x="2544" y="967"/>
                  </a:lnTo>
                  <a:lnTo>
                    <a:pt x="2483" y="1015"/>
                  </a:lnTo>
                  <a:lnTo>
                    <a:pt x="2414" y="1060"/>
                  </a:lnTo>
                  <a:lnTo>
                    <a:pt x="2418" y="1063"/>
                  </a:lnTo>
                  <a:lnTo>
                    <a:pt x="2426" y="1068"/>
                  </a:lnTo>
                  <a:lnTo>
                    <a:pt x="2437" y="1078"/>
                  </a:lnTo>
                  <a:lnTo>
                    <a:pt x="2456" y="1090"/>
                  </a:lnTo>
                  <a:lnTo>
                    <a:pt x="2476" y="1104"/>
                  </a:lnTo>
                  <a:lnTo>
                    <a:pt x="2500" y="1121"/>
                  </a:lnTo>
                  <a:lnTo>
                    <a:pt x="2527" y="1138"/>
                  </a:lnTo>
                  <a:lnTo>
                    <a:pt x="2557" y="1155"/>
                  </a:lnTo>
                  <a:lnTo>
                    <a:pt x="2588" y="1172"/>
                  </a:lnTo>
                  <a:lnTo>
                    <a:pt x="2622" y="1187"/>
                  </a:lnTo>
                  <a:lnTo>
                    <a:pt x="2656" y="1202"/>
                  </a:lnTo>
                  <a:lnTo>
                    <a:pt x="2691" y="1215"/>
                  </a:lnTo>
                  <a:lnTo>
                    <a:pt x="2725" y="1225"/>
                  </a:lnTo>
                  <a:lnTo>
                    <a:pt x="2760" y="1230"/>
                  </a:lnTo>
                  <a:lnTo>
                    <a:pt x="2794" y="1233"/>
                  </a:lnTo>
                  <a:lnTo>
                    <a:pt x="2826" y="1232"/>
                  </a:lnTo>
                  <a:lnTo>
                    <a:pt x="2857" y="1224"/>
                  </a:lnTo>
                  <a:lnTo>
                    <a:pt x="2886" y="1211"/>
                  </a:lnTo>
                  <a:lnTo>
                    <a:pt x="2912" y="1191"/>
                  </a:lnTo>
                  <a:lnTo>
                    <a:pt x="2911" y="1194"/>
                  </a:lnTo>
                  <a:lnTo>
                    <a:pt x="2907" y="1198"/>
                  </a:lnTo>
                  <a:lnTo>
                    <a:pt x="2899" y="1204"/>
                  </a:lnTo>
                  <a:lnTo>
                    <a:pt x="2890" y="1213"/>
                  </a:lnTo>
                  <a:lnTo>
                    <a:pt x="2877" y="1224"/>
                  </a:lnTo>
                  <a:lnTo>
                    <a:pt x="2862" y="1234"/>
                  </a:lnTo>
                  <a:lnTo>
                    <a:pt x="2844" y="1245"/>
                  </a:lnTo>
                  <a:lnTo>
                    <a:pt x="2825" y="1255"/>
                  </a:lnTo>
                  <a:lnTo>
                    <a:pt x="2801" y="1264"/>
                  </a:lnTo>
                  <a:lnTo>
                    <a:pt x="2777" y="1272"/>
                  </a:lnTo>
                  <a:lnTo>
                    <a:pt x="2748" y="1277"/>
                  </a:lnTo>
                  <a:lnTo>
                    <a:pt x="2718" y="1281"/>
                  </a:lnTo>
                  <a:lnTo>
                    <a:pt x="2687" y="1281"/>
                  </a:lnTo>
                  <a:lnTo>
                    <a:pt x="2652" y="1277"/>
                  </a:lnTo>
                  <a:lnTo>
                    <a:pt x="2615" y="1269"/>
                  </a:lnTo>
                  <a:lnTo>
                    <a:pt x="2575" y="1256"/>
                  </a:lnTo>
                  <a:lnTo>
                    <a:pt x="2535" y="1238"/>
                  </a:lnTo>
                  <a:lnTo>
                    <a:pt x="2491" y="1215"/>
                  </a:lnTo>
                  <a:lnTo>
                    <a:pt x="2445" y="1185"/>
                  </a:lnTo>
                  <a:lnTo>
                    <a:pt x="2398" y="1147"/>
                  </a:lnTo>
                  <a:lnTo>
                    <a:pt x="2349" y="1102"/>
                  </a:lnTo>
                  <a:lnTo>
                    <a:pt x="2345" y="1104"/>
                  </a:lnTo>
                  <a:lnTo>
                    <a:pt x="2337" y="1109"/>
                  </a:lnTo>
                  <a:lnTo>
                    <a:pt x="2323" y="1117"/>
                  </a:lnTo>
                  <a:lnTo>
                    <a:pt x="2305" y="1129"/>
                  </a:lnTo>
                  <a:lnTo>
                    <a:pt x="2283" y="1143"/>
                  </a:lnTo>
                  <a:lnTo>
                    <a:pt x="2257" y="1159"/>
                  </a:lnTo>
                  <a:lnTo>
                    <a:pt x="2227" y="1176"/>
                  </a:lnTo>
                  <a:lnTo>
                    <a:pt x="2194" y="1195"/>
                  </a:lnTo>
                  <a:lnTo>
                    <a:pt x="2159" y="1216"/>
                  </a:lnTo>
                  <a:lnTo>
                    <a:pt x="2122" y="1237"/>
                  </a:lnTo>
                  <a:lnTo>
                    <a:pt x="2083" y="1257"/>
                  </a:lnTo>
                  <a:lnTo>
                    <a:pt x="2044" y="1280"/>
                  </a:lnTo>
                  <a:lnTo>
                    <a:pt x="2002" y="1300"/>
                  </a:lnTo>
                  <a:lnTo>
                    <a:pt x="1962" y="1321"/>
                  </a:lnTo>
                  <a:lnTo>
                    <a:pt x="1921" y="1342"/>
                  </a:lnTo>
                  <a:lnTo>
                    <a:pt x="1881" y="1360"/>
                  </a:lnTo>
                  <a:lnTo>
                    <a:pt x="1842" y="1378"/>
                  </a:lnTo>
                  <a:lnTo>
                    <a:pt x="1804" y="1392"/>
                  </a:lnTo>
                  <a:lnTo>
                    <a:pt x="1769" y="1405"/>
                  </a:lnTo>
                  <a:lnTo>
                    <a:pt x="1773" y="1407"/>
                  </a:lnTo>
                  <a:lnTo>
                    <a:pt x="1782" y="1411"/>
                  </a:lnTo>
                  <a:lnTo>
                    <a:pt x="1799" y="1417"/>
                  </a:lnTo>
                  <a:lnTo>
                    <a:pt x="1821" y="1425"/>
                  </a:lnTo>
                  <a:lnTo>
                    <a:pt x="1849" y="1434"/>
                  </a:lnTo>
                  <a:lnTo>
                    <a:pt x="1880" y="1444"/>
                  </a:lnTo>
                  <a:lnTo>
                    <a:pt x="1916" y="1456"/>
                  </a:lnTo>
                  <a:lnTo>
                    <a:pt x="1955" y="1468"/>
                  </a:lnTo>
                  <a:lnTo>
                    <a:pt x="1998" y="1481"/>
                  </a:lnTo>
                  <a:lnTo>
                    <a:pt x="2042" y="1494"/>
                  </a:lnTo>
                  <a:lnTo>
                    <a:pt x="2090" y="1505"/>
                  </a:lnTo>
                  <a:lnTo>
                    <a:pt x="2139" y="1518"/>
                  </a:lnTo>
                  <a:lnTo>
                    <a:pt x="2188" y="1529"/>
                  </a:lnTo>
                  <a:lnTo>
                    <a:pt x="2239" y="1539"/>
                  </a:lnTo>
                  <a:lnTo>
                    <a:pt x="2289" y="1548"/>
                  </a:lnTo>
                  <a:lnTo>
                    <a:pt x="2339" y="1555"/>
                  </a:lnTo>
                  <a:lnTo>
                    <a:pt x="2388" y="1560"/>
                  </a:lnTo>
                  <a:lnTo>
                    <a:pt x="2436" y="1563"/>
                  </a:lnTo>
                  <a:lnTo>
                    <a:pt x="2482" y="1564"/>
                  </a:lnTo>
                  <a:lnTo>
                    <a:pt x="2525" y="1561"/>
                  </a:lnTo>
                  <a:lnTo>
                    <a:pt x="2564" y="1556"/>
                  </a:lnTo>
                  <a:lnTo>
                    <a:pt x="2601" y="1547"/>
                  </a:lnTo>
                  <a:lnTo>
                    <a:pt x="2634" y="1534"/>
                  </a:lnTo>
                  <a:lnTo>
                    <a:pt x="2661" y="1518"/>
                  </a:lnTo>
                  <a:lnTo>
                    <a:pt x="2684" y="1498"/>
                  </a:lnTo>
                  <a:lnTo>
                    <a:pt x="2682" y="1499"/>
                  </a:lnTo>
                  <a:lnTo>
                    <a:pt x="2677" y="1505"/>
                  </a:lnTo>
                  <a:lnTo>
                    <a:pt x="2666" y="1515"/>
                  </a:lnTo>
                  <a:lnTo>
                    <a:pt x="2652" y="1526"/>
                  </a:lnTo>
                  <a:lnTo>
                    <a:pt x="2635" y="1540"/>
                  </a:lnTo>
                  <a:lnTo>
                    <a:pt x="2613" y="1555"/>
                  </a:lnTo>
                  <a:lnTo>
                    <a:pt x="2588" y="1569"/>
                  </a:lnTo>
                  <a:lnTo>
                    <a:pt x="2560" y="1582"/>
                  </a:lnTo>
                  <a:lnTo>
                    <a:pt x="2527" y="1594"/>
                  </a:lnTo>
                  <a:lnTo>
                    <a:pt x="2492" y="1603"/>
                  </a:lnTo>
                  <a:lnTo>
                    <a:pt x="2453" y="1609"/>
                  </a:lnTo>
                  <a:lnTo>
                    <a:pt x="2411" y="1612"/>
                  </a:lnTo>
                  <a:lnTo>
                    <a:pt x="2366" y="1609"/>
                  </a:lnTo>
                  <a:lnTo>
                    <a:pt x="2369" y="1612"/>
                  </a:lnTo>
                  <a:lnTo>
                    <a:pt x="2372" y="1620"/>
                  </a:lnTo>
                  <a:lnTo>
                    <a:pt x="2379" y="1633"/>
                  </a:lnTo>
                  <a:lnTo>
                    <a:pt x="2387" y="1650"/>
                  </a:lnTo>
                  <a:lnTo>
                    <a:pt x="2393" y="1670"/>
                  </a:lnTo>
                  <a:lnTo>
                    <a:pt x="2400" y="1696"/>
                  </a:lnTo>
                  <a:lnTo>
                    <a:pt x="2405" y="1726"/>
                  </a:lnTo>
                  <a:lnTo>
                    <a:pt x="2408" y="1760"/>
                  </a:lnTo>
                  <a:lnTo>
                    <a:pt x="2406" y="1798"/>
                  </a:lnTo>
                  <a:lnTo>
                    <a:pt x="2400" y="1838"/>
                  </a:lnTo>
                  <a:lnTo>
                    <a:pt x="2400" y="1835"/>
                  </a:lnTo>
                  <a:lnTo>
                    <a:pt x="2397" y="1825"/>
                  </a:lnTo>
                  <a:lnTo>
                    <a:pt x="2395" y="1808"/>
                  </a:lnTo>
                  <a:lnTo>
                    <a:pt x="2391" y="1788"/>
                  </a:lnTo>
                  <a:lnTo>
                    <a:pt x="2384" y="1765"/>
                  </a:lnTo>
                  <a:lnTo>
                    <a:pt x="2378" y="1740"/>
                  </a:lnTo>
                  <a:lnTo>
                    <a:pt x="2367" y="1714"/>
                  </a:lnTo>
                  <a:lnTo>
                    <a:pt x="2357" y="1688"/>
                  </a:lnTo>
                  <a:lnTo>
                    <a:pt x="2344" y="1665"/>
                  </a:lnTo>
                  <a:lnTo>
                    <a:pt x="2328" y="1644"/>
                  </a:lnTo>
                  <a:lnTo>
                    <a:pt x="2310" y="1627"/>
                  </a:lnTo>
                  <a:lnTo>
                    <a:pt x="2291" y="1616"/>
                  </a:lnTo>
                  <a:lnTo>
                    <a:pt x="2268" y="1611"/>
                  </a:lnTo>
                  <a:lnTo>
                    <a:pt x="2223" y="1608"/>
                  </a:lnTo>
                  <a:lnTo>
                    <a:pt x="2172" y="1604"/>
                  </a:lnTo>
                  <a:lnTo>
                    <a:pt x="2118" y="1600"/>
                  </a:lnTo>
                  <a:lnTo>
                    <a:pt x="2059" y="1594"/>
                  </a:lnTo>
                  <a:lnTo>
                    <a:pt x="1999" y="1586"/>
                  </a:lnTo>
                  <a:lnTo>
                    <a:pt x="1940" y="1576"/>
                  </a:lnTo>
                  <a:lnTo>
                    <a:pt x="1881" y="1563"/>
                  </a:lnTo>
                  <a:lnTo>
                    <a:pt x="1851" y="1557"/>
                  </a:lnTo>
                  <a:lnTo>
                    <a:pt x="1824" y="1559"/>
                  </a:lnTo>
                  <a:lnTo>
                    <a:pt x="1801" y="1565"/>
                  </a:lnTo>
                  <a:lnTo>
                    <a:pt x="1780" y="1576"/>
                  </a:lnTo>
                  <a:lnTo>
                    <a:pt x="1763" y="1592"/>
                  </a:lnTo>
                  <a:lnTo>
                    <a:pt x="1749" y="1613"/>
                  </a:lnTo>
                  <a:lnTo>
                    <a:pt x="1737" y="1639"/>
                  </a:lnTo>
                  <a:lnTo>
                    <a:pt x="1726" y="1669"/>
                  </a:lnTo>
                  <a:lnTo>
                    <a:pt x="1719" y="1704"/>
                  </a:lnTo>
                  <a:lnTo>
                    <a:pt x="1713" y="1742"/>
                  </a:lnTo>
                  <a:lnTo>
                    <a:pt x="1710" y="1785"/>
                  </a:lnTo>
                  <a:lnTo>
                    <a:pt x="1708" y="1830"/>
                  </a:lnTo>
                  <a:lnTo>
                    <a:pt x="1707" y="1879"/>
                  </a:lnTo>
                  <a:lnTo>
                    <a:pt x="1707" y="1931"/>
                  </a:lnTo>
                  <a:lnTo>
                    <a:pt x="1708" y="1986"/>
                  </a:lnTo>
                  <a:lnTo>
                    <a:pt x="1711" y="2043"/>
                  </a:lnTo>
                  <a:lnTo>
                    <a:pt x="1713" y="2104"/>
                  </a:lnTo>
                  <a:lnTo>
                    <a:pt x="1716" y="2166"/>
                  </a:lnTo>
                  <a:lnTo>
                    <a:pt x="1719" y="2231"/>
                  </a:lnTo>
                  <a:lnTo>
                    <a:pt x="1721" y="2297"/>
                  </a:lnTo>
                  <a:lnTo>
                    <a:pt x="1724" y="2365"/>
                  </a:lnTo>
                  <a:lnTo>
                    <a:pt x="1764" y="2371"/>
                  </a:lnTo>
                  <a:lnTo>
                    <a:pt x="1803" y="2382"/>
                  </a:lnTo>
                  <a:lnTo>
                    <a:pt x="1841" y="2392"/>
                  </a:lnTo>
                  <a:lnTo>
                    <a:pt x="1877" y="2405"/>
                  </a:lnTo>
                  <a:lnTo>
                    <a:pt x="1912" y="2418"/>
                  </a:lnTo>
                  <a:lnTo>
                    <a:pt x="1944" y="2432"/>
                  </a:lnTo>
                  <a:lnTo>
                    <a:pt x="1972" y="2445"/>
                  </a:lnTo>
                  <a:lnTo>
                    <a:pt x="1997" y="2458"/>
                  </a:lnTo>
                  <a:lnTo>
                    <a:pt x="2019" y="2470"/>
                  </a:lnTo>
                  <a:lnTo>
                    <a:pt x="2036" y="2480"/>
                  </a:lnTo>
                  <a:lnTo>
                    <a:pt x="2049" y="2487"/>
                  </a:lnTo>
                  <a:lnTo>
                    <a:pt x="2057" y="2492"/>
                  </a:lnTo>
                  <a:lnTo>
                    <a:pt x="2059" y="2495"/>
                  </a:lnTo>
                  <a:lnTo>
                    <a:pt x="1955" y="2478"/>
                  </a:lnTo>
                  <a:lnTo>
                    <a:pt x="1855" y="2465"/>
                  </a:lnTo>
                  <a:lnTo>
                    <a:pt x="1763" y="2454"/>
                  </a:lnTo>
                  <a:lnTo>
                    <a:pt x="1675" y="2448"/>
                  </a:lnTo>
                  <a:lnTo>
                    <a:pt x="1593" y="2445"/>
                  </a:lnTo>
                  <a:lnTo>
                    <a:pt x="1516" y="2444"/>
                  </a:lnTo>
                  <a:lnTo>
                    <a:pt x="1446" y="2445"/>
                  </a:lnTo>
                  <a:lnTo>
                    <a:pt x="1381" y="2448"/>
                  </a:lnTo>
                  <a:lnTo>
                    <a:pt x="1322" y="2452"/>
                  </a:lnTo>
                  <a:lnTo>
                    <a:pt x="1270" y="2457"/>
                  </a:lnTo>
                  <a:lnTo>
                    <a:pt x="1224" y="2462"/>
                  </a:lnTo>
                  <a:lnTo>
                    <a:pt x="1183" y="2469"/>
                  </a:lnTo>
                  <a:lnTo>
                    <a:pt x="1148" y="2475"/>
                  </a:lnTo>
                  <a:lnTo>
                    <a:pt x="1120" y="2482"/>
                  </a:lnTo>
                  <a:lnTo>
                    <a:pt x="1097" y="2487"/>
                  </a:lnTo>
                  <a:lnTo>
                    <a:pt x="1082" y="2491"/>
                  </a:lnTo>
                  <a:lnTo>
                    <a:pt x="1073" y="2493"/>
                  </a:lnTo>
                  <a:lnTo>
                    <a:pt x="1069" y="2495"/>
                  </a:lnTo>
                  <a:lnTo>
                    <a:pt x="1127" y="2463"/>
                  </a:lnTo>
                  <a:lnTo>
                    <a:pt x="1182" y="2439"/>
                  </a:lnTo>
                  <a:lnTo>
                    <a:pt x="1233" y="2419"/>
                  </a:lnTo>
                  <a:lnTo>
                    <a:pt x="1279" y="2402"/>
                  </a:lnTo>
                  <a:lnTo>
                    <a:pt x="1321" y="2391"/>
                  </a:lnTo>
                  <a:lnTo>
                    <a:pt x="1357" y="2382"/>
                  </a:lnTo>
                  <a:lnTo>
                    <a:pt x="1390" y="2374"/>
                  </a:lnTo>
                  <a:lnTo>
                    <a:pt x="1415" y="2369"/>
                  </a:lnTo>
                  <a:lnTo>
                    <a:pt x="1434" y="2365"/>
                  </a:lnTo>
                  <a:lnTo>
                    <a:pt x="1433" y="2280"/>
                  </a:lnTo>
                  <a:lnTo>
                    <a:pt x="1429" y="2204"/>
                  </a:lnTo>
                  <a:lnTo>
                    <a:pt x="1422" y="2134"/>
                  </a:lnTo>
                  <a:lnTo>
                    <a:pt x="1413" y="2069"/>
                  </a:lnTo>
                  <a:lnTo>
                    <a:pt x="1402" y="2009"/>
                  </a:lnTo>
                  <a:lnTo>
                    <a:pt x="1387" y="1953"/>
                  </a:lnTo>
                  <a:lnTo>
                    <a:pt x="1370" y="1903"/>
                  </a:lnTo>
                  <a:lnTo>
                    <a:pt x="1350" y="1855"/>
                  </a:lnTo>
                  <a:lnTo>
                    <a:pt x="1325" y="1809"/>
                  </a:lnTo>
                  <a:lnTo>
                    <a:pt x="1296" y="1765"/>
                  </a:lnTo>
                  <a:lnTo>
                    <a:pt x="1264" y="1724"/>
                  </a:lnTo>
                  <a:lnTo>
                    <a:pt x="1227" y="1682"/>
                  </a:lnTo>
                  <a:lnTo>
                    <a:pt x="1187" y="1640"/>
                  </a:lnTo>
                  <a:lnTo>
                    <a:pt x="1161" y="1621"/>
                  </a:lnTo>
                  <a:lnTo>
                    <a:pt x="1130" y="1604"/>
                  </a:lnTo>
                  <a:lnTo>
                    <a:pt x="1095" y="1590"/>
                  </a:lnTo>
                  <a:lnTo>
                    <a:pt x="1056" y="1579"/>
                  </a:lnTo>
                  <a:lnTo>
                    <a:pt x="1013" y="1570"/>
                  </a:lnTo>
                  <a:lnTo>
                    <a:pt x="967" y="1564"/>
                  </a:lnTo>
                  <a:lnTo>
                    <a:pt x="918" y="1559"/>
                  </a:lnTo>
                  <a:lnTo>
                    <a:pt x="867" y="1553"/>
                  </a:lnTo>
                  <a:lnTo>
                    <a:pt x="814" y="1550"/>
                  </a:lnTo>
                  <a:lnTo>
                    <a:pt x="760" y="1546"/>
                  </a:lnTo>
                  <a:lnTo>
                    <a:pt x="704" y="1542"/>
                  </a:lnTo>
                  <a:lnTo>
                    <a:pt x="702" y="1544"/>
                  </a:lnTo>
                  <a:lnTo>
                    <a:pt x="697" y="1552"/>
                  </a:lnTo>
                  <a:lnTo>
                    <a:pt x="691" y="1565"/>
                  </a:lnTo>
                  <a:lnTo>
                    <a:pt x="679" y="1581"/>
                  </a:lnTo>
                  <a:lnTo>
                    <a:pt x="665" y="1600"/>
                  </a:lnTo>
                  <a:lnTo>
                    <a:pt x="646" y="1622"/>
                  </a:lnTo>
                  <a:lnTo>
                    <a:pt x="623" y="1646"/>
                  </a:lnTo>
                  <a:lnTo>
                    <a:pt x="596" y="1669"/>
                  </a:lnTo>
                  <a:lnTo>
                    <a:pt x="563" y="1694"/>
                  </a:lnTo>
                  <a:lnTo>
                    <a:pt x="526" y="1718"/>
                  </a:lnTo>
                  <a:lnTo>
                    <a:pt x="483" y="1742"/>
                  </a:lnTo>
                  <a:lnTo>
                    <a:pt x="435" y="1764"/>
                  </a:lnTo>
                  <a:lnTo>
                    <a:pt x="380" y="1783"/>
                  </a:lnTo>
                  <a:lnTo>
                    <a:pt x="319" y="1799"/>
                  </a:lnTo>
                  <a:lnTo>
                    <a:pt x="322" y="1798"/>
                  </a:lnTo>
                  <a:lnTo>
                    <a:pt x="329" y="1794"/>
                  </a:lnTo>
                  <a:lnTo>
                    <a:pt x="340" y="1787"/>
                  </a:lnTo>
                  <a:lnTo>
                    <a:pt x="355" y="1779"/>
                  </a:lnTo>
                  <a:lnTo>
                    <a:pt x="372" y="1769"/>
                  </a:lnTo>
                  <a:lnTo>
                    <a:pt x="392" y="1757"/>
                  </a:lnTo>
                  <a:lnTo>
                    <a:pt x="414" y="1744"/>
                  </a:lnTo>
                  <a:lnTo>
                    <a:pt x="436" y="1730"/>
                  </a:lnTo>
                  <a:lnTo>
                    <a:pt x="458" y="1714"/>
                  </a:lnTo>
                  <a:lnTo>
                    <a:pt x="480" y="1698"/>
                  </a:lnTo>
                  <a:lnTo>
                    <a:pt x="502" y="1681"/>
                  </a:lnTo>
                  <a:lnTo>
                    <a:pt x="522" y="1664"/>
                  </a:lnTo>
                  <a:lnTo>
                    <a:pt x="540" y="1647"/>
                  </a:lnTo>
                  <a:lnTo>
                    <a:pt x="554" y="1629"/>
                  </a:lnTo>
                  <a:lnTo>
                    <a:pt x="566" y="1612"/>
                  </a:lnTo>
                  <a:lnTo>
                    <a:pt x="574" y="1595"/>
                  </a:lnTo>
                  <a:lnTo>
                    <a:pt x="576" y="1579"/>
                  </a:lnTo>
                  <a:lnTo>
                    <a:pt x="574" y="1565"/>
                  </a:lnTo>
                  <a:lnTo>
                    <a:pt x="566" y="1551"/>
                  </a:lnTo>
                  <a:lnTo>
                    <a:pt x="550" y="1538"/>
                  </a:lnTo>
                  <a:lnTo>
                    <a:pt x="528" y="1528"/>
                  </a:lnTo>
                  <a:lnTo>
                    <a:pt x="487" y="1511"/>
                  </a:lnTo>
                  <a:lnTo>
                    <a:pt x="445" y="1496"/>
                  </a:lnTo>
                  <a:lnTo>
                    <a:pt x="403" y="1483"/>
                  </a:lnTo>
                  <a:lnTo>
                    <a:pt x="362" y="1470"/>
                  </a:lnTo>
                  <a:lnTo>
                    <a:pt x="322" y="1456"/>
                  </a:lnTo>
                  <a:lnTo>
                    <a:pt x="281" y="1443"/>
                  </a:lnTo>
                  <a:lnTo>
                    <a:pt x="244" y="1429"/>
                  </a:lnTo>
                  <a:lnTo>
                    <a:pt x="207" y="1412"/>
                  </a:lnTo>
                  <a:lnTo>
                    <a:pt x="172" y="1395"/>
                  </a:lnTo>
                  <a:lnTo>
                    <a:pt x="140" y="1374"/>
                  </a:lnTo>
                  <a:lnTo>
                    <a:pt x="108" y="1351"/>
                  </a:lnTo>
                  <a:lnTo>
                    <a:pt x="81" y="1325"/>
                  </a:lnTo>
                  <a:lnTo>
                    <a:pt x="55" y="1295"/>
                  </a:lnTo>
                  <a:lnTo>
                    <a:pt x="33" y="1261"/>
                  </a:lnTo>
                  <a:lnTo>
                    <a:pt x="15" y="1224"/>
                  </a:lnTo>
                  <a:lnTo>
                    <a:pt x="0" y="1180"/>
                  </a:lnTo>
                  <a:lnTo>
                    <a:pt x="2" y="1182"/>
                  </a:lnTo>
                  <a:lnTo>
                    <a:pt x="8" y="1191"/>
                  </a:lnTo>
                  <a:lnTo>
                    <a:pt x="16" y="1204"/>
                  </a:lnTo>
                  <a:lnTo>
                    <a:pt x="29" y="1220"/>
                  </a:lnTo>
                  <a:lnTo>
                    <a:pt x="45" y="1239"/>
                  </a:lnTo>
                  <a:lnTo>
                    <a:pt x="63" y="1260"/>
                  </a:lnTo>
                  <a:lnTo>
                    <a:pt x="85" y="1281"/>
                  </a:lnTo>
                  <a:lnTo>
                    <a:pt x="108" y="1303"/>
                  </a:lnTo>
                  <a:lnTo>
                    <a:pt x="136" y="1324"/>
                  </a:lnTo>
                  <a:lnTo>
                    <a:pt x="166" y="1343"/>
                  </a:lnTo>
                  <a:lnTo>
                    <a:pt x="198" y="1360"/>
                  </a:lnTo>
                  <a:lnTo>
                    <a:pt x="232" y="1374"/>
                  </a:lnTo>
                  <a:lnTo>
                    <a:pt x="268" y="1383"/>
                  </a:lnTo>
                  <a:lnTo>
                    <a:pt x="307" y="1387"/>
                  </a:lnTo>
                  <a:lnTo>
                    <a:pt x="309" y="1387"/>
                  </a:lnTo>
                  <a:lnTo>
                    <a:pt x="312" y="1387"/>
                  </a:lnTo>
                  <a:lnTo>
                    <a:pt x="316" y="1387"/>
                  </a:lnTo>
                  <a:lnTo>
                    <a:pt x="323" y="1386"/>
                  </a:lnTo>
                  <a:lnTo>
                    <a:pt x="331" y="1382"/>
                  </a:lnTo>
                  <a:lnTo>
                    <a:pt x="340" y="1377"/>
                  </a:lnTo>
                  <a:lnTo>
                    <a:pt x="349" y="1369"/>
                  </a:lnTo>
                  <a:lnTo>
                    <a:pt x="358" y="1357"/>
                  </a:lnTo>
                  <a:lnTo>
                    <a:pt x="367" y="1342"/>
                  </a:lnTo>
                  <a:lnTo>
                    <a:pt x="376" y="1322"/>
                  </a:lnTo>
                  <a:lnTo>
                    <a:pt x="384" y="1298"/>
                  </a:lnTo>
                  <a:lnTo>
                    <a:pt x="392" y="1268"/>
                  </a:lnTo>
                  <a:lnTo>
                    <a:pt x="398" y="1232"/>
                  </a:lnTo>
                  <a:lnTo>
                    <a:pt x="403" y="1189"/>
                  </a:lnTo>
                  <a:lnTo>
                    <a:pt x="406" y="1138"/>
                  </a:lnTo>
                  <a:lnTo>
                    <a:pt x="407" y="1141"/>
                  </a:lnTo>
                  <a:lnTo>
                    <a:pt x="410" y="1147"/>
                  </a:lnTo>
                  <a:lnTo>
                    <a:pt x="414" y="1159"/>
                  </a:lnTo>
                  <a:lnTo>
                    <a:pt x="418" y="1174"/>
                  </a:lnTo>
                  <a:lnTo>
                    <a:pt x="420" y="1194"/>
                  </a:lnTo>
                  <a:lnTo>
                    <a:pt x="423" y="1219"/>
                  </a:lnTo>
                  <a:lnTo>
                    <a:pt x="424" y="1247"/>
                  </a:lnTo>
                  <a:lnTo>
                    <a:pt x="422" y="1281"/>
                  </a:lnTo>
                  <a:lnTo>
                    <a:pt x="418" y="1318"/>
                  </a:lnTo>
                  <a:lnTo>
                    <a:pt x="409" y="1361"/>
                  </a:lnTo>
                  <a:lnTo>
                    <a:pt x="396" y="1407"/>
                  </a:lnTo>
                  <a:lnTo>
                    <a:pt x="399" y="1408"/>
                  </a:lnTo>
                  <a:lnTo>
                    <a:pt x="412" y="1409"/>
                  </a:lnTo>
                  <a:lnTo>
                    <a:pt x="431" y="1411"/>
                  </a:lnTo>
                  <a:lnTo>
                    <a:pt x="457" y="1413"/>
                  </a:lnTo>
                  <a:lnTo>
                    <a:pt x="488" y="1417"/>
                  </a:lnTo>
                  <a:lnTo>
                    <a:pt x="524" y="1420"/>
                  </a:lnTo>
                  <a:lnTo>
                    <a:pt x="563" y="1424"/>
                  </a:lnTo>
                  <a:lnTo>
                    <a:pt x="607" y="1428"/>
                  </a:lnTo>
                  <a:lnTo>
                    <a:pt x="653" y="1430"/>
                  </a:lnTo>
                  <a:lnTo>
                    <a:pt x="701" y="1434"/>
                  </a:lnTo>
                  <a:lnTo>
                    <a:pt x="750" y="1437"/>
                  </a:lnTo>
                  <a:lnTo>
                    <a:pt x="800" y="1439"/>
                  </a:lnTo>
                  <a:lnTo>
                    <a:pt x="848" y="1442"/>
                  </a:lnTo>
                  <a:lnTo>
                    <a:pt x="896" y="1443"/>
                  </a:lnTo>
                  <a:lnTo>
                    <a:pt x="941" y="1443"/>
                  </a:lnTo>
                  <a:lnTo>
                    <a:pt x="984" y="1443"/>
                  </a:lnTo>
                  <a:lnTo>
                    <a:pt x="1025" y="1442"/>
                  </a:lnTo>
                  <a:lnTo>
                    <a:pt x="1060" y="1439"/>
                  </a:lnTo>
                  <a:lnTo>
                    <a:pt x="1090" y="1435"/>
                  </a:lnTo>
                  <a:lnTo>
                    <a:pt x="1116" y="1429"/>
                  </a:lnTo>
                  <a:lnTo>
                    <a:pt x="1134" y="1422"/>
                  </a:lnTo>
                  <a:lnTo>
                    <a:pt x="1144" y="1413"/>
                  </a:lnTo>
                  <a:lnTo>
                    <a:pt x="1172" y="1370"/>
                  </a:lnTo>
                  <a:lnTo>
                    <a:pt x="1190" y="1328"/>
                  </a:lnTo>
                  <a:lnTo>
                    <a:pt x="1200" y="1285"/>
                  </a:lnTo>
                  <a:lnTo>
                    <a:pt x="1203" y="1241"/>
                  </a:lnTo>
                  <a:lnTo>
                    <a:pt x="1199" y="1196"/>
                  </a:lnTo>
                  <a:lnTo>
                    <a:pt x="1188" y="1152"/>
                  </a:lnTo>
                  <a:lnTo>
                    <a:pt x="1173" y="1108"/>
                  </a:lnTo>
                  <a:lnTo>
                    <a:pt x="1153" y="1063"/>
                  </a:lnTo>
                  <a:lnTo>
                    <a:pt x="1130" y="1017"/>
                  </a:lnTo>
                  <a:lnTo>
                    <a:pt x="1104" y="971"/>
                  </a:lnTo>
                  <a:lnTo>
                    <a:pt x="1075" y="924"/>
                  </a:lnTo>
                  <a:lnTo>
                    <a:pt x="1044" y="876"/>
                  </a:lnTo>
                  <a:lnTo>
                    <a:pt x="1014" y="828"/>
                  </a:lnTo>
                  <a:lnTo>
                    <a:pt x="983" y="780"/>
                  </a:lnTo>
                  <a:lnTo>
                    <a:pt x="954" y="729"/>
                  </a:lnTo>
                  <a:lnTo>
                    <a:pt x="926" y="678"/>
                  </a:lnTo>
                  <a:lnTo>
                    <a:pt x="923" y="678"/>
                  </a:lnTo>
                  <a:lnTo>
                    <a:pt x="915" y="678"/>
                  </a:lnTo>
                  <a:lnTo>
                    <a:pt x="904" y="677"/>
                  </a:lnTo>
                  <a:lnTo>
                    <a:pt x="887" y="675"/>
                  </a:lnTo>
                  <a:lnTo>
                    <a:pt x="865" y="669"/>
                  </a:lnTo>
                  <a:lnTo>
                    <a:pt x="839" y="662"/>
                  </a:lnTo>
                  <a:lnTo>
                    <a:pt x="809" y="651"/>
                  </a:lnTo>
                  <a:lnTo>
                    <a:pt x="775" y="637"/>
                  </a:lnTo>
                  <a:lnTo>
                    <a:pt x="736" y="619"/>
                  </a:lnTo>
                  <a:lnTo>
                    <a:pt x="693" y="595"/>
                  </a:lnTo>
                  <a:lnTo>
                    <a:pt x="648" y="566"/>
                  </a:lnTo>
                  <a:lnTo>
                    <a:pt x="650" y="567"/>
                  </a:lnTo>
                  <a:lnTo>
                    <a:pt x="658" y="571"/>
                  </a:lnTo>
                  <a:lnTo>
                    <a:pt x="672" y="575"/>
                  </a:lnTo>
                  <a:lnTo>
                    <a:pt x="689" y="581"/>
                  </a:lnTo>
                  <a:lnTo>
                    <a:pt x="709" y="588"/>
                  </a:lnTo>
                  <a:lnTo>
                    <a:pt x="732" y="595"/>
                  </a:lnTo>
                  <a:lnTo>
                    <a:pt x="756" y="603"/>
                  </a:lnTo>
                  <a:lnTo>
                    <a:pt x="780" y="611"/>
                  </a:lnTo>
                  <a:lnTo>
                    <a:pt x="805" y="619"/>
                  </a:lnTo>
                  <a:lnTo>
                    <a:pt x="828" y="625"/>
                  </a:lnTo>
                  <a:lnTo>
                    <a:pt x="849" y="630"/>
                  </a:lnTo>
                  <a:lnTo>
                    <a:pt x="869" y="634"/>
                  </a:lnTo>
                  <a:lnTo>
                    <a:pt x="884" y="637"/>
                  </a:lnTo>
                  <a:lnTo>
                    <a:pt x="896" y="638"/>
                  </a:lnTo>
                  <a:lnTo>
                    <a:pt x="901" y="636"/>
                  </a:lnTo>
                  <a:lnTo>
                    <a:pt x="902" y="632"/>
                  </a:lnTo>
                  <a:lnTo>
                    <a:pt x="883" y="585"/>
                  </a:lnTo>
                  <a:lnTo>
                    <a:pt x="866" y="538"/>
                  </a:lnTo>
                  <a:lnTo>
                    <a:pt x="853" y="490"/>
                  </a:lnTo>
                  <a:lnTo>
                    <a:pt x="843" y="442"/>
                  </a:lnTo>
                  <a:lnTo>
                    <a:pt x="837" y="393"/>
                  </a:lnTo>
                  <a:lnTo>
                    <a:pt x="837" y="342"/>
                  </a:lnTo>
                  <a:lnTo>
                    <a:pt x="843" y="292"/>
                  </a:lnTo>
                  <a:lnTo>
                    <a:pt x="853" y="240"/>
                  </a:lnTo>
                  <a:lnTo>
                    <a:pt x="871" y="188"/>
                  </a:lnTo>
                  <a:lnTo>
                    <a:pt x="896" y="133"/>
                  </a:lnTo>
                  <a:lnTo>
                    <a:pt x="928" y="79"/>
                  </a:lnTo>
                  <a:lnTo>
                    <a:pt x="928" y="83"/>
                  </a:lnTo>
                  <a:lnTo>
                    <a:pt x="926" y="94"/>
                  </a:lnTo>
                  <a:lnTo>
                    <a:pt x="923" y="112"/>
                  </a:lnTo>
                  <a:lnTo>
                    <a:pt x="919" y="136"/>
                  </a:lnTo>
                  <a:lnTo>
                    <a:pt x="915" y="163"/>
                  </a:lnTo>
                  <a:lnTo>
                    <a:pt x="912" y="194"/>
                  </a:lnTo>
                  <a:lnTo>
                    <a:pt x="909" y="228"/>
                  </a:lnTo>
                  <a:lnTo>
                    <a:pt x="906" y="263"/>
                  </a:lnTo>
                  <a:lnTo>
                    <a:pt x="904" y="298"/>
                  </a:lnTo>
                  <a:lnTo>
                    <a:pt x="904" y="332"/>
                  </a:lnTo>
                  <a:lnTo>
                    <a:pt x="905" y="366"/>
                  </a:lnTo>
                  <a:lnTo>
                    <a:pt x="909" y="395"/>
                  </a:lnTo>
                  <a:lnTo>
                    <a:pt x="915" y="421"/>
                  </a:lnTo>
                  <a:lnTo>
                    <a:pt x="923" y="444"/>
                  </a:lnTo>
                  <a:lnTo>
                    <a:pt x="935" y="459"/>
                  </a:lnTo>
                  <a:lnTo>
                    <a:pt x="936" y="459"/>
                  </a:lnTo>
                  <a:lnTo>
                    <a:pt x="940" y="460"/>
                  </a:lnTo>
                  <a:lnTo>
                    <a:pt x="947" y="460"/>
                  </a:lnTo>
                  <a:lnTo>
                    <a:pt x="957" y="460"/>
                  </a:lnTo>
                  <a:lnTo>
                    <a:pt x="969" y="459"/>
                  </a:lnTo>
                  <a:lnTo>
                    <a:pt x="984" y="457"/>
                  </a:lnTo>
                  <a:lnTo>
                    <a:pt x="1003" y="450"/>
                  </a:lnTo>
                  <a:lnTo>
                    <a:pt x="1025" y="441"/>
                  </a:lnTo>
                  <a:lnTo>
                    <a:pt x="1049" y="429"/>
                  </a:lnTo>
                  <a:lnTo>
                    <a:pt x="1077" y="412"/>
                  </a:lnTo>
                  <a:lnTo>
                    <a:pt x="1108" y="390"/>
                  </a:lnTo>
                  <a:lnTo>
                    <a:pt x="1143" y="363"/>
                  </a:lnTo>
                  <a:lnTo>
                    <a:pt x="1181" y="331"/>
                  </a:lnTo>
                  <a:lnTo>
                    <a:pt x="1179" y="334"/>
                  </a:lnTo>
                  <a:lnTo>
                    <a:pt x="1175" y="342"/>
                  </a:lnTo>
                  <a:lnTo>
                    <a:pt x="1168" y="357"/>
                  </a:lnTo>
                  <a:lnTo>
                    <a:pt x="1156" y="375"/>
                  </a:lnTo>
                  <a:lnTo>
                    <a:pt x="1140" y="395"/>
                  </a:lnTo>
                  <a:lnTo>
                    <a:pt x="1121" y="418"/>
                  </a:lnTo>
                  <a:lnTo>
                    <a:pt x="1096" y="441"/>
                  </a:lnTo>
                  <a:lnTo>
                    <a:pt x="1066" y="466"/>
                  </a:lnTo>
                  <a:lnTo>
                    <a:pt x="1032" y="488"/>
                  </a:lnTo>
                  <a:lnTo>
                    <a:pt x="992" y="510"/>
                  </a:lnTo>
                  <a:lnTo>
                    <a:pt x="947" y="528"/>
                  </a:lnTo>
                  <a:lnTo>
                    <a:pt x="948" y="532"/>
                  </a:lnTo>
                  <a:lnTo>
                    <a:pt x="953" y="542"/>
                  </a:lnTo>
                  <a:lnTo>
                    <a:pt x="961" y="560"/>
                  </a:lnTo>
                  <a:lnTo>
                    <a:pt x="971" y="584"/>
                  </a:lnTo>
                  <a:lnTo>
                    <a:pt x="987" y="614"/>
                  </a:lnTo>
                  <a:lnTo>
                    <a:pt x="1005" y="649"/>
                  </a:lnTo>
                  <a:lnTo>
                    <a:pt x="1029" y="690"/>
                  </a:lnTo>
                  <a:lnTo>
                    <a:pt x="1056" y="737"/>
                  </a:lnTo>
                  <a:lnTo>
                    <a:pt x="1087" y="788"/>
                  </a:lnTo>
                  <a:lnTo>
                    <a:pt x="1125" y="843"/>
                  </a:lnTo>
                  <a:lnTo>
                    <a:pt x="1166" y="904"/>
                  </a:lnTo>
                  <a:lnTo>
                    <a:pt x="1213" y="968"/>
                  </a:lnTo>
                  <a:lnTo>
                    <a:pt x="1265" y="1035"/>
                  </a:lnTo>
                  <a:lnTo>
                    <a:pt x="1322" y="1107"/>
                  </a:lnTo>
                  <a:lnTo>
                    <a:pt x="1386" y="1181"/>
                  </a:lnTo>
                  <a:lnTo>
                    <a:pt x="1456" y="1257"/>
                  </a:lnTo>
                  <a:lnTo>
                    <a:pt x="1457" y="1254"/>
                  </a:lnTo>
                  <a:lnTo>
                    <a:pt x="1461" y="1243"/>
                  </a:lnTo>
                  <a:lnTo>
                    <a:pt x="1467" y="1226"/>
                  </a:lnTo>
                  <a:lnTo>
                    <a:pt x="1476" y="1203"/>
                  </a:lnTo>
                  <a:lnTo>
                    <a:pt x="1485" y="1174"/>
                  </a:lnTo>
                  <a:lnTo>
                    <a:pt x="1496" y="1139"/>
                  </a:lnTo>
                  <a:lnTo>
                    <a:pt x="1509" y="1100"/>
                  </a:lnTo>
                  <a:lnTo>
                    <a:pt x="1524" y="1056"/>
                  </a:lnTo>
                  <a:lnTo>
                    <a:pt x="1539" y="1008"/>
                  </a:lnTo>
                  <a:lnTo>
                    <a:pt x="1555" y="956"/>
                  </a:lnTo>
                  <a:lnTo>
                    <a:pt x="1572" y="900"/>
                  </a:lnTo>
                  <a:lnTo>
                    <a:pt x="1589" y="842"/>
                  </a:lnTo>
                  <a:lnTo>
                    <a:pt x="1606" y="781"/>
                  </a:lnTo>
                  <a:lnTo>
                    <a:pt x="1603" y="776"/>
                  </a:lnTo>
                  <a:lnTo>
                    <a:pt x="1595" y="768"/>
                  </a:lnTo>
                  <a:lnTo>
                    <a:pt x="1582" y="759"/>
                  </a:lnTo>
                  <a:lnTo>
                    <a:pt x="1564" y="746"/>
                  </a:lnTo>
                  <a:lnTo>
                    <a:pt x="1542" y="730"/>
                  </a:lnTo>
                  <a:lnTo>
                    <a:pt x="1519" y="711"/>
                  </a:lnTo>
                  <a:lnTo>
                    <a:pt x="1491" y="688"/>
                  </a:lnTo>
                  <a:lnTo>
                    <a:pt x="1464" y="660"/>
                  </a:lnTo>
                  <a:lnTo>
                    <a:pt x="1434" y="628"/>
                  </a:lnTo>
                  <a:lnTo>
                    <a:pt x="1405" y="590"/>
                  </a:lnTo>
                  <a:lnTo>
                    <a:pt x="1378" y="547"/>
                  </a:lnTo>
                  <a:lnTo>
                    <a:pt x="1352" y="498"/>
                  </a:lnTo>
                  <a:lnTo>
                    <a:pt x="1329" y="444"/>
                  </a:lnTo>
                  <a:lnTo>
                    <a:pt x="1329" y="444"/>
                  </a:lnTo>
                  <a:lnTo>
                    <a:pt x="1334" y="449"/>
                  </a:lnTo>
                  <a:lnTo>
                    <a:pt x="1342" y="459"/>
                  </a:lnTo>
                  <a:lnTo>
                    <a:pt x="1352" y="472"/>
                  </a:lnTo>
                  <a:lnTo>
                    <a:pt x="1365" y="488"/>
                  </a:lnTo>
                  <a:lnTo>
                    <a:pt x="1381" y="506"/>
                  </a:lnTo>
                  <a:lnTo>
                    <a:pt x="1398" y="527"/>
                  </a:lnTo>
                  <a:lnTo>
                    <a:pt x="1416" y="547"/>
                  </a:lnTo>
                  <a:lnTo>
                    <a:pt x="1435" y="569"/>
                  </a:lnTo>
                  <a:lnTo>
                    <a:pt x="1455" y="592"/>
                  </a:lnTo>
                  <a:lnTo>
                    <a:pt x="1476" y="614"/>
                  </a:lnTo>
                  <a:lnTo>
                    <a:pt x="1496" y="634"/>
                  </a:lnTo>
                  <a:lnTo>
                    <a:pt x="1517" y="654"/>
                  </a:lnTo>
                  <a:lnTo>
                    <a:pt x="1537" y="671"/>
                  </a:lnTo>
                  <a:lnTo>
                    <a:pt x="1556" y="685"/>
                  </a:lnTo>
                  <a:lnTo>
                    <a:pt x="1574" y="695"/>
                  </a:lnTo>
                  <a:lnTo>
                    <a:pt x="1590" y="703"/>
                  </a:lnTo>
                  <a:lnTo>
                    <a:pt x="1604" y="706"/>
                  </a:lnTo>
                  <a:lnTo>
                    <a:pt x="1616" y="703"/>
                  </a:lnTo>
                  <a:lnTo>
                    <a:pt x="1626" y="694"/>
                  </a:lnTo>
                  <a:lnTo>
                    <a:pt x="1632" y="680"/>
                  </a:lnTo>
                  <a:lnTo>
                    <a:pt x="1656" y="584"/>
                  </a:lnTo>
                  <a:lnTo>
                    <a:pt x="1680" y="486"/>
                  </a:lnTo>
                  <a:lnTo>
                    <a:pt x="1701" y="386"/>
                  </a:lnTo>
                  <a:lnTo>
                    <a:pt x="1717" y="286"/>
                  </a:lnTo>
                  <a:lnTo>
                    <a:pt x="1733" y="188"/>
                  </a:lnTo>
                  <a:lnTo>
                    <a:pt x="1743" y="92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sz="2900">
                <a:solidFill>
                  <a:prstClr val="black"/>
                </a:solidFill>
              </a:endParaRPr>
            </a:p>
          </p:txBody>
        </p:sp>
      </p:grpSp>
      <p:pic>
        <p:nvPicPr>
          <p:cNvPr id="87" name="图片 66">
            <a:extLst>
              <a:ext uri="{FF2B5EF4-FFF2-40B4-BE49-F238E27FC236}">
                <a16:creationId xmlns:a16="http://schemas.microsoft.com/office/drawing/2014/main" id="{22BB6322-D2EF-90C3-18C7-2061DCF33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0"/>
            <a:ext cx="52689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品 10">
            <a:extLst>
              <a:ext uri="{FF2B5EF4-FFF2-40B4-BE49-F238E27FC236}">
                <a16:creationId xmlns:a16="http://schemas.microsoft.com/office/drawing/2014/main" id="{80E207FE-0C70-337E-07B5-01FF3A787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990600"/>
            <a:ext cx="52276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400" b="1">
                <a:solidFill>
                  <a:schemeClr val="accent2"/>
                </a:solidFill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Hướng dẫn tự học</a:t>
            </a:r>
            <a:endParaRPr lang="zh-CN" altLang="en-US" sz="4400" b="1">
              <a:solidFill>
                <a:schemeClr val="accent2"/>
              </a:solidFill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sp>
        <p:nvSpPr>
          <p:cNvPr id="89" name="TextBox 1">
            <a:extLst>
              <a:ext uri="{FF2B5EF4-FFF2-40B4-BE49-F238E27FC236}">
                <a16:creationId xmlns:a16="http://schemas.microsoft.com/office/drawing/2014/main" id="{09F4CB3B-19FD-81DF-BEDB-B3913CB4F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819400"/>
            <a:ext cx="7620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1/ Học thuộc lòng văn bản.</a:t>
            </a:r>
          </a:p>
        </p:txBody>
      </p:sp>
      <p:sp>
        <p:nvSpPr>
          <p:cNvPr id="90" name="TextBox 1">
            <a:extLst>
              <a:ext uri="{FF2B5EF4-FFF2-40B4-BE49-F238E27FC236}">
                <a16:creationId xmlns:a16="http://schemas.microsoft.com/office/drawing/2014/main" id="{682B50DF-CF1A-CB9C-8A6A-97CCEBBB6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3871913"/>
            <a:ext cx="7620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2/ Ôn tập, nắm được nội dung bài học.</a:t>
            </a:r>
          </a:p>
        </p:txBody>
      </p:sp>
      <p:sp>
        <p:nvSpPr>
          <p:cNvPr id="92" name="TextBox 1">
            <a:extLst>
              <a:ext uri="{FF2B5EF4-FFF2-40B4-BE49-F238E27FC236}">
                <a16:creationId xmlns:a16="http://schemas.microsoft.com/office/drawing/2014/main" id="{1C1B752C-F630-D4AC-521B-FDCA25F8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268913"/>
            <a:ext cx="75438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3/ Chuẩn bị bài: Thực hành Tiếng Việt.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>
            <a:extLst>
              <a:ext uri="{FF2B5EF4-FFF2-40B4-BE49-F238E27FC236}">
                <a16:creationId xmlns:a16="http://schemas.microsoft.com/office/drawing/2014/main" id="{8B43A0EE-77B6-50DE-66AB-FE11451D7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79BFB17-2552-AADF-B7EE-44D54FEA5DBB}"/>
              </a:ext>
            </a:extLst>
          </p:cNvPr>
          <p:cNvSpPr/>
          <p:nvPr/>
        </p:nvSpPr>
        <p:spPr>
          <a:xfrm>
            <a:off x="685800" y="685800"/>
            <a:ext cx="13258800" cy="6858000"/>
          </a:xfrm>
          <a:prstGeom prst="roundRect">
            <a:avLst/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5C7DE00-DCB8-F893-B408-520F4DC6B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7801" b="15097"/>
          <a:stretch/>
        </p:blipFill>
        <p:spPr>
          <a:xfrm>
            <a:off x="1366686" y="1981200"/>
            <a:ext cx="3510114" cy="4187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3">
            <a:extLst>
              <a:ext uri="{FF2B5EF4-FFF2-40B4-BE49-F238E27FC236}">
                <a16:creationId xmlns:a16="http://schemas.microsoft.com/office/drawing/2014/main" id="{A7B757E8-7F6F-1170-EBA8-B653B84798DA}"/>
              </a:ext>
            </a:extLst>
          </p:cNvPr>
          <p:cNvSpPr/>
          <p:nvPr/>
        </p:nvSpPr>
        <p:spPr>
          <a:xfrm rot="20233636">
            <a:off x="9934575" y="4605338"/>
            <a:ext cx="3103563" cy="15605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115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endParaRPr lang="zh-CN" altLang="en-US" sz="115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21436232-E3F4-1A98-4694-C6C3A664C1CF}"/>
              </a:ext>
            </a:extLst>
          </p:cNvPr>
          <p:cNvSpPr/>
          <p:nvPr/>
        </p:nvSpPr>
        <p:spPr>
          <a:xfrm>
            <a:off x="6019800" y="4648200"/>
            <a:ext cx="3217863" cy="1560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endParaRPr lang="zh-CN" altLang="en-US" sz="1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15">
            <a:extLst>
              <a:ext uri="{FF2B5EF4-FFF2-40B4-BE49-F238E27FC236}">
                <a16:creationId xmlns:a16="http://schemas.microsoft.com/office/drawing/2014/main" id="{2D48C403-4CED-ABEF-CEC2-9E84622655A1}"/>
              </a:ext>
            </a:extLst>
          </p:cNvPr>
          <p:cNvSpPr/>
          <p:nvPr/>
        </p:nvSpPr>
        <p:spPr>
          <a:xfrm>
            <a:off x="9829800" y="1868488"/>
            <a:ext cx="3200400" cy="15605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zh-CN" altLang="en-US" sz="1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16">
            <a:extLst>
              <a:ext uri="{FF2B5EF4-FFF2-40B4-BE49-F238E27FC236}">
                <a16:creationId xmlns:a16="http://schemas.microsoft.com/office/drawing/2014/main" id="{EBFA7F16-8D53-696C-651F-0023F9EC3AAE}"/>
              </a:ext>
            </a:extLst>
          </p:cNvPr>
          <p:cNvSpPr/>
          <p:nvPr/>
        </p:nvSpPr>
        <p:spPr>
          <a:xfrm>
            <a:off x="5943600" y="1890713"/>
            <a:ext cx="3200400" cy="15605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endParaRPr lang="zh-CN" altLang="en-US" sz="1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có liên quan">
            <a:extLst>
              <a:ext uri="{FF2B5EF4-FFF2-40B4-BE49-F238E27FC236}">
                <a16:creationId xmlns:a16="http://schemas.microsoft.com/office/drawing/2014/main" id="{F5F76BAF-D8A0-5B5C-C0CA-EC7D7D31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87B4CB-A56E-42E6-3EA1-A7FB1F4FBB3A}"/>
              </a:ext>
            </a:extLst>
          </p:cNvPr>
          <p:cNvSpPr/>
          <p:nvPr/>
        </p:nvSpPr>
        <p:spPr>
          <a:xfrm>
            <a:off x="9753600" y="-2590800"/>
            <a:ext cx="6629400" cy="6324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2FA7315E-9830-B563-0786-78D99C71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57200"/>
            <a:ext cx="4343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vị vua đầu tiên của nhà Hậu Lê. Ông là ai?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44B256-82EE-EC25-22A8-C23FB9CBF6EE}"/>
              </a:ext>
            </a:extLst>
          </p:cNvPr>
          <p:cNvSpPr/>
          <p:nvPr/>
        </p:nvSpPr>
        <p:spPr>
          <a:xfrm>
            <a:off x="10134600" y="6096000"/>
            <a:ext cx="2895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76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1200px-Nguyen_Trai.jpg">
            <a:extLst>
              <a:ext uri="{FF2B5EF4-FFF2-40B4-BE49-F238E27FC236}">
                <a16:creationId xmlns:a16="http://schemas.microsoft.com/office/drawing/2014/main" id="{FEAFF31F-5C5D-6BDE-E25E-79D361C22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0163"/>
            <a:ext cx="746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4" descr="Kết quả hình ảnh cho bài ca CÔN SƠN&quot;">
            <a:extLst>
              <a:ext uri="{FF2B5EF4-FFF2-40B4-BE49-F238E27FC236}">
                <a16:creationId xmlns:a16="http://schemas.microsoft.com/office/drawing/2014/main" id="{C84E5FF1-F6AC-52FA-F373-D1AD8F4858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CE5442-658D-CDA5-D56C-DA28A864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127000"/>
            <a:ext cx="685165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2C66753-BD84-FC98-3F42-1B33E2F1BA94}"/>
              </a:ext>
            </a:extLst>
          </p:cNvPr>
          <p:cNvSpPr/>
          <p:nvPr/>
        </p:nvSpPr>
        <p:spPr>
          <a:xfrm>
            <a:off x="8693150" y="5751513"/>
            <a:ext cx="4876800" cy="2514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 LÀ AI?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DAA7ED6-00EC-1024-DF64-116A260E1062}"/>
              </a:ext>
            </a:extLst>
          </p:cNvPr>
          <p:cNvSpPr/>
          <p:nvPr/>
        </p:nvSpPr>
        <p:spPr>
          <a:xfrm>
            <a:off x="9677400" y="7158038"/>
            <a:ext cx="3429000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Trãi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 descr="Kết quả hình ảnh cho bài ca CÔN SƠN&quot;">
            <a:extLst>
              <a:ext uri="{FF2B5EF4-FFF2-40B4-BE49-F238E27FC236}">
                <a16:creationId xmlns:a16="http://schemas.microsoft.com/office/drawing/2014/main" id="{504A69CB-48CF-E391-758A-7391D8A28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2C5D50BA-3DF3-B94E-EC7C-56E55516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7018338" cy="784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>
            <a:extLst>
              <a:ext uri="{FF2B5EF4-FFF2-40B4-BE49-F238E27FC236}">
                <a16:creationId xmlns:a16="http://schemas.microsoft.com/office/drawing/2014/main" id="{81391313-6280-06C6-2689-ECC35ECB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60338"/>
            <a:ext cx="7188200" cy="700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9E88721-D171-456E-37F3-C6E61710548F}"/>
              </a:ext>
            </a:extLst>
          </p:cNvPr>
          <p:cNvSpPr/>
          <p:nvPr/>
        </p:nvSpPr>
        <p:spPr>
          <a:xfrm>
            <a:off x="8255000" y="5097463"/>
            <a:ext cx="5105400" cy="2971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 LÀ ĐỊA DANH NÀO?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ABDBEC0-F0CD-D6E1-FE86-BD62DF6D40B7}"/>
              </a:ext>
            </a:extLst>
          </p:cNvPr>
          <p:cNvSpPr/>
          <p:nvPr/>
        </p:nvSpPr>
        <p:spPr>
          <a:xfrm>
            <a:off x="8915400" y="7018338"/>
            <a:ext cx="3429000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CÔN SƠN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>
            <a:extLst>
              <a:ext uri="{FF2B5EF4-FFF2-40B4-BE49-F238E27FC236}">
                <a16:creationId xmlns:a16="http://schemas.microsoft.com/office/drawing/2014/main" id="{F3A9DCBA-DC85-98C2-80F9-0D66E9143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D0D7830C-FEB4-28D5-1BFB-8EB5A803C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339725"/>
            <a:ext cx="57927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E28F87-171F-405A-E359-FB631D208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538" y="5715000"/>
            <a:ext cx="3155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FDFD9E59-F477-1E5C-6DEC-71AA90B17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201988"/>
            <a:ext cx="3351212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75C1F-34E4-8EFB-7043-31DAFF5632D6}"/>
              </a:ext>
            </a:extLst>
          </p:cNvPr>
          <p:cNvSpPr/>
          <p:nvPr/>
        </p:nvSpPr>
        <p:spPr>
          <a:xfrm>
            <a:off x="2514600" y="2781598"/>
            <a:ext cx="9227673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TRẢI NGHIỆM CÙNG VĂN BẢN</a:t>
            </a: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03120" y="1"/>
            <a:ext cx="22860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80" b="1">
              <a:solidFill>
                <a:srgbClr val="D60093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14400" y="367199"/>
            <a:ext cx="548640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3360" b="1" dirty="0" smtClean="0"/>
              <a:t>1</a:t>
            </a:r>
            <a:r>
              <a:rPr lang="en-US" altLang="en-US" sz="3360" b="1" dirty="0"/>
              <a:t>. </a:t>
            </a:r>
            <a:r>
              <a:rPr lang="en-US" altLang="en-US" sz="3360" b="1" i="1" u="sng" dirty="0" err="1"/>
              <a:t>Tác</a:t>
            </a:r>
            <a:r>
              <a:rPr lang="en-US" altLang="en-US" sz="3360" b="1" i="1" u="sng" dirty="0"/>
              <a:t> </a:t>
            </a:r>
            <a:r>
              <a:rPr lang="en-US" altLang="en-US" sz="3360" b="1" i="1" u="sng" dirty="0" err="1"/>
              <a:t>giả</a:t>
            </a:r>
            <a:endParaRPr lang="en-US" altLang="en-US" sz="3360" b="1" i="1" u="sng" dirty="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08660" y="1045483"/>
            <a:ext cx="9083040" cy="314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(1380 – 1442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3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93420" y="4495800"/>
            <a:ext cx="10965180" cy="30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</a:pPr>
            <a:r>
              <a:rPr lang="en-US" altLang="en-US" sz="3360" b="1" dirty="0"/>
              <a:t>2. </a:t>
            </a:r>
            <a:r>
              <a:rPr lang="en-US" altLang="en-US" sz="3360" b="1" i="1" u="sng" dirty="0" err="1"/>
              <a:t>Tác</a:t>
            </a:r>
            <a:r>
              <a:rPr lang="en-US" altLang="en-US" sz="3360" b="1" i="1" u="sng" dirty="0"/>
              <a:t> </a:t>
            </a:r>
            <a:r>
              <a:rPr lang="en-US" altLang="en-US" sz="3360" b="1" i="1" u="sng" dirty="0" err="1"/>
              <a:t>phẩm</a:t>
            </a:r>
            <a:endParaRPr lang="en-US" altLang="en-US" sz="3360" b="1" i="1" u="sng" dirty="0"/>
          </a:p>
          <a:p>
            <a:pPr>
              <a:spcBef>
                <a:spcPct val="25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5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5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25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6" name="Picture 10" descr="200px-Nguyen_Tr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7199"/>
            <a:ext cx="429577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3">
            <a:extLst>
              <a:ext uri="{FF2B5EF4-FFF2-40B4-BE49-F238E27FC236}">
                <a16:creationId xmlns:a16="http://schemas.microsoft.com/office/drawing/2014/main" id="{6048C155-7ADE-47DD-B56A-70E94EC28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5">
            <a:extLst>
              <a:ext uri="{FF2B5EF4-FFF2-40B4-BE49-F238E27FC236}">
                <a16:creationId xmlns:a16="http://schemas.microsoft.com/office/drawing/2014/main" id="{400F44FA-7895-C333-D917-88B3048D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0"/>
            <a:ext cx="66833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A9AF313-1AE9-26A0-E1F1-1B5D5202F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676400"/>
            <a:ext cx="101346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3366"/>
                </a:solidFill>
              </a:rPr>
              <a:t>			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alt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Ta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Ta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alt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3366"/>
                </a:solidFill>
              </a:rPr>
              <a:t>		</a:t>
            </a:r>
            <a:endParaRPr lang="en-US" altLang="en-US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>
            <a:extLst>
              <a:ext uri="{FF2B5EF4-FFF2-40B4-BE49-F238E27FC236}">
                <a16:creationId xmlns:a16="http://schemas.microsoft.com/office/drawing/2014/main" id="{E0A740F3-0344-0D05-18C8-81A68825D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668713"/>
            <a:ext cx="7315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9219" name="图片 3">
            <a:extLst>
              <a:ext uri="{FF2B5EF4-FFF2-40B4-BE49-F238E27FC236}">
                <a16:creationId xmlns:a16="http://schemas.microsoft.com/office/drawing/2014/main" id="{71BCF812-25D3-5A74-1E57-20FB4FCBA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87C1D255-B310-9569-7B9F-6F9485DFD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304800"/>
            <a:ext cx="7500938" cy="75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菱形 2">
            <a:extLst>
              <a:ext uri="{FF2B5EF4-FFF2-40B4-BE49-F238E27FC236}">
                <a16:creationId xmlns:a16="http://schemas.microsoft.com/office/drawing/2014/main" id="{CCD5F056-621A-15A6-4931-00567860822E}"/>
              </a:ext>
            </a:extLst>
          </p:cNvPr>
          <p:cNvSpPr/>
          <p:nvPr/>
        </p:nvSpPr>
        <p:spPr>
          <a:xfrm>
            <a:off x="976313" y="2028825"/>
            <a:ext cx="4383087" cy="4438650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eaLnBrk="1" hangingPunct="1">
              <a:defRPr/>
            </a:pPr>
            <a:endParaRPr lang="zh-CN" altLang="en-US">
              <a:solidFill>
                <a:srgbClr val="212F36"/>
              </a:solidFill>
            </a:endParaRPr>
          </a:p>
        </p:txBody>
      </p:sp>
      <p:pic>
        <p:nvPicPr>
          <p:cNvPr id="6" name="PA_库_图片 13">
            <a:extLst>
              <a:ext uri="{FF2B5EF4-FFF2-40B4-BE49-F238E27FC236}">
                <a16:creationId xmlns:a16="http://schemas.microsoft.com/office/drawing/2014/main" id="{D6D7A258-CDF6-BBE0-E3D1-D57D04E6CD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384550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_库_图片 15">
            <a:extLst>
              <a:ext uri="{FF2B5EF4-FFF2-40B4-BE49-F238E27FC236}">
                <a16:creationId xmlns:a16="http://schemas.microsoft.com/office/drawing/2014/main" id="{12D8CC87-6858-F748-21B5-55939F3473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5594350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5EC773-581D-9E0C-CA27-276C1F62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101725"/>
            <a:ext cx="6889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1EDA94-0F57-2243-BA7F-4C95B374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475" y="1360488"/>
            <a:ext cx="2828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Côn Sơn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22774-2D5A-673D-595C-DE6A97F1F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3571875"/>
            <a:ext cx="2828925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Đàn cầm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2310E-EC15-FA69-5257-E3AD14D4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5786438"/>
            <a:ext cx="28289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Nêm, râm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D3411D-A91C-9165-07E3-6CC2F0247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65463"/>
            <a:ext cx="27368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chú thích</a:t>
            </a:r>
          </a:p>
        </p:txBody>
      </p:sp>
      <p:sp>
        <p:nvSpPr>
          <p:cNvPr id="21" name="菱形 4">
            <a:extLst>
              <a:ext uri="{FF2B5EF4-FFF2-40B4-BE49-F238E27FC236}">
                <a16:creationId xmlns:a16="http://schemas.microsoft.com/office/drawing/2014/main" id="{D3B74439-AA2F-EB69-2004-7D5BE8821AFE}"/>
              </a:ext>
            </a:extLst>
          </p:cNvPr>
          <p:cNvSpPr/>
          <p:nvPr/>
        </p:nvSpPr>
        <p:spPr>
          <a:xfrm>
            <a:off x="1128713" y="2181225"/>
            <a:ext cx="4078287" cy="4132263"/>
          </a:xfrm>
          <a:prstGeom prst="diamond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( Trích: “Bình Ngoâ ñaïi caùo”)&amp;quot;&quot;/&gt;&lt;property id=&quot;20307&quot; value=&quot;259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 - &amp;quot;           vaø ñeàn thôø Nguyeãn Traõi ôû Coân Sôn &amp;quot;&quot;/&gt;&lt;property id=&quot;20307&quot; value=&quot;332&quot;/&gt;&lt;/object&gt;&lt;object type=&quot;3&quot; unique_id=&quot;10008&quot;&gt;&lt;property id=&quot;20148&quot; value=&quot;5&quot;/&gt;&lt;property id=&quot;20300&quot; value=&quot;Slide 5&quot;/&gt;&lt;property id=&quot;20307&quot; value=&quot;263&quot;/&gt;&lt;/object&gt;&lt;object type=&quot;3&quot; unique_id=&quot;10009&quot;&gt;&lt;property id=&quot;20148&quot; value=&quot;5&quot;/&gt;&lt;property id=&quot;20300&quot; value=&quot;Slide 6&quot;/&gt;&lt;property id=&quot;20307&quot; value=&quot;333&quot;/&gt;&lt;/object&gt;&lt;object type=&quot;3&quot; unique_id=&quot;10010&quot;&gt;&lt;property id=&quot;20148&quot; value=&quot;5&quot;/&gt;&lt;property id=&quot;20300&quot; value=&quot;Slide 7&quot;/&gt;&lt;property id=&quot;20307&quot; value=&quot;317&quot;/&gt;&lt;/object&gt;&lt;object type=&quot;3&quot; unique_id=&quot;10011&quot;&gt;&lt;property id=&quot;20148&quot; value=&quot;5&quot;/&gt;&lt;property id=&quot;20300&quot; value=&quot;Slide 8&quot;/&gt;&lt;property id=&quot;20307&quot; value=&quot;334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320&quot;/&gt;&lt;/object&gt;&lt;object type=&quot;3&quot; unique_id=&quot;10014&quot;&gt;&lt;property id=&quot;20148&quot; value=&quot;5&quot;/&gt;&lt;property id=&quot;20300&quot; value=&quot;Slide 11&quot;/&gt;&lt;property id=&quot;20307&quot; value=&quot;335&quot;/&gt;&lt;/object&gt;&lt;object type=&quot;3&quot; unique_id=&quot;10015&quot;&gt;&lt;property id=&quot;20148&quot; value=&quot;5&quot;/&gt;&lt;property id=&quot;20300&quot; value=&quot;Slide 12&quot;/&gt;&lt;property id=&quot;20307&quot; value=&quot;322&quot;/&gt;&lt;/object&gt;&lt;object type=&quot;3&quot; unique_id=&quot;10016&quot;&gt;&lt;property id=&quot;20148&quot; value=&quot;5&quot;/&gt;&lt;property id=&quot;20300&quot; value=&quot;Slide 13&quot;/&gt;&lt;property id=&quot;20307&quot; value=&quot;321&quot;/&gt;&lt;/object&gt;&lt;object type=&quot;3&quot; unique_id=&quot;10017&quot;&gt;&lt;property id=&quot;20148&quot; value=&quot;5&quot;/&gt;&lt;property id=&quot;20300&quot; value=&quot;Slide 14&quot;/&gt;&lt;property id=&quot;20307&quot; value=&quot;323&quot;/&gt;&lt;/object&gt;&lt;object type=&quot;3&quot; unique_id=&quot;10018&quot;&gt;&lt;property id=&quot;20148&quot; value=&quot;5&quot;/&gt;&lt;property id=&quot;20300&quot; value=&quot;Slide 15&quot;/&gt;&lt;property id=&quot;20307&quot; value=&quot;265&quot;/&gt;&lt;/object&gt;&lt;object type=&quot;3&quot; unique_id=&quot;10019&quot;&gt;&lt;property id=&quot;20148&quot; value=&quot;5&quot;/&gt;&lt;property id=&quot;20300&quot; value=&quot;Slide 16&quot;/&gt;&lt;property id=&quot;20307&quot; value=&quot;278&quot;/&gt;&lt;/object&gt;&lt;object type=&quot;3&quot; unique_id=&quot;10020&quot;&gt;&lt;property id=&quot;20148&quot; value=&quot;5&quot;/&gt;&lt;property id=&quot;20300&quot; value=&quot;Slide 17&quot;/&gt;&lt;property id=&quot;20307&quot; value=&quot;324&quot;/&gt;&lt;/object&gt;&lt;object type=&quot;3&quot; unique_id=&quot;10022&quot;&gt;&lt;property id=&quot;20148&quot; value=&quot;5&quot;/&gt;&lt;property id=&quot;20300&quot; value=&quot;Slide 19&quot;/&gt;&lt;property id=&quot;20307&quot; value=&quot;325&quot;/&gt;&lt;/object&gt;&lt;object type=&quot;3&quot; unique_id=&quot;10023&quot;&gt;&lt;property id=&quot;20148&quot; value=&quot;5&quot;/&gt;&lt;property id=&quot;20300&quot; value=&quot;Slide 20&quot;/&gt;&lt;property id=&quot;20307&quot; value=&quot;273&quot;/&gt;&lt;/object&gt;&lt;object type=&quot;3&quot; unique_id=&quot;10024&quot;&gt;&lt;property id=&quot;20148&quot; value=&quot;5&quot;/&gt;&lt;property id=&quot;20300&quot; value=&quot;Slide 21&quot;/&gt;&lt;property id=&quot;20307&quot; value=&quot;337&quot;/&gt;&lt;/object&gt;&lt;object type=&quot;3&quot; unique_id=&quot;10025&quot;&gt;&lt;property id=&quot;20148&quot; value=&quot;5&quot;/&gt;&lt;property id=&quot;20300&quot; value=&quot;Slide 22&quot;/&gt;&lt;property id=&quot;20307&quot; value=&quot;326&quot;/&gt;&lt;/object&gt;&lt;object type=&quot;3&quot; unique_id=&quot;10026&quot;&gt;&lt;property id=&quot;20148&quot; value=&quot;5&quot;/&gt;&lt;property id=&quot;20300&quot; value=&quot;Slide 24&quot;/&gt;&lt;property id=&quot;20307&quot; value=&quot;348&quot;/&gt;&lt;/object&gt;&lt;object type=&quot;3&quot; unique_id=&quot;10027&quot;&gt;&lt;property id=&quot;20148&quot; value=&quot;5&quot;/&gt;&lt;property id=&quot;20300&quot; value=&quot;Slide 25&quot;/&gt;&lt;property id=&quot;20307&quot; value=&quot;345&quot;/&gt;&lt;/object&gt;&lt;object type=&quot;3&quot; unique_id=&quot;10028&quot;&gt;&lt;property id=&quot;20148&quot; value=&quot;5&quot;/&gt;&lt;property id=&quot;20300&quot; value=&quot;Slide 26&quot;/&gt;&lt;property id=&quot;20307&quot; value=&quot;339&quot;/&gt;&lt;/object&gt;&lt;object type=&quot;3&quot; unique_id=&quot;10029&quot;&gt;&lt;property id=&quot;20148&quot; value=&quot;5&quot;/&gt;&lt;property id=&quot;20300&quot; value=&quot;Slide 27&quot;/&gt;&lt;property id=&quot;20307&quot; value=&quot;338&quot;/&gt;&lt;/object&gt;&lt;object type=&quot;3&quot; unique_id=&quot;10030&quot;&gt;&lt;property id=&quot;20148&quot; value=&quot;5&quot;/&gt;&lt;property id=&quot;20300&quot; value=&quot;Slide 28&quot;/&gt;&lt;property id=&quot;20307&quot; value=&quot;340&quot;/&gt;&lt;/object&gt;&lt;object type=&quot;3&quot; unique_id=&quot;10031&quot;&gt;&lt;property id=&quot;20148&quot; value=&quot;5&quot;/&gt;&lt;property id=&quot;20300&quot; value=&quot;Slide 29&quot;/&gt;&lt;property id=&quot;20307&quot; value=&quot;342&quot;/&gt;&lt;/object&gt;&lt;object type=&quot;3&quot; unique_id=&quot;10032&quot;&gt;&lt;property id=&quot;20148&quot; value=&quot;5&quot;/&gt;&lt;property id=&quot;20300&quot; value=&quot;Slide 30&quot;/&gt;&lt;property id=&quot;20307&quot; value=&quot;343&quot;/&gt;&lt;/object&gt;&lt;object type=&quot;3&quot; unique_id=&quot;10033&quot;&gt;&lt;property id=&quot;20148&quot; value=&quot;5&quot;/&gt;&lt;property id=&quot;20300&quot; value=&quot;Slide 31&quot;/&gt;&lt;property id=&quot;20307&quot; value=&quot;344&quot;/&gt;&lt;/object&gt;&lt;object type=&quot;3&quot; unique_id=&quot;10034&quot;&gt;&lt;property id=&quot;20148&quot; value=&quot;5&quot;/&gt;&lt;property id=&quot;20300&quot; value=&quot;Slide 23&quot;/&gt;&lt;property id=&quot;20307&quot; value=&quot;329&quot;/&gt;&lt;/object&gt;&lt;object type=&quot;3&quot; unique_id=&quot;10035&quot;&gt;&lt;property id=&quot;20148&quot; value=&quot;5&quot;/&gt;&lt;property id=&quot;20300&quot; value=&quot;Slide 32&quot;/&gt;&lt;property id=&quot;20307&quot; value=&quot;328&quot;/&gt;&lt;/object&gt;&lt;object type=&quot;3&quot; unique_id=&quot;10036&quot;&gt;&lt;property id=&quot;20148&quot; value=&quot;5&quot;/&gt;&lt;property id=&quot;20300&quot; value=&quot;Slide 33&quot;/&gt;&lt;property id=&quot;20307&quot; value=&quot;346&quot;/&gt;&lt;/object&gt;&lt;object type=&quot;3&quot; unique_id=&quot;10037&quot;&gt;&lt;property id=&quot;20148&quot; value=&quot;5&quot;/&gt;&lt;property id=&quot;20300&quot; value=&quot;Slide 34&quot;/&gt;&lt;property id=&quot;20307&quot; value=&quot;270&quot;/&gt;&lt;/object&gt;&lt;object type=&quot;3&quot; unique_id=&quot;10039&quot;&gt;&lt;property id=&quot;20148&quot; value=&quot;5&quot;/&gt;&lt;property id=&quot;20300&quot; value=&quot;Slide 35&quot;/&gt;&lt;property id=&quot;20307&quot; value=&quot;286&quot;/&gt;&lt;/object&gt;&lt;object type=&quot;3&quot; unique_id=&quot;10040&quot;&gt;&lt;property id=&quot;20148&quot; value=&quot;5&quot;/&gt;&lt;property id=&quot;20300&quot; value=&quot;Slide 36&quot;/&gt;&lt;property id=&quot;20307&quot; value=&quot;269&quot;/&gt;&lt;/object&gt;&lt;object type=&quot;3&quot; unique_id=&quot;10041&quot;&gt;&lt;property id=&quot;20148&quot; value=&quot;5&quot;/&gt;&lt;property id=&quot;20300&quot; value=&quot;Slide 37&quot;/&gt;&lt;property id=&quot;20307&quot; value=&quot;306&quot;/&gt;&lt;/object&gt;&lt;object type=&quot;3&quot; unique_id=&quot;10042&quot;&gt;&lt;property id=&quot;20148&quot; value=&quot;5&quot;/&gt;&lt;property id=&quot;20300&quot; value=&quot;Slide 38&quot;/&gt;&lt;property id=&quot;20307&quot; value=&quot;307&quot;/&gt;&lt;/object&gt;&lt;object type=&quot;3&quot; unique_id=&quot;10043&quot;&gt;&lt;property id=&quot;20148&quot; value=&quot;5&quot;/&gt;&lt;property id=&quot;20300&quot; value=&quot;Slide 39&quot;/&gt;&lt;property id=&quot;20307&quot; value=&quot;308&quot;/&gt;&lt;/object&gt;&lt;object type=&quot;3&quot; unique_id=&quot;10044&quot;&gt;&lt;property id=&quot;20148&quot; value=&quot;5&quot;/&gt;&lt;property id=&quot;20300&quot; value=&quot;Slide 40&quot;/&gt;&lt;property id=&quot;20307&quot; value=&quot;309&quot;/&gt;&lt;/object&gt;&lt;object type=&quot;3&quot; unique_id=&quot;10045&quot;&gt;&lt;property id=&quot;20148&quot; value=&quot;5&quot;/&gt;&lt;property id=&quot;20300&quot; value=&quot;Slide 41&quot;/&gt;&lt;property id=&quot;20307&quot; value=&quot;310&quot;/&gt;&lt;/object&gt;&lt;object type=&quot;3&quot; unique_id=&quot;10046&quot;&gt;&lt;property id=&quot;20148&quot; value=&quot;5&quot;/&gt;&lt;property id=&quot;20300&quot; value=&quot;Slide 42&quot;/&gt;&lt;property id=&quot;20307&quot; value=&quot;311&quot;/&gt;&lt;/object&gt;&lt;object type=&quot;3&quot; unique_id=&quot;10047&quot;&gt;&lt;property id=&quot;20148&quot; value=&quot;5&quot;/&gt;&lt;property id=&quot;20300&quot; value=&quot;Slide 43&quot;/&gt;&lt;property id=&quot;20307&quot; value=&quot;312&quot;/&gt;&lt;/object&gt;&lt;object type=&quot;3&quot; unique_id=&quot;10048&quot;&gt;&lt;property id=&quot;20148&quot; value=&quot;5&quot;/&gt;&lt;property id=&quot;20300&quot; value=&quot;Slide 44&quot;/&gt;&lt;property id=&quot;20307&quot; value=&quot;313&quot;/&gt;&lt;/object&gt;&lt;object type=&quot;3&quot; unique_id=&quot;10049&quot;&gt;&lt;property id=&quot;20148&quot; value=&quot;5&quot;/&gt;&lt;property id=&quot;20300&quot; value=&quot;Slide 45&quot;/&gt;&lt;property id=&quot;20307&quot; value=&quot;314&quot;/&gt;&lt;/object&gt;&lt;object type=&quot;3&quot; unique_id=&quot;10050&quot;&gt;&lt;property id=&quot;20148&quot; value=&quot;5&quot;/&gt;&lt;property id=&quot;20300&quot; value=&quot;Slide 46&quot;/&gt;&lt;property id=&quot;20307&quot; value=&quot;288&quot;/&gt;&lt;/object&gt;&lt;object type=&quot;3&quot; unique_id=&quot;10051&quot;&gt;&lt;property id=&quot;20148&quot; value=&quot;5&quot;/&gt;&lt;property id=&quot;20300&quot; value=&quot;Slide 47&quot;/&gt;&lt;property id=&quot;20307&quot; value=&quot;289&quot;/&gt;&lt;/object&gt;&lt;object type=&quot;3&quot; unique_id=&quot;10052&quot;&gt;&lt;property id=&quot;20148&quot; value=&quot;5&quot;/&gt;&lt;property id=&quot;20300&quot; value=&quot;Slide 48&quot;/&gt;&lt;property id=&quot;20307&quot; value=&quot;261&quot;/&gt;&lt;/object&gt;&lt;object type=&quot;3&quot; unique_id=&quot;10833&quot;&gt;&lt;property id=&quot;20148&quot; value=&quot;5&quot;/&gt;&lt;property id=&quot;20300&quot; value=&quot;Slide 18&quot;/&gt;&lt;property id=&quot;20307&quot; value=&quot;35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5009</TotalTime>
  <Words>472</Words>
  <Application>Microsoft Office PowerPoint</Application>
  <PresentationFormat>Custom</PresentationFormat>
  <Paragraphs>70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宋体</vt:lpstr>
      <vt:lpstr>Arial</vt:lpstr>
      <vt:lpstr>Calibri</vt:lpstr>
      <vt:lpstr>Times New Roman</vt:lpstr>
      <vt:lpstr>Wingdings</vt:lpstr>
      <vt:lpstr>字魂17号-萌趣果冻体</vt:lpstr>
      <vt:lpstr>汉仪白棋体简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PC</cp:lastModifiedBy>
  <cp:revision>5</cp:revision>
  <dcterms:created xsi:type="dcterms:W3CDTF">2008-02-12T03:05:13Z</dcterms:created>
  <dcterms:modified xsi:type="dcterms:W3CDTF">2024-10-30T02:10:19Z</dcterms:modified>
</cp:coreProperties>
</file>