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90" r:id="rId4"/>
    <p:sldMasterId id="2147483703" r:id="rId5"/>
    <p:sldMasterId id="2147483717" r:id="rId6"/>
    <p:sldMasterId id="2147483729" r:id="rId7"/>
    <p:sldMasterId id="2147483754" r:id="rId8"/>
    <p:sldMasterId id="2147483761" r:id="rId9"/>
    <p:sldMasterId id="2147483774" r:id="rId10"/>
  </p:sldMasterIdLst>
  <p:notesMasterIdLst>
    <p:notesMasterId r:id="rId95"/>
  </p:notesMasterIdLst>
  <p:sldIdLst>
    <p:sldId id="2007578978" r:id="rId11"/>
    <p:sldId id="295" r:id="rId12"/>
    <p:sldId id="298" r:id="rId13"/>
    <p:sldId id="2007577634" r:id="rId14"/>
    <p:sldId id="2007577635" r:id="rId15"/>
    <p:sldId id="2007577636" r:id="rId16"/>
    <p:sldId id="2007577637" r:id="rId17"/>
    <p:sldId id="2007577638" r:id="rId18"/>
    <p:sldId id="2007577639" r:id="rId19"/>
    <p:sldId id="2007577640" r:id="rId20"/>
    <p:sldId id="2007577641" r:id="rId21"/>
    <p:sldId id="2007577642" r:id="rId22"/>
    <p:sldId id="2007577643" r:id="rId23"/>
    <p:sldId id="304" r:id="rId24"/>
    <p:sldId id="2007577644" r:id="rId25"/>
    <p:sldId id="300" r:id="rId26"/>
    <p:sldId id="259" r:id="rId27"/>
    <p:sldId id="2007577645" r:id="rId28"/>
    <p:sldId id="268" r:id="rId29"/>
    <p:sldId id="2007578152" r:id="rId30"/>
    <p:sldId id="2007577650" r:id="rId31"/>
    <p:sldId id="281" r:id="rId32"/>
    <p:sldId id="2007578156" r:id="rId33"/>
    <p:sldId id="2007578154" r:id="rId34"/>
    <p:sldId id="2007578155" r:id="rId35"/>
    <p:sldId id="2007578157" r:id="rId36"/>
    <p:sldId id="2007578159" r:id="rId37"/>
    <p:sldId id="2007578161" r:id="rId38"/>
    <p:sldId id="2007578162" r:id="rId39"/>
    <p:sldId id="2007578160" r:id="rId40"/>
    <p:sldId id="2007578163" r:id="rId41"/>
    <p:sldId id="301" r:id="rId42"/>
    <p:sldId id="299" r:id="rId43"/>
    <p:sldId id="2007577646" r:id="rId44"/>
    <p:sldId id="2007577648" r:id="rId45"/>
    <p:sldId id="2007578165" r:id="rId46"/>
    <p:sldId id="2007578166" r:id="rId47"/>
    <p:sldId id="2007578168" r:id="rId48"/>
    <p:sldId id="2007578209" r:id="rId49"/>
    <p:sldId id="2007578164" r:id="rId50"/>
    <p:sldId id="2007578167" r:id="rId51"/>
    <p:sldId id="2007578173" r:id="rId52"/>
    <p:sldId id="2007578175" r:id="rId53"/>
    <p:sldId id="2007578174" r:id="rId54"/>
    <p:sldId id="2007578172" r:id="rId55"/>
    <p:sldId id="2007578169" r:id="rId56"/>
    <p:sldId id="2007578176" r:id="rId57"/>
    <p:sldId id="2007578177" r:id="rId58"/>
    <p:sldId id="2007578171" r:id="rId59"/>
    <p:sldId id="297" r:id="rId60"/>
    <p:sldId id="2007578181" r:id="rId61"/>
    <p:sldId id="2007578182" r:id="rId62"/>
    <p:sldId id="267" r:id="rId63"/>
    <p:sldId id="2007578184" r:id="rId64"/>
    <p:sldId id="2007577649" r:id="rId65"/>
    <p:sldId id="2007578186" r:id="rId66"/>
    <p:sldId id="2007578187" r:id="rId67"/>
    <p:sldId id="2007578178" r:id="rId68"/>
    <p:sldId id="2007578185" r:id="rId69"/>
    <p:sldId id="2007578043" r:id="rId70"/>
    <p:sldId id="2007578191" r:id="rId71"/>
    <p:sldId id="2007578188" r:id="rId72"/>
    <p:sldId id="2007578190" r:id="rId73"/>
    <p:sldId id="2007578194" r:id="rId74"/>
    <p:sldId id="2007578197" r:id="rId75"/>
    <p:sldId id="2007578195" r:id="rId76"/>
    <p:sldId id="2007578198" r:id="rId77"/>
    <p:sldId id="2007577798" r:id="rId78"/>
    <p:sldId id="2007577766" r:id="rId79"/>
    <p:sldId id="2007578201" r:id="rId80"/>
    <p:sldId id="276" r:id="rId81"/>
    <p:sldId id="302" r:id="rId82"/>
    <p:sldId id="256" r:id="rId83"/>
    <p:sldId id="257" r:id="rId84"/>
    <p:sldId id="2007578202" r:id="rId85"/>
    <p:sldId id="2007578203" r:id="rId86"/>
    <p:sldId id="2007578205" r:id="rId87"/>
    <p:sldId id="2007578208" r:id="rId88"/>
    <p:sldId id="2007578206" r:id="rId89"/>
    <p:sldId id="2007578207" r:id="rId90"/>
    <p:sldId id="2007578204" r:id="rId91"/>
    <p:sldId id="2007578180" r:id="rId92"/>
    <p:sldId id="2007578200" r:id="rId93"/>
    <p:sldId id="2007578199"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CD"/>
    <a:srgbClr val="EAEFF7"/>
    <a:srgbClr val="FDEFE9"/>
    <a:srgbClr val="FFFFFF"/>
    <a:srgbClr val="FFF4E3"/>
    <a:srgbClr val="FFE0E2"/>
    <a:srgbClr val="FFD699"/>
    <a:srgbClr val="FEFAF1"/>
    <a:srgbClr val="FDCE86"/>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6" d="100"/>
          <a:sy n="76" d="100"/>
        </p:scale>
        <p:origin x="-50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45880-A204-494D-A705-5FC682702771}" type="datetimeFigureOut">
              <a:rPr lang="en-SG" smtClean="0"/>
              <a:t>24/6/2024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29926-6AF9-414F-811D-5F261D8B47B6}" type="slidenum">
              <a:rPr lang="en-SG" smtClean="0"/>
              <a:t>‹#›</a:t>
            </a:fld>
            <a:endParaRPr lang="en-SG"/>
          </a:p>
        </p:txBody>
      </p:sp>
    </p:spTree>
    <p:extLst>
      <p:ext uri="{BB962C8B-B14F-4D97-AF65-F5344CB8AC3E}">
        <p14:creationId xmlns:p14="http://schemas.microsoft.com/office/powerpoint/2010/main" val="389351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1</a:t>
            </a:fld>
            <a:endParaRPr lang="en-SG"/>
          </a:p>
        </p:txBody>
      </p:sp>
    </p:spTree>
    <p:extLst>
      <p:ext uri="{BB962C8B-B14F-4D97-AF65-F5344CB8AC3E}">
        <p14:creationId xmlns:p14="http://schemas.microsoft.com/office/powerpoint/2010/main" val="2144794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2082beb4e96_0_1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2082beb4e96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298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30</a:t>
            </a:fld>
            <a:endParaRPr lang="en-SG"/>
          </a:p>
        </p:txBody>
      </p:sp>
    </p:spTree>
    <p:extLst>
      <p:ext uri="{BB962C8B-B14F-4D97-AF65-F5344CB8AC3E}">
        <p14:creationId xmlns:p14="http://schemas.microsoft.com/office/powerpoint/2010/main" val="266456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31</a:t>
            </a:fld>
            <a:endParaRPr lang="en-SG"/>
          </a:p>
        </p:txBody>
      </p:sp>
    </p:spTree>
    <p:extLst>
      <p:ext uri="{BB962C8B-B14F-4D97-AF65-F5344CB8AC3E}">
        <p14:creationId xmlns:p14="http://schemas.microsoft.com/office/powerpoint/2010/main" val="1683394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33</a:t>
            </a:fld>
            <a:endParaRPr lang="en-SG"/>
          </a:p>
        </p:txBody>
      </p:sp>
    </p:spTree>
    <p:extLst>
      <p:ext uri="{BB962C8B-B14F-4D97-AF65-F5344CB8AC3E}">
        <p14:creationId xmlns:p14="http://schemas.microsoft.com/office/powerpoint/2010/main" val="1377738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008065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35</a:t>
            </a:fld>
            <a:endParaRPr lang="en-SG"/>
          </a:p>
        </p:txBody>
      </p:sp>
    </p:spTree>
    <p:extLst>
      <p:ext uri="{BB962C8B-B14F-4D97-AF65-F5344CB8AC3E}">
        <p14:creationId xmlns:p14="http://schemas.microsoft.com/office/powerpoint/2010/main" val="1689253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D29926-6AF9-414F-811D-5F261D8B47B6}" type="slidenum">
              <a:rPr lang="en-SG" smtClean="0"/>
              <a:t>36</a:t>
            </a:fld>
            <a:endParaRPr lang="en-SG"/>
          </a:p>
        </p:txBody>
      </p:sp>
    </p:spTree>
    <p:extLst>
      <p:ext uri="{BB962C8B-B14F-4D97-AF65-F5344CB8AC3E}">
        <p14:creationId xmlns:p14="http://schemas.microsoft.com/office/powerpoint/2010/main" val="3056115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37</a:t>
            </a:fld>
            <a:endParaRPr lang="en-SG"/>
          </a:p>
        </p:txBody>
      </p:sp>
    </p:spTree>
    <p:extLst>
      <p:ext uri="{BB962C8B-B14F-4D97-AF65-F5344CB8AC3E}">
        <p14:creationId xmlns:p14="http://schemas.microsoft.com/office/powerpoint/2010/main" val="1295719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38</a:t>
            </a:fld>
            <a:endParaRPr lang="en-SG"/>
          </a:p>
        </p:txBody>
      </p:sp>
    </p:spTree>
    <p:extLst>
      <p:ext uri="{BB962C8B-B14F-4D97-AF65-F5344CB8AC3E}">
        <p14:creationId xmlns:p14="http://schemas.microsoft.com/office/powerpoint/2010/main" val="3962631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39</a:t>
            </a:fld>
            <a:endParaRPr lang="en-SG"/>
          </a:p>
        </p:txBody>
      </p:sp>
    </p:spTree>
    <p:extLst>
      <p:ext uri="{BB962C8B-B14F-4D97-AF65-F5344CB8AC3E}">
        <p14:creationId xmlns:p14="http://schemas.microsoft.com/office/powerpoint/2010/main" val="337219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632671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73992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41</a:t>
            </a:fld>
            <a:endParaRPr lang="en-SG"/>
          </a:p>
        </p:txBody>
      </p:sp>
    </p:spTree>
    <p:extLst>
      <p:ext uri="{BB962C8B-B14F-4D97-AF65-F5344CB8AC3E}">
        <p14:creationId xmlns:p14="http://schemas.microsoft.com/office/powerpoint/2010/main" val="950319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42</a:t>
            </a:fld>
            <a:endParaRPr lang="en-SG"/>
          </a:p>
        </p:txBody>
      </p:sp>
    </p:spTree>
    <p:extLst>
      <p:ext uri="{BB962C8B-B14F-4D97-AF65-F5344CB8AC3E}">
        <p14:creationId xmlns:p14="http://schemas.microsoft.com/office/powerpoint/2010/main" val="2072663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43</a:t>
            </a:fld>
            <a:endParaRPr lang="en-SG"/>
          </a:p>
        </p:txBody>
      </p:sp>
    </p:spTree>
    <p:extLst>
      <p:ext uri="{BB962C8B-B14F-4D97-AF65-F5344CB8AC3E}">
        <p14:creationId xmlns:p14="http://schemas.microsoft.com/office/powerpoint/2010/main" val="1945155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44</a:t>
            </a:fld>
            <a:endParaRPr lang="en-SG"/>
          </a:p>
        </p:txBody>
      </p:sp>
    </p:spTree>
    <p:extLst>
      <p:ext uri="{BB962C8B-B14F-4D97-AF65-F5344CB8AC3E}">
        <p14:creationId xmlns:p14="http://schemas.microsoft.com/office/powerpoint/2010/main" val="772058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45</a:t>
            </a:fld>
            <a:endParaRPr lang="en-SG"/>
          </a:p>
        </p:txBody>
      </p:sp>
    </p:spTree>
    <p:extLst>
      <p:ext uri="{BB962C8B-B14F-4D97-AF65-F5344CB8AC3E}">
        <p14:creationId xmlns:p14="http://schemas.microsoft.com/office/powerpoint/2010/main" val="196946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47</a:t>
            </a:fld>
            <a:endParaRPr lang="en-SG"/>
          </a:p>
        </p:txBody>
      </p:sp>
    </p:spTree>
    <p:extLst>
      <p:ext uri="{BB962C8B-B14F-4D97-AF65-F5344CB8AC3E}">
        <p14:creationId xmlns:p14="http://schemas.microsoft.com/office/powerpoint/2010/main" val="4098021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48</a:t>
            </a:fld>
            <a:endParaRPr lang="en-SG"/>
          </a:p>
        </p:txBody>
      </p:sp>
    </p:spTree>
    <p:extLst>
      <p:ext uri="{BB962C8B-B14F-4D97-AF65-F5344CB8AC3E}">
        <p14:creationId xmlns:p14="http://schemas.microsoft.com/office/powerpoint/2010/main" val="1693588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791567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112594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a:t>
            </a:fld>
            <a:endParaRPr lang="en-SG"/>
          </a:p>
        </p:txBody>
      </p:sp>
    </p:spTree>
    <p:extLst>
      <p:ext uri="{BB962C8B-B14F-4D97-AF65-F5344CB8AC3E}">
        <p14:creationId xmlns:p14="http://schemas.microsoft.com/office/powerpoint/2010/main" val="2542372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51</a:t>
            </a:fld>
            <a:endParaRPr lang="en-SG"/>
          </a:p>
        </p:txBody>
      </p:sp>
    </p:spTree>
    <p:extLst>
      <p:ext uri="{BB962C8B-B14F-4D97-AF65-F5344CB8AC3E}">
        <p14:creationId xmlns:p14="http://schemas.microsoft.com/office/powerpoint/2010/main" val="1246655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52</a:t>
            </a:fld>
            <a:endParaRPr lang="en-SG"/>
          </a:p>
        </p:txBody>
      </p:sp>
    </p:spTree>
    <p:extLst>
      <p:ext uri="{BB962C8B-B14F-4D97-AF65-F5344CB8AC3E}">
        <p14:creationId xmlns:p14="http://schemas.microsoft.com/office/powerpoint/2010/main" val="3959773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53</a:t>
            </a:fld>
            <a:endParaRPr lang="en-SG"/>
          </a:p>
        </p:txBody>
      </p:sp>
    </p:spTree>
    <p:extLst>
      <p:ext uri="{BB962C8B-B14F-4D97-AF65-F5344CB8AC3E}">
        <p14:creationId xmlns:p14="http://schemas.microsoft.com/office/powerpoint/2010/main" val="2797106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29926-6AF9-414F-811D-5F261D8B47B6}" type="slidenum">
              <a:rPr lang="en-SG" smtClean="0"/>
              <a:t>54</a:t>
            </a:fld>
            <a:endParaRPr lang="en-SG"/>
          </a:p>
        </p:txBody>
      </p:sp>
    </p:spTree>
    <p:extLst>
      <p:ext uri="{BB962C8B-B14F-4D97-AF65-F5344CB8AC3E}">
        <p14:creationId xmlns:p14="http://schemas.microsoft.com/office/powerpoint/2010/main" val="1301611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55</a:t>
            </a:fld>
            <a:endParaRPr lang="en-SG"/>
          </a:p>
        </p:txBody>
      </p:sp>
    </p:spTree>
    <p:extLst>
      <p:ext uri="{BB962C8B-B14F-4D97-AF65-F5344CB8AC3E}">
        <p14:creationId xmlns:p14="http://schemas.microsoft.com/office/powerpoint/2010/main" val="2793045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56</a:t>
            </a:fld>
            <a:endParaRPr lang="en-SG"/>
          </a:p>
        </p:txBody>
      </p:sp>
    </p:spTree>
    <p:extLst>
      <p:ext uri="{BB962C8B-B14F-4D97-AF65-F5344CB8AC3E}">
        <p14:creationId xmlns:p14="http://schemas.microsoft.com/office/powerpoint/2010/main" val="156700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57</a:t>
            </a:fld>
            <a:endParaRPr lang="en-SG"/>
          </a:p>
        </p:txBody>
      </p:sp>
    </p:spTree>
    <p:extLst>
      <p:ext uri="{BB962C8B-B14F-4D97-AF65-F5344CB8AC3E}">
        <p14:creationId xmlns:p14="http://schemas.microsoft.com/office/powerpoint/2010/main" val="583195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230977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59</a:t>
            </a:fld>
            <a:endParaRPr lang="en-SG"/>
          </a:p>
        </p:txBody>
      </p:sp>
    </p:spTree>
    <p:extLst>
      <p:ext uri="{BB962C8B-B14F-4D97-AF65-F5344CB8AC3E}">
        <p14:creationId xmlns:p14="http://schemas.microsoft.com/office/powerpoint/2010/main" val="3501602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1281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13</a:t>
            </a:fld>
            <a:endParaRPr lang="en-SG"/>
          </a:p>
        </p:txBody>
      </p:sp>
    </p:spTree>
    <p:extLst>
      <p:ext uri="{BB962C8B-B14F-4D97-AF65-F5344CB8AC3E}">
        <p14:creationId xmlns:p14="http://schemas.microsoft.com/office/powerpoint/2010/main" val="3841178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8067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759875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63</a:t>
            </a:fld>
            <a:endParaRPr lang="en-SG"/>
          </a:p>
        </p:txBody>
      </p:sp>
    </p:spTree>
    <p:extLst>
      <p:ext uri="{BB962C8B-B14F-4D97-AF65-F5344CB8AC3E}">
        <p14:creationId xmlns:p14="http://schemas.microsoft.com/office/powerpoint/2010/main" val="3545545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64</a:t>
            </a:fld>
            <a:endParaRPr lang="en-SG"/>
          </a:p>
        </p:txBody>
      </p:sp>
    </p:spTree>
    <p:extLst>
      <p:ext uri="{BB962C8B-B14F-4D97-AF65-F5344CB8AC3E}">
        <p14:creationId xmlns:p14="http://schemas.microsoft.com/office/powerpoint/2010/main" val="1528679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67</a:t>
            </a:fld>
            <a:endParaRPr lang="en-SG"/>
          </a:p>
        </p:txBody>
      </p:sp>
    </p:spTree>
    <p:extLst>
      <p:ext uri="{BB962C8B-B14F-4D97-AF65-F5344CB8AC3E}">
        <p14:creationId xmlns:p14="http://schemas.microsoft.com/office/powerpoint/2010/main" val="3136492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119f74a2515_0_19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119f74a2515_0_19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82315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6659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15316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33280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937224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73</a:t>
            </a:fld>
            <a:endParaRPr lang="en-SG"/>
          </a:p>
        </p:txBody>
      </p:sp>
    </p:spTree>
    <p:extLst>
      <p:ext uri="{BB962C8B-B14F-4D97-AF65-F5344CB8AC3E}">
        <p14:creationId xmlns:p14="http://schemas.microsoft.com/office/powerpoint/2010/main" val="3124088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75</a:t>
            </a:fld>
            <a:endParaRPr lang="en-SG"/>
          </a:p>
        </p:txBody>
      </p:sp>
    </p:spTree>
    <p:extLst>
      <p:ext uri="{BB962C8B-B14F-4D97-AF65-F5344CB8AC3E}">
        <p14:creationId xmlns:p14="http://schemas.microsoft.com/office/powerpoint/2010/main" val="41059602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76</a:t>
            </a:fld>
            <a:endParaRPr lang="en-SG"/>
          </a:p>
        </p:txBody>
      </p:sp>
    </p:spTree>
    <p:extLst>
      <p:ext uri="{BB962C8B-B14F-4D97-AF65-F5344CB8AC3E}">
        <p14:creationId xmlns:p14="http://schemas.microsoft.com/office/powerpoint/2010/main" val="11245728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77</a:t>
            </a:fld>
            <a:endParaRPr lang="en-SG"/>
          </a:p>
        </p:txBody>
      </p:sp>
    </p:spTree>
    <p:extLst>
      <p:ext uri="{BB962C8B-B14F-4D97-AF65-F5344CB8AC3E}">
        <p14:creationId xmlns:p14="http://schemas.microsoft.com/office/powerpoint/2010/main" val="34919733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78</a:t>
            </a:fld>
            <a:endParaRPr lang="en-SG"/>
          </a:p>
        </p:txBody>
      </p:sp>
    </p:spTree>
    <p:extLst>
      <p:ext uri="{BB962C8B-B14F-4D97-AF65-F5344CB8AC3E}">
        <p14:creationId xmlns:p14="http://schemas.microsoft.com/office/powerpoint/2010/main" val="13106994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79</a:t>
            </a:fld>
            <a:endParaRPr lang="en-SG"/>
          </a:p>
        </p:txBody>
      </p:sp>
    </p:spTree>
    <p:extLst>
      <p:ext uri="{BB962C8B-B14F-4D97-AF65-F5344CB8AC3E}">
        <p14:creationId xmlns:p14="http://schemas.microsoft.com/office/powerpoint/2010/main" val="13705268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80</a:t>
            </a:fld>
            <a:endParaRPr lang="en-SG"/>
          </a:p>
        </p:txBody>
      </p:sp>
    </p:spTree>
    <p:extLst>
      <p:ext uri="{BB962C8B-B14F-4D97-AF65-F5344CB8AC3E}">
        <p14:creationId xmlns:p14="http://schemas.microsoft.com/office/powerpoint/2010/main" val="28923398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8632877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83</a:t>
            </a:fld>
            <a:endParaRPr lang="en-SG"/>
          </a:p>
        </p:txBody>
      </p:sp>
    </p:spTree>
    <p:extLst>
      <p:ext uri="{BB962C8B-B14F-4D97-AF65-F5344CB8AC3E}">
        <p14:creationId xmlns:p14="http://schemas.microsoft.com/office/powerpoint/2010/main" val="7109081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84</a:t>
            </a:fld>
            <a:endParaRPr lang="en-SG"/>
          </a:p>
        </p:txBody>
      </p:sp>
    </p:spTree>
    <p:extLst>
      <p:ext uri="{BB962C8B-B14F-4D97-AF65-F5344CB8AC3E}">
        <p14:creationId xmlns:p14="http://schemas.microsoft.com/office/powerpoint/2010/main" val="1138228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303540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534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2082beb4e96_0_1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2082beb4e96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098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222160-E08F-DCB3-C20B-951AF18E0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A3689C-48BC-5433-BFC2-1E9738FE942D}"/>
              </a:ext>
            </a:extLst>
          </p:cNvPr>
          <p:cNvSpPr>
            <a:spLocks noGrp="1"/>
          </p:cNvSpPr>
          <p:nvPr>
            <p:ph sz="half" idx="1"/>
          </p:nvPr>
        </p:nvSpPr>
        <p:spPr>
          <a:xfrm>
            <a:off x="838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5712D81-4722-7C2E-E114-64795FA8980C}"/>
              </a:ext>
            </a:extLst>
          </p:cNvPr>
          <p:cNvSpPr>
            <a:spLocks noGrp="1"/>
          </p:cNvSpPr>
          <p:nvPr>
            <p:ph sz="half" idx="2"/>
          </p:nvPr>
        </p:nvSpPr>
        <p:spPr>
          <a:xfrm>
            <a:off x="6172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1B87B2-A94A-53B2-8051-2A835035AC6A}"/>
              </a:ext>
            </a:extLst>
          </p:cNvPr>
          <p:cNvSpPr>
            <a:spLocks noGrp="1"/>
          </p:cNvSpPr>
          <p:nvPr>
            <p:ph type="dt" sz="half" idx="10"/>
          </p:nvPr>
        </p:nvSpPr>
        <p:spPr/>
        <p:txBody>
          <a:bodyPr/>
          <a:lstStyle/>
          <a:p>
            <a:fld id="{38AA4FBD-867E-41C5-9BA5-98C1C44AFC0B}" type="datetimeFigureOut">
              <a:rPr lang="en-US" smtClean="0"/>
              <a:t>6/24/2024</a:t>
            </a:fld>
            <a:endParaRPr lang="en-US"/>
          </a:p>
        </p:txBody>
      </p:sp>
      <p:sp>
        <p:nvSpPr>
          <p:cNvPr id="6" name="Footer Placeholder 5">
            <a:extLst>
              <a:ext uri="{FF2B5EF4-FFF2-40B4-BE49-F238E27FC236}">
                <a16:creationId xmlns:a16="http://schemas.microsoft.com/office/drawing/2014/main" xmlns="" id="{D7148FCF-B37A-FD88-65E4-2FB3E0248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670231-87BC-7567-5412-FEE8E0B6CAAE}"/>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390524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46997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364892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6411810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CF1AAE-33B6-473B-AFEC-E65AF559ED75}"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10530070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CF1AAE-33B6-473B-AFEC-E65AF559ED75}"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22677233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CF1AAE-33B6-473B-AFEC-E65AF559ED75}"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704402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CF1AAE-33B6-473B-AFEC-E65AF559ED75}"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4153944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CF1AAE-33B6-473B-AFEC-E65AF559ED75}" type="datetimeFigureOut">
              <a:rPr lang="en-US" smtClean="0"/>
              <a:t>6/24/2024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919847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CF1AAE-33B6-473B-AFEC-E65AF559ED75}"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9248844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CF1AAE-33B6-473B-AFEC-E65AF559ED75}"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111903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5D1419-4D76-44DE-F59F-4DEEFC90A265}"/>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8BBBD36-FD78-92CC-9FFE-3306C54D4DA2}"/>
              </a:ext>
            </a:extLst>
          </p:cNvPr>
          <p:cNvSpPr>
            <a:spLocks noGrp="1"/>
          </p:cNvSpPr>
          <p:nvPr>
            <p:ph type="body" idx="1"/>
          </p:nvPr>
        </p:nvSpPr>
        <p:spPr>
          <a:xfrm>
            <a:off x="839791" y="1681163"/>
            <a:ext cx="51577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70C0AF0-4F7A-B283-A12D-EBFBEA68B36F}"/>
              </a:ext>
            </a:extLst>
          </p:cNvPr>
          <p:cNvSpPr>
            <a:spLocks noGrp="1"/>
          </p:cNvSpPr>
          <p:nvPr>
            <p:ph sz="half" idx="2"/>
          </p:nvPr>
        </p:nvSpPr>
        <p:spPr>
          <a:xfrm>
            <a:off x="839791" y="2505078"/>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353672-F4E7-582B-9760-B4AFB0DC8DD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8C78FF9-1574-29CC-5306-7ADCDBEE023B}"/>
              </a:ext>
            </a:extLst>
          </p:cNvPr>
          <p:cNvSpPr>
            <a:spLocks noGrp="1"/>
          </p:cNvSpPr>
          <p:nvPr>
            <p:ph sz="quarter" idx="4"/>
          </p:nvPr>
        </p:nvSpPr>
        <p:spPr>
          <a:xfrm>
            <a:off x="6172203" y="2505078"/>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C0F0F5-DD98-968D-AA80-7CBF73AB5DEE}"/>
              </a:ext>
            </a:extLst>
          </p:cNvPr>
          <p:cNvSpPr>
            <a:spLocks noGrp="1"/>
          </p:cNvSpPr>
          <p:nvPr>
            <p:ph type="dt" sz="half" idx="10"/>
          </p:nvPr>
        </p:nvSpPr>
        <p:spPr/>
        <p:txBody>
          <a:bodyPr/>
          <a:lstStyle/>
          <a:p>
            <a:fld id="{38AA4FBD-867E-41C5-9BA5-98C1C44AFC0B}" type="datetimeFigureOut">
              <a:rPr lang="en-US" smtClean="0"/>
              <a:t>6/24/2024</a:t>
            </a:fld>
            <a:endParaRPr lang="en-US"/>
          </a:p>
        </p:txBody>
      </p:sp>
      <p:sp>
        <p:nvSpPr>
          <p:cNvPr id="8" name="Footer Placeholder 7">
            <a:extLst>
              <a:ext uri="{FF2B5EF4-FFF2-40B4-BE49-F238E27FC236}">
                <a16:creationId xmlns:a16="http://schemas.microsoft.com/office/drawing/2014/main" xmlns="" id="{9D52464F-0586-A122-87F4-C4C271C3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DFFC156-A7EB-20F5-0DCE-8C9DB2182DA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16498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CF1AAE-33B6-473B-AFEC-E65AF559ED75}"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27035263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CF1AAE-33B6-473B-AFEC-E65AF559ED75}"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35581253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CF1AAE-33B6-473B-AFEC-E65AF559ED75}"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38496600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CF1AAE-33B6-473B-AFEC-E65AF559ED75}"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
        <p:nvSpPr>
          <p:cNvPr id="7" name="Rectangle 6"/>
          <p:cNvSpPr/>
          <p:nvPr userDrawn="1"/>
        </p:nvSpPr>
        <p:spPr>
          <a:xfrm>
            <a:off x="2394017" y="3688471"/>
            <a:ext cx="1055417" cy="369332"/>
          </a:xfrm>
          <a:prstGeom prst="rect">
            <a:avLst/>
          </a:prstGeom>
        </p:spPr>
        <p:txBody>
          <a:bodyPr wrap="none">
            <a:spAutoFit/>
          </a:bodyPr>
          <a:lstStyle/>
          <a:p>
            <a:r>
              <a:rPr kumimoji="0" lang="en-GB" sz="1800" b="1" i="1" u="none" strike="noStrike" kern="1200" cap="none" spc="-2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Arial"/>
              </a:rPr>
              <a:t>vận</a:t>
            </a:r>
            <a:r>
              <a:rPr kumimoji="0" lang="en-GB" sz="1800" b="1" i="1" u="none" strike="noStrike" kern="1200" cap="none" spc="-2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Arial"/>
              </a:rPr>
              <a:t> </a:t>
            </a:r>
            <a:r>
              <a:rPr kumimoji="0" lang="en-GB" sz="1800" b="1" i="1" u="none" strike="noStrike" kern="1200" cap="none" spc="-2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Arial"/>
              </a:rPr>
              <a:t>dụng</a:t>
            </a:r>
            <a:endParaRPr lang="en-US" dirty="0">
              <a:solidFill>
                <a:schemeClr val="bg1"/>
              </a:solidFill>
            </a:endParaRPr>
          </a:p>
        </p:txBody>
      </p:sp>
    </p:spTree>
    <p:extLst>
      <p:ext uri="{BB962C8B-B14F-4D97-AF65-F5344CB8AC3E}">
        <p14:creationId xmlns:p14="http://schemas.microsoft.com/office/powerpoint/2010/main" val="3320347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10014-A7BF-97CF-0B3A-51E335FAE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6F7D84-CFD6-1E73-C25D-D8CCCF628F96}"/>
              </a:ext>
            </a:extLst>
          </p:cNvPr>
          <p:cNvSpPr>
            <a:spLocks noGrp="1"/>
          </p:cNvSpPr>
          <p:nvPr>
            <p:ph type="dt" sz="half" idx="10"/>
          </p:nvPr>
        </p:nvSpPr>
        <p:spPr/>
        <p:txBody>
          <a:bodyPr/>
          <a:lstStyle/>
          <a:p>
            <a:fld id="{38AA4FBD-867E-41C5-9BA5-98C1C44AFC0B}" type="datetimeFigureOut">
              <a:rPr lang="en-US" smtClean="0"/>
              <a:t>6/24/2024</a:t>
            </a:fld>
            <a:endParaRPr lang="en-US"/>
          </a:p>
        </p:txBody>
      </p:sp>
      <p:sp>
        <p:nvSpPr>
          <p:cNvPr id="4" name="Footer Placeholder 3">
            <a:extLst>
              <a:ext uri="{FF2B5EF4-FFF2-40B4-BE49-F238E27FC236}">
                <a16:creationId xmlns:a16="http://schemas.microsoft.com/office/drawing/2014/main" xmlns="" id="{D9DDAFB1-B870-6575-D6C9-EAFA2D35C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9B00BDA-462F-806D-5174-5A5A54E10811}"/>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32277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89F0FB-C7A5-2A07-4860-286928DCCBC3}"/>
              </a:ext>
            </a:extLst>
          </p:cNvPr>
          <p:cNvSpPr>
            <a:spLocks noGrp="1"/>
          </p:cNvSpPr>
          <p:nvPr>
            <p:ph type="dt" sz="half" idx="10"/>
          </p:nvPr>
        </p:nvSpPr>
        <p:spPr/>
        <p:txBody>
          <a:bodyPr/>
          <a:lstStyle/>
          <a:p>
            <a:fld id="{38AA4FBD-867E-41C5-9BA5-98C1C44AFC0B}" type="datetimeFigureOut">
              <a:rPr lang="en-US" smtClean="0"/>
              <a:t>6/24/2024</a:t>
            </a:fld>
            <a:endParaRPr lang="en-US"/>
          </a:p>
        </p:txBody>
      </p:sp>
      <p:sp>
        <p:nvSpPr>
          <p:cNvPr id="3" name="Footer Placeholder 2">
            <a:extLst>
              <a:ext uri="{FF2B5EF4-FFF2-40B4-BE49-F238E27FC236}">
                <a16:creationId xmlns:a16="http://schemas.microsoft.com/office/drawing/2014/main" xmlns="" id="{FF8C6EA7-8061-2B7F-9100-18852A896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1A6F92E-DEF7-8F7E-8931-82DC56FE1942}"/>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852260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4B98C-2787-D146-CA14-00CEBE9264F7}"/>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xmlns="" id="{F5547C74-4D26-5F6C-79B6-3B751FF1C99A}"/>
              </a:ext>
            </a:extLst>
          </p:cNvPr>
          <p:cNvSpPr>
            <a:spLocks noGrp="1"/>
          </p:cNvSpPr>
          <p:nvPr>
            <p:ph idx="1"/>
          </p:nvPr>
        </p:nvSpPr>
        <p:spPr>
          <a:xfrm>
            <a:off x="5183188" y="98742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16E34AB-79DF-BBC4-19C6-76007CFA5771}"/>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35AB50E-B314-EAF1-1E1A-09E1155BD0A7}"/>
              </a:ext>
            </a:extLst>
          </p:cNvPr>
          <p:cNvSpPr>
            <a:spLocks noGrp="1"/>
          </p:cNvSpPr>
          <p:nvPr>
            <p:ph type="dt" sz="half" idx="10"/>
          </p:nvPr>
        </p:nvSpPr>
        <p:spPr/>
        <p:txBody>
          <a:bodyPr/>
          <a:lstStyle/>
          <a:p>
            <a:fld id="{38AA4FBD-867E-41C5-9BA5-98C1C44AFC0B}" type="datetimeFigureOut">
              <a:rPr lang="en-US" smtClean="0"/>
              <a:t>6/24/2024</a:t>
            </a:fld>
            <a:endParaRPr lang="en-US"/>
          </a:p>
        </p:txBody>
      </p:sp>
      <p:sp>
        <p:nvSpPr>
          <p:cNvPr id="6" name="Footer Placeholder 5">
            <a:extLst>
              <a:ext uri="{FF2B5EF4-FFF2-40B4-BE49-F238E27FC236}">
                <a16:creationId xmlns:a16="http://schemas.microsoft.com/office/drawing/2014/main" xmlns="" id="{C1369FC7-4D9F-3825-9A27-54AA9969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134ABD-5187-E37E-13CC-96D1238B139D}"/>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148082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ED44F1-C6CE-C856-F301-64E717B6064A}"/>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xmlns="" id="{D048A65A-AD17-8722-2AA6-D2E6824F26D2}"/>
              </a:ext>
            </a:extLst>
          </p:cNvPr>
          <p:cNvSpPr>
            <a:spLocks noGrp="1"/>
          </p:cNvSpPr>
          <p:nvPr>
            <p:ph type="pic" idx="1"/>
          </p:nvPr>
        </p:nvSpPr>
        <p:spPr>
          <a:xfrm>
            <a:off x="5183188" y="987429"/>
            <a:ext cx="6172200" cy="4873625"/>
          </a:xfrm>
        </p:spPr>
        <p:txBody>
          <a:bodyPr/>
          <a:lstStyle>
            <a:lvl1pPr marL="0" indent="0">
              <a:buNone/>
              <a:defRPr sz="3199"/>
            </a:lvl1pPr>
            <a:lvl2pPr marL="456999" indent="0">
              <a:buNone/>
              <a:defRPr sz="2799"/>
            </a:lvl2pPr>
            <a:lvl3pPr marL="913997" indent="0">
              <a:buNone/>
              <a:defRPr sz="2400"/>
            </a:lvl3pPr>
            <a:lvl4pPr marL="1370994" indent="0">
              <a:buNone/>
              <a:defRPr sz="2000"/>
            </a:lvl4pPr>
            <a:lvl5pPr marL="1827993" indent="0">
              <a:buNone/>
              <a:defRPr sz="2000"/>
            </a:lvl5pPr>
            <a:lvl6pPr marL="2284990" indent="0">
              <a:buNone/>
              <a:defRPr sz="2000"/>
            </a:lvl6pPr>
            <a:lvl7pPr marL="2741989" indent="0">
              <a:buNone/>
              <a:defRPr sz="2000"/>
            </a:lvl7pPr>
            <a:lvl8pPr marL="3198987" indent="0">
              <a:buNone/>
              <a:defRPr sz="2000"/>
            </a:lvl8pPr>
            <a:lvl9pPr marL="3655986" indent="0">
              <a:buNone/>
              <a:defRPr sz="2000"/>
            </a:lvl9pPr>
          </a:lstStyle>
          <a:p>
            <a:endParaRPr lang="en-US"/>
          </a:p>
        </p:txBody>
      </p:sp>
      <p:sp>
        <p:nvSpPr>
          <p:cNvPr id="4" name="Text Placeholder 3">
            <a:extLst>
              <a:ext uri="{FF2B5EF4-FFF2-40B4-BE49-F238E27FC236}">
                <a16:creationId xmlns:a16="http://schemas.microsoft.com/office/drawing/2014/main" xmlns="" id="{7D050AAC-37F8-8A65-DF2A-F74CBA8957B3}"/>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CFB40C-5723-442B-B07C-C72217E5FED3}"/>
              </a:ext>
            </a:extLst>
          </p:cNvPr>
          <p:cNvSpPr>
            <a:spLocks noGrp="1"/>
          </p:cNvSpPr>
          <p:nvPr>
            <p:ph type="dt" sz="half" idx="10"/>
          </p:nvPr>
        </p:nvSpPr>
        <p:spPr/>
        <p:txBody>
          <a:bodyPr/>
          <a:lstStyle/>
          <a:p>
            <a:fld id="{38AA4FBD-867E-41C5-9BA5-98C1C44AFC0B}" type="datetimeFigureOut">
              <a:rPr lang="en-US" smtClean="0"/>
              <a:t>6/24/2024</a:t>
            </a:fld>
            <a:endParaRPr lang="en-US"/>
          </a:p>
        </p:txBody>
      </p:sp>
      <p:sp>
        <p:nvSpPr>
          <p:cNvPr id="6" name="Footer Placeholder 5">
            <a:extLst>
              <a:ext uri="{FF2B5EF4-FFF2-40B4-BE49-F238E27FC236}">
                <a16:creationId xmlns:a16="http://schemas.microsoft.com/office/drawing/2014/main" xmlns="" id="{A8A39BB4-B844-E41E-41FF-37ED87A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05C9B5F-A39E-358C-5B32-A353868ADF63}"/>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79046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378A6-5E3B-6333-1083-0D2E4C3D6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5F4F062-2D02-8577-4C8F-6AA87CDE0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0DE9E1-4647-FA4A-06D0-EB62A739B5BA}"/>
              </a:ext>
            </a:extLst>
          </p:cNvPr>
          <p:cNvSpPr>
            <a:spLocks noGrp="1"/>
          </p:cNvSpPr>
          <p:nvPr>
            <p:ph type="dt" sz="half" idx="10"/>
          </p:nvPr>
        </p:nvSpPr>
        <p:spPr/>
        <p:txBody>
          <a:bodyPr/>
          <a:lstStyle/>
          <a:p>
            <a:fld id="{38AA4FBD-867E-41C5-9BA5-98C1C44AFC0B}" type="datetimeFigureOut">
              <a:rPr lang="en-US" smtClean="0"/>
              <a:t>6/24/2024</a:t>
            </a:fld>
            <a:endParaRPr lang="en-US"/>
          </a:p>
        </p:txBody>
      </p:sp>
      <p:sp>
        <p:nvSpPr>
          <p:cNvPr id="5" name="Footer Placeholder 4">
            <a:extLst>
              <a:ext uri="{FF2B5EF4-FFF2-40B4-BE49-F238E27FC236}">
                <a16:creationId xmlns:a16="http://schemas.microsoft.com/office/drawing/2014/main" xmlns="" id="{BB60981F-B9F6-40A2-37EA-34A3F59A0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300EDB1-E5B9-FB78-D8B1-39165C30272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96472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8ED88C-6C1C-B096-0787-92AFC74D3181}"/>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C57C854-A777-6CCE-DC2A-78993365C731}"/>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482653-C1D2-6E63-2CBF-3E4805B8D27B}"/>
              </a:ext>
            </a:extLst>
          </p:cNvPr>
          <p:cNvSpPr>
            <a:spLocks noGrp="1"/>
          </p:cNvSpPr>
          <p:nvPr>
            <p:ph type="dt" sz="half" idx="10"/>
          </p:nvPr>
        </p:nvSpPr>
        <p:spPr/>
        <p:txBody>
          <a:bodyPr/>
          <a:lstStyle/>
          <a:p>
            <a:fld id="{38AA4FBD-867E-41C5-9BA5-98C1C44AFC0B}" type="datetimeFigureOut">
              <a:rPr lang="en-US" smtClean="0"/>
              <a:t>6/24/2024</a:t>
            </a:fld>
            <a:endParaRPr lang="en-US"/>
          </a:p>
        </p:txBody>
      </p:sp>
      <p:sp>
        <p:nvSpPr>
          <p:cNvPr id="5" name="Footer Placeholder 4">
            <a:extLst>
              <a:ext uri="{FF2B5EF4-FFF2-40B4-BE49-F238E27FC236}">
                <a16:creationId xmlns:a16="http://schemas.microsoft.com/office/drawing/2014/main" xmlns="" id="{6BDAF8AA-CE8D-968F-2452-8D4315B9B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35CDF8-682E-6DC2-D664-655157F06975}"/>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32121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47131" y="1563767"/>
            <a:ext cx="5680400" cy="29260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47131" y="4451433"/>
            <a:ext cx="4617600" cy="6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67">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22121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0514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normAutofit/>
          </a:bodyPr>
          <a:lstStyle/>
          <a:p>
            <a:fld id="{BB8137CA-D131-4EF6-9B14-D9F7E276C745}" type="datetimeFigureOut">
              <a:rPr lang="en-US" altLang="en-US" smtClean="0"/>
              <a:t>6/24/2024</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normAutofit/>
          </a:bodyPr>
          <a:lstStyle/>
          <a:p>
            <a:fld id="{F7755A1B-FC52-483B-B683-58CCB7978464}" type="slidenum">
              <a:rPr lang="en-US" altLang="en-US" smtClean="0"/>
              <a:t>‹#›</a:t>
            </a:fld>
            <a:endParaRPr lang="zh-CN" altLang="en-US"/>
          </a:p>
        </p:txBody>
      </p:sp>
      <p:pic>
        <p:nvPicPr>
          <p:cNvPr id="5" name="图片 4">
            <a:extLst>
              <a:ext uri="{FF2B5EF4-FFF2-40B4-BE49-F238E27FC236}">
                <a16:creationId xmlns:a16="http://schemas.microsoft.com/office/drawing/2014/main" xmlns="" id="{536601F6-09C5-4CB5-8D66-60FCDDE3F2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9411"/>
            <a:ext cx="12192000" cy="8157411"/>
          </a:xfrm>
          <a:prstGeom prst="rect">
            <a:avLst/>
          </a:prstGeom>
        </p:spPr>
      </p:pic>
      <p:pic>
        <p:nvPicPr>
          <p:cNvPr id="6" name="图片 5">
            <a:extLst>
              <a:ext uri="{FF2B5EF4-FFF2-40B4-BE49-F238E27FC236}">
                <a16:creationId xmlns:a16="http://schemas.microsoft.com/office/drawing/2014/main" xmlns="" id="{1ADFCC62-B352-40BA-B033-413287EBFC7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6963"/>
          <a:stretch>
            <a:fillRect/>
          </a:stretch>
        </p:blipFill>
        <p:spPr>
          <a:xfrm flipH="1">
            <a:off x="0" y="0"/>
            <a:ext cx="2489200" cy="3619500"/>
          </a:xfrm>
          <a:prstGeom prst="rect">
            <a:avLst/>
          </a:prstGeom>
        </p:spPr>
      </p:pic>
    </p:spTree>
    <p:extLst>
      <p:ext uri="{BB962C8B-B14F-4D97-AF65-F5344CB8AC3E}">
        <p14:creationId xmlns:p14="http://schemas.microsoft.com/office/powerpoint/2010/main" val="391161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54027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76914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15600" y="4917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772261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903195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47160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903903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788125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30919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445991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667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AAEDB7C-5638-499F-A166-EAE2720F8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9" name="图片 8">
            <a:extLst>
              <a:ext uri="{FF2B5EF4-FFF2-40B4-BE49-F238E27FC236}">
                <a16:creationId xmlns:a16="http://schemas.microsoft.com/office/drawing/2014/main" xmlns="" id="{50CD98AD-DD22-4E9A-AA4E-A7F28A1520B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45894"/>
          <a:stretch>
            <a:fillRect/>
          </a:stretch>
        </p:blipFill>
        <p:spPr>
          <a:xfrm>
            <a:off x="-1" y="-1"/>
            <a:ext cx="4657725" cy="4135363"/>
          </a:xfrm>
          <a:prstGeom prst="rect">
            <a:avLst/>
          </a:prstGeom>
        </p:spPr>
      </p:pic>
      <p:pic>
        <p:nvPicPr>
          <p:cNvPr id="11" name="图片 10">
            <a:extLst>
              <a:ext uri="{FF2B5EF4-FFF2-40B4-BE49-F238E27FC236}">
                <a16:creationId xmlns:a16="http://schemas.microsoft.com/office/drawing/2014/main" xmlns="" id="{3D857D19-B7D7-496E-8E55-42BCA0BDCB4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66963"/>
          <a:stretch>
            <a:fillRect/>
          </a:stretch>
        </p:blipFill>
        <p:spPr>
          <a:xfrm>
            <a:off x="9458325" y="-1"/>
            <a:ext cx="2733675" cy="3974987"/>
          </a:xfrm>
          <a:prstGeom prst="rect">
            <a:avLst/>
          </a:prstGeom>
        </p:spPr>
      </p:pic>
      <p:pic>
        <p:nvPicPr>
          <p:cNvPr id="3" name="图片 2">
            <a:extLst>
              <a:ext uri="{FF2B5EF4-FFF2-40B4-BE49-F238E27FC236}">
                <a16:creationId xmlns:a16="http://schemas.microsoft.com/office/drawing/2014/main" xmlns="" id="{EE5DAED8-DFDF-4015-AB99-3F252461D98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09774" y="3297130"/>
            <a:ext cx="2647950" cy="979248"/>
          </a:xfrm>
          <a:prstGeom prst="rect">
            <a:avLst/>
          </a:prstGeom>
        </p:spPr>
      </p:pic>
      <p:pic>
        <p:nvPicPr>
          <p:cNvPr id="16" name="图片 15">
            <a:extLst>
              <a:ext uri="{FF2B5EF4-FFF2-40B4-BE49-F238E27FC236}">
                <a16:creationId xmlns:a16="http://schemas.microsoft.com/office/drawing/2014/main" xmlns="" id="{02F59377-8A6E-468C-BA9A-E64AF761C1C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47409" y="5165415"/>
            <a:ext cx="1751626" cy="1307330"/>
          </a:xfrm>
          <a:prstGeom prst="rect">
            <a:avLst/>
          </a:prstGeom>
        </p:spPr>
      </p:pic>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4821308" y="2721203"/>
            <a:ext cx="3602784" cy="1108253"/>
          </a:xfrm>
          <a:noFill/>
        </p:spPr>
        <p:txBody>
          <a:bodyPr vert="horz" wrap="none" lIns="0" tIns="0" rIns="0" bIns="0" rtlCol="0">
            <a:normAutofit/>
          </a:bodyPr>
          <a:lstStyle>
            <a:lvl1pPr algn="l">
              <a:lnSpc>
                <a:spcPct val="100000"/>
              </a:lnSpc>
              <a:defRPr lang="zh-CN" altLang="en-US" sz="7200" spc="300">
                <a:solidFill>
                  <a:srgbClr val="C67952"/>
                </a:solidFill>
                <a:latin typeface="+mn-lt"/>
                <a:ea typeface="+mn-ea"/>
                <a:cs typeface="+mn-cs"/>
              </a:defRPr>
            </a:lvl1pPr>
          </a:lstStyle>
          <a:p>
            <a:pPr marL="0" lvl="0" algn="ctr"/>
            <a:r>
              <a:rPr lang="en-US" altLang="en-US"/>
              <a:t>Edit title</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4048656" y="2111805"/>
            <a:ext cx="1936877" cy="622838"/>
          </a:xfrm>
          <a:noFill/>
        </p:spPr>
        <p:txBody>
          <a:bodyPr vert="horz" wrap="none" lIns="0" tIns="0" rIns="0" bIns="0" rtlCol="0" anchor="t" anchorCtr="0">
            <a:normAutofit/>
          </a:bodyPr>
          <a:lstStyle>
            <a:lvl1pPr marL="0" indent="0">
              <a:buNone/>
              <a:defRPr lang="zh-CN" altLang="en-US" sz="4400" smtClean="0">
                <a:solidFill>
                  <a:srgbClr val="C67952"/>
                </a:solidFill>
              </a:defRPr>
            </a:lvl1pPr>
            <a:lvl2pPr marL="228600" indent="0">
              <a:buNone/>
              <a:defRPr lang="zh-CN" altLang="en-US" sz="1800" smtClean="0"/>
            </a:lvl2pPr>
            <a:lvl3pPr marL="685800" indent="0">
              <a:buNone/>
              <a:defRPr lang="zh-CN" altLang="en-US" sz="1800" smtClean="0"/>
            </a:lvl3pPr>
            <a:lvl4pPr marL="1143000" indent="0">
              <a:buNone/>
              <a:defRPr lang="zh-CN" altLang="en-US" smtClean="0"/>
            </a:lvl4pPr>
            <a:lvl5pPr marL="1600200" indent="0">
              <a:buNone/>
              <a:defRPr lang="zh-CN" altLang="en-US"/>
            </a:lvl5pPr>
          </a:lstStyle>
          <a:p>
            <a:pPr marL="0" lvl="0" algn="ctr"/>
            <a:r>
              <a:rPr lang="en-US" altLang="en-US"/>
              <a:t>Edit text</a:t>
            </a:r>
          </a:p>
        </p:txBody>
      </p:sp>
      <p:pic>
        <p:nvPicPr>
          <p:cNvPr id="13" name="图片 12">
            <a:extLst>
              <a:ext uri="{FF2B5EF4-FFF2-40B4-BE49-F238E27FC236}">
                <a16:creationId xmlns:a16="http://schemas.microsoft.com/office/drawing/2014/main" xmlns="" id="{E4917B28-46ED-49F6-809C-7594DBB984A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9156" y="4859262"/>
            <a:ext cx="1538288" cy="1538288"/>
          </a:xfrm>
          <a:prstGeom prst="rect">
            <a:avLst/>
          </a:prstGeom>
        </p:spPr>
      </p:pic>
      <p:pic>
        <p:nvPicPr>
          <p:cNvPr id="18" name="图片 17">
            <a:extLst>
              <a:ext uri="{FF2B5EF4-FFF2-40B4-BE49-F238E27FC236}">
                <a16:creationId xmlns:a16="http://schemas.microsoft.com/office/drawing/2014/main" xmlns="" id="{EF4B0E0F-BC51-4B1E-84E4-037609867DC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72650" y="3366218"/>
            <a:ext cx="1289813" cy="1538288"/>
          </a:xfrm>
          <a:prstGeom prst="rect">
            <a:avLst/>
          </a:prstGeom>
        </p:spPr>
      </p:pic>
      <p:pic>
        <p:nvPicPr>
          <p:cNvPr id="20" name="图片 19">
            <a:extLst>
              <a:ext uri="{FF2B5EF4-FFF2-40B4-BE49-F238E27FC236}">
                <a16:creationId xmlns:a16="http://schemas.microsoft.com/office/drawing/2014/main" xmlns="" id="{DA196CAC-AABB-455B-995C-DFF9DF71FE12}"/>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l="58381" t="89444"/>
          <a:stretch>
            <a:fillRect/>
          </a:stretch>
        </p:blipFill>
        <p:spPr>
          <a:xfrm>
            <a:off x="9176858" y="4135362"/>
            <a:ext cx="709463" cy="723900"/>
          </a:xfrm>
          <a:prstGeom prst="rect">
            <a:avLst/>
          </a:prstGeom>
        </p:spPr>
      </p:pic>
      <p:pic>
        <p:nvPicPr>
          <p:cNvPr id="23" name="图片 22">
            <a:extLst>
              <a:ext uri="{FF2B5EF4-FFF2-40B4-BE49-F238E27FC236}">
                <a16:creationId xmlns:a16="http://schemas.microsoft.com/office/drawing/2014/main" xmlns="" id="{5DF5CF20-D62C-4B14-BA79-280CD705EED4}"/>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t="64644" r="73394"/>
          <a:stretch>
            <a:fillRect/>
          </a:stretch>
        </p:blipFill>
        <p:spPr>
          <a:xfrm flipH="1">
            <a:off x="7516460" y="1433494"/>
            <a:ext cx="1660398" cy="1107996"/>
          </a:xfrm>
          <a:prstGeom prst="rect">
            <a:avLst/>
          </a:prstGeom>
        </p:spPr>
      </p:pic>
    </p:spTree>
    <p:extLst>
      <p:ext uri="{BB962C8B-B14F-4D97-AF65-F5344CB8AC3E}">
        <p14:creationId xmlns:p14="http://schemas.microsoft.com/office/powerpoint/2010/main" val="4170511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53"/>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05"/>
                                        <p:tgtEl>
                                          <p:spTgt spid="3"/>
                                        </p:tgtEl>
                                      </p:cBhvr>
                                    </p:animEffect>
                                  </p:childTnLst>
                                </p:cTn>
                              </p:par>
                              <p:par>
                                <p:cTn id="8" presetID="10" presetClass="entr" presetSubtype="0" fill="hold" nodeType="withEffect">
                                  <p:stCondLst>
                                    <p:cond delay="254"/>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867"/>
                                        <p:tgtEl>
                                          <p:spTgt spid="23"/>
                                        </p:tgtEl>
                                      </p:cBhvr>
                                    </p:animEffect>
                                  </p:childTnLst>
                                </p:cTn>
                              </p:par>
                              <p:par>
                                <p:cTn id="11" presetID="10" presetClass="entr" presetSubtype="0" fill="hold" nodeType="withEffect">
                                  <p:stCondLst>
                                    <p:cond delay="208"/>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529"/>
                                        <p:tgtEl>
                                          <p:spTgt spid="9"/>
                                        </p:tgtEl>
                                      </p:cBhvr>
                                    </p:animEffect>
                                  </p:childTnLst>
                                </p:cTn>
                              </p:par>
                              <p:par>
                                <p:cTn id="14" presetID="10" presetClass="entr" presetSubtype="0" fill="hold" nodeType="withEffect">
                                  <p:stCondLst>
                                    <p:cond delay="21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389"/>
                                        <p:tgtEl>
                                          <p:spTgt spid="11"/>
                                        </p:tgtEl>
                                      </p:cBhvr>
                                    </p:animEffect>
                                  </p:childTnLst>
                                </p:cTn>
                              </p:par>
                              <p:par>
                                <p:cTn id="17" presetID="10" presetClass="entr" presetSubtype="0" fill="hold" nodeType="withEffect">
                                  <p:stCondLst>
                                    <p:cond delay="487"/>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600"/>
                                        <p:tgtEl>
                                          <p:spTgt spid="16"/>
                                        </p:tgtEl>
                                      </p:cBhvr>
                                    </p:animEffect>
                                  </p:childTnLst>
                                </p:cTn>
                              </p:par>
                              <p:par>
                                <p:cTn id="20" presetID="10" presetClass="entr" presetSubtype="0" fill="hold" nodeType="withEffect">
                                  <p:stCondLst>
                                    <p:cond delay="451"/>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570"/>
                                        <p:tgtEl>
                                          <p:spTgt spid="18"/>
                                        </p:tgtEl>
                                      </p:cBhvr>
                                    </p:animEffect>
                                  </p:childTnLst>
                                </p:cTn>
                              </p:par>
                              <p:par>
                                <p:cTn id="23" presetID="10" presetClass="entr" presetSubtype="0" fill="hold" nodeType="withEffect">
                                  <p:stCondLst>
                                    <p:cond delay="136"/>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949"/>
                                        <p:tgtEl>
                                          <p:spTgt spid="20"/>
                                        </p:tgtEl>
                                      </p:cBhvr>
                                    </p:animEffect>
                                  </p:childTnLst>
                                </p:cTn>
                              </p:par>
                              <p:par>
                                <p:cTn id="26" presetID="10" presetClass="entr" presetSubtype="0" fill="hold" nodeType="withEffect">
                                  <p:stCondLst>
                                    <p:cond delay="477"/>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45"/>
                                        <p:tgtEl>
                                          <p:spTgt spid="13"/>
                                        </p:tgtEl>
                                      </p:cBhvr>
                                    </p:animEffect>
                                  </p:childTnLst>
                                </p:cTn>
                              </p:par>
                              <p:par>
                                <p:cTn id="29" presetID="18" presetClass="entr" presetSubtype="6" fill="hold" grpId="0" nodeType="withEffect">
                                  <p:stCondLst>
                                    <p:cond delay="250"/>
                                  </p:stCondLst>
                                  <p:childTnLst>
                                    <p:set>
                                      <p:cBhvr>
                                        <p:cTn id="30" dur="1" fill="hold">
                                          <p:stCondLst>
                                            <p:cond delay="0"/>
                                          </p:stCondLst>
                                        </p:cTn>
                                        <p:tgtEl>
                                          <p:spTgt spid="21"/>
                                        </p:tgtEl>
                                        <p:attrNameLst>
                                          <p:attrName>style.visibility</p:attrName>
                                        </p:attrNameLst>
                                      </p:cBhvr>
                                      <p:to>
                                        <p:strVal val="visible"/>
                                      </p:to>
                                    </p:set>
                                    <p:animEffect transition="in" filter="strips(downRight)">
                                      <p:cBhvr>
                                        <p:cTn id="31" dur="750"/>
                                        <p:tgtEl>
                                          <p:spTgt spid="21"/>
                                        </p:tgtEl>
                                      </p:cBhvr>
                                    </p:animEffect>
                                  </p:childTnLst>
                                </p:cTn>
                              </p:par>
                              <p:par>
                                <p:cTn id="32" presetID="18" presetClass="entr" presetSubtype="6" fill="hold" grpId="0" nodeType="withEffect">
                                  <p:stCondLst>
                                    <p:cond delay="500"/>
                                  </p:stCondLst>
                                  <p:childTnLst>
                                    <p:set>
                                      <p:cBhvr>
                                        <p:cTn id="33" dur="1" fill="hold">
                                          <p:stCondLst>
                                            <p:cond delay="0"/>
                                          </p:stCondLst>
                                        </p:cTn>
                                        <p:tgtEl>
                                          <p:spTgt spid="14"/>
                                        </p:tgtEl>
                                        <p:attrNameLst>
                                          <p:attrName>style.visibility</p:attrName>
                                        </p:attrNameLst>
                                      </p:cBhvr>
                                      <p:to>
                                        <p:strVal val="visible"/>
                                      </p:to>
                                    </p:set>
                                    <p:animEffect transition="in" filter="strips(downRight)">
                                      <p:cBhvr>
                                        <p:cTn id="3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8" presetClass="entr" presetSubtype="6"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strips(downRight)">
                      <p:cBhvr>
                        <p:cTn dur="750"/>
                        <p:tgtEl>
                          <p:spTgt spid="21"/>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377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41731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162254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535877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642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682891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3529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6661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1907136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265044" y="265043"/>
            <a:ext cx="11622156" cy="6308035"/>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234974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xmlns="" id="{0DA95BDD-08C1-408B-BAA3-5ED193375AF9}"/>
              </a:ext>
            </a:extLst>
          </p:cNvPr>
          <p:cNvSpPr>
            <a:spLocks noGrp="1"/>
          </p:cNvSpPr>
          <p:nvPr>
            <p:ph type="title" hasCustomPrompt="1"/>
          </p:nvPr>
        </p:nvSpPr>
        <p:spPr>
          <a:xfrm>
            <a:off x="498154" y="182865"/>
            <a:ext cx="1972472" cy="658571"/>
          </a:xfrm>
        </p:spPr>
        <p:txBody>
          <a:bodyPr vert="horz" wrap="none">
            <a:normAutofit/>
          </a:bodyPr>
          <a:lstStyle>
            <a:lvl1pPr algn="l">
              <a:defRPr sz="4000">
                <a:solidFill>
                  <a:srgbClr val="C67952"/>
                </a:solidFill>
              </a:defRPr>
            </a:lvl1pPr>
          </a:lstStyle>
          <a:p>
            <a:r>
              <a:rPr lang="en-US" altLang="en-US"/>
              <a:t>Edit title</a:t>
            </a:r>
          </a:p>
        </p:txBody>
      </p:sp>
    </p:spTree>
    <p:extLst>
      <p:ext uri="{BB962C8B-B14F-4D97-AF65-F5344CB8AC3E}">
        <p14:creationId xmlns:p14="http://schemas.microsoft.com/office/powerpoint/2010/main" val="396827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079041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7734056"/>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286556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70518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10756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5723746"/>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048375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4288295"/>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791220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42416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xmlns="" id="{EA65532B-693B-45BC-8173-103C0BFF8947}"/>
              </a:ext>
            </a:extLst>
          </p:cNvPr>
          <p:cNvSpPr>
            <a:spLocks noGrp="1"/>
          </p:cNvSpPr>
          <p:nvPr>
            <p:ph type="body" sz="quarter" idx="10" hasCustomPrompt="1"/>
          </p:nvPr>
        </p:nvSpPr>
        <p:spPr>
          <a:xfrm>
            <a:off x="5300564" y="947218"/>
            <a:ext cx="1590869" cy="545328"/>
          </a:xfrm>
        </p:spPr>
        <p:txBody>
          <a:bodyPr wrap="none" anchor="t" anchorCtr="0">
            <a:normAutofit/>
          </a:bodyPr>
          <a:lstStyle>
            <a:lvl1pPr marL="0" indent="0" algn="ctr">
              <a:buNone/>
              <a:defRPr sz="3200">
                <a:solidFill>
                  <a:srgbClr val="C6795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ltLang="en-US"/>
              <a:t>Edit text</a:t>
            </a:r>
          </a:p>
        </p:txBody>
      </p:sp>
      <p:sp>
        <p:nvSpPr>
          <p:cNvPr id="11" name="标题 1">
            <a:extLst>
              <a:ext uri="{FF2B5EF4-FFF2-40B4-BE49-F238E27FC236}">
                <a16:creationId xmlns:a16="http://schemas.microsoft.com/office/drawing/2014/main" xmlns="" id="{64733239-8C26-4101-B2F0-133696C57554}"/>
              </a:ext>
            </a:extLst>
          </p:cNvPr>
          <p:cNvSpPr>
            <a:spLocks noGrp="1"/>
          </p:cNvSpPr>
          <p:nvPr>
            <p:ph type="title" hasCustomPrompt="1"/>
          </p:nvPr>
        </p:nvSpPr>
        <p:spPr>
          <a:xfrm>
            <a:off x="498154" y="182865"/>
            <a:ext cx="1972472" cy="658571"/>
          </a:xfrm>
        </p:spPr>
        <p:txBody>
          <a:bodyPr vert="horz" wrap="none">
            <a:normAutofit/>
          </a:bodyPr>
          <a:lstStyle>
            <a:lvl1pPr algn="l">
              <a:defRPr sz="4000">
                <a:solidFill>
                  <a:srgbClr val="C67952"/>
                </a:solidFill>
              </a:defRPr>
            </a:lvl1pPr>
          </a:lstStyle>
          <a:p>
            <a:r>
              <a:rPr lang="en-US" altLang="en-US"/>
              <a:t>Edit title</a:t>
            </a:r>
          </a:p>
        </p:txBody>
      </p:sp>
      <p:pic>
        <p:nvPicPr>
          <p:cNvPr id="12" name="图片 11">
            <a:extLst>
              <a:ext uri="{FF2B5EF4-FFF2-40B4-BE49-F238E27FC236}">
                <a16:creationId xmlns:a16="http://schemas.microsoft.com/office/drawing/2014/main" xmlns="" id="{6BED5348-CF88-448B-B3C0-0D477E01C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38425"/>
            <a:ext cx="12192000" cy="4219575"/>
          </a:xfrm>
          <a:prstGeom prst="rect">
            <a:avLst/>
          </a:prstGeom>
        </p:spPr>
      </p:pic>
      <p:pic>
        <p:nvPicPr>
          <p:cNvPr id="13" name="图片 12">
            <a:extLst>
              <a:ext uri="{FF2B5EF4-FFF2-40B4-BE49-F238E27FC236}">
                <a16:creationId xmlns:a16="http://schemas.microsoft.com/office/drawing/2014/main" xmlns="" id="{3A85C827-B881-463C-A3A9-764906076B5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15" name="图片 14">
            <a:extLst>
              <a:ext uri="{FF2B5EF4-FFF2-40B4-BE49-F238E27FC236}">
                <a16:creationId xmlns:a16="http://schemas.microsoft.com/office/drawing/2014/main" xmlns="" id="{37EE1E76-7010-41E4-8659-850F123DAD3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64644" r="73394"/>
          <a:stretch>
            <a:fillRect/>
          </a:stretch>
        </p:blipFill>
        <p:spPr>
          <a:xfrm flipH="1">
            <a:off x="6689083" y="1214983"/>
            <a:ext cx="683266" cy="455948"/>
          </a:xfrm>
          <a:prstGeom prst="rect">
            <a:avLst/>
          </a:prstGeom>
        </p:spPr>
      </p:pic>
    </p:spTree>
    <p:extLst>
      <p:ext uri="{BB962C8B-B14F-4D97-AF65-F5344CB8AC3E}">
        <p14:creationId xmlns:p14="http://schemas.microsoft.com/office/powerpoint/2010/main" val="32375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Vertical)">
                                      <p:cBhvr>
                                        <p:cTn id="7" dur="500"/>
                                        <p:tgtEl>
                                          <p:spTgt spid="6">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842329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7018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0120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254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892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6272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883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8353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105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041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 y="18"/>
            <a:ext cx="12191860" cy="6858081"/>
            <a:chOff x="239300" y="839525"/>
            <a:chExt cx="7160450" cy="4038600"/>
          </a:xfrm>
        </p:grpSpPr>
        <p:sp>
          <p:nvSpPr>
            <p:cNvPr id="10" name="Google Shape;10;p2"/>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2"/>
          <p:cNvSpPr/>
          <p:nvPr/>
        </p:nvSpPr>
        <p:spPr>
          <a:xfrm>
            <a:off x="4416900" y="53229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75" name="Google Shape;75;p2"/>
          <p:cNvGrpSpPr/>
          <p:nvPr/>
        </p:nvGrpSpPr>
        <p:grpSpPr>
          <a:xfrm rot="-2186892">
            <a:off x="10458809" y="616004"/>
            <a:ext cx="1375889" cy="1064080"/>
            <a:chOff x="1278525" y="335475"/>
            <a:chExt cx="1031910" cy="798054"/>
          </a:xfrm>
        </p:grpSpPr>
        <p:sp>
          <p:nvSpPr>
            <p:cNvPr id="76" name="Google Shape;76;p2"/>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2"/>
            <p:cNvGrpSpPr/>
            <p:nvPr/>
          </p:nvGrpSpPr>
          <p:grpSpPr>
            <a:xfrm>
              <a:off x="1278525" y="689600"/>
              <a:ext cx="175650" cy="283025"/>
              <a:chOff x="3532575" y="3793425"/>
              <a:chExt cx="175650" cy="283025"/>
            </a:xfrm>
          </p:grpSpPr>
          <p:sp>
            <p:nvSpPr>
              <p:cNvPr id="78" name="Google Shape;78;p2"/>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2"/>
          <p:cNvSpPr/>
          <p:nvPr/>
        </p:nvSpPr>
        <p:spPr>
          <a:xfrm rot="3148161">
            <a:off x="460525" y="57122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rot="-5400000">
            <a:off x="11241033" y="6144770"/>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rot="7262369">
            <a:off x="1751157" y="5932817"/>
            <a:ext cx="614035" cy="423899"/>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41400" y="-12218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85" name="Google Shape;85;p2"/>
          <p:cNvSpPr txBox="1">
            <a:spLocks noGrp="1"/>
          </p:cNvSpPr>
          <p:nvPr>
            <p:ph type="ctrTitle"/>
          </p:nvPr>
        </p:nvSpPr>
        <p:spPr>
          <a:xfrm>
            <a:off x="950967" y="1589267"/>
            <a:ext cx="6137200" cy="2368400"/>
          </a:xfrm>
          <a:prstGeom prst="rect">
            <a:avLst/>
          </a:prstGeom>
        </p:spPr>
        <p:txBody>
          <a:bodyPr spcFirstLastPara="1" wrap="square" lIns="91425" tIns="91425" rIns="91425" bIns="91425" anchor="t" anchorCtr="0">
            <a:noAutofit/>
          </a:bodyPr>
          <a:lstStyle>
            <a:lvl1pPr lvl="0">
              <a:lnSpc>
                <a:spcPct val="91000"/>
              </a:lnSpc>
              <a:spcBef>
                <a:spcPts val="0"/>
              </a:spcBef>
              <a:spcAft>
                <a:spcPts val="0"/>
              </a:spcAft>
              <a:buSzPts val="5200"/>
              <a:buNone/>
              <a:defRPr sz="77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6" name="Google Shape;86;p2"/>
          <p:cNvSpPr txBox="1">
            <a:spLocks noGrp="1"/>
          </p:cNvSpPr>
          <p:nvPr>
            <p:ph type="subTitle" idx="1"/>
          </p:nvPr>
        </p:nvSpPr>
        <p:spPr>
          <a:xfrm>
            <a:off x="950967" y="3887933"/>
            <a:ext cx="6137200" cy="58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ABeeZee"/>
                <a:ea typeface="ABeeZee"/>
                <a:cs typeface="ABeeZee"/>
                <a:sym typeface="ABeeZe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13503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907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4874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0" y="2781425"/>
            <a:ext cx="12191957" cy="407656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flipH="1">
            <a:off x="5151339" y="1332867"/>
            <a:ext cx="6087200" cy="2763200"/>
          </a:xfrm>
          <a:prstGeom prst="rect">
            <a:avLst/>
          </a:prstGeom>
          <a:noFill/>
        </p:spPr>
        <p:txBody>
          <a:bodyPr spcFirstLastPara="1" wrap="square" lIns="91425" tIns="91425" rIns="91425" bIns="91425" anchor="t" anchorCtr="0">
            <a:noAutofit/>
          </a:bodyPr>
          <a:lstStyle>
            <a:lvl1pPr lvl="0" algn="r">
              <a:spcBef>
                <a:spcPts val="0"/>
              </a:spcBef>
              <a:spcAft>
                <a:spcPts val="0"/>
              </a:spcAft>
              <a:buSzPts val="5200"/>
              <a:buNone/>
              <a:defRPr sz="5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flipH="1">
            <a:off x="7473339" y="4201517"/>
            <a:ext cx="3765200" cy="675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Font typeface="Antic Slab"/>
              <a:buNone/>
              <a:defRPr sz="2133"/>
            </a:lvl1pPr>
            <a:lvl2pPr lvl="1" algn="ctr">
              <a:lnSpc>
                <a:spcPct val="100000"/>
              </a:lnSpc>
              <a:spcBef>
                <a:spcPts val="0"/>
              </a:spcBef>
              <a:spcAft>
                <a:spcPts val="0"/>
              </a:spcAft>
              <a:buSzPts val="1800"/>
              <a:buFont typeface="Antic Slab"/>
              <a:buNone/>
              <a:defRPr sz="2400">
                <a:latin typeface="Antic Slab"/>
                <a:ea typeface="Antic Slab"/>
                <a:cs typeface="Antic Slab"/>
                <a:sym typeface="Antic Slab"/>
              </a:defRPr>
            </a:lvl2pPr>
            <a:lvl3pPr lvl="2" algn="ctr">
              <a:lnSpc>
                <a:spcPct val="100000"/>
              </a:lnSpc>
              <a:spcBef>
                <a:spcPts val="0"/>
              </a:spcBef>
              <a:spcAft>
                <a:spcPts val="0"/>
              </a:spcAft>
              <a:buSzPts val="1800"/>
              <a:buFont typeface="Antic Slab"/>
              <a:buNone/>
              <a:defRPr sz="2400">
                <a:latin typeface="Antic Slab"/>
                <a:ea typeface="Antic Slab"/>
                <a:cs typeface="Antic Slab"/>
                <a:sym typeface="Antic Slab"/>
              </a:defRPr>
            </a:lvl3pPr>
            <a:lvl4pPr lvl="3" algn="ctr">
              <a:lnSpc>
                <a:spcPct val="100000"/>
              </a:lnSpc>
              <a:spcBef>
                <a:spcPts val="0"/>
              </a:spcBef>
              <a:spcAft>
                <a:spcPts val="0"/>
              </a:spcAft>
              <a:buSzPts val="1800"/>
              <a:buFont typeface="Antic Slab"/>
              <a:buNone/>
              <a:defRPr sz="2400">
                <a:latin typeface="Antic Slab"/>
                <a:ea typeface="Antic Slab"/>
                <a:cs typeface="Antic Slab"/>
                <a:sym typeface="Antic Slab"/>
              </a:defRPr>
            </a:lvl4pPr>
            <a:lvl5pPr lvl="4" algn="ctr">
              <a:lnSpc>
                <a:spcPct val="100000"/>
              </a:lnSpc>
              <a:spcBef>
                <a:spcPts val="0"/>
              </a:spcBef>
              <a:spcAft>
                <a:spcPts val="0"/>
              </a:spcAft>
              <a:buSzPts val="1800"/>
              <a:buFont typeface="Antic Slab"/>
              <a:buNone/>
              <a:defRPr sz="2400">
                <a:latin typeface="Antic Slab"/>
                <a:ea typeface="Antic Slab"/>
                <a:cs typeface="Antic Slab"/>
                <a:sym typeface="Antic Slab"/>
              </a:defRPr>
            </a:lvl5pPr>
            <a:lvl6pPr lvl="5" algn="ctr">
              <a:lnSpc>
                <a:spcPct val="100000"/>
              </a:lnSpc>
              <a:spcBef>
                <a:spcPts val="0"/>
              </a:spcBef>
              <a:spcAft>
                <a:spcPts val="0"/>
              </a:spcAft>
              <a:buSzPts val="1800"/>
              <a:buFont typeface="Antic Slab"/>
              <a:buNone/>
              <a:defRPr sz="2400">
                <a:latin typeface="Antic Slab"/>
                <a:ea typeface="Antic Slab"/>
                <a:cs typeface="Antic Slab"/>
                <a:sym typeface="Antic Slab"/>
              </a:defRPr>
            </a:lvl6pPr>
            <a:lvl7pPr lvl="6" algn="ctr">
              <a:lnSpc>
                <a:spcPct val="100000"/>
              </a:lnSpc>
              <a:spcBef>
                <a:spcPts val="0"/>
              </a:spcBef>
              <a:spcAft>
                <a:spcPts val="0"/>
              </a:spcAft>
              <a:buSzPts val="1800"/>
              <a:buFont typeface="Antic Slab"/>
              <a:buNone/>
              <a:defRPr sz="2400">
                <a:latin typeface="Antic Slab"/>
                <a:ea typeface="Antic Slab"/>
                <a:cs typeface="Antic Slab"/>
                <a:sym typeface="Antic Slab"/>
              </a:defRPr>
            </a:lvl7pPr>
            <a:lvl8pPr lvl="7" algn="ctr">
              <a:lnSpc>
                <a:spcPct val="100000"/>
              </a:lnSpc>
              <a:spcBef>
                <a:spcPts val="0"/>
              </a:spcBef>
              <a:spcAft>
                <a:spcPts val="0"/>
              </a:spcAft>
              <a:buSzPts val="1800"/>
              <a:buFont typeface="Antic Slab"/>
              <a:buNone/>
              <a:defRPr sz="2400">
                <a:latin typeface="Antic Slab"/>
                <a:ea typeface="Antic Slab"/>
                <a:cs typeface="Antic Slab"/>
                <a:sym typeface="Antic Slab"/>
              </a:defRPr>
            </a:lvl8pPr>
            <a:lvl9pPr lvl="8" algn="ctr">
              <a:lnSpc>
                <a:spcPct val="100000"/>
              </a:lnSpc>
              <a:spcBef>
                <a:spcPts val="0"/>
              </a:spcBef>
              <a:spcAft>
                <a:spcPts val="0"/>
              </a:spcAft>
              <a:buSzPts val="1800"/>
              <a:buFont typeface="Antic Slab"/>
              <a:buNone/>
              <a:defRPr sz="2400">
                <a:latin typeface="Antic Slab"/>
                <a:ea typeface="Antic Slab"/>
                <a:cs typeface="Antic Slab"/>
                <a:sym typeface="Antic Slab"/>
              </a:defRPr>
            </a:lvl9pPr>
          </a:lstStyle>
          <a:p>
            <a:endParaRPr/>
          </a:p>
        </p:txBody>
      </p:sp>
      <p:sp>
        <p:nvSpPr>
          <p:cNvPr id="13" name="Google Shape;13;p2"/>
          <p:cNvSpPr txBox="1">
            <a:spLocks noGrp="1"/>
          </p:cNvSpPr>
          <p:nvPr>
            <p:ph type="ctrTitle" idx="2"/>
          </p:nvPr>
        </p:nvSpPr>
        <p:spPr>
          <a:xfrm>
            <a:off x="9570633" y="405667"/>
            <a:ext cx="2621200" cy="546000"/>
          </a:xfrm>
          <a:prstGeom prst="rect">
            <a:avLst/>
          </a:prstGeom>
          <a:solidFill>
            <a:schemeClr val="dk1"/>
          </a:solidFill>
        </p:spPr>
        <p:txBody>
          <a:bodyPr spcFirstLastPara="1" wrap="square" lIns="91425" tIns="91425" rIns="91425" bIns="91425" anchor="ctr" anchorCtr="0">
            <a:noAutofit/>
          </a:bodyPr>
          <a:lstStyle>
            <a:lvl1pPr lvl="0" algn="ctr" rtl="0">
              <a:lnSpc>
                <a:spcPct val="90000"/>
              </a:lnSpc>
              <a:spcBef>
                <a:spcPts val="0"/>
              </a:spcBef>
              <a:spcAft>
                <a:spcPts val="0"/>
              </a:spcAft>
              <a:buSzPts val="3000"/>
              <a:buNone/>
              <a:defRPr sz="2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941946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1" y="713332"/>
            <a:ext cx="12192073" cy="6158429"/>
            <a:chOff x="0" y="534999"/>
            <a:chExt cx="9144055" cy="4618822"/>
          </a:xfrm>
        </p:grpSpPr>
        <p:sp>
          <p:nvSpPr>
            <p:cNvPr id="16" name="Google Shape;16;p3"/>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3"/>
          <p:cNvSpPr txBox="1">
            <a:spLocks noGrp="1"/>
          </p:cNvSpPr>
          <p:nvPr>
            <p:ph type="title"/>
          </p:nvPr>
        </p:nvSpPr>
        <p:spPr>
          <a:xfrm>
            <a:off x="4330700" y="3104633"/>
            <a:ext cx="6908000" cy="1728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4330700" y="1612433"/>
            <a:ext cx="2916000" cy="137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 name="Google Shape;20;p3"/>
          <p:cNvSpPr txBox="1">
            <a:spLocks noGrp="1"/>
          </p:cNvSpPr>
          <p:nvPr>
            <p:ph type="subTitle" idx="1"/>
          </p:nvPr>
        </p:nvSpPr>
        <p:spPr>
          <a:xfrm>
            <a:off x="4330700" y="4974700"/>
            <a:ext cx="6338000" cy="42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730804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28107"/>
            <a:ext cx="10272000" cy="4712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9pPr>
          </a:lstStyle>
          <a:p>
            <a:endParaRPr/>
          </a:p>
        </p:txBody>
      </p:sp>
    </p:spTree>
    <p:extLst>
      <p:ext uri="{BB962C8B-B14F-4D97-AF65-F5344CB8AC3E}">
        <p14:creationId xmlns:p14="http://schemas.microsoft.com/office/powerpoint/2010/main" val="4207369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72899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body" idx="1"/>
          </p:nvPr>
        </p:nvSpPr>
        <p:spPr>
          <a:xfrm>
            <a:off x="960000" y="2003135"/>
            <a:ext cx="5021600" cy="39336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solidFill>
                  <a:srgbClr val="434343"/>
                </a:solidFill>
              </a:defRPr>
            </a:lvl1pPr>
            <a:lvl2pPr marL="1219170" lvl="1" indent="-423323" rtl="0">
              <a:lnSpc>
                <a:spcPct val="115000"/>
              </a:lnSpc>
              <a:spcBef>
                <a:spcPts val="2133"/>
              </a:spcBef>
              <a:spcAft>
                <a:spcPts val="0"/>
              </a:spcAft>
              <a:buSzPts val="1400"/>
              <a:buChar char="○"/>
              <a:defRPr>
                <a:solidFill>
                  <a:srgbClr val="434343"/>
                </a:solidFill>
              </a:defRPr>
            </a:lvl2pPr>
            <a:lvl3pPr marL="1828754" lvl="2" indent="-423323" rtl="0">
              <a:lnSpc>
                <a:spcPct val="115000"/>
              </a:lnSpc>
              <a:spcBef>
                <a:spcPts val="0"/>
              </a:spcBef>
              <a:spcAft>
                <a:spcPts val="0"/>
              </a:spcAft>
              <a:buSzPts val="1400"/>
              <a:buChar char="■"/>
              <a:defRPr>
                <a:solidFill>
                  <a:srgbClr val="434343"/>
                </a:solidFill>
              </a:defRPr>
            </a:lvl3pPr>
            <a:lvl4pPr marL="2438339" lvl="3" indent="-423323" rtl="0">
              <a:lnSpc>
                <a:spcPct val="115000"/>
              </a:lnSpc>
              <a:spcBef>
                <a:spcPts val="0"/>
              </a:spcBef>
              <a:spcAft>
                <a:spcPts val="0"/>
              </a:spcAft>
              <a:buSzPts val="1400"/>
              <a:buChar char="●"/>
              <a:defRPr>
                <a:solidFill>
                  <a:srgbClr val="434343"/>
                </a:solidFill>
              </a:defRPr>
            </a:lvl4pPr>
            <a:lvl5pPr marL="3047924" lvl="4" indent="-423323" rtl="0">
              <a:lnSpc>
                <a:spcPct val="115000"/>
              </a:lnSpc>
              <a:spcBef>
                <a:spcPts val="0"/>
              </a:spcBef>
              <a:spcAft>
                <a:spcPts val="0"/>
              </a:spcAft>
              <a:buSzPts val="1400"/>
              <a:buChar char="○"/>
              <a:defRPr>
                <a:solidFill>
                  <a:srgbClr val="434343"/>
                </a:solidFill>
              </a:defRPr>
            </a:lvl5pPr>
            <a:lvl6pPr marL="3657509" lvl="5" indent="-423323" rtl="0">
              <a:lnSpc>
                <a:spcPct val="115000"/>
              </a:lnSpc>
              <a:spcBef>
                <a:spcPts val="0"/>
              </a:spcBef>
              <a:spcAft>
                <a:spcPts val="0"/>
              </a:spcAft>
              <a:buSzPts val="1400"/>
              <a:buChar char="■"/>
              <a:defRPr>
                <a:solidFill>
                  <a:srgbClr val="434343"/>
                </a:solidFill>
              </a:defRPr>
            </a:lvl6pPr>
            <a:lvl7pPr marL="4267093" lvl="6" indent="-423323" rtl="0">
              <a:lnSpc>
                <a:spcPct val="115000"/>
              </a:lnSpc>
              <a:spcBef>
                <a:spcPts val="0"/>
              </a:spcBef>
              <a:spcAft>
                <a:spcPts val="0"/>
              </a:spcAft>
              <a:buSzPts val="1400"/>
              <a:buChar char="●"/>
              <a:defRPr>
                <a:solidFill>
                  <a:srgbClr val="434343"/>
                </a:solidFill>
              </a:defRPr>
            </a:lvl7pPr>
            <a:lvl8pPr marL="4876678" lvl="7" indent="-423323" rtl="0">
              <a:lnSpc>
                <a:spcPct val="115000"/>
              </a:lnSpc>
              <a:spcBef>
                <a:spcPts val="0"/>
              </a:spcBef>
              <a:spcAft>
                <a:spcPts val="0"/>
              </a:spcAft>
              <a:buSzPts val="1400"/>
              <a:buChar char="○"/>
              <a:defRPr>
                <a:solidFill>
                  <a:srgbClr val="434343"/>
                </a:solidFill>
              </a:defRPr>
            </a:lvl8pPr>
            <a:lvl9pPr marL="5486263" lvl="8" indent="-423323" rtl="0">
              <a:lnSpc>
                <a:spcPct val="115000"/>
              </a:lnSpc>
              <a:spcBef>
                <a:spcPts val="0"/>
              </a:spcBef>
              <a:spcAft>
                <a:spcPts val="0"/>
              </a:spcAft>
              <a:buSzPts val="1400"/>
              <a:buChar char="■"/>
              <a:defRPr>
                <a:solidFill>
                  <a:srgbClr val="434343"/>
                </a:solidFill>
              </a:defRPr>
            </a:lvl9pPr>
          </a:lstStyle>
          <a:p>
            <a:endParaRPr/>
          </a:p>
        </p:txBody>
      </p:sp>
      <p:sp>
        <p:nvSpPr>
          <p:cNvPr id="38" name="Google Shape;38;p7"/>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944230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953467" y="1464700"/>
            <a:ext cx="4997200" cy="224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7" name="Google Shape;47;p9"/>
          <p:cNvSpPr txBox="1">
            <a:spLocks noGrp="1"/>
          </p:cNvSpPr>
          <p:nvPr>
            <p:ph type="subTitle" idx="1"/>
          </p:nvPr>
        </p:nvSpPr>
        <p:spPr>
          <a:xfrm>
            <a:off x="953467" y="3811067"/>
            <a:ext cx="4997200" cy="23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940433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953467" y="2344333"/>
            <a:ext cx="3476800" cy="236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24726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grpSp>
        <p:nvGrpSpPr>
          <p:cNvPr id="51" name="Google Shape;51;p11"/>
          <p:cNvGrpSpPr/>
          <p:nvPr/>
        </p:nvGrpSpPr>
        <p:grpSpPr>
          <a:xfrm>
            <a:off x="1" y="713332"/>
            <a:ext cx="12192073" cy="6158429"/>
            <a:chOff x="0" y="534999"/>
            <a:chExt cx="9144055" cy="4618822"/>
          </a:xfrm>
        </p:grpSpPr>
        <p:sp>
          <p:nvSpPr>
            <p:cNvPr id="52" name="Google Shape;52;p11"/>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11"/>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5" name="Google Shape;55;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44763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A10B77-EC9C-2E5C-08CA-EF1696B93CC9}"/>
              </a:ext>
            </a:extLst>
          </p:cNvPr>
          <p:cNvSpPr>
            <a:spLocks noGrp="1"/>
          </p:cNvSpPr>
          <p:nvPr>
            <p:ph type="ctrTitle"/>
          </p:nvPr>
        </p:nvSpPr>
        <p:spPr>
          <a:xfrm>
            <a:off x="1524000" y="1122364"/>
            <a:ext cx="9144000" cy="2387600"/>
          </a:xfrm>
        </p:spPr>
        <p:txBody>
          <a:bodyPr anchor="b"/>
          <a:lstStyle>
            <a:lvl1pPr algn="ctr">
              <a:defRPr sz="5997"/>
            </a:lvl1pPr>
          </a:lstStyle>
          <a:p>
            <a:r>
              <a:rPr lang="en-US"/>
              <a:t>Click to edit Master title style</a:t>
            </a:r>
          </a:p>
        </p:txBody>
      </p:sp>
      <p:sp>
        <p:nvSpPr>
          <p:cNvPr id="3" name="Subtitle 2">
            <a:extLst>
              <a:ext uri="{FF2B5EF4-FFF2-40B4-BE49-F238E27FC236}">
                <a16:creationId xmlns:a16="http://schemas.microsoft.com/office/drawing/2014/main" xmlns="" id="{9020592D-01FE-BD5D-DA80-F089BB8B6582}"/>
              </a:ext>
            </a:extLst>
          </p:cNvPr>
          <p:cNvSpPr>
            <a:spLocks noGrp="1"/>
          </p:cNvSpPr>
          <p:nvPr>
            <p:ph type="subTitle" idx="1"/>
          </p:nvPr>
        </p:nvSpPr>
        <p:spPr>
          <a:xfrm>
            <a:off x="1524000" y="3602037"/>
            <a:ext cx="9144000" cy="1655763"/>
          </a:xfrm>
        </p:spPr>
        <p:txBody>
          <a:bodyPr/>
          <a:lstStyle>
            <a:lvl1pPr marL="0" indent="0" algn="ctr">
              <a:buNone/>
              <a:defRPr sz="2400"/>
            </a:lvl1pPr>
            <a:lvl2pPr marL="456999" indent="0" algn="ctr">
              <a:buNone/>
              <a:defRPr sz="2000"/>
            </a:lvl2pPr>
            <a:lvl3pPr marL="913997" indent="0" algn="ctr">
              <a:buNone/>
              <a:defRPr sz="1800"/>
            </a:lvl3pPr>
            <a:lvl4pPr marL="1370994" indent="0" algn="ctr">
              <a:buNone/>
              <a:defRPr sz="1600"/>
            </a:lvl4pPr>
            <a:lvl5pPr marL="1827993" indent="0" algn="ctr">
              <a:buNone/>
              <a:defRPr sz="1600"/>
            </a:lvl5pPr>
            <a:lvl6pPr marL="2284990" indent="0" algn="ctr">
              <a:buNone/>
              <a:defRPr sz="1600"/>
            </a:lvl6pPr>
            <a:lvl7pPr marL="2741989" indent="0" algn="ctr">
              <a:buNone/>
              <a:defRPr sz="1600"/>
            </a:lvl7pPr>
            <a:lvl8pPr marL="3198987" indent="0" algn="ctr">
              <a:buNone/>
              <a:defRPr sz="1600"/>
            </a:lvl8pPr>
            <a:lvl9pPr marL="36559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53FC18-BAE9-3190-753C-21C01CA052EF}"/>
              </a:ext>
            </a:extLst>
          </p:cNvPr>
          <p:cNvSpPr>
            <a:spLocks noGrp="1"/>
          </p:cNvSpPr>
          <p:nvPr>
            <p:ph type="dt" sz="half" idx="10"/>
          </p:nvPr>
        </p:nvSpPr>
        <p:spPr/>
        <p:txBody>
          <a:bodyPr/>
          <a:lstStyle/>
          <a:p>
            <a:fld id="{38AA4FBD-867E-41C5-9BA5-98C1C44AFC0B}" type="datetimeFigureOut">
              <a:rPr lang="en-US" smtClean="0"/>
              <a:t>6/24/2024</a:t>
            </a:fld>
            <a:endParaRPr lang="en-US"/>
          </a:p>
        </p:txBody>
      </p:sp>
      <p:sp>
        <p:nvSpPr>
          <p:cNvPr id="5" name="Footer Placeholder 4">
            <a:extLst>
              <a:ext uri="{FF2B5EF4-FFF2-40B4-BE49-F238E27FC236}">
                <a16:creationId xmlns:a16="http://schemas.microsoft.com/office/drawing/2014/main" xmlns="" id="{62C4F52C-CF7D-DDE4-6EB5-9B7D219F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E222D4-EB28-FAAC-3C12-363574B2B6B9}"/>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400317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2261079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
        <p:cNvGrpSpPr/>
        <p:nvPr/>
      </p:nvGrpSpPr>
      <p:grpSpPr>
        <a:xfrm>
          <a:off x="0" y="0"/>
          <a:ext cx="0" cy="0"/>
          <a:chOff x="0" y="0"/>
          <a:chExt cx="0" cy="0"/>
        </a:xfrm>
      </p:grpSpPr>
      <p:sp>
        <p:nvSpPr>
          <p:cNvPr id="58" name="Google Shape;58;p13"/>
          <p:cNvSpPr/>
          <p:nvPr/>
        </p:nvSpPr>
        <p:spPr>
          <a:xfrm flipH="1">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3"/>
          <p:cNvSpPr txBox="1">
            <a:spLocks noGrp="1"/>
          </p:cNvSpPr>
          <p:nvPr>
            <p:ph type="title"/>
          </p:nvPr>
        </p:nvSpPr>
        <p:spPr>
          <a:xfrm>
            <a:off x="960000"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subTitle" idx="1"/>
          </p:nvPr>
        </p:nvSpPr>
        <p:spPr>
          <a:xfrm>
            <a:off x="960000"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3"/>
          <p:cNvSpPr txBox="1">
            <a:spLocks noGrp="1"/>
          </p:cNvSpPr>
          <p:nvPr>
            <p:ph type="title" idx="2"/>
          </p:nvPr>
        </p:nvSpPr>
        <p:spPr>
          <a:xfrm>
            <a:off x="960000" y="4105469"/>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 name="Google Shape;62;p13"/>
          <p:cNvSpPr txBox="1">
            <a:spLocks noGrp="1"/>
          </p:cNvSpPr>
          <p:nvPr>
            <p:ph type="subTitle" idx="3"/>
          </p:nvPr>
        </p:nvSpPr>
        <p:spPr>
          <a:xfrm>
            <a:off x="960000" y="5073327"/>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4"/>
          </p:nvPr>
        </p:nvSpPr>
        <p:spPr>
          <a:xfrm>
            <a:off x="6428167"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subTitle" idx="5"/>
          </p:nvPr>
        </p:nvSpPr>
        <p:spPr>
          <a:xfrm>
            <a:off x="6428167"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6"/>
          </p:nvPr>
        </p:nvSpPr>
        <p:spPr>
          <a:xfrm>
            <a:off x="6428167" y="4105481"/>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6" name="Google Shape;66;p13"/>
          <p:cNvSpPr txBox="1">
            <a:spLocks noGrp="1"/>
          </p:cNvSpPr>
          <p:nvPr>
            <p:ph type="subTitle" idx="7"/>
          </p:nvPr>
        </p:nvSpPr>
        <p:spPr>
          <a:xfrm>
            <a:off x="6428167" y="50733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126492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8"/>
        <p:cNvGrpSpPr/>
        <p:nvPr/>
      </p:nvGrpSpPr>
      <p:grpSpPr>
        <a:xfrm>
          <a:off x="0" y="0"/>
          <a:ext cx="0" cy="0"/>
          <a:chOff x="0" y="0"/>
          <a:chExt cx="0" cy="0"/>
        </a:xfrm>
      </p:grpSpPr>
      <p:grpSp>
        <p:nvGrpSpPr>
          <p:cNvPr id="69" name="Google Shape;69;p14"/>
          <p:cNvGrpSpPr/>
          <p:nvPr/>
        </p:nvGrpSpPr>
        <p:grpSpPr>
          <a:xfrm>
            <a:off x="1" y="713332"/>
            <a:ext cx="12192073" cy="6158429"/>
            <a:chOff x="0" y="534999"/>
            <a:chExt cx="9144055" cy="4618822"/>
          </a:xfrm>
        </p:grpSpPr>
        <p:sp>
          <p:nvSpPr>
            <p:cNvPr id="70" name="Google Shape;70;p14"/>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4"/>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14"/>
          <p:cNvSpPr txBox="1">
            <a:spLocks noGrp="1"/>
          </p:cNvSpPr>
          <p:nvPr>
            <p:ph type="title"/>
          </p:nvPr>
        </p:nvSpPr>
        <p:spPr>
          <a:xfrm>
            <a:off x="456433" y="3104633"/>
            <a:ext cx="7109600" cy="17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 name="Google Shape;73;p14"/>
          <p:cNvSpPr txBox="1">
            <a:spLocks noGrp="1"/>
          </p:cNvSpPr>
          <p:nvPr>
            <p:ph type="title" idx="2" hasCustomPrompt="1"/>
          </p:nvPr>
        </p:nvSpPr>
        <p:spPr>
          <a:xfrm>
            <a:off x="4776033" y="1612433"/>
            <a:ext cx="2790000" cy="13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 name="Google Shape;74;p14"/>
          <p:cNvSpPr txBox="1">
            <a:spLocks noGrp="1"/>
          </p:cNvSpPr>
          <p:nvPr>
            <p:ph type="subTitle" idx="1"/>
          </p:nvPr>
        </p:nvSpPr>
        <p:spPr>
          <a:xfrm>
            <a:off x="1501633" y="4974700"/>
            <a:ext cx="6064400" cy="423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539892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5"/>
        <p:cNvGrpSpPr/>
        <p:nvPr/>
      </p:nvGrpSpPr>
      <p:grpSpPr>
        <a:xfrm>
          <a:off x="0" y="0"/>
          <a:ext cx="0" cy="0"/>
          <a:chOff x="0" y="0"/>
          <a:chExt cx="0" cy="0"/>
        </a:xfrm>
      </p:grpSpPr>
      <p:grpSp>
        <p:nvGrpSpPr>
          <p:cNvPr id="76" name="Google Shape;76;p15"/>
          <p:cNvGrpSpPr/>
          <p:nvPr/>
        </p:nvGrpSpPr>
        <p:grpSpPr>
          <a:xfrm>
            <a:off x="1" y="713332"/>
            <a:ext cx="12192073" cy="6158429"/>
            <a:chOff x="0" y="534999"/>
            <a:chExt cx="9144055" cy="4618822"/>
          </a:xfrm>
        </p:grpSpPr>
        <p:sp>
          <p:nvSpPr>
            <p:cNvPr id="77" name="Google Shape;77;p15"/>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5"/>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5"/>
          <p:cNvSpPr txBox="1">
            <a:spLocks noGrp="1"/>
          </p:cNvSpPr>
          <p:nvPr>
            <p:ph type="title"/>
          </p:nvPr>
        </p:nvSpPr>
        <p:spPr>
          <a:xfrm>
            <a:off x="3053400" y="3660917"/>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0" name="Google Shape;80;p15"/>
          <p:cNvSpPr txBox="1">
            <a:spLocks noGrp="1"/>
          </p:cNvSpPr>
          <p:nvPr>
            <p:ph type="subTitle" idx="1"/>
          </p:nvPr>
        </p:nvSpPr>
        <p:spPr>
          <a:xfrm>
            <a:off x="2409400" y="1683467"/>
            <a:ext cx="7373200" cy="20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130652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1"/>
        <p:cNvGrpSpPr/>
        <p:nvPr/>
      </p:nvGrpSpPr>
      <p:grpSpPr>
        <a:xfrm>
          <a:off x="0" y="0"/>
          <a:ext cx="0" cy="0"/>
          <a:chOff x="0" y="0"/>
          <a:chExt cx="0" cy="0"/>
        </a:xfrm>
      </p:grpSpPr>
      <p:sp>
        <p:nvSpPr>
          <p:cNvPr id="82" name="Google Shape;82;p1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6"/>
          <p:cNvSpPr txBox="1">
            <a:spLocks noGrp="1"/>
          </p:cNvSpPr>
          <p:nvPr>
            <p:ph type="subTitle" idx="1"/>
          </p:nvPr>
        </p:nvSpPr>
        <p:spPr>
          <a:xfrm>
            <a:off x="953467" y="3486600"/>
            <a:ext cx="3876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6"/>
          <p:cNvSpPr txBox="1">
            <a:spLocks noGrp="1"/>
          </p:cNvSpPr>
          <p:nvPr>
            <p:ph type="title"/>
          </p:nvPr>
        </p:nvSpPr>
        <p:spPr>
          <a:xfrm>
            <a:off x="953467" y="2260067"/>
            <a:ext cx="3062800" cy="10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00463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5"/>
        <p:cNvGrpSpPr/>
        <p:nvPr/>
      </p:nvGrpSpPr>
      <p:grpSpPr>
        <a:xfrm>
          <a:off x="0" y="0"/>
          <a:ext cx="0" cy="0"/>
          <a:chOff x="0" y="0"/>
          <a:chExt cx="0" cy="0"/>
        </a:xfrm>
      </p:grpSpPr>
      <p:sp>
        <p:nvSpPr>
          <p:cNvPr id="86" name="Google Shape;86;p1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7"/>
          <p:cNvSpPr txBox="1">
            <a:spLocks noGrp="1"/>
          </p:cNvSpPr>
          <p:nvPr>
            <p:ph type="subTitle" idx="1"/>
          </p:nvPr>
        </p:nvSpPr>
        <p:spPr>
          <a:xfrm>
            <a:off x="7371067" y="3486600"/>
            <a:ext cx="3876800" cy="18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7"/>
          <p:cNvSpPr txBox="1">
            <a:spLocks noGrp="1"/>
          </p:cNvSpPr>
          <p:nvPr>
            <p:ph type="title"/>
          </p:nvPr>
        </p:nvSpPr>
        <p:spPr>
          <a:xfrm>
            <a:off x="8920333" y="2260067"/>
            <a:ext cx="2327600" cy="107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906809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9"/>
        <p:cNvGrpSpPr/>
        <p:nvPr/>
      </p:nvGrpSpPr>
      <p:grpSpPr>
        <a:xfrm>
          <a:off x="0" y="0"/>
          <a:ext cx="0" cy="0"/>
          <a:chOff x="0" y="0"/>
          <a:chExt cx="0" cy="0"/>
        </a:xfrm>
      </p:grpSpPr>
      <p:sp>
        <p:nvSpPr>
          <p:cNvPr id="90" name="Google Shape;90;p18"/>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8"/>
          <p:cNvSpPr txBox="1">
            <a:spLocks noGrp="1"/>
          </p:cNvSpPr>
          <p:nvPr>
            <p:ph type="subTitle" idx="1"/>
          </p:nvPr>
        </p:nvSpPr>
        <p:spPr>
          <a:xfrm>
            <a:off x="960000" y="1543467"/>
            <a:ext cx="9755600" cy="14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2" name="Google Shape;92;p18"/>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0787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3"/>
        <p:cNvGrpSpPr/>
        <p:nvPr/>
      </p:nvGrpSpPr>
      <p:grpSpPr>
        <a:xfrm>
          <a:off x="0" y="0"/>
          <a:ext cx="0" cy="0"/>
          <a:chOff x="0" y="0"/>
          <a:chExt cx="0" cy="0"/>
        </a:xfrm>
      </p:grpSpPr>
      <p:sp>
        <p:nvSpPr>
          <p:cNvPr id="94" name="Google Shape;94;p1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9"/>
          <p:cNvSpPr txBox="1">
            <a:spLocks noGrp="1"/>
          </p:cNvSpPr>
          <p:nvPr>
            <p:ph type="subTitle" idx="1"/>
          </p:nvPr>
        </p:nvSpPr>
        <p:spPr>
          <a:xfrm>
            <a:off x="1721033"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6" name="Google Shape;96;p19"/>
          <p:cNvSpPr txBox="1">
            <a:spLocks noGrp="1"/>
          </p:cNvSpPr>
          <p:nvPr>
            <p:ph type="subTitle" idx="2"/>
          </p:nvPr>
        </p:nvSpPr>
        <p:spPr>
          <a:xfrm>
            <a:off x="6594200"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7" name="Google Shape;97;p19"/>
          <p:cNvSpPr txBox="1">
            <a:spLocks noGrp="1"/>
          </p:cNvSpPr>
          <p:nvPr>
            <p:ph type="subTitle" idx="3"/>
          </p:nvPr>
        </p:nvSpPr>
        <p:spPr>
          <a:xfrm>
            <a:off x="1721017"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9"/>
          <p:cNvSpPr txBox="1">
            <a:spLocks noGrp="1"/>
          </p:cNvSpPr>
          <p:nvPr>
            <p:ph type="subTitle" idx="4"/>
          </p:nvPr>
        </p:nvSpPr>
        <p:spPr>
          <a:xfrm>
            <a:off x="6594184"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79874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9"/>
        <p:cNvGrpSpPr/>
        <p:nvPr/>
      </p:nvGrpSpPr>
      <p:grpSpPr>
        <a:xfrm>
          <a:off x="0" y="0"/>
          <a:ext cx="0" cy="0"/>
          <a:chOff x="0" y="0"/>
          <a:chExt cx="0" cy="0"/>
        </a:xfrm>
      </p:grpSpPr>
      <p:sp>
        <p:nvSpPr>
          <p:cNvPr id="110" name="Google Shape;110;p21"/>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1"/>
          <p:cNvSpPr txBox="1">
            <a:spLocks noGrp="1"/>
          </p:cNvSpPr>
          <p:nvPr>
            <p:ph type="title"/>
          </p:nvPr>
        </p:nvSpPr>
        <p:spPr>
          <a:xfrm>
            <a:off x="9600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2" name="Google Shape;112;p21"/>
          <p:cNvSpPr txBox="1">
            <a:spLocks noGrp="1"/>
          </p:cNvSpPr>
          <p:nvPr>
            <p:ph type="subTitle" idx="1"/>
          </p:nvPr>
        </p:nvSpPr>
        <p:spPr>
          <a:xfrm>
            <a:off x="9600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title" idx="2"/>
          </p:nvPr>
        </p:nvSpPr>
        <p:spPr>
          <a:xfrm>
            <a:off x="45384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4" name="Google Shape;114;p21"/>
          <p:cNvSpPr txBox="1">
            <a:spLocks noGrp="1"/>
          </p:cNvSpPr>
          <p:nvPr>
            <p:ph type="subTitle" idx="3"/>
          </p:nvPr>
        </p:nvSpPr>
        <p:spPr>
          <a:xfrm>
            <a:off x="45384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21"/>
          <p:cNvSpPr txBox="1">
            <a:spLocks noGrp="1"/>
          </p:cNvSpPr>
          <p:nvPr>
            <p:ph type="title" idx="4"/>
          </p:nvPr>
        </p:nvSpPr>
        <p:spPr>
          <a:xfrm>
            <a:off x="81168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6" name="Google Shape;116;p21"/>
          <p:cNvSpPr txBox="1">
            <a:spLocks noGrp="1"/>
          </p:cNvSpPr>
          <p:nvPr>
            <p:ph type="subTitle" idx="5"/>
          </p:nvPr>
        </p:nvSpPr>
        <p:spPr>
          <a:xfrm>
            <a:off x="81168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1"/>
          <p:cNvSpPr txBox="1">
            <a:spLocks noGrp="1"/>
          </p:cNvSpPr>
          <p:nvPr>
            <p:ph type="title" idx="6"/>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69181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8"/>
        <p:cNvGrpSpPr/>
        <p:nvPr/>
      </p:nvGrpSpPr>
      <p:grpSpPr>
        <a:xfrm>
          <a:off x="0" y="0"/>
          <a:ext cx="0" cy="0"/>
          <a:chOff x="0" y="0"/>
          <a:chExt cx="0" cy="0"/>
        </a:xfrm>
      </p:grpSpPr>
      <p:sp>
        <p:nvSpPr>
          <p:cNvPr id="119" name="Google Shape;119;p2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2"/>
          <p:cNvSpPr txBox="1">
            <a:spLocks noGrp="1"/>
          </p:cNvSpPr>
          <p:nvPr>
            <p:ph type="title"/>
          </p:nvPr>
        </p:nvSpPr>
        <p:spPr>
          <a:xfrm>
            <a:off x="1705900"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 name="Google Shape;121;p22"/>
          <p:cNvSpPr txBox="1">
            <a:spLocks noGrp="1"/>
          </p:cNvSpPr>
          <p:nvPr>
            <p:ph type="subTitle" idx="1"/>
          </p:nvPr>
        </p:nvSpPr>
        <p:spPr>
          <a:xfrm>
            <a:off x="1705884"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idx="2"/>
          </p:nvPr>
        </p:nvSpPr>
        <p:spPr>
          <a:xfrm>
            <a:off x="6886216"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3" name="Google Shape;123;p22"/>
          <p:cNvSpPr txBox="1">
            <a:spLocks noGrp="1"/>
          </p:cNvSpPr>
          <p:nvPr>
            <p:ph type="subTitle" idx="3"/>
          </p:nvPr>
        </p:nvSpPr>
        <p:spPr>
          <a:xfrm>
            <a:off x="6886212"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title" idx="4"/>
          </p:nvPr>
        </p:nvSpPr>
        <p:spPr>
          <a:xfrm>
            <a:off x="1705900"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 name="Google Shape;125;p22"/>
          <p:cNvSpPr txBox="1">
            <a:spLocks noGrp="1"/>
          </p:cNvSpPr>
          <p:nvPr>
            <p:ph type="subTitle" idx="5"/>
          </p:nvPr>
        </p:nvSpPr>
        <p:spPr>
          <a:xfrm>
            <a:off x="1705884"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22"/>
          <p:cNvSpPr txBox="1">
            <a:spLocks noGrp="1"/>
          </p:cNvSpPr>
          <p:nvPr>
            <p:ph type="title" idx="6"/>
          </p:nvPr>
        </p:nvSpPr>
        <p:spPr>
          <a:xfrm>
            <a:off x="6886216"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 name="Google Shape;127;p22"/>
          <p:cNvSpPr txBox="1">
            <a:spLocks noGrp="1"/>
          </p:cNvSpPr>
          <p:nvPr>
            <p:ph type="subTitle" idx="7"/>
          </p:nvPr>
        </p:nvSpPr>
        <p:spPr>
          <a:xfrm>
            <a:off x="6886212"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2"/>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3065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3C7D4-8A68-208F-C0D3-98777495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711257-840A-9629-933A-3C9CBF9FB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D71EB3-6E77-FC1A-FE01-6691D829C5D4}"/>
              </a:ext>
            </a:extLst>
          </p:cNvPr>
          <p:cNvSpPr>
            <a:spLocks noGrp="1"/>
          </p:cNvSpPr>
          <p:nvPr>
            <p:ph type="dt" sz="half" idx="10"/>
          </p:nvPr>
        </p:nvSpPr>
        <p:spPr/>
        <p:txBody>
          <a:bodyPr/>
          <a:lstStyle/>
          <a:p>
            <a:fld id="{38AA4FBD-867E-41C5-9BA5-98C1C44AFC0B}" type="datetimeFigureOut">
              <a:rPr lang="en-US" smtClean="0"/>
              <a:t>6/24/2024</a:t>
            </a:fld>
            <a:endParaRPr lang="en-US"/>
          </a:p>
        </p:txBody>
      </p:sp>
      <p:sp>
        <p:nvSpPr>
          <p:cNvPr id="5" name="Footer Placeholder 4">
            <a:extLst>
              <a:ext uri="{FF2B5EF4-FFF2-40B4-BE49-F238E27FC236}">
                <a16:creationId xmlns:a16="http://schemas.microsoft.com/office/drawing/2014/main" xmlns="" id="{2EA75F85-BC58-2536-131F-EC74340C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743A20-5B08-BFAB-7A35-C9EFE62EC48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6356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9"/>
        <p:cNvGrpSpPr/>
        <p:nvPr/>
      </p:nvGrpSpPr>
      <p:grpSpPr>
        <a:xfrm>
          <a:off x="0" y="0"/>
          <a:ext cx="0" cy="0"/>
          <a:chOff x="0" y="0"/>
          <a:chExt cx="0" cy="0"/>
        </a:xfrm>
      </p:grpSpPr>
      <p:sp>
        <p:nvSpPr>
          <p:cNvPr id="131" name="Google Shape;131;p23"/>
          <p:cNvSpPr txBox="1">
            <a:spLocks noGrp="1"/>
          </p:cNvSpPr>
          <p:nvPr>
            <p:ph type="title"/>
          </p:nvPr>
        </p:nvSpPr>
        <p:spPr>
          <a:xfrm>
            <a:off x="96000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 name="Google Shape;132;p23"/>
          <p:cNvSpPr txBox="1">
            <a:spLocks noGrp="1"/>
          </p:cNvSpPr>
          <p:nvPr>
            <p:ph type="subTitle" idx="1"/>
          </p:nvPr>
        </p:nvSpPr>
        <p:spPr>
          <a:xfrm>
            <a:off x="96000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3"/>
          <p:cNvSpPr txBox="1">
            <a:spLocks noGrp="1"/>
          </p:cNvSpPr>
          <p:nvPr>
            <p:ph type="title" idx="2"/>
          </p:nvPr>
        </p:nvSpPr>
        <p:spPr>
          <a:xfrm>
            <a:off x="4559025"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3"/>
          <p:cNvSpPr txBox="1">
            <a:spLocks noGrp="1"/>
          </p:cNvSpPr>
          <p:nvPr>
            <p:ph type="subTitle" idx="3"/>
          </p:nvPr>
        </p:nvSpPr>
        <p:spPr>
          <a:xfrm>
            <a:off x="4559025"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title" idx="4"/>
          </p:nvPr>
        </p:nvSpPr>
        <p:spPr>
          <a:xfrm>
            <a:off x="96000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3"/>
          <p:cNvSpPr txBox="1">
            <a:spLocks noGrp="1"/>
          </p:cNvSpPr>
          <p:nvPr>
            <p:ph type="subTitle" idx="5"/>
          </p:nvPr>
        </p:nvSpPr>
        <p:spPr>
          <a:xfrm>
            <a:off x="96000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title" idx="6"/>
          </p:nvPr>
        </p:nvSpPr>
        <p:spPr>
          <a:xfrm>
            <a:off x="4559025"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3"/>
          <p:cNvSpPr txBox="1">
            <a:spLocks noGrp="1"/>
          </p:cNvSpPr>
          <p:nvPr>
            <p:ph type="subTitle" idx="7"/>
          </p:nvPr>
        </p:nvSpPr>
        <p:spPr>
          <a:xfrm>
            <a:off x="4559025"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3"/>
          <p:cNvSpPr txBox="1">
            <a:spLocks noGrp="1"/>
          </p:cNvSpPr>
          <p:nvPr>
            <p:ph type="title" idx="8"/>
          </p:nvPr>
        </p:nvSpPr>
        <p:spPr>
          <a:xfrm>
            <a:off x="815806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3"/>
          <p:cNvSpPr txBox="1">
            <a:spLocks noGrp="1"/>
          </p:cNvSpPr>
          <p:nvPr>
            <p:ph type="subTitle" idx="9"/>
          </p:nvPr>
        </p:nvSpPr>
        <p:spPr>
          <a:xfrm>
            <a:off x="815806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3"/>
          <p:cNvSpPr txBox="1">
            <a:spLocks noGrp="1"/>
          </p:cNvSpPr>
          <p:nvPr>
            <p:ph type="title" idx="13"/>
          </p:nvPr>
        </p:nvSpPr>
        <p:spPr>
          <a:xfrm>
            <a:off x="815806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3"/>
          <p:cNvSpPr txBox="1">
            <a:spLocks noGrp="1"/>
          </p:cNvSpPr>
          <p:nvPr>
            <p:ph type="subTitle" idx="14"/>
          </p:nvPr>
        </p:nvSpPr>
        <p:spPr>
          <a:xfrm>
            <a:off x="815806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3"/>
          <p:cNvSpPr txBox="1">
            <a:spLocks noGrp="1"/>
          </p:cNvSpPr>
          <p:nvPr>
            <p:ph type="title" idx="15"/>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910035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0"/>
        <p:cNvGrpSpPr/>
        <p:nvPr/>
      </p:nvGrpSpPr>
      <p:grpSpPr>
        <a:xfrm>
          <a:off x="0" y="0"/>
          <a:ext cx="0" cy="0"/>
          <a:chOff x="0" y="0"/>
          <a:chExt cx="0" cy="0"/>
        </a:xfrm>
      </p:grpSpPr>
      <p:sp>
        <p:nvSpPr>
          <p:cNvPr id="151" name="Google Shape;151;p25"/>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5"/>
          <p:cNvSpPr txBox="1">
            <a:spLocks noGrp="1"/>
          </p:cNvSpPr>
          <p:nvPr>
            <p:ph type="title" hasCustomPrompt="1"/>
          </p:nvPr>
        </p:nvSpPr>
        <p:spPr>
          <a:xfrm>
            <a:off x="1712000" y="1313833"/>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3" name="Google Shape;153;p25"/>
          <p:cNvSpPr txBox="1">
            <a:spLocks noGrp="1"/>
          </p:cNvSpPr>
          <p:nvPr>
            <p:ph type="subTitle" idx="1"/>
          </p:nvPr>
        </p:nvSpPr>
        <p:spPr>
          <a:xfrm>
            <a:off x="1712000" y="2418233"/>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5"/>
          <p:cNvSpPr txBox="1">
            <a:spLocks noGrp="1"/>
          </p:cNvSpPr>
          <p:nvPr>
            <p:ph type="title" idx="2" hasCustomPrompt="1"/>
          </p:nvPr>
        </p:nvSpPr>
        <p:spPr>
          <a:xfrm>
            <a:off x="1712000" y="38461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 name="Google Shape;155;p25"/>
          <p:cNvSpPr txBox="1">
            <a:spLocks noGrp="1"/>
          </p:cNvSpPr>
          <p:nvPr>
            <p:ph type="subTitle" idx="3"/>
          </p:nvPr>
        </p:nvSpPr>
        <p:spPr>
          <a:xfrm>
            <a:off x="1712000" y="4950551"/>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130676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
        <p:cNvGrpSpPr/>
        <p:nvPr/>
      </p:nvGrpSpPr>
      <p:grpSpPr>
        <a:xfrm>
          <a:off x="0" y="0"/>
          <a:ext cx="0" cy="0"/>
          <a:chOff x="0" y="0"/>
          <a:chExt cx="0" cy="0"/>
        </a:xfrm>
      </p:grpSpPr>
      <p:grpSp>
        <p:nvGrpSpPr>
          <p:cNvPr id="157" name="Google Shape;157;p26"/>
          <p:cNvGrpSpPr/>
          <p:nvPr/>
        </p:nvGrpSpPr>
        <p:grpSpPr>
          <a:xfrm>
            <a:off x="1" y="713332"/>
            <a:ext cx="12192073" cy="6158429"/>
            <a:chOff x="0" y="534999"/>
            <a:chExt cx="9144055" cy="4618822"/>
          </a:xfrm>
        </p:grpSpPr>
        <p:sp>
          <p:nvSpPr>
            <p:cNvPr id="158" name="Google Shape;158;p26"/>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6"/>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26"/>
          <p:cNvSpPr txBox="1">
            <a:spLocks noGrp="1"/>
          </p:cNvSpPr>
          <p:nvPr>
            <p:ph type="ctrTitle"/>
          </p:nvPr>
        </p:nvSpPr>
        <p:spPr>
          <a:xfrm>
            <a:off x="3239933" y="677057"/>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1" name="Google Shape;161;p26"/>
          <p:cNvSpPr txBox="1">
            <a:spLocks noGrp="1"/>
          </p:cNvSpPr>
          <p:nvPr>
            <p:ph type="subTitle" idx="1"/>
          </p:nvPr>
        </p:nvSpPr>
        <p:spPr>
          <a:xfrm>
            <a:off x="3233333" y="2007457"/>
            <a:ext cx="5725200" cy="18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2" name="Google Shape;162;p26"/>
          <p:cNvSpPr txBox="1">
            <a:spLocks noGrp="1"/>
          </p:cNvSpPr>
          <p:nvPr>
            <p:ph type="subTitle" idx="2"/>
          </p:nvPr>
        </p:nvSpPr>
        <p:spPr>
          <a:xfrm>
            <a:off x="3233333" y="4955900"/>
            <a:ext cx="57252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3" name="Google Shape;163;p26"/>
          <p:cNvSpPr txBox="1"/>
          <p:nvPr/>
        </p:nvSpPr>
        <p:spPr>
          <a:xfrm>
            <a:off x="953467" y="5566467"/>
            <a:ext cx="10285200" cy="578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b="1" dirty="0">
                <a:solidFill>
                  <a:schemeClr val="dk1"/>
                </a:solidFill>
                <a:latin typeface="Bellota"/>
                <a:ea typeface="Bellota"/>
                <a:cs typeface="Bellota"/>
                <a:sym typeface="Bellota"/>
              </a:rPr>
              <a:t>CREDITS:</a:t>
            </a:r>
            <a:r>
              <a:rPr lang="en" sz="1333" dirty="0">
                <a:solidFill>
                  <a:schemeClr val="dk1"/>
                </a:solidFill>
                <a:latin typeface="Bellota"/>
                <a:ea typeface="Bellota"/>
                <a:cs typeface="Bellota"/>
                <a:sym typeface="Bellota"/>
              </a:rPr>
              <a:t> This presentation template was created by </a:t>
            </a:r>
            <a:r>
              <a:rPr lang="en-US" sz="1333" b="1" dirty="0" err="1">
                <a:solidFill>
                  <a:schemeClr val="dk1"/>
                </a:solidFill>
                <a:uFill>
                  <a:noFill/>
                </a:uFill>
                <a:latin typeface="Bellota"/>
                <a:ea typeface="Bellota"/>
                <a:cs typeface="Bellota"/>
                <a:sym typeface="Bellota"/>
                <a:hlinkClick r:id="rId2">
                  <a:extLst>
                    <a:ext uri="{A12FA001-AC4F-418D-AE19-62706E023703}">
                      <ahyp:hlinkClr xmlns:ahyp="http://schemas.microsoft.com/office/drawing/2018/hyperlinkcolor" xmlns="" val="tx"/>
                    </a:ext>
                  </a:extLst>
                </a:hlinkClick>
              </a:rPr>
              <a:t>homeppt</a:t>
            </a:r>
            <a:r>
              <a:rPr lang="en" sz="1333" dirty="0">
                <a:solidFill>
                  <a:schemeClr val="dk1"/>
                </a:solidFill>
                <a:latin typeface="Bellota"/>
                <a:ea typeface="Bellota"/>
                <a:cs typeface="Bellota"/>
                <a:sym typeface="Bellota"/>
              </a:rPr>
              <a:t>, including icons by </a:t>
            </a:r>
            <a:r>
              <a:rPr lang="en" sz="1333" b="1" dirty="0">
                <a:solidFill>
                  <a:schemeClr val="dk1"/>
                </a:solidFill>
                <a:uFill>
                  <a:noFill/>
                </a:uFill>
                <a:latin typeface="Bellota"/>
                <a:ea typeface="Bellota"/>
                <a:cs typeface="Bellota"/>
                <a:sym typeface="Bellota"/>
                <a:hlinkClick r:id="rId3">
                  <a:extLst>
                    <a:ext uri="{A12FA001-AC4F-418D-AE19-62706E023703}">
                      <ahyp:hlinkClr xmlns:ahyp="http://schemas.microsoft.com/office/drawing/2018/hyperlinkcolor" xmlns="" val="tx"/>
                    </a:ext>
                  </a:extLst>
                </a:hlinkClick>
              </a:rPr>
              <a:t>Flaticon</a:t>
            </a:r>
            <a:r>
              <a:rPr lang="en" sz="1333" dirty="0">
                <a:solidFill>
                  <a:schemeClr val="dk1"/>
                </a:solidFill>
                <a:latin typeface="Bellota"/>
                <a:ea typeface="Bellota"/>
                <a:cs typeface="Bellota"/>
                <a:sym typeface="Bellota"/>
              </a:rPr>
              <a:t> and infographics &amp; images by </a:t>
            </a:r>
            <a:r>
              <a:rPr lang="en" sz="1333" b="1" dirty="0">
                <a:solidFill>
                  <a:schemeClr val="dk1"/>
                </a:solidFill>
                <a:uFill>
                  <a:noFill/>
                </a:uFill>
                <a:latin typeface="Bellota"/>
                <a:ea typeface="Bellota"/>
                <a:cs typeface="Bellota"/>
                <a:sym typeface="Bellota"/>
                <a:hlinkClick r:id="rId4">
                  <a:extLst>
                    <a:ext uri="{A12FA001-AC4F-418D-AE19-62706E023703}">
                      <ahyp:hlinkClr xmlns:ahyp="http://schemas.microsoft.com/office/drawing/2018/hyperlinkcolor" xmlns="" val="tx"/>
                    </a:ext>
                  </a:extLst>
                </a:hlinkClick>
              </a:rPr>
              <a:t>Freepik</a:t>
            </a:r>
            <a:endParaRPr sz="1333" b="1" dirty="0">
              <a:solidFill>
                <a:schemeClr val="dk1"/>
              </a:solidFill>
              <a:highlight>
                <a:srgbClr val="DFDEFC"/>
              </a:highlight>
              <a:latin typeface="Bellota"/>
              <a:ea typeface="Bellota"/>
              <a:cs typeface="Bellota"/>
              <a:sym typeface="Bellota"/>
            </a:endParaRPr>
          </a:p>
        </p:txBody>
      </p:sp>
    </p:spTree>
    <p:extLst>
      <p:ext uri="{BB962C8B-B14F-4D97-AF65-F5344CB8AC3E}">
        <p14:creationId xmlns:p14="http://schemas.microsoft.com/office/powerpoint/2010/main" val="4246298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
        <p:cNvGrpSpPr/>
        <p:nvPr/>
      </p:nvGrpSpPr>
      <p:grpSpPr>
        <a:xfrm>
          <a:off x="0" y="0"/>
          <a:ext cx="0" cy="0"/>
          <a:chOff x="0" y="0"/>
          <a:chExt cx="0" cy="0"/>
        </a:xfrm>
      </p:grpSpPr>
      <p:sp>
        <p:nvSpPr>
          <p:cNvPr id="165" name="Google Shape;165;p2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01588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0"/>
        <p:cNvGrpSpPr/>
        <p:nvPr/>
      </p:nvGrpSpPr>
      <p:grpSpPr>
        <a:xfrm>
          <a:off x="0" y="0"/>
          <a:ext cx="0" cy="0"/>
          <a:chOff x="0" y="0"/>
          <a:chExt cx="0" cy="0"/>
        </a:xfrm>
      </p:grpSpPr>
      <p:grpSp>
        <p:nvGrpSpPr>
          <p:cNvPr id="231" name="Google Shape;231;p5"/>
          <p:cNvGrpSpPr/>
          <p:nvPr/>
        </p:nvGrpSpPr>
        <p:grpSpPr>
          <a:xfrm>
            <a:off x="-4400" y="0"/>
            <a:ext cx="12200800" cy="6858000"/>
            <a:chOff x="-4931112" y="0"/>
            <a:chExt cx="9150600" cy="5143500"/>
          </a:xfrm>
        </p:grpSpPr>
        <p:grpSp>
          <p:nvGrpSpPr>
            <p:cNvPr id="232" name="Google Shape;232;p5"/>
            <p:cNvGrpSpPr/>
            <p:nvPr/>
          </p:nvGrpSpPr>
          <p:grpSpPr>
            <a:xfrm>
              <a:off x="-4931037" y="0"/>
              <a:ext cx="9150450" cy="5143500"/>
              <a:chOff x="-9867725" y="0"/>
              <a:chExt cx="9150450" cy="5143500"/>
            </a:xfrm>
          </p:grpSpPr>
          <p:cxnSp>
            <p:nvCxnSpPr>
              <p:cNvPr id="233" name="Google Shape;233;p5"/>
              <p:cNvCxnSpPr/>
              <p:nvPr/>
            </p:nvCxnSpPr>
            <p:spPr>
              <a:xfrm>
                <a:off x="-964454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4" name="Google Shape;234;p5"/>
              <p:cNvCxnSpPr/>
              <p:nvPr/>
            </p:nvCxnSpPr>
            <p:spPr>
              <a:xfrm>
                <a:off x="-942136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5" name="Google Shape;235;p5"/>
              <p:cNvCxnSpPr/>
              <p:nvPr/>
            </p:nvCxnSpPr>
            <p:spPr>
              <a:xfrm>
                <a:off x="-919818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6" name="Google Shape;236;p5"/>
              <p:cNvCxnSpPr/>
              <p:nvPr/>
            </p:nvCxnSpPr>
            <p:spPr>
              <a:xfrm>
                <a:off x="-897499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7" name="Google Shape;237;p5"/>
              <p:cNvCxnSpPr/>
              <p:nvPr/>
            </p:nvCxnSpPr>
            <p:spPr>
              <a:xfrm>
                <a:off x="-875181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8" name="Google Shape;238;p5"/>
              <p:cNvCxnSpPr/>
              <p:nvPr/>
            </p:nvCxnSpPr>
            <p:spPr>
              <a:xfrm>
                <a:off x="-852863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9" name="Google Shape;239;p5"/>
              <p:cNvCxnSpPr/>
              <p:nvPr/>
            </p:nvCxnSpPr>
            <p:spPr>
              <a:xfrm>
                <a:off x="-830545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0" name="Google Shape;240;p5"/>
              <p:cNvCxnSpPr/>
              <p:nvPr/>
            </p:nvCxnSpPr>
            <p:spPr>
              <a:xfrm>
                <a:off x="-808227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1" name="Google Shape;241;p5"/>
              <p:cNvCxnSpPr/>
              <p:nvPr/>
            </p:nvCxnSpPr>
            <p:spPr>
              <a:xfrm>
                <a:off x="-785909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2" name="Google Shape;242;p5"/>
              <p:cNvCxnSpPr/>
              <p:nvPr/>
            </p:nvCxnSpPr>
            <p:spPr>
              <a:xfrm>
                <a:off x="-763590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3" name="Google Shape;243;p5"/>
              <p:cNvCxnSpPr/>
              <p:nvPr/>
            </p:nvCxnSpPr>
            <p:spPr>
              <a:xfrm>
                <a:off x="-741272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4" name="Google Shape;244;p5"/>
              <p:cNvCxnSpPr/>
              <p:nvPr/>
            </p:nvCxnSpPr>
            <p:spPr>
              <a:xfrm>
                <a:off x="-718954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5" name="Google Shape;245;p5"/>
              <p:cNvCxnSpPr/>
              <p:nvPr/>
            </p:nvCxnSpPr>
            <p:spPr>
              <a:xfrm>
                <a:off x="-696636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6" name="Google Shape;246;p5"/>
              <p:cNvCxnSpPr/>
              <p:nvPr/>
            </p:nvCxnSpPr>
            <p:spPr>
              <a:xfrm>
                <a:off x="-674318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7" name="Google Shape;247;p5"/>
              <p:cNvCxnSpPr/>
              <p:nvPr/>
            </p:nvCxnSpPr>
            <p:spPr>
              <a:xfrm>
                <a:off x="-651999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8" name="Google Shape;248;p5"/>
              <p:cNvCxnSpPr/>
              <p:nvPr/>
            </p:nvCxnSpPr>
            <p:spPr>
              <a:xfrm>
                <a:off x="-629681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9" name="Google Shape;249;p5"/>
              <p:cNvCxnSpPr/>
              <p:nvPr/>
            </p:nvCxnSpPr>
            <p:spPr>
              <a:xfrm>
                <a:off x="-607363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0" name="Google Shape;250;p5"/>
              <p:cNvCxnSpPr/>
              <p:nvPr/>
            </p:nvCxnSpPr>
            <p:spPr>
              <a:xfrm>
                <a:off x="-585045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1" name="Google Shape;251;p5"/>
              <p:cNvCxnSpPr/>
              <p:nvPr/>
            </p:nvCxnSpPr>
            <p:spPr>
              <a:xfrm>
                <a:off x="-562727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2" name="Google Shape;252;p5"/>
              <p:cNvCxnSpPr/>
              <p:nvPr/>
            </p:nvCxnSpPr>
            <p:spPr>
              <a:xfrm>
                <a:off x="-540409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3" name="Google Shape;253;p5"/>
              <p:cNvCxnSpPr/>
              <p:nvPr/>
            </p:nvCxnSpPr>
            <p:spPr>
              <a:xfrm>
                <a:off x="-518090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4" name="Google Shape;254;p5"/>
              <p:cNvCxnSpPr/>
              <p:nvPr/>
            </p:nvCxnSpPr>
            <p:spPr>
              <a:xfrm>
                <a:off x="-495772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5" name="Google Shape;255;p5"/>
              <p:cNvCxnSpPr/>
              <p:nvPr/>
            </p:nvCxnSpPr>
            <p:spPr>
              <a:xfrm>
                <a:off x="-473454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6" name="Google Shape;256;p5"/>
              <p:cNvCxnSpPr/>
              <p:nvPr/>
            </p:nvCxnSpPr>
            <p:spPr>
              <a:xfrm>
                <a:off x="-451136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7" name="Google Shape;257;p5"/>
              <p:cNvCxnSpPr/>
              <p:nvPr/>
            </p:nvCxnSpPr>
            <p:spPr>
              <a:xfrm>
                <a:off x="-428818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8" name="Google Shape;258;p5"/>
              <p:cNvCxnSpPr/>
              <p:nvPr/>
            </p:nvCxnSpPr>
            <p:spPr>
              <a:xfrm>
                <a:off x="-406500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9" name="Google Shape;259;p5"/>
              <p:cNvCxnSpPr/>
              <p:nvPr/>
            </p:nvCxnSpPr>
            <p:spPr>
              <a:xfrm>
                <a:off x="-384181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0" name="Google Shape;260;p5"/>
              <p:cNvCxnSpPr/>
              <p:nvPr/>
            </p:nvCxnSpPr>
            <p:spPr>
              <a:xfrm>
                <a:off x="-361863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1" name="Google Shape;261;p5"/>
              <p:cNvCxnSpPr/>
              <p:nvPr/>
            </p:nvCxnSpPr>
            <p:spPr>
              <a:xfrm>
                <a:off x="-339545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2" name="Google Shape;262;p5"/>
              <p:cNvCxnSpPr/>
              <p:nvPr/>
            </p:nvCxnSpPr>
            <p:spPr>
              <a:xfrm>
                <a:off x="-317227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3" name="Google Shape;263;p5"/>
              <p:cNvCxnSpPr/>
              <p:nvPr/>
            </p:nvCxnSpPr>
            <p:spPr>
              <a:xfrm>
                <a:off x="-294909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4" name="Google Shape;264;p5"/>
              <p:cNvCxnSpPr/>
              <p:nvPr/>
            </p:nvCxnSpPr>
            <p:spPr>
              <a:xfrm>
                <a:off x="-272591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5" name="Google Shape;265;p5"/>
              <p:cNvCxnSpPr/>
              <p:nvPr/>
            </p:nvCxnSpPr>
            <p:spPr>
              <a:xfrm>
                <a:off x="-250272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6" name="Google Shape;266;p5"/>
              <p:cNvCxnSpPr/>
              <p:nvPr/>
            </p:nvCxnSpPr>
            <p:spPr>
              <a:xfrm>
                <a:off x="-227954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7" name="Google Shape;267;p5"/>
              <p:cNvCxnSpPr/>
              <p:nvPr/>
            </p:nvCxnSpPr>
            <p:spPr>
              <a:xfrm>
                <a:off x="-205636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8" name="Google Shape;268;p5"/>
              <p:cNvCxnSpPr/>
              <p:nvPr/>
            </p:nvCxnSpPr>
            <p:spPr>
              <a:xfrm>
                <a:off x="-183318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9" name="Google Shape;269;p5"/>
              <p:cNvCxnSpPr/>
              <p:nvPr/>
            </p:nvCxnSpPr>
            <p:spPr>
              <a:xfrm>
                <a:off x="-161000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0" name="Google Shape;270;p5"/>
              <p:cNvCxnSpPr/>
              <p:nvPr/>
            </p:nvCxnSpPr>
            <p:spPr>
              <a:xfrm>
                <a:off x="-138682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1" name="Google Shape;271;p5"/>
              <p:cNvCxnSpPr/>
              <p:nvPr/>
            </p:nvCxnSpPr>
            <p:spPr>
              <a:xfrm>
                <a:off x="-116363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2" name="Google Shape;272;p5"/>
              <p:cNvCxnSpPr/>
              <p:nvPr/>
            </p:nvCxnSpPr>
            <p:spPr>
              <a:xfrm>
                <a:off x="-94045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3" name="Google Shape;273;p5"/>
              <p:cNvCxnSpPr/>
              <p:nvPr/>
            </p:nvCxnSpPr>
            <p:spPr>
              <a:xfrm>
                <a:off x="-71727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4" name="Google Shape;274;p5"/>
              <p:cNvCxnSpPr/>
              <p:nvPr/>
            </p:nvCxnSpPr>
            <p:spPr>
              <a:xfrm>
                <a:off x="-9867725" y="0"/>
                <a:ext cx="0" cy="5143500"/>
              </a:xfrm>
              <a:prstGeom prst="straightConnector1">
                <a:avLst/>
              </a:prstGeom>
              <a:noFill/>
              <a:ln w="9525" cap="flat" cmpd="sng">
                <a:solidFill>
                  <a:srgbClr val="F9C59B"/>
                </a:solidFill>
                <a:prstDash val="solid"/>
                <a:round/>
                <a:headEnd type="none" w="med" len="med"/>
                <a:tailEnd type="none" w="med" len="med"/>
              </a:ln>
            </p:spPr>
          </p:cxnSp>
        </p:grpSp>
        <p:grpSp>
          <p:nvGrpSpPr>
            <p:cNvPr id="275" name="Google Shape;275;p5"/>
            <p:cNvGrpSpPr/>
            <p:nvPr/>
          </p:nvGrpSpPr>
          <p:grpSpPr>
            <a:xfrm>
              <a:off x="-4931112" y="0"/>
              <a:ext cx="9150600" cy="5143500"/>
              <a:chOff x="5500" y="0"/>
              <a:chExt cx="9150600" cy="5143500"/>
            </a:xfrm>
          </p:grpSpPr>
          <p:cxnSp>
            <p:nvCxnSpPr>
              <p:cNvPr id="276" name="Google Shape;276;p5"/>
              <p:cNvCxnSpPr/>
              <p:nvPr/>
            </p:nvCxnSpPr>
            <p:spPr>
              <a:xfrm>
                <a:off x="5500" y="214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7" name="Google Shape;277;p5"/>
              <p:cNvCxnSpPr/>
              <p:nvPr/>
            </p:nvCxnSpPr>
            <p:spPr>
              <a:xfrm>
                <a:off x="5500" y="428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8" name="Google Shape;278;p5"/>
              <p:cNvCxnSpPr/>
              <p:nvPr/>
            </p:nvCxnSpPr>
            <p:spPr>
              <a:xfrm>
                <a:off x="5500" y="642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9" name="Google Shape;279;p5"/>
              <p:cNvCxnSpPr/>
              <p:nvPr/>
            </p:nvCxnSpPr>
            <p:spPr>
              <a:xfrm>
                <a:off x="5500" y="857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0" name="Google Shape;280;p5"/>
              <p:cNvCxnSpPr/>
              <p:nvPr/>
            </p:nvCxnSpPr>
            <p:spPr>
              <a:xfrm>
                <a:off x="5500" y="1071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1" name="Google Shape;281;p5"/>
              <p:cNvCxnSpPr/>
              <p:nvPr/>
            </p:nvCxnSpPr>
            <p:spPr>
              <a:xfrm>
                <a:off x="5500" y="1285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2" name="Google Shape;282;p5"/>
              <p:cNvCxnSpPr/>
              <p:nvPr/>
            </p:nvCxnSpPr>
            <p:spPr>
              <a:xfrm>
                <a:off x="5500" y="1500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3" name="Google Shape;283;p5"/>
              <p:cNvCxnSpPr/>
              <p:nvPr/>
            </p:nvCxnSpPr>
            <p:spPr>
              <a:xfrm>
                <a:off x="5500" y="1714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4" name="Google Shape;284;p5"/>
              <p:cNvCxnSpPr/>
              <p:nvPr/>
            </p:nvCxnSpPr>
            <p:spPr>
              <a:xfrm>
                <a:off x="5500" y="19288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5" name="Google Shape;285;p5"/>
              <p:cNvCxnSpPr/>
              <p:nvPr/>
            </p:nvCxnSpPr>
            <p:spPr>
              <a:xfrm>
                <a:off x="5500" y="21431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6" name="Google Shape;286;p5"/>
              <p:cNvCxnSpPr/>
              <p:nvPr/>
            </p:nvCxnSpPr>
            <p:spPr>
              <a:xfrm>
                <a:off x="5500" y="23574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7" name="Google Shape;287;p5"/>
              <p:cNvCxnSpPr/>
              <p:nvPr/>
            </p:nvCxnSpPr>
            <p:spPr>
              <a:xfrm>
                <a:off x="5500" y="25717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8" name="Google Shape;288;p5"/>
              <p:cNvCxnSpPr/>
              <p:nvPr/>
            </p:nvCxnSpPr>
            <p:spPr>
              <a:xfrm>
                <a:off x="5500" y="27860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9" name="Google Shape;289;p5"/>
              <p:cNvCxnSpPr/>
              <p:nvPr/>
            </p:nvCxnSpPr>
            <p:spPr>
              <a:xfrm>
                <a:off x="5500" y="30003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0" name="Google Shape;290;p5"/>
              <p:cNvCxnSpPr/>
              <p:nvPr/>
            </p:nvCxnSpPr>
            <p:spPr>
              <a:xfrm>
                <a:off x="5500" y="32146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1" name="Google Shape;291;p5"/>
              <p:cNvCxnSpPr/>
              <p:nvPr/>
            </p:nvCxnSpPr>
            <p:spPr>
              <a:xfrm>
                <a:off x="5500" y="34290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2" name="Google Shape;292;p5"/>
              <p:cNvCxnSpPr/>
              <p:nvPr/>
            </p:nvCxnSpPr>
            <p:spPr>
              <a:xfrm>
                <a:off x="5500" y="3643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3" name="Google Shape;293;p5"/>
              <p:cNvCxnSpPr/>
              <p:nvPr/>
            </p:nvCxnSpPr>
            <p:spPr>
              <a:xfrm>
                <a:off x="5500" y="3857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4" name="Google Shape;294;p5"/>
              <p:cNvCxnSpPr/>
              <p:nvPr/>
            </p:nvCxnSpPr>
            <p:spPr>
              <a:xfrm>
                <a:off x="5500" y="4071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5" name="Google Shape;295;p5"/>
              <p:cNvCxnSpPr/>
              <p:nvPr/>
            </p:nvCxnSpPr>
            <p:spPr>
              <a:xfrm>
                <a:off x="5500" y="4286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6" name="Google Shape;296;p5"/>
              <p:cNvCxnSpPr/>
              <p:nvPr/>
            </p:nvCxnSpPr>
            <p:spPr>
              <a:xfrm>
                <a:off x="5500" y="4500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7" name="Google Shape;297;p5"/>
              <p:cNvCxnSpPr/>
              <p:nvPr/>
            </p:nvCxnSpPr>
            <p:spPr>
              <a:xfrm>
                <a:off x="5500" y="4714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8" name="Google Shape;298;p5"/>
              <p:cNvCxnSpPr/>
              <p:nvPr/>
            </p:nvCxnSpPr>
            <p:spPr>
              <a:xfrm>
                <a:off x="5500" y="4929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9" name="Google Shape;299;p5"/>
              <p:cNvCxnSpPr/>
              <p:nvPr/>
            </p:nvCxnSpPr>
            <p:spPr>
              <a:xfrm>
                <a:off x="5500" y="5143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300" name="Google Shape;300;p5"/>
              <p:cNvCxnSpPr/>
              <p:nvPr/>
            </p:nvCxnSpPr>
            <p:spPr>
              <a:xfrm>
                <a:off x="5500" y="0"/>
                <a:ext cx="9150600" cy="0"/>
              </a:xfrm>
              <a:prstGeom prst="straightConnector1">
                <a:avLst/>
              </a:prstGeom>
              <a:noFill/>
              <a:ln w="9525" cap="flat" cmpd="sng">
                <a:solidFill>
                  <a:srgbClr val="F9C59B"/>
                </a:solidFill>
                <a:prstDash val="solid"/>
                <a:round/>
                <a:headEnd type="none" w="med" len="med"/>
                <a:tailEnd type="none" w="med" len="med"/>
              </a:ln>
            </p:spPr>
          </p:cxnSp>
        </p:grpSp>
      </p:grpSp>
      <p:sp>
        <p:nvSpPr>
          <p:cNvPr id="303" name="Google Shape;303;p5"/>
          <p:cNvSpPr txBox="1">
            <a:spLocks noGrp="1"/>
          </p:cNvSpPr>
          <p:nvPr>
            <p:ph type="subTitle" idx="1"/>
          </p:nvPr>
        </p:nvSpPr>
        <p:spPr>
          <a:xfrm>
            <a:off x="5752033" y="4739969"/>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4" name="Google Shape;304;p5"/>
          <p:cNvSpPr txBox="1">
            <a:spLocks noGrp="1"/>
          </p:cNvSpPr>
          <p:nvPr>
            <p:ph type="subTitle" idx="2"/>
          </p:nvPr>
        </p:nvSpPr>
        <p:spPr>
          <a:xfrm>
            <a:off x="5752033" y="2373965"/>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305" name="Google Shape;305;p5"/>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5"/>
          <p:cNvSpPr txBox="1">
            <a:spLocks noGrp="1"/>
          </p:cNvSpPr>
          <p:nvPr>
            <p:ph type="subTitle" idx="3"/>
          </p:nvPr>
        </p:nvSpPr>
        <p:spPr>
          <a:xfrm>
            <a:off x="5752033" y="1862900"/>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7" name="Google Shape;307;p5"/>
          <p:cNvSpPr txBox="1">
            <a:spLocks noGrp="1"/>
          </p:cNvSpPr>
          <p:nvPr>
            <p:ph type="subTitle" idx="4"/>
          </p:nvPr>
        </p:nvSpPr>
        <p:spPr>
          <a:xfrm>
            <a:off x="5752033" y="4228887"/>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8" name="Google Shape;308;p5"/>
          <p:cNvSpPr>
            <a:spLocks noGrp="1"/>
          </p:cNvSpPr>
          <p:nvPr>
            <p:ph type="pic" idx="5"/>
          </p:nvPr>
        </p:nvSpPr>
        <p:spPr>
          <a:xfrm>
            <a:off x="1010967" y="1649433"/>
            <a:ext cx="3896000" cy="4488400"/>
          </a:xfrm>
          <a:prstGeom prst="rect">
            <a:avLst/>
          </a:prstGeom>
          <a:no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34671032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 y="18"/>
            <a:ext cx="12191860" cy="6858081"/>
            <a:chOff x="239300" y="839525"/>
            <a:chExt cx="7160450" cy="4038600"/>
          </a:xfrm>
        </p:grpSpPr>
        <p:sp>
          <p:nvSpPr>
            <p:cNvPr id="10" name="Google Shape;10;p2"/>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2"/>
          <p:cNvSpPr/>
          <p:nvPr/>
        </p:nvSpPr>
        <p:spPr>
          <a:xfrm>
            <a:off x="4416900" y="53229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75" name="Google Shape;75;p2"/>
          <p:cNvGrpSpPr/>
          <p:nvPr/>
        </p:nvGrpSpPr>
        <p:grpSpPr>
          <a:xfrm rot="-2186892">
            <a:off x="10458809" y="616004"/>
            <a:ext cx="1375889" cy="1064080"/>
            <a:chOff x="1278525" y="335475"/>
            <a:chExt cx="1031910" cy="798054"/>
          </a:xfrm>
        </p:grpSpPr>
        <p:sp>
          <p:nvSpPr>
            <p:cNvPr id="76" name="Google Shape;76;p2"/>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2"/>
            <p:cNvGrpSpPr/>
            <p:nvPr/>
          </p:nvGrpSpPr>
          <p:grpSpPr>
            <a:xfrm>
              <a:off x="1278525" y="689600"/>
              <a:ext cx="175650" cy="283025"/>
              <a:chOff x="3532575" y="3793425"/>
              <a:chExt cx="175650" cy="283025"/>
            </a:xfrm>
          </p:grpSpPr>
          <p:sp>
            <p:nvSpPr>
              <p:cNvPr id="78" name="Google Shape;78;p2"/>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2"/>
          <p:cNvSpPr/>
          <p:nvPr/>
        </p:nvSpPr>
        <p:spPr>
          <a:xfrm rot="3148161">
            <a:off x="460525" y="57122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rot="-5400000">
            <a:off x="11241033" y="6144770"/>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rot="7262369">
            <a:off x="1751157" y="5932817"/>
            <a:ext cx="614035" cy="423899"/>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41400" y="-12218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85" name="Google Shape;85;p2"/>
          <p:cNvSpPr txBox="1">
            <a:spLocks noGrp="1"/>
          </p:cNvSpPr>
          <p:nvPr>
            <p:ph type="ctrTitle"/>
          </p:nvPr>
        </p:nvSpPr>
        <p:spPr>
          <a:xfrm>
            <a:off x="950967" y="1589267"/>
            <a:ext cx="6137200" cy="2368400"/>
          </a:xfrm>
          <a:prstGeom prst="rect">
            <a:avLst/>
          </a:prstGeom>
        </p:spPr>
        <p:txBody>
          <a:bodyPr spcFirstLastPara="1" wrap="square" lIns="91425" tIns="91425" rIns="91425" bIns="91425" anchor="t" anchorCtr="0">
            <a:noAutofit/>
          </a:bodyPr>
          <a:lstStyle>
            <a:lvl1pPr lvl="0">
              <a:lnSpc>
                <a:spcPct val="91000"/>
              </a:lnSpc>
              <a:spcBef>
                <a:spcPts val="0"/>
              </a:spcBef>
              <a:spcAft>
                <a:spcPts val="0"/>
              </a:spcAft>
              <a:buSzPts val="5200"/>
              <a:buNone/>
              <a:defRPr sz="77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6" name="Google Shape;86;p2"/>
          <p:cNvSpPr txBox="1">
            <a:spLocks noGrp="1"/>
          </p:cNvSpPr>
          <p:nvPr>
            <p:ph type="subTitle" idx="1"/>
          </p:nvPr>
        </p:nvSpPr>
        <p:spPr>
          <a:xfrm>
            <a:off x="950967" y="3887933"/>
            <a:ext cx="6137200" cy="58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ABeeZee"/>
                <a:ea typeface="ABeeZee"/>
                <a:cs typeface="ABeeZee"/>
                <a:sym typeface="ABeeZe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198119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grpSp>
        <p:nvGrpSpPr>
          <p:cNvPr id="88" name="Google Shape;88;p3"/>
          <p:cNvGrpSpPr/>
          <p:nvPr/>
        </p:nvGrpSpPr>
        <p:grpSpPr>
          <a:xfrm>
            <a:off x="-5" y="18"/>
            <a:ext cx="12191860" cy="6858081"/>
            <a:chOff x="239300" y="839525"/>
            <a:chExt cx="7160450" cy="4038600"/>
          </a:xfrm>
        </p:grpSpPr>
        <p:sp>
          <p:nvSpPr>
            <p:cNvPr id="89" name="Google Shape;89;p3"/>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3"/>
          <p:cNvSpPr/>
          <p:nvPr/>
        </p:nvSpPr>
        <p:spPr>
          <a:xfrm rot="6418461">
            <a:off x="11050504" y="1654292"/>
            <a:ext cx="614025" cy="423891"/>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3"/>
          <p:cNvSpPr/>
          <p:nvPr/>
        </p:nvSpPr>
        <p:spPr>
          <a:xfrm rot="3148161">
            <a:off x="535025" y="5712201"/>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3"/>
          <p:cNvSpPr/>
          <p:nvPr/>
        </p:nvSpPr>
        <p:spPr>
          <a:xfrm rot="3148161">
            <a:off x="10750591" y="3855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689500" y="607947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57" name="Google Shape;157;p3"/>
          <p:cNvSpPr txBox="1">
            <a:spLocks noGrp="1"/>
          </p:cNvSpPr>
          <p:nvPr>
            <p:ph type="title"/>
          </p:nvPr>
        </p:nvSpPr>
        <p:spPr>
          <a:xfrm>
            <a:off x="950967" y="3130633"/>
            <a:ext cx="66780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58" name="Google Shape;158;p3"/>
          <p:cNvSpPr txBox="1">
            <a:spLocks noGrp="1"/>
          </p:cNvSpPr>
          <p:nvPr>
            <p:ph type="subTitle" idx="1"/>
          </p:nvPr>
        </p:nvSpPr>
        <p:spPr>
          <a:xfrm>
            <a:off x="950967" y="4098617"/>
            <a:ext cx="42188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3"/>
          <p:cNvSpPr txBox="1">
            <a:spLocks noGrp="1"/>
          </p:cNvSpPr>
          <p:nvPr>
            <p:ph type="title" idx="2" hasCustomPrompt="1"/>
          </p:nvPr>
        </p:nvSpPr>
        <p:spPr>
          <a:xfrm>
            <a:off x="950967" y="1734417"/>
            <a:ext cx="2603600" cy="1403200"/>
          </a:xfrm>
          <a:prstGeom prst="rect">
            <a:avLst/>
          </a:prstGeom>
        </p:spPr>
        <p:txBody>
          <a:bodyPr spcFirstLastPara="1" wrap="square" lIns="91425" tIns="91425" rIns="91425" bIns="91425" anchor="t" anchorCtr="0">
            <a:noAutofit/>
          </a:bodyPr>
          <a:lstStyle>
            <a:lvl1pPr lvl="0" rtl="0">
              <a:spcBef>
                <a:spcPts val="0"/>
              </a:spcBef>
              <a:spcAft>
                <a:spcPts val="0"/>
              </a:spcAft>
              <a:buSzPts val="8900"/>
              <a:buNone/>
              <a:defRPr sz="8933">
                <a:solidFill>
                  <a:schemeClr val="accent5"/>
                </a:solidFill>
              </a:defRPr>
            </a:lvl1pPr>
            <a:lvl2pPr lvl="1" rtl="0">
              <a:spcBef>
                <a:spcPts val="0"/>
              </a:spcBef>
              <a:spcAft>
                <a:spcPts val="0"/>
              </a:spcAft>
              <a:buSzPts val="8900"/>
              <a:buNone/>
              <a:defRPr sz="11866"/>
            </a:lvl2pPr>
            <a:lvl3pPr lvl="2" rtl="0">
              <a:spcBef>
                <a:spcPts val="0"/>
              </a:spcBef>
              <a:spcAft>
                <a:spcPts val="0"/>
              </a:spcAft>
              <a:buSzPts val="8900"/>
              <a:buNone/>
              <a:defRPr sz="11866"/>
            </a:lvl3pPr>
            <a:lvl4pPr lvl="3" rtl="0">
              <a:spcBef>
                <a:spcPts val="0"/>
              </a:spcBef>
              <a:spcAft>
                <a:spcPts val="0"/>
              </a:spcAft>
              <a:buSzPts val="8900"/>
              <a:buNone/>
              <a:defRPr sz="11866"/>
            </a:lvl4pPr>
            <a:lvl5pPr lvl="4" rtl="0">
              <a:spcBef>
                <a:spcPts val="0"/>
              </a:spcBef>
              <a:spcAft>
                <a:spcPts val="0"/>
              </a:spcAft>
              <a:buSzPts val="8900"/>
              <a:buNone/>
              <a:defRPr sz="11866"/>
            </a:lvl5pPr>
            <a:lvl6pPr lvl="5" rtl="0">
              <a:spcBef>
                <a:spcPts val="0"/>
              </a:spcBef>
              <a:spcAft>
                <a:spcPts val="0"/>
              </a:spcAft>
              <a:buSzPts val="8900"/>
              <a:buNone/>
              <a:defRPr sz="11866"/>
            </a:lvl6pPr>
            <a:lvl7pPr lvl="6" rtl="0">
              <a:spcBef>
                <a:spcPts val="0"/>
              </a:spcBef>
              <a:spcAft>
                <a:spcPts val="0"/>
              </a:spcAft>
              <a:buSzPts val="8900"/>
              <a:buNone/>
              <a:defRPr sz="11866"/>
            </a:lvl7pPr>
            <a:lvl8pPr lvl="7" rtl="0">
              <a:spcBef>
                <a:spcPts val="0"/>
              </a:spcBef>
              <a:spcAft>
                <a:spcPts val="0"/>
              </a:spcAft>
              <a:buSzPts val="8900"/>
              <a:buNone/>
              <a:defRPr sz="11866"/>
            </a:lvl8pPr>
            <a:lvl9pPr lvl="8" rtl="0">
              <a:spcBef>
                <a:spcPts val="0"/>
              </a:spcBef>
              <a:spcAft>
                <a:spcPts val="0"/>
              </a:spcAft>
              <a:buSzPts val="8900"/>
              <a:buNone/>
              <a:defRPr sz="11866"/>
            </a:lvl9pPr>
          </a:lstStyle>
          <a:p>
            <a:r>
              <a:t>xx%</a:t>
            </a:r>
          </a:p>
        </p:txBody>
      </p:sp>
    </p:spTree>
    <p:extLst>
      <p:ext uri="{BB962C8B-B14F-4D97-AF65-F5344CB8AC3E}">
        <p14:creationId xmlns:p14="http://schemas.microsoft.com/office/powerpoint/2010/main" val="32520161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8"/>
        <p:cNvGrpSpPr/>
        <p:nvPr/>
      </p:nvGrpSpPr>
      <p:grpSpPr>
        <a:xfrm>
          <a:off x="0" y="0"/>
          <a:ext cx="0" cy="0"/>
          <a:chOff x="0" y="0"/>
          <a:chExt cx="0" cy="0"/>
        </a:xfrm>
      </p:grpSpPr>
      <p:grpSp>
        <p:nvGrpSpPr>
          <p:cNvPr id="609" name="Google Shape;609;p14"/>
          <p:cNvGrpSpPr/>
          <p:nvPr/>
        </p:nvGrpSpPr>
        <p:grpSpPr>
          <a:xfrm>
            <a:off x="-5" y="18"/>
            <a:ext cx="12191860" cy="6858081"/>
            <a:chOff x="239300" y="839525"/>
            <a:chExt cx="7160450" cy="4038600"/>
          </a:xfrm>
        </p:grpSpPr>
        <p:sp>
          <p:nvSpPr>
            <p:cNvPr id="610" name="Google Shape;610;p1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14"/>
          <p:cNvSpPr/>
          <p:nvPr/>
        </p:nvSpPr>
        <p:spPr>
          <a:xfrm rot="3148161">
            <a:off x="151358" y="1361850"/>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5873866" y="535924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6" name="Google Shape;676;p14"/>
          <p:cNvSpPr/>
          <p:nvPr/>
        </p:nvSpPr>
        <p:spPr>
          <a:xfrm>
            <a:off x="3179600" y="-10132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7" name="Google Shape;677;p14"/>
          <p:cNvSpPr txBox="1">
            <a:spLocks noGrp="1"/>
          </p:cNvSpPr>
          <p:nvPr>
            <p:ph type="title"/>
          </p:nvPr>
        </p:nvSpPr>
        <p:spPr>
          <a:xfrm flipH="1">
            <a:off x="5183433" y="4148367"/>
            <a:ext cx="60576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78" name="Google Shape;678;p14"/>
          <p:cNvSpPr txBox="1">
            <a:spLocks noGrp="1"/>
          </p:cNvSpPr>
          <p:nvPr>
            <p:ph type="subTitle" idx="1"/>
          </p:nvPr>
        </p:nvSpPr>
        <p:spPr>
          <a:xfrm flipH="1">
            <a:off x="5183433" y="1392500"/>
            <a:ext cx="6057600" cy="275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3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632508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38"/>
        <p:cNvGrpSpPr/>
        <p:nvPr/>
      </p:nvGrpSpPr>
      <p:grpSpPr>
        <a:xfrm>
          <a:off x="0" y="0"/>
          <a:ext cx="0" cy="0"/>
          <a:chOff x="0" y="0"/>
          <a:chExt cx="0" cy="0"/>
        </a:xfrm>
      </p:grpSpPr>
      <p:grpSp>
        <p:nvGrpSpPr>
          <p:cNvPr id="1239" name="Google Shape;1239;p25"/>
          <p:cNvGrpSpPr/>
          <p:nvPr/>
        </p:nvGrpSpPr>
        <p:grpSpPr>
          <a:xfrm>
            <a:off x="29" y="5846563"/>
            <a:ext cx="12191860" cy="1011437"/>
            <a:chOff x="21" y="4384972"/>
            <a:chExt cx="9143895" cy="758578"/>
          </a:xfrm>
        </p:grpSpPr>
        <p:sp>
          <p:nvSpPr>
            <p:cNvPr id="1240" name="Google Shape;1240;p2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8" name="Google Shape;1268;p25"/>
          <p:cNvSpPr/>
          <p:nvPr/>
        </p:nvSpPr>
        <p:spPr>
          <a:xfrm>
            <a:off x="-1260535" y="550623"/>
            <a:ext cx="2145213" cy="2101563"/>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1269" name="Google Shape;1269;p25"/>
          <p:cNvGrpSpPr/>
          <p:nvPr/>
        </p:nvGrpSpPr>
        <p:grpSpPr>
          <a:xfrm rot="-1713226">
            <a:off x="11178279" y="106471"/>
            <a:ext cx="1375928" cy="1064109"/>
            <a:chOff x="1278525" y="335475"/>
            <a:chExt cx="1031910" cy="798054"/>
          </a:xfrm>
        </p:grpSpPr>
        <p:sp>
          <p:nvSpPr>
            <p:cNvPr id="1270" name="Google Shape;1270;p2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1" name="Google Shape;1271;p25"/>
            <p:cNvGrpSpPr/>
            <p:nvPr/>
          </p:nvGrpSpPr>
          <p:grpSpPr>
            <a:xfrm>
              <a:off x="1278525" y="689600"/>
              <a:ext cx="175650" cy="283025"/>
              <a:chOff x="3532575" y="3793425"/>
              <a:chExt cx="175650" cy="283025"/>
            </a:xfrm>
          </p:grpSpPr>
          <p:sp>
            <p:nvSpPr>
              <p:cNvPr id="1272" name="Google Shape;1272;p2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5" name="Google Shape;1275;p25"/>
          <p:cNvSpPr/>
          <p:nvPr/>
        </p:nvSpPr>
        <p:spPr>
          <a:xfrm rot="3148161">
            <a:off x="186698" y="609440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10922875" y="54934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277" name="Google Shape;1277;p25"/>
          <p:cNvSpPr/>
          <p:nvPr/>
        </p:nvSpPr>
        <p:spPr>
          <a:xfrm rot="3148161">
            <a:off x="11592593" y="293226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8" name="Google Shape;1278;p25"/>
          <p:cNvSpPr/>
          <p:nvPr/>
        </p:nvSpPr>
        <p:spPr>
          <a:xfrm rot="809701">
            <a:off x="-101188" y="5517704"/>
            <a:ext cx="614056" cy="423912"/>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9" name="Google Shape;1279;p25"/>
          <p:cNvSpPr txBox="1">
            <a:spLocks noGrp="1"/>
          </p:cNvSpPr>
          <p:nvPr>
            <p:ph type="title"/>
          </p:nvPr>
        </p:nvSpPr>
        <p:spPr>
          <a:xfrm>
            <a:off x="950967" y="6711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33883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21"/>
        <p:cNvGrpSpPr/>
        <p:nvPr/>
      </p:nvGrpSpPr>
      <p:grpSpPr>
        <a:xfrm>
          <a:off x="0" y="0"/>
          <a:ext cx="0" cy="0"/>
          <a:chOff x="0" y="0"/>
          <a:chExt cx="0" cy="0"/>
        </a:xfrm>
      </p:grpSpPr>
      <p:grpSp>
        <p:nvGrpSpPr>
          <p:cNvPr id="1622" name="Google Shape;1622;p34"/>
          <p:cNvGrpSpPr/>
          <p:nvPr/>
        </p:nvGrpSpPr>
        <p:grpSpPr>
          <a:xfrm>
            <a:off x="-5" y="18"/>
            <a:ext cx="12191860" cy="6858081"/>
            <a:chOff x="239300" y="839525"/>
            <a:chExt cx="7160450" cy="4038600"/>
          </a:xfrm>
        </p:grpSpPr>
        <p:sp>
          <p:nvSpPr>
            <p:cNvPr id="1623" name="Google Shape;1623;p3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3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3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3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3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3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3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3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3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7" name="Google Shape;1687;p34"/>
          <p:cNvSpPr/>
          <p:nvPr/>
        </p:nvSpPr>
        <p:spPr>
          <a:xfrm flipH="1">
            <a:off x="3527439" y="-235141"/>
            <a:ext cx="8638925"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8" name="Google Shape;1688;p34"/>
          <p:cNvSpPr/>
          <p:nvPr/>
        </p:nvSpPr>
        <p:spPr>
          <a:xfrm>
            <a:off x="-682767" y="335626"/>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89" name="Google Shape;1689;p34"/>
          <p:cNvSpPr/>
          <p:nvPr/>
        </p:nvSpPr>
        <p:spPr>
          <a:xfrm>
            <a:off x="4201167" y="534249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90" name="Google Shape;1690;p34"/>
          <p:cNvSpPr/>
          <p:nvPr/>
        </p:nvSpPr>
        <p:spPr>
          <a:xfrm rot="3148161">
            <a:off x="7258503" y="472137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1" name="Google Shape;1691;p34"/>
          <p:cNvSpPr txBox="1">
            <a:spLocks noGrp="1"/>
          </p:cNvSpPr>
          <p:nvPr>
            <p:ph type="title"/>
          </p:nvPr>
        </p:nvSpPr>
        <p:spPr>
          <a:xfrm>
            <a:off x="3700567" y="879333"/>
            <a:ext cx="7503200" cy="128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7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2" name="Google Shape;1692;p34"/>
          <p:cNvSpPr txBox="1">
            <a:spLocks noGrp="1"/>
          </p:cNvSpPr>
          <p:nvPr>
            <p:ph type="subTitle" idx="1"/>
          </p:nvPr>
        </p:nvSpPr>
        <p:spPr>
          <a:xfrm>
            <a:off x="5651867" y="2160133"/>
            <a:ext cx="5552000" cy="109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18233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FC9280-3FA7-B925-C58E-3D9FC0763711}"/>
              </a:ext>
            </a:extLst>
          </p:cNvPr>
          <p:cNvSpPr>
            <a:spLocks noGrp="1"/>
          </p:cNvSpPr>
          <p:nvPr>
            <p:ph type="title"/>
          </p:nvPr>
        </p:nvSpPr>
        <p:spPr>
          <a:xfrm>
            <a:off x="831852" y="1709742"/>
            <a:ext cx="10515600" cy="2852737"/>
          </a:xfrm>
        </p:spPr>
        <p:txBody>
          <a:bodyPr anchor="b"/>
          <a:lstStyle>
            <a:lvl1pPr>
              <a:defRPr sz="5997"/>
            </a:lvl1pPr>
          </a:lstStyle>
          <a:p>
            <a:r>
              <a:rPr lang="en-US"/>
              <a:t>Click to edit Master title style</a:t>
            </a:r>
          </a:p>
        </p:txBody>
      </p:sp>
      <p:sp>
        <p:nvSpPr>
          <p:cNvPr id="3" name="Text Placeholder 2">
            <a:extLst>
              <a:ext uri="{FF2B5EF4-FFF2-40B4-BE49-F238E27FC236}">
                <a16:creationId xmlns:a16="http://schemas.microsoft.com/office/drawing/2014/main" xmlns="" id="{EC19052D-35EC-6655-C233-89EA92E82C47}"/>
              </a:ext>
            </a:extLst>
          </p:cNvPr>
          <p:cNvSpPr>
            <a:spLocks noGrp="1"/>
          </p:cNvSpPr>
          <p:nvPr>
            <p:ph type="body" idx="1"/>
          </p:nvPr>
        </p:nvSpPr>
        <p:spPr>
          <a:xfrm>
            <a:off x="831852" y="4589465"/>
            <a:ext cx="10515600" cy="1500187"/>
          </a:xfrm>
        </p:spPr>
        <p:txBody>
          <a:bodyPr/>
          <a:lstStyle>
            <a:lvl1pPr marL="0" indent="0">
              <a:buNone/>
              <a:defRPr sz="2400">
                <a:solidFill>
                  <a:schemeClr val="tx1">
                    <a:tint val="75000"/>
                  </a:schemeClr>
                </a:solidFill>
              </a:defRPr>
            </a:lvl1pPr>
            <a:lvl2pPr marL="456999" indent="0">
              <a:buNone/>
              <a:defRPr sz="2000">
                <a:solidFill>
                  <a:schemeClr val="tx1">
                    <a:tint val="75000"/>
                  </a:schemeClr>
                </a:solidFill>
              </a:defRPr>
            </a:lvl2pPr>
            <a:lvl3pPr marL="913997" indent="0">
              <a:buNone/>
              <a:defRPr sz="1800">
                <a:solidFill>
                  <a:schemeClr val="tx1">
                    <a:tint val="75000"/>
                  </a:schemeClr>
                </a:solidFill>
              </a:defRPr>
            </a:lvl3pPr>
            <a:lvl4pPr marL="1370994" indent="0">
              <a:buNone/>
              <a:defRPr sz="1600">
                <a:solidFill>
                  <a:schemeClr val="tx1">
                    <a:tint val="75000"/>
                  </a:schemeClr>
                </a:solidFill>
              </a:defRPr>
            </a:lvl4pPr>
            <a:lvl5pPr marL="1827993" indent="0">
              <a:buNone/>
              <a:defRPr sz="1600">
                <a:solidFill>
                  <a:schemeClr val="tx1">
                    <a:tint val="75000"/>
                  </a:schemeClr>
                </a:solidFill>
              </a:defRPr>
            </a:lvl5pPr>
            <a:lvl6pPr marL="2284990" indent="0">
              <a:buNone/>
              <a:defRPr sz="1600">
                <a:solidFill>
                  <a:schemeClr val="tx1">
                    <a:tint val="75000"/>
                  </a:schemeClr>
                </a:solidFill>
              </a:defRPr>
            </a:lvl6pPr>
            <a:lvl7pPr marL="2741989" indent="0">
              <a:buNone/>
              <a:defRPr sz="1600">
                <a:solidFill>
                  <a:schemeClr val="tx1">
                    <a:tint val="75000"/>
                  </a:schemeClr>
                </a:solidFill>
              </a:defRPr>
            </a:lvl7pPr>
            <a:lvl8pPr marL="3198987" indent="0">
              <a:buNone/>
              <a:defRPr sz="1600">
                <a:solidFill>
                  <a:schemeClr val="tx1">
                    <a:tint val="75000"/>
                  </a:schemeClr>
                </a:solidFill>
              </a:defRPr>
            </a:lvl8pPr>
            <a:lvl9pPr marL="36559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1D7D4B4-257A-31F7-2E47-B58C11B7DA2B}"/>
              </a:ext>
            </a:extLst>
          </p:cNvPr>
          <p:cNvSpPr>
            <a:spLocks noGrp="1"/>
          </p:cNvSpPr>
          <p:nvPr>
            <p:ph type="dt" sz="half" idx="10"/>
          </p:nvPr>
        </p:nvSpPr>
        <p:spPr/>
        <p:txBody>
          <a:bodyPr/>
          <a:lstStyle/>
          <a:p>
            <a:fld id="{38AA4FBD-867E-41C5-9BA5-98C1C44AFC0B}" type="datetimeFigureOut">
              <a:rPr lang="en-US" smtClean="0"/>
              <a:t>6/24/2024</a:t>
            </a:fld>
            <a:endParaRPr lang="en-US"/>
          </a:p>
        </p:txBody>
      </p:sp>
      <p:sp>
        <p:nvSpPr>
          <p:cNvPr id="5" name="Footer Placeholder 4">
            <a:extLst>
              <a:ext uri="{FF2B5EF4-FFF2-40B4-BE49-F238E27FC236}">
                <a16:creationId xmlns:a16="http://schemas.microsoft.com/office/drawing/2014/main" xmlns="" id="{CCF93439-15E6-D805-56A8-B30EFEDD2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CB8E61-C2A4-57C8-1398-C032E2020E6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63135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94"/>
        <p:cNvGrpSpPr/>
        <p:nvPr/>
      </p:nvGrpSpPr>
      <p:grpSpPr>
        <a:xfrm>
          <a:off x="0" y="0"/>
          <a:ext cx="0" cy="0"/>
          <a:chOff x="0" y="0"/>
          <a:chExt cx="0" cy="0"/>
        </a:xfrm>
      </p:grpSpPr>
      <p:grpSp>
        <p:nvGrpSpPr>
          <p:cNvPr id="1695" name="Google Shape;1695;p35"/>
          <p:cNvGrpSpPr/>
          <p:nvPr/>
        </p:nvGrpSpPr>
        <p:grpSpPr>
          <a:xfrm>
            <a:off x="29" y="5846563"/>
            <a:ext cx="12191860" cy="1011437"/>
            <a:chOff x="21" y="4384972"/>
            <a:chExt cx="9143895" cy="758578"/>
          </a:xfrm>
        </p:grpSpPr>
        <p:sp>
          <p:nvSpPr>
            <p:cNvPr id="1696" name="Google Shape;1696;p3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4" name="Google Shape;1724;p35"/>
          <p:cNvSpPr/>
          <p:nvPr/>
        </p:nvSpPr>
        <p:spPr>
          <a:xfrm>
            <a:off x="1937449" y="52278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5" name="Google Shape;1725;p35"/>
          <p:cNvSpPr/>
          <p:nvPr/>
        </p:nvSpPr>
        <p:spPr>
          <a:xfrm rot="6459919">
            <a:off x="4349436" y="5535502"/>
            <a:ext cx="614064" cy="42391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6" name="Google Shape;1726;p35"/>
          <p:cNvSpPr/>
          <p:nvPr/>
        </p:nvSpPr>
        <p:spPr>
          <a:xfrm rot="454880">
            <a:off x="617135" y="3840860"/>
            <a:ext cx="1141724" cy="1064112"/>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7" name="Google Shape;1727;p35"/>
          <p:cNvSpPr/>
          <p:nvPr/>
        </p:nvSpPr>
        <p:spPr>
          <a:xfrm rot="3148161">
            <a:off x="652325" y="5310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8" name="Google Shape;1728;p35"/>
          <p:cNvSpPr/>
          <p:nvPr/>
        </p:nvSpPr>
        <p:spPr>
          <a:xfrm>
            <a:off x="10729649" y="3617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9" name="Google Shape;1729;p35"/>
          <p:cNvSpPr/>
          <p:nvPr/>
        </p:nvSpPr>
        <p:spPr>
          <a:xfrm rot="3148161">
            <a:off x="10961191" y="4979250"/>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0" name="Google Shape;1730;p35"/>
          <p:cNvGrpSpPr/>
          <p:nvPr/>
        </p:nvGrpSpPr>
        <p:grpSpPr>
          <a:xfrm rot="-2374294">
            <a:off x="9976932" y="846940"/>
            <a:ext cx="1376005" cy="1064169"/>
            <a:chOff x="1278525" y="335475"/>
            <a:chExt cx="1031910" cy="798054"/>
          </a:xfrm>
        </p:grpSpPr>
        <p:sp>
          <p:nvSpPr>
            <p:cNvPr id="1731" name="Google Shape;1731;p3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2" name="Google Shape;1732;p35"/>
            <p:cNvGrpSpPr/>
            <p:nvPr/>
          </p:nvGrpSpPr>
          <p:grpSpPr>
            <a:xfrm>
              <a:off x="1278525" y="689600"/>
              <a:ext cx="175650" cy="283025"/>
              <a:chOff x="3532575" y="3793425"/>
              <a:chExt cx="175650" cy="283025"/>
            </a:xfrm>
          </p:grpSpPr>
          <p:sp>
            <p:nvSpPr>
              <p:cNvPr id="1733" name="Google Shape;1733;p3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070668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94476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93831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219737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2808880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100"/>
        <p:cNvGrpSpPr/>
        <p:nvPr/>
      </p:nvGrpSpPr>
      <p:grpSpPr>
        <a:xfrm>
          <a:off x="0" y="0"/>
          <a:ext cx="0" cy="0"/>
          <a:chOff x="0" y="0"/>
          <a:chExt cx="0" cy="0"/>
        </a:xfrm>
      </p:grpSpPr>
      <p:sp>
        <p:nvSpPr>
          <p:cNvPr id="1101" name="Google Shape;1101;p6"/>
          <p:cNvSpPr/>
          <p:nvPr/>
        </p:nvSpPr>
        <p:spPr>
          <a:xfrm>
            <a:off x="159026" y="188843"/>
            <a:ext cx="11847444" cy="6490253"/>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6"/>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1777209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7481353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12316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1332358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0209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theme" Target="../theme/theme7.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EADE"/>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xmlns=""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BB8137CA-D131-4EF6-9B14-D9F7E276C745}" type="datetimeFigureOut">
              <a:rPr lang="en-US" altLang="en-US" smtClean="0"/>
              <a:t>6/24/2024</a:t>
            </a:fld>
            <a:endParaRPr lang="zh-CN" altLang="en-US"/>
          </a:p>
        </p:txBody>
      </p:sp>
      <p:sp>
        <p:nvSpPr>
          <p:cNvPr id="5" name="页脚占位符 4">
            <a:extLst>
              <a:ext uri="{FF2B5EF4-FFF2-40B4-BE49-F238E27FC236}">
                <a16:creationId xmlns:a16="http://schemas.microsoft.com/office/drawing/2014/main" xmlns=""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F7755A1B-FC52-483B-B683-58CCB7978464}" type="slidenum">
              <a:rPr lang="en-US" altLang="en-US" smtClean="0"/>
              <a:t>‹#›</a:t>
            </a:fld>
            <a:endParaRPr lang="zh-CN" altLang="en-US"/>
          </a:p>
        </p:txBody>
      </p:sp>
    </p:spTree>
    <p:extLst>
      <p:ext uri="{BB962C8B-B14F-4D97-AF65-F5344CB8AC3E}">
        <p14:creationId xmlns:p14="http://schemas.microsoft.com/office/powerpoint/2010/main" val="1793838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5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F1AAE-33B6-473B-AFEC-E65AF559ED75}" type="datetimeFigureOut">
              <a:rPr lang="en-US" smtClean="0"/>
              <a:t>6/24/2024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A0E20-C3FE-415B-AF7D-ECF172F87A77}" type="slidenum">
              <a:rPr lang="en-US" smtClean="0"/>
              <a:t>‹#›</a:t>
            </a:fld>
            <a:endParaRPr lang="en-US"/>
          </a:p>
        </p:txBody>
      </p:sp>
    </p:spTree>
    <p:extLst>
      <p:ext uri="{BB962C8B-B14F-4D97-AF65-F5344CB8AC3E}">
        <p14:creationId xmlns:p14="http://schemas.microsoft.com/office/powerpoint/2010/main" val="31036627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D3D5FA-CCBB-6051-C103-B6E389282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389E979-4060-07AE-A31E-E0989735108F}"/>
              </a:ext>
            </a:extLst>
          </p:cNvPr>
          <p:cNvSpPr>
            <a:spLocks noGrp="1"/>
          </p:cNvSpPr>
          <p:nvPr>
            <p:ph type="body" idx="1"/>
          </p:nvPr>
        </p:nvSpPr>
        <p:spPr>
          <a:xfrm>
            <a:off x="838200" y="1825627"/>
            <a:ext cx="10515600" cy="4351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FA3151-B62B-6D53-AA76-AD67B7422BF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A4FBD-867E-41C5-9BA5-98C1C44AFC0B}" type="datetimeFigureOut">
              <a:rPr lang="en-US" smtClean="0"/>
              <a:t>6/24/2024</a:t>
            </a:fld>
            <a:endParaRPr lang="en-US"/>
          </a:p>
        </p:txBody>
      </p:sp>
      <p:sp>
        <p:nvSpPr>
          <p:cNvPr id="5" name="Footer Placeholder 4">
            <a:extLst>
              <a:ext uri="{FF2B5EF4-FFF2-40B4-BE49-F238E27FC236}">
                <a16:creationId xmlns:a16="http://schemas.microsoft.com/office/drawing/2014/main" xmlns="" id="{884BB98C-DBF8-CB4B-AEC5-FDF0BA3A972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6C6CA1E-1850-6372-6487-117F7703184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499D4-50C4-4C41-BCE0-1AC833F62D2A}" type="slidenum">
              <a:rPr lang="en-US" smtClean="0"/>
              <a:t>‹#›</a:t>
            </a:fld>
            <a:endParaRPr lang="en-US"/>
          </a:p>
        </p:txBody>
      </p:sp>
    </p:spTree>
    <p:extLst>
      <p:ext uri="{BB962C8B-B14F-4D97-AF65-F5344CB8AC3E}">
        <p14:creationId xmlns:p14="http://schemas.microsoft.com/office/powerpoint/2010/main" val="128981767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399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00" indent="-228500" algn="l" defTabSz="91399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498" indent="-228500" algn="l" defTabSz="91399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94" indent="-228500" algn="l" defTabSz="91399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9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91"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490"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88"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86"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8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97" rtl="0" eaLnBrk="1" latinLnBrk="0" hangingPunct="1">
        <a:defRPr sz="1800" kern="1200">
          <a:solidFill>
            <a:schemeClr val="tx1"/>
          </a:solidFill>
          <a:latin typeface="+mn-lt"/>
          <a:ea typeface="+mn-ea"/>
          <a:cs typeface="+mn-cs"/>
        </a:defRPr>
      </a:lvl1pPr>
      <a:lvl2pPr marL="456999" algn="l" defTabSz="913997" rtl="0" eaLnBrk="1" latinLnBrk="0" hangingPunct="1">
        <a:defRPr sz="1800" kern="1200">
          <a:solidFill>
            <a:schemeClr val="tx1"/>
          </a:solidFill>
          <a:latin typeface="+mn-lt"/>
          <a:ea typeface="+mn-ea"/>
          <a:cs typeface="+mn-cs"/>
        </a:defRPr>
      </a:lvl2pPr>
      <a:lvl3pPr marL="913997" algn="l" defTabSz="913997" rtl="0" eaLnBrk="1" latinLnBrk="0" hangingPunct="1">
        <a:defRPr sz="1800" kern="1200">
          <a:solidFill>
            <a:schemeClr val="tx1"/>
          </a:solidFill>
          <a:latin typeface="+mn-lt"/>
          <a:ea typeface="+mn-ea"/>
          <a:cs typeface="+mn-cs"/>
        </a:defRPr>
      </a:lvl3pPr>
      <a:lvl4pPr marL="1370994" algn="l" defTabSz="913997" rtl="0" eaLnBrk="1" latinLnBrk="0" hangingPunct="1">
        <a:defRPr sz="1800" kern="1200">
          <a:solidFill>
            <a:schemeClr val="tx1"/>
          </a:solidFill>
          <a:latin typeface="+mn-lt"/>
          <a:ea typeface="+mn-ea"/>
          <a:cs typeface="+mn-cs"/>
        </a:defRPr>
      </a:lvl4pPr>
      <a:lvl5pPr marL="1827993" algn="l" defTabSz="913997" rtl="0" eaLnBrk="1" latinLnBrk="0" hangingPunct="1">
        <a:defRPr sz="1800" kern="1200">
          <a:solidFill>
            <a:schemeClr val="tx1"/>
          </a:solidFill>
          <a:latin typeface="+mn-lt"/>
          <a:ea typeface="+mn-ea"/>
          <a:cs typeface="+mn-cs"/>
        </a:defRPr>
      </a:lvl5pPr>
      <a:lvl6pPr marL="2284990" algn="l" defTabSz="913997" rtl="0" eaLnBrk="1" latinLnBrk="0" hangingPunct="1">
        <a:defRPr sz="1800" kern="1200">
          <a:solidFill>
            <a:schemeClr val="tx1"/>
          </a:solidFill>
          <a:latin typeface="+mn-lt"/>
          <a:ea typeface="+mn-ea"/>
          <a:cs typeface="+mn-cs"/>
        </a:defRPr>
      </a:lvl6pPr>
      <a:lvl7pPr marL="2741989" algn="l" defTabSz="913997" rtl="0" eaLnBrk="1" latinLnBrk="0" hangingPunct="1">
        <a:defRPr sz="1800" kern="1200">
          <a:solidFill>
            <a:schemeClr val="tx1"/>
          </a:solidFill>
          <a:latin typeface="+mn-lt"/>
          <a:ea typeface="+mn-ea"/>
          <a:cs typeface="+mn-cs"/>
        </a:defRPr>
      </a:lvl7pPr>
      <a:lvl8pPr marL="3198987" algn="l" defTabSz="913997" rtl="0" eaLnBrk="1" latinLnBrk="0" hangingPunct="1">
        <a:defRPr sz="1800" kern="1200">
          <a:solidFill>
            <a:schemeClr val="tx1"/>
          </a:solidFill>
          <a:latin typeface="+mn-lt"/>
          <a:ea typeface="+mn-ea"/>
          <a:cs typeface="+mn-cs"/>
        </a:defRPr>
      </a:lvl8pPr>
      <a:lvl9pPr marL="3655986" algn="l" defTabSz="91399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269941931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1646647880"/>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8994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323791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Gorditas"/>
              <a:buNone/>
              <a:defRPr sz="3500">
                <a:solidFill>
                  <a:schemeClr val="dk1"/>
                </a:solidFill>
                <a:latin typeface="Gorditas"/>
                <a:ea typeface="Gorditas"/>
                <a:cs typeface="Gorditas"/>
                <a:sym typeface="Gorditas"/>
              </a:defRPr>
            </a:lvl1pPr>
            <a:lvl2pPr lvl="1"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2pPr>
            <a:lvl3pPr lvl="2"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3pPr>
            <a:lvl4pPr lvl="3"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4pPr>
            <a:lvl5pPr lvl="4"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5pPr>
            <a:lvl6pPr lvl="5"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6pPr>
            <a:lvl7pPr lvl="6"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7pPr>
            <a:lvl8pPr lvl="7"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8pPr>
            <a:lvl9pPr lvl="8"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a:buChar char="●"/>
              <a:defRPr>
                <a:solidFill>
                  <a:schemeClr val="dk1"/>
                </a:solidFill>
                <a:latin typeface="Bellota"/>
                <a:ea typeface="Bellota"/>
                <a:cs typeface="Bellota"/>
                <a:sym typeface="Bellota"/>
              </a:defRPr>
            </a:lvl1pPr>
            <a:lvl2pPr marL="914400" lvl="1"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2pPr>
            <a:lvl3pPr marL="1371600" lvl="2"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3pPr>
            <a:lvl4pPr marL="1828800" lvl="3"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4pPr>
            <a:lvl5pPr marL="2286000" lvl="4"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5pPr>
            <a:lvl6pPr marL="2743200" lvl="5"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6pPr>
            <a:lvl7pPr marL="3200400" lvl="6"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7pPr>
            <a:lvl8pPr marL="3657600" lvl="7"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8pPr>
            <a:lvl9pPr marL="4114800" lvl="8" indent="-317500">
              <a:lnSpc>
                <a:spcPct val="115000"/>
              </a:lnSpc>
              <a:spcBef>
                <a:spcPts val="1600"/>
              </a:spcBef>
              <a:spcAft>
                <a:spcPts val="1600"/>
              </a:spcAft>
              <a:buClr>
                <a:schemeClr val="dk1"/>
              </a:buClr>
              <a:buSzPts val="1400"/>
              <a:buFont typeface="Bellota"/>
              <a:buChar char="■"/>
              <a:defRPr>
                <a:solidFill>
                  <a:schemeClr val="dk1"/>
                </a:solidFill>
                <a:latin typeface="Bellota"/>
                <a:ea typeface="Bellota"/>
                <a:cs typeface="Bellota"/>
                <a:sym typeface="Bellota"/>
              </a:defRPr>
            </a:lvl9pPr>
          </a:lstStyle>
          <a:p>
            <a:endParaRPr/>
          </a:p>
        </p:txBody>
      </p:sp>
    </p:spTree>
    <p:extLst>
      <p:ext uri="{BB962C8B-B14F-4D97-AF65-F5344CB8AC3E}">
        <p14:creationId xmlns:p14="http://schemas.microsoft.com/office/powerpoint/2010/main" val="2889972290"/>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033" y="669767"/>
            <a:ext cx="10296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1pPr>
            <a:lvl2pPr lvl="1">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2pPr>
            <a:lvl3pPr lvl="2">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3pPr>
            <a:lvl4pPr lvl="3">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4pPr>
            <a:lvl5pPr lvl="4">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5pPr>
            <a:lvl6pPr lvl="5">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6pPr>
            <a:lvl7pPr lvl="6">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7pPr>
            <a:lvl8pPr lvl="7">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8pPr>
            <a:lvl9pPr lvl="8">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9pPr>
          </a:lstStyle>
          <a:p>
            <a:endParaRPr/>
          </a:p>
        </p:txBody>
      </p:sp>
      <p:sp>
        <p:nvSpPr>
          <p:cNvPr id="7" name="Google Shape;7;p1"/>
          <p:cNvSpPr txBox="1">
            <a:spLocks noGrp="1"/>
          </p:cNvSpPr>
          <p:nvPr>
            <p:ph type="body" idx="1"/>
          </p:nvPr>
        </p:nvSpPr>
        <p:spPr>
          <a:xfrm>
            <a:off x="948033" y="1536633"/>
            <a:ext cx="10296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BeeZee"/>
              <a:buChar char="●"/>
              <a:defRPr sz="1800">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1141533299"/>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1777389892"/>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slideLayout" Target="../slideLayouts/slideLayout4.xml"/><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slide" Target="slide10.xml"/><Relationship Id="rId5" Type="http://schemas.openxmlformats.org/officeDocument/2006/relationships/image" Target="../media/image34.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slide" Target="slide11.xml"/><Relationship Id="rId5" Type="http://schemas.openxmlformats.org/officeDocument/2006/relationships/image" Target="../media/image34.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slide" Target="slide12.xml"/><Relationship Id="rId5" Type="http://schemas.openxmlformats.org/officeDocument/2006/relationships/image" Target="../media/image34.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20.png"/><Relationship Id="rId18" Type="http://schemas.openxmlformats.org/officeDocument/2006/relationships/image" Target="../media/image39.png"/><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image" Target="../media/image12.png"/><Relationship Id="rId17" Type="http://schemas.openxmlformats.org/officeDocument/2006/relationships/image" Target="../media/image38.png"/><Relationship Id="rId2" Type="http://schemas.openxmlformats.org/officeDocument/2006/relationships/tags" Target="../tags/tag2.xml"/><Relationship Id="rId16" Type="http://schemas.openxmlformats.org/officeDocument/2006/relationships/image" Target="../media/image1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1.png"/><Relationship Id="rId5" Type="http://schemas.openxmlformats.org/officeDocument/2006/relationships/tags" Target="../tags/tag5.xml"/><Relationship Id="rId15" Type="http://schemas.openxmlformats.org/officeDocument/2006/relationships/image" Target="../media/image19.png"/><Relationship Id="rId10" Type="http://schemas.openxmlformats.org/officeDocument/2006/relationships/image" Target="../media/image1.png"/><Relationship Id="rId19" Type="http://schemas.openxmlformats.org/officeDocument/2006/relationships/image" Target="../media/image38.svg"/><Relationship Id="rId4" Type="http://schemas.openxmlformats.org/officeDocument/2006/relationships/tags" Target="../tags/tag4.xml"/><Relationship Id="rId9" Type="http://schemas.openxmlformats.org/officeDocument/2006/relationships/image" Target="../media/image31.pn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40.png"/><Relationship Id="rId4" Type="http://schemas.openxmlformats.org/officeDocument/2006/relationships/image" Target="../media/image11.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42.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42.png"/><Relationship Id="rId5" Type="http://schemas.openxmlformats.org/officeDocument/2006/relationships/image" Target="../media/image12.png"/><Relationship Id="rId10" Type="http://schemas.openxmlformats.org/officeDocument/2006/relationships/image" Target="../media/image41.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26.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49.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48.png"/><Relationship Id="rId5" Type="http://schemas.openxmlformats.org/officeDocument/2006/relationships/image" Target="../media/image12.png"/><Relationship Id="rId10" Type="http://schemas.openxmlformats.org/officeDocument/2006/relationships/image" Target="../media/image47.png"/><Relationship Id="rId4" Type="http://schemas.openxmlformats.org/officeDocument/2006/relationships/image" Target="../media/image11.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5.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17.png"/><Relationship Id="rId5" Type="http://schemas.openxmlformats.org/officeDocument/2006/relationships/image" Target="../media/image2.pn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15.png"/><Relationship Id="rId1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png"/><Relationship Id="rId11" Type="http://schemas.openxmlformats.org/officeDocument/2006/relationships/image" Target="../media/image50.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42.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42.png"/><Relationship Id="rId5" Type="http://schemas.openxmlformats.org/officeDocument/2006/relationships/image" Target="../media/image12.png"/><Relationship Id="rId10" Type="http://schemas.openxmlformats.org/officeDocument/2006/relationships/image" Target="../media/image41.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52.png"/><Relationship Id="rId4" Type="http://schemas.openxmlformats.org/officeDocument/2006/relationships/image" Target="../media/image1.png"/><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54.png"/><Relationship Id="rId5" Type="http://schemas.openxmlformats.org/officeDocument/2006/relationships/image" Target="../media/image12.png"/><Relationship Id="rId10" Type="http://schemas.openxmlformats.org/officeDocument/2006/relationships/image" Target="../media/image53.png"/><Relationship Id="rId4" Type="http://schemas.openxmlformats.org/officeDocument/2006/relationships/image" Target="../media/image11.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58.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56.png"/><Relationship Id="rId5" Type="http://schemas.openxmlformats.org/officeDocument/2006/relationships/image" Target="../media/image12.png"/><Relationship Id="rId1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60.sv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6.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3.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2.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9.png"/></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4.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31.png"/><Relationship Id="rId15" Type="http://schemas.openxmlformats.org/officeDocument/2006/relationships/image" Target="../media/image14.png"/><Relationship Id="rId10" Type="http://schemas.openxmlformats.org/officeDocument/2006/relationships/image" Target="../media/image32.png"/><Relationship Id="rId4" Type="http://schemas.openxmlformats.org/officeDocument/2006/relationships/notesSlide" Target="../notesSlides/notesSlide15.xml"/><Relationship Id="rId9" Type="http://schemas.openxmlformats.org/officeDocument/2006/relationships/image" Target="../media/image20.png"/><Relationship Id="rId14"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66.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0.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68.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5.xml"/><Relationship Id="rId7" Type="http://schemas.openxmlformats.org/officeDocument/2006/relationships/slide" Target="slide9.xml"/><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0" Type="http://schemas.openxmlformats.org/officeDocument/2006/relationships/slide" Target="slide12.xml"/><Relationship Id="rId4" Type="http://schemas.openxmlformats.org/officeDocument/2006/relationships/slide" Target="slide6.xml"/><Relationship Id="rId9" Type="http://schemas.openxmlformats.org/officeDocument/2006/relationships/slide" Target="slide11.xml"/></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0.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4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73.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4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0.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64.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4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74.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77.jpe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4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8.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31.png"/><Relationship Id="rId10" Type="http://schemas.openxmlformats.org/officeDocument/2006/relationships/image" Target="../media/image32.png"/><Relationship Id="rId4" Type="http://schemas.openxmlformats.org/officeDocument/2006/relationships/notesSlide" Target="../notesSlides/notesSlide27.xml"/><Relationship Id="rId9" Type="http://schemas.openxmlformats.org/officeDocument/2006/relationships/image" Target="../media/image20.png"/><Relationship Id="rId14" Type="http://schemas.openxmlformats.org/officeDocument/2006/relationships/image" Target="../media/image79.png"/></Relationships>
</file>

<file path=ppt/slides/_rels/slide4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slide" Target="slide5.xml"/><Relationship Id="rId5" Type="http://schemas.openxmlformats.org/officeDocument/2006/relationships/image" Target="../media/image34.sv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6.png"/><Relationship Id="rId7"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image" Target="../media/image82.png"/><Relationship Id="rId4" Type="http://schemas.openxmlformats.org/officeDocument/2006/relationships/image" Target="../media/image20.png"/><Relationship Id="rId9"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57.xml"/><Relationship Id="rId6" Type="http://schemas.openxmlformats.org/officeDocument/2006/relationships/image" Target="../media/image29.png"/><Relationship Id="rId5" Type="http://schemas.openxmlformats.org/officeDocument/2006/relationships/image" Target="../media/image41.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57.xml"/><Relationship Id="rId6" Type="http://schemas.openxmlformats.org/officeDocument/2006/relationships/image" Target="../media/image29.png"/><Relationship Id="rId5" Type="http://schemas.openxmlformats.org/officeDocument/2006/relationships/image" Target="../media/image41.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57.xml"/><Relationship Id="rId6" Type="http://schemas.openxmlformats.org/officeDocument/2006/relationships/image" Target="../media/image80.png"/><Relationship Id="rId5" Type="http://schemas.openxmlformats.org/officeDocument/2006/relationships/image" Target="../media/image41.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57.xml"/><Relationship Id="rId6" Type="http://schemas.openxmlformats.org/officeDocument/2006/relationships/image" Target="../media/image80.png"/><Relationship Id="rId5" Type="http://schemas.openxmlformats.org/officeDocument/2006/relationships/image" Target="../media/image41.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90.svg"/><Relationship Id="rId2" Type="http://schemas.openxmlformats.org/officeDocument/2006/relationships/notesSlide" Target="../notesSlides/notesSlide34.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86.png"/><Relationship Id="rId5" Type="http://schemas.openxmlformats.org/officeDocument/2006/relationships/image" Target="../media/image11.png"/><Relationship Id="rId15" Type="http://schemas.openxmlformats.org/officeDocument/2006/relationships/image" Target="../media/image70.png"/><Relationship Id="rId10" Type="http://schemas.openxmlformats.org/officeDocument/2006/relationships/image" Target="../media/image41.png"/><Relationship Id="rId4" Type="http://schemas.openxmlformats.org/officeDocument/2006/relationships/image" Target="../media/image1.png"/><Relationship Id="rId9" Type="http://schemas.openxmlformats.org/officeDocument/2006/relationships/image" Target="../media/image13.png"/><Relationship Id="rId1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46.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6.png"/><Relationship Id="rId7"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image" Target="../media/image82.png"/><Relationship Id="rId4" Type="http://schemas.openxmlformats.org/officeDocument/2006/relationships/image" Target="../media/image20.png"/><Relationship Id="rId9" Type="http://schemas.openxmlformats.org/officeDocument/2006/relationships/image" Target="../media/image28.png"/></Relationships>
</file>

<file path=ppt/slides/_rels/slide5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94.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89.png"/><Relationship Id="rId5" Type="http://schemas.openxmlformats.org/officeDocument/2006/relationships/image" Target="../media/image11.png"/><Relationship Id="rId10" Type="http://schemas.openxmlformats.org/officeDocument/2006/relationships/image" Target="../media/image88.png"/><Relationship Id="rId4" Type="http://schemas.openxmlformats.org/officeDocument/2006/relationships/image" Target="../media/image1.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slide" Target="slide6.xml"/><Relationship Id="rId5" Type="http://schemas.openxmlformats.org/officeDocument/2006/relationships/image" Target="../media/image34.svg"/><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84.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84.x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6.png"/><Relationship Id="rId7"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image" Target="../media/image82.png"/><Relationship Id="rId4" Type="http://schemas.openxmlformats.org/officeDocument/2006/relationships/image" Target="../media/image20.png"/><Relationship Id="rId9" Type="http://schemas.openxmlformats.org/officeDocument/2006/relationships/image" Target="../media/image28.png"/></Relationships>
</file>

<file path=ppt/slides/_rels/slide6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0.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68.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6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93.png"/><Relationship Id="rId9" Type="http://schemas.openxmlformats.org/officeDocument/2006/relationships/image" Target="../media/image19.png"/></Relationships>
</file>

<file path=ppt/slides/_rels/slide6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3.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3.png"/></Relationships>
</file>

<file path=ppt/slides/_rels/slide6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73.png"/><Relationship Id="rId4" Type="http://schemas.openxmlformats.org/officeDocument/2006/relationships/image" Target="../media/image11.png"/><Relationship Id="rId9" Type="http://schemas.openxmlformats.org/officeDocument/2006/relationships/image" Target="../media/image13.png"/></Relationships>
</file>

<file path=ppt/slides/_rels/slide6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90.svg"/><Relationship Id="rId2" Type="http://schemas.openxmlformats.org/officeDocument/2006/relationships/notesSlide" Target="../notesSlides/notesSlide44.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86.png"/><Relationship Id="rId5" Type="http://schemas.openxmlformats.org/officeDocument/2006/relationships/image" Target="../media/image11.png"/><Relationship Id="rId15" Type="http://schemas.openxmlformats.org/officeDocument/2006/relationships/image" Target="../media/image70.png"/><Relationship Id="rId10" Type="http://schemas.openxmlformats.org/officeDocument/2006/relationships/image" Target="../media/image41.png"/><Relationship Id="rId4" Type="http://schemas.openxmlformats.org/officeDocument/2006/relationships/image" Target="../media/image1.png"/><Relationship Id="rId9" Type="http://schemas.openxmlformats.org/officeDocument/2006/relationships/image" Target="../media/image13.png"/><Relationship Id="rId14" Type="http://schemas.openxmlformats.org/officeDocument/2006/relationships/image" Target="../media/image43.png"/></Relationships>
</file>

<file path=ppt/slides/_rels/slide68.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46.xml"/><Relationship Id="rId1" Type="http://schemas.openxmlformats.org/officeDocument/2006/relationships/slideLayout" Target="../slideLayouts/slideLayout88.xml"/><Relationship Id="rId5" Type="http://schemas.openxmlformats.org/officeDocument/2006/relationships/image" Target="../media/image97.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7.xml"/><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6.png"/><Relationship Id="rId4"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88.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99.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26.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0.xml"/><Relationship Id="rId1" Type="http://schemas.openxmlformats.org/officeDocument/2006/relationships/slideLayout" Target="../slideLayouts/slideLayout103.xml"/><Relationship Id="rId6" Type="http://schemas.openxmlformats.org/officeDocument/2006/relationships/image" Target="../media/image103.png"/><Relationship Id="rId5" Type="http://schemas.openxmlformats.org/officeDocument/2006/relationships/image" Target="../media/image102.gif"/><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8" Type="http://schemas.openxmlformats.org/officeDocument/2006/relationships/image" Target="../media/image106.gif"/><Relationship Id="rId3" Type="http://schemas.openxmlformats.org/officeDocument/2006/relationships/audio" Target="../media/audio2.wav"/><Relationship Id="rId7" Type="http://schemas.openxmlformats.org/officeDocument/2006/relationships/image" Target="../media/image105.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104.jpeg"/><Relationship Id="rId5" Type="http://schemas.openxmlformats.org/officeDocument/2006/relationships/image" Target="../media/image102.gif"/><Relationship Id="rId4" Type="http://schemas.openxmlformats.org/officeDocument/2006/relationships/image" Target="../media/image100.jpeg"/></Relationships>
</file>

<file path=ppt/slides/_rels/slide75.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audio" Target="../media/audio1.wav"/><Relationship Id="rId7" Type="http://schemas.openxmlformats.org/officeDocument/2006/relationships/image" Target="../media/image104.jpeg"/><Relationship Id="rId2" Type="http://schemas.openxmlformats.org/officeDocument/2006/relationships/notesSlide" Target="../notesSlides/notesSlide51.xml"/><Relationship Id="rId1" Type="http://schemas.openxmlformats.org/officeDocument/2006/relationships/slideLayout" Target="../slideLayouts/slideLayout103.xml"/><Relationship Id="rId6" Type="http://schemas.openxmlformats.org/officeDocument/2006/relationships/image" Target="../media/image102.gif"/><Relationship Id="rId5" Type="http://schemas.openxmlformats.org/officeDocument/2006/relationships/image" Target="../media/image100.jpeg"/><Relationship Id="rId4" Type="http://schemas.openxmlformats.org/officeDocument/2006/relationships/audio" Target="../media/audio2.wav"/><Relationship Id="rId9" Type="http://schemas.openxmlformats.org/officeDocument/2006/relationships/image" Target="../media/image106.gif"/></Relationships>
</file>

<file path=ppt/slides/_rels/slide7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audio" Target="../media/audio1.wav"/><Relationship Id="rId7"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103.xml"/><Relationship Id="rId6" Type="http://schemas.openxmlformats.org/officeDocument/2006/relationships/image" Target="../media/image102.gif"/><Relationship Id="rId5" Type="http://schemas.openxmlformats.org/officeDocument/2006/relationships/image" Target="../media/image100.jpeg"/><Relationship Id="rId4" Type="http://schemas.openxmlformats.org/officeDocument/2006/relationships/audio" Target="../media/audio2.wav"/><Relationship Id="rId9" Type="http://schemas.openxmlformats.org/officeDocument/2006/relationships/image" Target="../media/image106.gif"/></Relationships>
</file>

<file path=ppt/slides/_rels/slide77.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audio" Target="../media/audio1.wav"/><Relationship Id="rId7"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103.xml"/><Relationship Id="rId6" Type="http://schemas.openxmlformats.org/officeDocument/2006/relationships/image" Target="../media/image102.gif"/><Relationship Id="rId5" Type="http://schemas.openxmlformats.org/officeDocument/2006/relationships/image" Target="../media/image100.jpeg"/><Relationship Id="rId4" Type="http://schemas.openxmlformats.org/officeDocument/2006/relationships/audio" Target="../media/audio2.wav"/><Relationship Id="rId9" Type="http://schemas.openxmlformats.org/officeDocument/2006/relationships/image" Target="../media/image106.gif"/></Relationships>
</file>

<file path=ppt/slides/_rels/slide78.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audio" Target="../media/audio1.wav"/><Relationship Id="rId7" Type="http://schemas.openxmlformats.org/officeDocument/2006/relationships/image" Target="../media/image104.jpeg"/><Relationship Id="rId2" Type="http://schemas.openxmlformats.org/officeDocument/2006/relationships/notesSlide" Target="../notesSlides/notesSlide54.xml"/><Relationship Id="rId1" Type="http://schemas.openxmlformats.org/officeDocument/2006/relationships/slideLayout" Target="../slideLayouts/slideLayout103.xml"/><Relationship Id="rId6" Type="http://schemas.openxmlformats.org/officeDocument/2006/relationships/image" Target="../media/image102.gif"/><Relationship Id="rId5" Type="http://schemas.openxmlformats.org/officeDocument/2006/relationships/image" Target="../media/image100.jpeg"/><Relationship Id="rId4" Type="http://schemas.openxmlformats.org/officeDocument/2006/relationships/audio" Target="../media/audio2.wav"/><Relationship Id="rId9" Type="http://schemas.openxmlformats.org/officeDocument/2006/relationships/image" Target="../media/image106.gif"/></Relationships>
</file>

<file path=ppt/slides/_rels/slide79.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audio" Target="../media/audio1.wav"/><Relationship Id="rId7" Type="http://schemas.openxmlformats.org/officeDocument/2006/relationships/image" Target="../media/image104.jpeg"/><Relationship Id="rId2" Type="http://schemas.openxmlformats.org/officeDocument/2006/relationships/notesSlide" Target="../notesSlides/notesSlide55.xml"/><Relationship Id="rId1" Type="http://schemas.openxmlformats.org/officeDocument/2006/relationships/slideLayout" Target="../slideLayouts/slideLayout103.xml"/><Relationship Id="rId6" Type="http://schemas.openxmlformats.org/officeDocument/2006/relationships/image" Target="../media/image102.gif"/><Relationship Id="rId5" Type="http://schemas.openxmlformats.org/officeDocument/2006/relationships/image" Target="../media/image100.jpeg"/><Relationship Id="rId4" Type="http://schemas.openxmlformats.org/officeDocument/2006/relationships/audio" Target="../media/audio2.wav"/><Relationship Id="rId9" Type="http://schemas.openxmlformats.org/officeDocument/2006/relationships/image" Target="../media/image106.gif"/></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slide" Target="slide8.xml"/><Relationship Id="rId5" Type="http://schemas.openxmlformats.org/officeDocument/2006/relationships/image" Target="../media/image34.svg"/><Relationship Id="rId4" Type="http://schemas.openxmlformats.org/officeDocument/2006/relationships/image" Target="../media/image36.png"/></Relationships>
</file>

<file path=ppt/slides/_rels/slide80.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audio" Target="../media/audio1.wav"/><Relationship Id="rId7" Type="http://schemas.openxmlformats.org/officeDocument/2006/relationships/image" Target="../media/image104.jpeg"/><Relationship Id="rId2" Type="http://schemas.openxmlformats.org/officeDocument/2006/relationships/notesSlide" Target="../notesSlides/notesSlide56.xml"/><Relationship Id="rId1" Type="http://schemas.openxmlformats.org/officeDocument/2006/relationships/slideLayout" Target="../slideLayouts/slideLayout103.xml"/><Relationship Id="rId6" Type="http://schemas.openxmlformats.org/officeDocument/2006/relationships/image" Target="../media/image102.gif"/><Relationship Id="rId5" Type="http://schemas.openxmlformats.org/officeDocument/2006/relationships/image" Target="../media/image100.jpeg"/><Relationship Id="rId4" Type="http://schemas.openxmlformats.org/officeDocument/2006/relationships/audio" Target="../media/audio2.wav"/><Relationship Id="rId9" Type="http://schemas.openxmlformats.org/officeDocument/2006/relationships/image" Target="../media/image106.gif"/></Relationships>
</file>

<file path=ppt/slides/_rels/slide81.xml.rels><?xml version="1.0" encoding="UTF-8" standalone="yes"?>
<Relationships xmlns="http://schemas.openxmlformats.org/package/2006/relationships"><Relationship Id="rId8" Type="http://schemas.openxmlformats.org/officeDocument/2006/relationships/image" Target="../media/image106.gif"/><Relationship Id="rId3" Type="http://schemas.openxmlformats.org/officeDocument/2006/relationships/audio" Target="../media/audio2.wav"/><Relationship Id="rId7" Type="http://schemas.openxmlformats.org/officeDocument/2006/relationships/image" Target="../media/image105.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104.jpeg"/><Relationship Id="rId5" Type="http://schemas.openxmlformats.org/officeDocument/2006/relationships/image" Target="../media/image102.gif"/><Relationship Id="rId4" Type="http://schemas.openxmlformats.org/officeDocument/2006/relationships/image" Target="../media/image100.jpeg"/></Relationships>
</file>

<file path=ppt/slides/_rels/slide8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07.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26.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8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66.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9.png"/></Relationships>
</file>

<file path=ppt/slides/_rels/slide84.xml.rels><?xml version="1.0" encoding="UTF-8" standalone="yes"?>
<Relationships xmlns="http://schemas.openxmlformats.org/package/2006/relationships"><Relationship Id="rId8" Type="http://schemas.openxmlformats.org/officeDocument/2006/relationships/notesSlide" Target="../notesSlides/notesSlide59.xml"/><Relationship Id="rId3" Type="http://schemas.openxmlformats.org/officeDocument/2006/relationships/tags" Target="../tags/tag13.xml"/><Relationship Id="rId7" Type="http://schemas.openxmlformats.org/officeDocument/2006/relationships/slideLayout" Target="../slideLayouts/slideLayout1.xml"/><Relationship Id="rId12" Type="http://schemas.openxmlformats.org/officeDocument/2006/relationships/image" Target="../media/image38.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39.png"/><Relationship Id="rId5" Type="http://schemas.openxmlformats.org/officeDocument/2006/relationships/tags" Target="../tags/tag15.xml"/><Relationship Id="rId10" Type="http://schemas.openxmlformats.org/officeDocument/2006/relationships/image" Target="../media/image38.png"/><Relationship Id="rId4" Type="http://schemas.openxmlformats.org/officeDocument/2006/relationships/tags" Target="../tags/tag14.xml"/><Relationship Id="rId9" Type="http://schemas.openxmlformats.org/officeDocument/2006/relationships/image" Target="../media/image108.jpe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image" Target="../media/image34.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xmlns="" id="{D647CBC7-0557-7966-6FF9-2A273FFB31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728" y="1653882"/>
            <a:ext cx="1722381" cy="636960"/>
          </a:xfrm>
          <a:prstGeom prst="rect">
            <a:avLst/>
          </a:prstGeom>
        </p:spPr>
      </p:pic>
      <p:pic>
        <p:nvPicPr>
          <p:cNvPr id="32" name="图片 20">
            <a:extLst>
              <a:ext uri="{FF2B5EF4-FFF2-40B4-BE49-F238E27FC236}">
                <a16:creationId xmlns:a16="http://schemas.microsoft.com/office/drawing/2014/main" xmlns="" id="{18A8A4E4-85CE-C4C5-5942-199D837B929D}"/>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7353081" y="5210333"/>
            <a:ext cx="1660398" cy="1107996"/>
          </a:xfrm>
          <a:prstGeom prst="rect">
            <a:avLst/>
          </a:prstGeom>
        </p:spPr>
      </p:pic>
      <p:pic>
        <p:nvPicPr>
          <p:cNvPr id="8" name="尤克里里">
            <a:hlinkClick r:id="" action="ppaction://media"/>
            <a:extLst>
              <a:ext uri="{FF2B5EF4-FFF2-40B4-BE49-F238E27FC236}">
                <a16:creationId xmlns:a16="http://schemas.microsoft.com/office/drawing/2014/main" xmlns="" id="{0CD2318A-E800-7B03-6138-4049B08411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32092" y="7016750"/>
            <a:ext cx="609600" cy="609600"/>
          </a:xfrm>
          <a:prstGeom prst="rect">
            <a:avLst/>
          </a:prstGeom>
        </p:spPr>
      </p:pic>
      <p:pic>
        <p:nvPicPr>
          <p:cNvPr id="17" name="图片 4">
            <a:extLst>
              <a:ext uri="{FF2B5EF4-FFF2-40B4-BE49-F238E27FC236}">
                <a16:creationId xmlns:a16="http://schemas.microsoft.com/office/drawing/2014/main" xmlns="" id="{E9759168-853D-AEC1-2604-42FF5CC37B1C}"/>
              </a:ext>
            </a:extLst>
          </p:cNvPr>
          <p:cNvPicPr>
            <a:picLocks noChangeAspect="1"/>
          </p:cNvPicPr>
          <p:nvPr/>
        </p:nvPicPr>
        <p:blipFill rotWithShape="1">
          <a:blip r:embed="rId8">
            <a:extLst>
              <a:ext uri="{28A0092B-C50C-407E-A947-70E740481C1C}">
                <a14:useLocalDpi xmlns:a14="http://schemas.microsoft.com/office/drawing/2010/main" val="0"/>
              </a:ext>
            </a:extLst>
          </a:blip>
          <a:srcRect t="46434"/>
          <a:stretch/>
        </p:blipFill>
        <p:spPr>
          <a:xfrm>
            <a:off x="0" y="1073863"/>
            <a:ext cx="12192000" cy="5785725"/>
          </a:xfrm>
          <a:prstGeom prst="rect">
            <a:avLst/>
          </a:prstGeom>
        </p:spPr>
      </p:pic>
      <p:sp>
        <p:nvSpPr>
          <p:cNvPr id="7" name="Oval 6">
            <a:extLst>
              <a:ext uri="{FF2B5EF4-FFF2-40B4-BE49-F238E27FC236}">
                <a16:creationId xmlns:a16="http://schemas.microsoft.com/office/drawing/2014/main" xmlns="" id="{ED8D854A-8EBD-E67C-3316-EB0A4E88C677}"/>
              </a:ext>
            </a:extLst>
          </p:cNvPr>
          <p:cNvSpPr/>
          <p:nvPr/>
        </p:nvSpPr>
        <p:spPr>
          <a:xfrm>
            <a:off x="9995263" y="2024743"/>
            <a:ext cx="466093" cy="439488"/>
          </a:xfrm>
          <a:prstGeom prst="ellipse">
            <a:avLst/>
          </a:prstGeom>
          <a:solidFill>
            <a:srgbClr val="C69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white"/>
              </a:solidFill>
              <a:effectLst/>
              <a:uLnTx/>
              <a:uFillTx/>
              <a:latin typeface="字魂86号-杨任东楷书"/>
              <a:ea typeface="字魂86号-杨任东楷书"/>
              <a:cs typeface="Arial"/>
            </a:endParaRPr>
          </a:p>
        </p:txBody>
      </p:sp>
      <p:pic>
        <p:nvPicPr>
          <p:cNvPr id="4" name="Picture 3" descr="Two boats with people on them&#10;&#10;Description automatically generated">
            <a:extLst>
              <a:ext uri="{FF2B5EF4-FFF2-40B4-BE49-F238E27FC236}">
                <a16:creationId xmlns:a16="http://schemas.microsoft.com/office/drawing/2014/main" xmlns="" id="{4E5C8F0F-D278-CAC2-EB69-87544A7668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63" y="3629157"/>
            <a:ext cx="2774641" cy="2067947"/>
          </a:xfrm>
          <a:prstGeom prst="rect">
            <a:avLst/>
          </a:prstGeom>
        </p:spPr>
      </p:pic>
      <p:pic>
        <p:nvPicPr>
          <p:cNvPr id="9" name="图片 6">
            <a:extLst>
              <a:ext uri="{FF2B5EF4-FFF2-40B4-BE49-F238E27FC236}">
                <a16:creationId xmlns:a16="http://schemas.microsoft.com/office/drawing/2014/main" xmlns="" id="{50E470A2-1AA6-9F6D-8FA9-28D2F0FEDE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8202" y="3464114"/>
            <a:ext cx="302314" cy="111800"/>
          </a:xfrm>
          <a:prstGeom prst="rect">
            <a:avLst/>
          </a:prstGeom>
        </p:spPr>
      </p:pic>
      <p:pic>
        <p:nvPicPr>
          <p:cNvPr id="10" name="图片 8">
            <a:extLst>
              <a:ext uri="{FF2B5EF4-FFF2-40B4-BE49-F238E27FC236}">
                <a16:creationId xmlns:a16="http://schemas.microsoft.com/office/drawing/2014/main" xmlns="" id="{ACC99E3E-4310-3616-FD6E-CD04231BFC57}"/>
              </a:ext>
            </a:extLst>
          </p:cNvPr>
          <p:cNvPicPr>
            <a:picLocks noChangeAspect="1"/>
          </p:cNvPicPr>
          <p:nvPr/>
        </p:nvPicPr>
        <p:blipFill>
          <a:blip r:embed="rId11" cstate="print">
            <a:extLst>
              <a:ext uri="{28A0092B-C50C-407E-A947-70E740481C1C}">
                <a14:useLocalDpi xmlns:a14="http://schemas.microsoft.com/office/drawing/2010/main" val="0"/>
              </a:ext>
            </a:extLst>
          </a:blip>
          <a:srcRect t="64644" r="73394"/>
          <a:stretch>
            <a:fillRect/>
          </a:stretch>
        </p:blipFill>
        <p:spPr>
          <a:xfrm flipH="1">
            <a:off x="2657287" y="3706551"/>
            <a:ext cx="660511" cy="440764"/>
          </a:xfrm>
          <a:prstGeom prst="rect">
            <a:avLst/>
          </a:prstGeom>
        </p:spPr>
      </p:pic>
      <p:pic>
        <p:nvPicPr>
          <p:cNvPr id="12" name="图片 6">
            <a:extLst>
              <a:ext uri="{FF2B5EF4-FFF2-40B4-BE49-F238E27FC236}">
                <a16:creationId xmlns:a16="http://schemas.microsoft.com/office/drawing/2014/main" xmlns="" id="{D8011610-5990-E79E-1A9C-27BED18CC9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74375" y="1171926"/>
            <a:ext cx="557869" cy="206308"/>
          </a:xfrm>
          <a:prstGeom prst="rect">
            <a:avLst/>
          </a:prstGeom>
        </p:spPr>
      </p:pic>
      <p:pic>
        <p:nvPicPr>
          <p:cNvPr id="13" name="图片 6">
            <a:extLst>
              <a:ext uri="{FF2B5EF4-FFF2-40B4-BE49-F238E27FC236}">
                <a16:creationId xmlns:a16="http://schemas.microsoft.com/office/drawing/2014/main" xmlns="" id="{47B4E437-3588-0898-C518-73CDB58472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69407" y="173250"/>
            <a:ext cx="414225" cy="153186"/>
          </a:xfrm>
          <a:prstGeom prst="rect">
            <a:avLst/>
          </a:prstGeom>
        </p:spPr>
      </p:pic>
      <p:pic>
        <p:nvPicPr>
          <p:cNvPr id="14" name="图片 6">
            <a:extLst>
              <a:ext uri="{FF2B5EF4-FFF2-40B4-BE49-F238E27FC236}">
                <a16:creationId xmlns:a16="http://schemas.microsoft.com/office/drawing/2014/main" xmlns="" id="{1BA886C3-7943-2935-542D-14958587306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31072" y="1253314"/>
            <a:ext cx="414225" cy="153186"/>
          </a:xfrm>
          <a:prstGeom prst="rect">
            <a:avLst/>
          </a:prstGeom>
        </p:spPr>
      </p:pic>
      <p:pic>
        <p:nvPicPr>
          <p:cNvPr id="16" name="Picture 15">
            <a:extLst>
              <a:ext uri="{FF2B5EF4-FFF2-40B4-BE49-F238E27FC236}">
                <a16:creationId xmlns:a16="http://schemas.microsoft.com/office/drawing/2014/main" xmlns="" id="{52C60D14-B543-09BD-4DAB-2067A03BC726}"/>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289238" y="5722358"/>
            <a:ext cx="4676587" cy="972488"/>
          </a:xfrm>
          <a:prstGeom prst="rect">
            <a:avLst/>
          </a:prstGeom>
        </p:spPr>
      </p:pic>
      <p:pic>
        <p:nvPicPr>
          <p:cNvPr id="11" name="Picture 10" descr="A group of people holding a net with fish&#10;&#10;Description automatically generated">
            <a:extLst>
              <a:ext uri="{FF2B5EF4-FFF2-40B4-BE49-F238E27FC236}">
                <a16:creationId xmlns:a16="http://schemas.microsoft.com/office/drawing/2014/main" xmlns="" id="{D169D542-B3BA-6DA6-5B20-B142D033F6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65825" y="2360110"/>
            <a:ext cx="6226175" cy="4653473"/>
          </a:xfrm>
          <a:prstGeom prst="rect">
            <a:avLst/>
          </a:prstGeom>
        </p:spPr>
      </p:pic>
      <p:pic>
        <p:nvPicPr>
          <p:cNvPr id="18" name="图片 10">
            <a:extLst>
              <a:ext uri="{FF2B5EF4-FFF2-40B4-BE49-F238E27FC236}">
                <a16:creationId xmlns:a16="http://schemas.microsoft.com/office/drawing/2014/main" xmlns="" id="{E29859FC-4FD7-DBE9-E384-03AF9338183B}"/>
              </a:ext>
            </a:extLst>
          </p:cNvPr>
          <p:cNvPicPr>
            <a:picLocks noChangeAspect="1"/>
          </p:cNvPicPr>
          <p:nvPr/>
        </p:nvPicPr>
        <p:blipFill>
          <a:blip r:embed="rId16" cstate="print">
            <a:extLst>
              <a:ext uri="{28A0092B-C50C-407E-A947-70E740481C1C}">
                <a14:useLocalDpi xmlns:a14="http://schemas.microsoft.com/office/drawing/2010/main" val="0"/>
              </a:ext>
            </a:extLst>
          </a:blip>
          <a:srcRect r="45894"/>
          <a:stretch>
            <a:fillRect/>
          </a:stretch>
        </p:blipFill>
        <p:spPr>
          <a:xfrm flipH="1">
            <a:off x="8578610" y="0"/>
            <a:ext cx="3613389" cy="3208149"/>
          </a:xfrm>
          <a:prstGeom prst="rect">
            <a:avLst/>
          </a:prstGeom>
        </p:spPr>
      </p:pic>
      <p:pic>
        <p:nvPicPr>
          <p:cNvPr id="19" name="图片 11">
            <a:extLst>
              <a:ext uri="{FF2B5EF4-FFF2-40B4-BE49-F238E27FC236}">
                <a16:creationId xmlns:a16="http://schemas.microsoft.com/office/drawing/2014/main" xmlns="" id="{A7DA587B-3111-5E7B-176C-25412A0FB3FF}"/>
              </a:ext>
            </a:extLst>
          </p:cNvPr>
          <p:cNvPicPr>
            <a:picLocks noChangeAspect="1"/>
          </p:cNvPicPr>
          <p:nvPr/>
        </p:nvPicPr>
        <p:blipFill>
          <a:blip r:embed="rId17" cstate="print">
            <a:extLst>
              <a:ext uri="{28A0092B-C50C-407E-A947-70E740481C1C}">
                <a14:useLocalDpi xmlns:a14="http://schemas.microsoft.com/office/drawing/2010/main" val="0"/>
              </a:ext>
            </a:extLst>
          </a:blip>
          <a:srcRect l="66963" b="34429"/>
          <a:stretch>
            <a:fillRect/>
          </a:stretch>
        </p:blipFill>
        <p:spPr>
          <a:xfrm flipH="1">
            <a:off x="-21176" y="-13354"/>
            <a:ext cx="1829378" cy="1744231"/>
          </a:xfrm>
          <a:prstGeom prst="rect">
            <a:avLst/>
          </a:prstGeom>
        </p:spPr>
      </p:pic>
      <p:pic>
        <p:nvPicPr>
          <p:cNvPr id="28" name="Picture 27">
            <a:extLst>
              <a:ext uri="{FF2B5EF4-FFF2-40B4-BE49-F238E27FC236}">
                <a16:creationId xmlns:a16="http://schemas.microsoft.com/office/drawing/2014/main" xmlns="" id="{98DDA8E2-A44B-B081-292C-1120C1DF6B02}"/>
              </a:ext>
            </a:extLst>
          </p:cNvPr>
          <p:cNvPicPr>
            <a:picLocks noChangeAspect="1"/>
          </p:cNvPicPr>
          <p:nvPr/>
        </p:nvPicPr>
        <p:blipFill>
          <a:blip r:embed="rId18">
            <a:clrChange>
              <a:clrFrom>
                <a:srgbClr val="F4FCFE"/>
              </a:clrFrom>
              <a:clrTo>
                <a:srgbClr val="F4FCFE">
                  <a:alpha val="0"/>
                </a:srgbClr>
              </a:clrTo>
            </a:clrChange>
            <a:duotone>
              <a:prstClr val="black"/>
              <a:schemeClr val="accent1">
                <a:tint val="45000"/>
                <a:satMod val="400000"/>
              </a:schemeClr>
            </a:duotone>
          </a:blip>
          <a:stretch>
            <a:fillRect/>
          </a:stretch>
        </p:blipFill>
        <p:spPr>
          <a:xfrm>
            <a:off x="1152677" y="-315584"/>
            <a:ext cx="8680520" cy="4882793"/>
          </a:xfrm>
          <a:prstGeom prst="rect">
            <a:avLst/>
          </a:prstGeom>
        </p:spPr>
      </p:pic>
      <p:sp>
        <p:nvSpPr>
          <p:cNvPr id="3" name="TextBox 2">
            <a:extLst>
              <a:ext uri="{FF2B5EF4-FFF2-40B4-BE49-F238E27FC236}">
                <a16:creationId xmlns:a16="http://schemas.microsoft.com/office/drawing/2014/main" xmlns="" id="{A1AE5BEE-1255-5BC9-9D8A-4AF4E79BB21B}"/>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290306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par>
                                <p:cTn id="65" presetID="53" presetClass="entr" presetSubtype="16"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childTnLst>
                          </p:cTn>
                        </p:par>
                        <p:par>
                          <p:cTn id="75" fill="hold">
                            <p:stCondLst>
                              <p:cond delay="500"/>
                            </p:stCondLst>
                            <p:childTnLst>
                              <p:par>
                                <p:cTn id="76" presetID="1" presetClass="mediacall" presetSubtype="0" fill="hold" nodeType="afterEffect">
                                  <p:stCondLst>
                                    <p:cond delay="0"/>
                                  </p:stCondLst>
                                  <p:childTnLst>
                                    <p:cmd type="call" cmd="playFrom(0.0)">
                                      <p:cBhvr>
                                        <p:cTn id="77" dur="94014" fill="hold"/>
                                        <p:tgtEl>
                                          <p:spTgt spid="8"/>
                                        </p:tgtEl>
                                      </p:cBhvr>
                                    </p:cmd>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arn(inVertical)">
                                      <p:cBhvr>
                                        <p:cTn id="8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83" repeatCount="indefinite"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56B4A1-CF56-28F4-E2D9-0BDB01291990}"/>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2300643" y="1543419"/>
            <a:ext cx="7592295" cy="318496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1783060" y="1300194"/>
            <a:ext cx="1072235"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2610768" y="1780186"/>
            <a:ext cx="6933827" cy="2582609"/>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2760265" y="1802628"/>
            <a:ext cx="6634832" cy="3447098"/>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6: Điền từ còn thiếu vào câu ca dao:</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Anh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nhà</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muống</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vi-VN"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5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xmlns="" id="{263C0D3B-8BC8-49AD-B1B8-8CBD8B68ED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38916" y="78479"/>
            <a:ext cx="1168973" cy="1168973"/>
          </a:xfrm>
          <a:prstGeom prst="rect">
            <a:avLst/>
          </a:prstGeom>
        </p:spPr>
      </p:pic>
      <p:sp>
        <p:nvSpPr>
          <p:cNvPr id="3" name="1">
            <a:hlinkClick r:id="rId6" action="ppaction://hlinksldjump"/>
            <a:extLst>
              <a:ext uri="{FF2B5EF4-FFF2-40B4-BE49-F238E27FC236}">
                <a16:creationId xmlns:a16="http://schemas.microsoft.com/office/drawing/2014/main" xmlns="" id="{B9E3BF45-7702-2502-6CCF-A6FC2FEF938D}"/>
              </a:ext>
            </a:extLst>
          </p:cNvPr>
          <p:cNvSpPr/>
          <p:nvPr/>
        </p:nvSpPr>
        <p:spPr>
          <a:xfrm>
            <a:off x="1506585" y="586144"/>
            <a:ext cx="794058"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graphicFrame>
        <p:nvGraphicFramePr>
          <p:cNvPr id="4" name="Table 3">
            <a:extLst>
              <a:ext uri="{FF2B5EF4-FFF2-40B4-BE49-F238E27FC236}">
                <a16:creationId xmlns:a16="http://schemas.microsoft.com/office/drawing/2014/main" xmlns="" id="{5A1AF3AC-837F-871F-C335-50ABAEFF8270}"/>
              </a:ext>
            </a:extLst>
          </p:cNvPr>
          <p:cNvGraphicFramePr>
            <a:graphicFrameLocks noGrp="1"/>
          </p:cNvGraphicFramePr>
          <p:nvPr>
            <p:extLst>
              <p:ext uri="{D42A27DB-BD31-4B8C-83A1-F6EECF244321}">
                <p14:modId xmlns:p14="http://schemas.microsoft.com/office/powerpoint/2010/main" val="1338291280"/>
              </p:ext>
            </p:extLst>
          </p:nvPr>
        </p:nvGraphicFramePr>
        <p:xfrm>
          <a:off x="3000134" y="563284"/>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gridCol w="564122">
                  <a:extLst>
                    <a:ext uri="{9D8B030D-6E8A-4147-A177-3AD203B41FA5}">
                      <a16:colId xmlns:a16="http://schemas.microsoft.com/office/drawing/2014/main" xmlns="" val="4003331700"/>
                    </a:ext>
                  </a:extLst>
                </a:gridCol>
                <a:gridCol w="564122">
                  <a:extLst>
                    <a:ext uri="{9D8B030D-6E8A-4147-A177-3AD203B41FA5}">
                      <a16:colId xmlns:a16="http://schemas.microsoft.com/office/drawing/2014/main" xmlns="" val="223338522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Ầ</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05636895"/>
                  </a:ext>
                </a:extLst>
              </a:tr>
            </a:tbl>
          </a:graphicData>
        </a:graphic>
      </p:graphicFrame>
      <p:graphicFrame>
        <p:nvGraphicFramePr>
          <p:cNvPr id="5" name="Table 4">
            <a:extLst>
              <a:ext uri="{FF2B5EF4-FFF2-40B4-BE49-F238E27FC236}">
                <a16:creationId xmlns:a16="http://schemas.microsoft.com/office/drawing/2014/main" xmlns="" id="{8239F392-F9DD-5AF5-69EF-AD309F10C46F}"/>
              </a:ext>
            </a:extLst>
          </p:cNvPr>
          <p:cNvGraphicFramePr>
            <a:graphicFrameLocks noGrp="1"/>
          </p:cNvGraphicFramePr>
          <p:nvPr>
            <p:extLst>
              <p:ext uri="{D42A27DB-BD31-4B8C-83A1-F6EECF244321}">
                <p14:modId xmlns:p14="http://schemas.microsoft.com/office/powerpoint/2010/main" val="2001566606"/>
              </p:ext>
            </p:extLst>
          </p:nvPr>
        </p:nvGraphicFramePr>
        <p:xfrm>
          <a:off x="3000134" y="546351"/>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gridCol w="564122">
                  <a:extLst>
                    <a:ext uri="{9D8B030D-6E8A-4147-A177-3AD203B41FA5}">
                      <a16:colId xmlns:a16="http://schemas.microsoft.com/office/drawing/2014/main" xmlns="" val="4003331700"/>
                    </a:ext>
                  </a:extLst>
                </a:gridCol>
                <a:gridCol w="564122">
                  <a:extLst>
                    <a:ext uri="{9D8B030D-6E8A-4147-A177-3AD203B41FA5}">
                      <a16:colId xmlns:a16="http://schemas.microsoft.com/office/drawing/2014/main" xmlns="" val="223338522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À</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Ầ</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sp>
        <p:nvSpPr>
          <p:cNvPr id="6" name="TextBox 5">
            <a:extLst>
              <a:ext uri="{FF2B5EF4-FFF2-40B4-BE49-F238E27FC236}">
                <a16:creationId xmlns:a16="http://schemas.microsoft.com/office/drawing/2014/main" xmlns="" id="{F872392F-0AED-6A1D-9677-56A2FD22B2C0}"/>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22169143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BCE21AB-273C-212F-D8F7-0787E0B2293D}"/>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1639438" y="1394706"/>
            <a:ext cx="8427672" cy="364465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1479451" y="1128837"/>
            <a:ext cx="1138445"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1778000" y="1494708"/>
            <a:ext cx="7975601" cy="3285966"/>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1686376" y="1595856"/>
            <a:ext cx="8158847" cy="3806170"/>
          </a:xfrm>
          <a:prstGeom prst="rect">
            <a:avLst/>
          </a:prstGeom>
          <a:noFill/>
        </p:spPr>
        <p:txBody>
          <a:bodyPr wrap="square" rtlCol="0">
            <a:spAutoFit/>
          </a:bodyPr>
          <a:lstStyle/>
          <a:p>
            <a:pPr>
              <a:spcAft>
                <a:spcPts val="800"/>
              </a:spcAf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7: Điền từ còn thiếu vào câu ca dao:</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cò</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lả</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la,</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gạo</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thảm</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lúa</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mênh</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mông</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Cò</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mỏi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48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xmlns="" id="{263C0D3B-8BC8-49AD-B1B8-8CBD8B68ED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023027" y="161755"/>
            <a:ext cx="1168973" cy="1168973"/>
          </a:xfrm>
          <a:prstGeom prst="rect">
            <a:avLst/>
          </a:prstGeom>
        </p:spPr>
      </p:pic>
      <p:sp>
        <p:nvSpPr>
          <p:cNvPr id="2" name="1">
            <a:hlinkClick r:id="rId6" action="ppaction://hlinksldjump"/>
            <a:extLst>
              <a:ext uri="{FF2B5EF4-FFF2-40B4-BE49-F238E27FC236}">
                <a16:creationId xmlns:a16="http://schemas.microsoft.com/office/drawing/2014/main" xmlns="" id="{2CEDD8AA-0935-6F6B-C5B8-58A7C9DB896C}"/>
              </a:ext>
            </a:extLst>
          </p:cNvPr>
          <p:cNvSpPr/>
          <p:nvPr/>
        </p:nvSpPr>
        <p:spPr>
          <a:xfrm>
            <a:off x="489474" y="527814"/>
            <a:ext cx="750045" cy="5334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graphicFrame>
        <p:nvGraphicFramePr>
          <p:cNvPr id="3" name="Table 2">
            <a:extLst>
              <a:ext uri="{FF2B5EF4-FFF2-40B4-BE49-F238E27FC236}">
                <a16:creationId xmlns:a16="http://schemas.microsoft.com/office/drawing/2014/main" xmlns="" id="{42AC0DE1-2C35-1659-15CF-7BC41A70B050}"/>
              </a:ext>
            </a:extLst>
          </p:cNvPr>
          <p:cNvGraphicFramePr>
            <a:graphicFrameLocks noGrp="1"/>
          </p:cNvGraphicFramePr>
          <p:nvPr>
            <p:extLst>
              <p:ext uri="{D42A27DB-BD31-4B8C-83A1-F6EECF244321}">
                <p14:modId xmlns:p14="http://schemas.microsoft.com/office/powerpoint/2010/main" val="54495500"/>
              </p:ext>
            </p:extLst>
          </p:nvPr>
        </p:nvGraphicFramePr>
        <p:xfrm>
          <a:off x="4005457" y="474727"/>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Ồ</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05636895"/>
                  </a:ext>
                </a:extLst>
              </a:tr>
            </a:tbl>
          </a:graphicData>
        </a:graphic>
      </p:graphicFrame>
      <p:graphicFrame>
        <p:nvGraphicFramePr>
          <p:cNvPr id="4" name="Table 3">
            <a:extLst>
              <a:ext uri="{FF2B5EF4-FFF2-40B4-BE49-F238E27FC236}">
                <a16:creationId xmlns:a16="http://schemas.microsoft.com/office/drawing/2014/main" xmlns="" id="{50FBCD51-C517-F420-794E-E28B629C17F8}"/>
              </a:ext>
            </a:extLst>
          </p:cNvPr>
          <p:cNvGraphicFramePr>
            <a:graphicFrameLocks noGrp="1"/>
          </p:cNvGraphicFramePr>
          <p:nvPr>
            <p:extLst>
              <p:ext uri="{D42A27DB-BD31-4B8C-83A1-F6EECF244321}">
                <p14:modId xmlns:p14="http://schemas.microsoft.com/office/powerpoint/2010/main" val="4007264195"/>
              </p:ext>
            </p:extLst>
          </p:nvPr>
        </p:nvGraphicFramePr>
        <p:xfrm>
          <a:off x="4005457" y="457794"/>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Ồ</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sp>
        <p:nvSpPr>
          <p:cNvPr id="5" name="TextBox 4">
            <a:extLst>
              <a:ext uri="{FF2B5EF4-FFF2-40B4-BE49-F238E27FC236}">
                <a16:creationId xmlns:a16="http://schemas.microsoft.com/office/drawing/2014/main" xmlns="" id="{593F8038-56EF-6A9C-C315-3168F92BFFC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157122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0820480-29DB-2B38-1C5A-9B5AA78CE818}"/>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1763667" y="1562855"/>
            <a:ext cx="8303441" cy="334023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1779735" y="1311217"/>
            <a:ext cx="1096832"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1838961" y="1799622"/>
            <a:ext cx="7827554" cy="295628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1878717" y="1915752"/>
            <a:ext cx="8661830" cy="3498394"/>
          </a:xfrm>
          <a:prstGeom prst="rect">
            <a:avLst/>
          </a:prstGeom>
          <a:noFill/>
        </p:spPr>
        <p:txBody>
          <a:bodyPr wrap="square" rtlCol="0">
            <a:spAutoFit/>
          </a:bodyPr>
          <a:lstStyle/>
          <a:p>
            <a:pPr>
              <a:spcAft>
                <a:spcPts val="800"/>
              </a:spcAf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8: Điền từ còn thiếu vào câu thơ:</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...mới điệu làm sao</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Nắng lên mặc áo lụa đào thướt tha</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Trưa về trời rộng bao la</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Áo xanh sông mặc như là mới may</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48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xmlns="" id="{263C0D3B-8BC8-49AD-B1B8-8CBD8B68ED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847773" y="27969"/>
            <a:ext cx="1168973" cy="1168973"/>
          </a:xfrm>
          <a:prstGeom prst="rect">
            <a:avLst/>
          </a:prstGeom>
        </p:spPr>
      </p:pic>
      <p:sp>
        <p:nvSpPr>
          <p:cNvPr id="3" name="1">
            <a:hlinkClick r:id="rId6" action="ppaction://hlinksldjump"/>
            <a:extLst>
              <a:ext uri="{FF2B5EF4-FFF2-40B4-BE49-F238E27FC236}">
                <a16:creationId xmlns:a16="http://schemas.microsoft.com/office/drawing/2014/main" xmlns="" id="{4114D0AE-9929-A732-E5A2-AEAD4B45E66F}"/>
              </a:ext>
            </a:extLst>
          </p:cNvPr>
          <p:cNvSpPr/>
          <p:nvPr/>
        </p:nvSpPr>
        <p:spPr>
          <a:xfrm>
            <a:off x="548640" y="520948"/>
            <a:ext cx="745644" cy="583677"/>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8</a:t>
            </a:r>
          </a:p>
        </p:txBody>
      </p:sp>
      <p:graphicFrame>
        <p:nvGraphicFramePr>
          <p:cNvPr id="4" name="Table 3">
            <a:extLst>
              <a:ext uri="{FF2B5EF4-FFF2-40B4-BE49-F238E27FC236}">
                <a16:creationId xmlns:a16="http://schemas.microsoft.com/office/drawing/2014/main" xmlns="" id="{2C66FC95-57EA-1851-5D57-6D3C957767F4}"/>
              </a:ext>
            </a:extLst>
          </p:cNvPr>
          <p:cNvGraphicFramePr>
            <a:graphicFrameLocks noGrp="1"/>
          </p:cNvGraphicFramePr>
          <p:nvPr>
            <p:extLst>
              <p:ext uri="{D42A27DB-BD31-4B8C-83A1-F6EECF244321}">
                <p14:modId xmlns:p14="http://schemas.microsoft.com/office/powerpoint/2010/main" val="2209236220"/>
              </p:ext>
            </p:extLst>
          </p:nvPr>
        </p:nvGraphicFramePr>
        <p:xfrm>
          <a:off x="3839512" y="520948"/>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Ò</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S</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xmlns="" val="3305636895"/>
                  </a:ext>
                </a:extLst>
              </a:tr>
            </a:tbl>
          </a:graphicData>
        </a:graphic>
      </p:graphicFrame>
      <p:graphicFrame>
        <p:nvGraphicFramePr>
          <p:cNvPr id="5" name="Table 4">
            <a:extLst>
              <a:ext uri="{FF2B5EF4-FFF2-40B4-BE49-F238E27FC236}">
                <a16:creationId xmlns:a16="http://schemas.microsoft.com/office/drawing/2014/main" xmlns="" id="{2DBAC9F6-9BEC-4F3E-98D2-A72111BD90FC}"/>
              </a:ext>
            </a:extLst>
          </p:cNvPr>
          <p:cNvGraphicFramePr>
            <a:graphicFrameLocks noGrp="1"/>
          </p:cNvGraphicFramePr>
          <p:nvPr>
            <p:extLst>
              <p:ext uri="{D42A27DB-BD31-4B8C-83A1-F6EECF244321}">
                <p14:modId xmlns:p14="http://schemas.microsoft.com/office/powerpoint/2010/main" val="2459434403"/>
              </p:ext>
            </p:extLst>
          </p:nvPr>
        </p:nvGraphicFramePr>
        <p:xfrm>
          <a:off x="3839512" y="504015"/>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Ò</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S</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sp>
        <p:nvSpPr>
          <p:cNvPr id="6" name="TextBox 5">
            <a:extLst>
              <a:ext uri="{FF2B5EF4-FFF2-40B4-BE49-F238E27FC236}">
                <a16:creationId xmlns:a16="http://schemas.microsoft.com/office/drawing/2014/main" xmlns="" id="{FA2C7B63-4168-3F0D-EC44-EF00F68A2CA2}"/>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53165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9"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11"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12"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1541390" y="109043"/>
            <a:ext cx="8863952"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1489560" y="-35365"/>
            <a:ext cx="9212880" cy="669542"/>
          </a:xfrm>
          <a:prstGeom prst="rect">
            <a:avLst/>
          </a:prstGeom>
          <a:noFill/>
        </p:spPr>
        <p:txBody>
          <a:bodyPr wrap="square">
            <a:spAutoFit/>
          </a:bodyPr>
          <a:lstStyle/>
          <a:p>
            <a:pPr>
              <a:lnSpc>
                <a:spcPct val="15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Hoạt động tìm hiểu chủ điểm và câu hỏi lớn của bài học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B921693A-C60F-6CA8-5B44-040AEFF2673D}"/>
              </a:ext>
            </a:extLst>
          </p:cNvPr>
          <p:cNvGrpSpPr/>
          <p:nvPr/>
        </p:nvGrpSpPr>
        <p:grpSpPr>
          <a:xfrm>
            <a:off x="4246078" y="669542"/>
            <a:ext cx="6898640" cy="4883150"/>
            <a:chOff x="1762760" y="-20320"/>
            <a:chExt cx="8666480" cy="4883150"/>
          </a:xfrm>
        </p:grpSpPr>
        <p:grpSp>
          <p:nvGrpSpPr>
            <p:cNvPr id="11" name="组合 7">
              <a:extLst>
                <a:ext uri="{FF2B5EF4-FFF2-40B4-BE49-F238E27FC236}">
                  <a16:creationId xmlns:a16="http://schemas.microsoft.com/office/drawing/2014/main" xmlns="" id="{97C42C2F-7685-27EB-5A97-31BFD6FFFA5B}"/>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16" name="组合 8">
                <a:extLst>
                  <a:ext uri="{FF2B5EF4-FFF2-40B4-BE49-F238E27FC236}">
                    <a16:creationId xmlns:a16="http://schemas.microsoft.com/office/drawing/2014/main" xmlns="" id="{75DF8A17-FD79-FFB9-0B1F-621C8D2A1D25}"/>
                  </a:ext>
                </a:extLst>
              </p:cNvPr>
              <p:cNvGrpSpPr/>
              <p:nvPr>
                <p:custDataLst>
                  <p:tags r:id="rId2"/>
                </p:custDataLst>
              </p:nvPr>
            </p:nvGrpSpPr>
            <p:grpSpPr>
              <a:xfrm>
                <a:off x="2776" y="-32"/>
                <a:ext cx="13649" cy="7691"/>
                <a:chOff x="1762543" y="-20073"/>
                <a:chExt cx="8666914" cy="4883621"/>
              </a:xfrm>
            </p:grpSpPr>
            <p:cxnSp>
              <p:nvCxnSpPr>
                <p:cNvPr id="18" name="直接连接符 6">
                  <a:extLst>
                    <a:ext uri="{FF2B5EF4-FFF2-40B4-BE49-F238E27FC236}">
                      <a16:creationId xmlns:a16="http://schemas.microsoft.com/office/drawing/2014/main" xmlns="" id="{63EB977E-8E15-87AA-3291-8D181D1DBE4E}"/>
                    </a:ext>
                  </a:extLst>
                </p:cNvPr>
                <p:cNvCxnSpPr/>
                <p:nvPr>
                  <p:custDataLst>
                    <p:tags r:id="rId4"/>
                  </p:custDataLst>
                </p:nvPr>
              </p:nvCxnSpPr>
              <p:spPr>
                <a:xfrm flipH="1">
                  <a:off x="4015408" y="0"/>
                  <a:ext cx="0" cy="1762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5">
                  <a:extLst>
                    <a:ext uri="{FF2B5EF4-FFF2-40B4-BE49-F238E27FC236}">
                      <a16:creationId xmlns:a16="http://schemas.microsoft.com/office/drawing/2014/main" xmlns="" id="{9E5FCFC1-8436-F83F-2FC7-5CCA44D54FBC}"/>
                    </a:ext>
                  </a:extLst>
                </p:cNvPr>
                <p:cNvCxnSpPr/>
                <p:nvPr>
                  <p:custDataLst>
                    <p:tags r:id="rId5"/>
                  </p:custDataLst>
                </p:nvPr>
              </p:nvCxnSpPr>
              <p:spPr>
                <a:xfrm flipH="1">
                  <a:off x="8408503" y="-20073"/>
                  <a:ext cx="0" cy="1762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云形 14">
                  <a:extLst>
                    <a:ext uri="{FF2B5EF4-FFF2-40B4-BE49-F238E27FC236}">
                      <a16:creationId xmlns:a16="http://schemas.microsoft.com/office/drawing/2014/main" xmlns="" id="{F6BF77F4-D765-1234-DAE6-3801351D18C4}"/>
                    </a:ext>
                  </a:extLst>
                </p:cNvPr>
                <p:cNvSpPr/>
                <p:nvPr>
                  <p:custDataLst>
                    <p:tags r:id="rId6"/>
                  </p:custDataLst>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a:endParaRPr>
                </a:p>
              </p:txBody>
            </p:sp>
          </p:grpSp>
          <p:sp>
            <p:nvSpPr>
              <p:cNvPr id="17" name="云形 21">
                <a:extLst>
                  <a:ext uri="{FF2B5EF4-FFF2-40B4-BE49-F238E27FC236}">
                    <a16:creationId xmlns:a16="http://schemas.microsoft.com/office/drawing/2014/main" xmlns="" id="{2986856A-DEEA-D561-5C45-6F3F9A36B907}"/>
                  </a:ext>
                </a:extLst>
              </p:cNvPr>
              <p:cNvSpPr/>
              <p:nvPr>
                <p:custDataLst>
                  <p:tags r:id="rId3"/>
                </p:custDataLst>
              </p:nvPr>
            </p:nvSpPr>
            <p:spPr>
              <a:xfrm>
                <a:off x="3067" y="2144"/>
                <a:ext cx="13068" cy="5395"/>
              </a:xfrm>
              <a:prstGeom prst="cloud">
                <a:avLst/>
              </a:prstGeom>
              <a:noFill/>
              <a:ln w="12700" cmpd="sng">
                <a:solidFill>
                  <a:srgbClr val="0087E9"/>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a:endParaRPr>
              </a:p>
            </p:txBody>
          </p:sp>
        </p:grpSp>
        <p:pic>
          <p:nvPicPr>
            <p:cNvPr id="14" name="图片 11">
              <a:extLst>
                <a:ext uri="{FF2B5EF4-FFF2-40B4-BE49-F238E27FC236}">
                  <a16:creationId xmlns:a16="http://schemas.microsoft.com/office/drawing/2014/main" xmlns="" id="{FED58CD4-7C5D-3392-AAF6-82A67E8B32A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15" name="TextBox 14">
              <a:extLst>
                <a:ext uri="{FF2B5EF4-FFF2-40B4-BE49-F238E27FC236}">
                  <a16:creationId xmlns:a16="http://schemas.microsoft.com/office/drawing/2014/main" xmlns="" id="{1AEAC97E-0813-E901-8938-E1A80ED855CF}"/>
                </a:ext>
              </a:extLst>
            </p:cNvPr>
            <p:cNvSpPr txBox="1"/>
            <p:nvPr/>
          </p:nvSpPr>
          <p:spPr>
            <a:xfrm>
              <a:off x="2827999" y="1764930"/>
              <a:ext cx="6334600" cy="2554545"/>
            </a:xfrm>
            <a:prstGeom prst="rect">
              <a:avLst/>
            </a:prstGeom>
            <a:noFill/>
          </p:spPr>
          <p:txBody>
            <a:bodyPr wrap="square">
              <a:spAutoFit/>
            </a:bodyPr>
            <a:lstStyle/>
            <a:p>
              <a:pPr algn="ctr">
                <a:spcAft>
                  <a:spcPts val="800"/>
                </a:spcAft>
              </a:pPr>
              <a:r>
                <a:rPr lang="vi-VN" sz="4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Em hãy xác định thể loại chính của chủ điểm và tên các văn bản trong chủ điểm.</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3" name="Freeform 8">
            <a:extLst>
              <a:ext uri="{FF2B5EF4-FFF2-40B4-BE49-F238E27FC236}">
                <a16:creationId xmlns:a16="http://schemas.microsoft.com/office/drawing/2014/main" xmlns="" id="{96736E65-97E9-2E77-1FB8-B150A210DA7E}"/>
              </a:ext>
            </a:extLst>
          </p:cNvPr>
          <p:cNvSpPr/>
          <p:nvPr/>
        </p:nvSpPr>
        <p:spPr>
          <a:xfrm flipH="1">
            <a:off x="217599" y="3479368"/>
            <a:ext cx="3343254" cy="3350788"/>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txBody>
          <a:bodyPr/>
          <a:lstStyle/>
          <a:p>
            <a:endParaRPr lang="en-SG"/>
          </a:p>
        </p:txBody>
      </p:sp>
      <p:sp>
        <p:nvSpPr>
          <p:cNvPr id="21" name="TextBox 20">
            <a:extLst>
              <a:ext uri="{FF2B5EF4-FFF2-40B4-BE49-F238E27FC236}">
                <a16:creationId xmlns:a16="http://schemas.microsoft.com/office/drawing/2014/main" xmlns="" id="{B71CB8A2-AD73-75AE-934E-149BDF5EC2A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683464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8">
            <a:extLst>
              <a:ext uri="{FF2B5EF4-FFF2-40B4-BE49-F238E27FC236}">
                <a16:creationId xmlns:a16="http://schemas.microsoft.com/office/drawing/2014/main" xmlns="" id="{EE9529DE-93AD-E8BB-2F03-3F60F34EC19F}"/>
              </a:ext>
            </a:extLst>
          </p:cNvPr>
          <p:cNvSpPr/>
          <p:nvPr/>
        </p:nvSpPr>
        <p:spPr>
          <a:xfrm>
            <a:off x="1541390" y="109043"/>
            <a:ext cx="8863952"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2"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4"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5"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grpSp>
        <p:nvGrpSpPr>
          <p:cNvPr id="15" name="Group 14">
            <a:extLst>
              <a:ext uri="{FF2B5EF4-FFF2-40B4-BE49-F238E27FC236}">
                <a16:creationId xmlns:a16="http://schemas.microsoft.com/office/drawing/2014/main" xmlns="" id="{0CF7B82E-52DF-4EAC-BCDA-3A16246CC4FB}"/>
              </a:ext>
            </a:extLst>
          </p:cNvPr>
          <p:cNvGrpSpPr/>
          <p:nvPr/>
        </p:nvGrpSpPr>
        <p:grpSpPr>
          <a:xfrm>
            <a:off x="4557820" y="1639032"/>
            <a:ext cx="6879004" cy="3437936"/>
            <a:chOff x="4557820" y="1639032"/>
            <a:chExt cx="6879004" cy="3437936"/>
          </a:xfrm>
        </p:grpSpPr>
        <p:sp>
          <p:nvSpPr>
            <p:cNvPr id="7" name="Google Shape;1486;p46">
              <a:extLst>
                <a:ext uri="{FF2B5EF4-FFF2-40B4-BE49-F238E27FC236}">
                  <a16:creationId xmlns:a16="http://schemas.microsoft.com/office/drawing/2014/main" xmlns="" id="{B447C2A8-720F-5CD6-67ED-D19848283022}"/>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字魂86号-杨任东楷书"/>
                <a:cs typeface="Arial"/>
              </a:endParaRPr>
            </a:p>
          </p:txBody>
        </p:sp>
        <p:sp>
          <p:nvSpPr>
            <p:cNvPr id="11" name="TextBox 10">
              <a:extLst>
                <a:ext uri="{FF2B5EF4-FFF2-40B4-BE49-F238E27FC236}">
                  <a16:creationId xmlns:a16="http://schemas.microsoft.com/office/drawing/2014/main" xmlns="" id="{02369DB7-F83B-BFF1-B6F4-84C5E4798EB7}"/>
                </a:ext>
              </a:extLst>
            </p:cNvPr>
            <p:cNvSpPr txBox="1"/>
            <p:nvPr/>
          </p:nvSpPr>
          <p:spPr>
            <a:xfrm flipH="1">
              <a:off x="4895325" y="1967227"/>
              <a:ext cx="6203993"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rPr>
                <a:t>Nhiệm vụ học tập chính của các em về Đọc ở bài học này là gì? </a:t>
              </a:r>
              <a:endParaRPr kumimoji="0" lang="en-SG" sz="48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grpSp>
      <p:pic>
        <p:nvPicPr>
          <p:cNvPr id="14" name="Picture 13" descr="A person and person holding a large fish&#10;&#10;Description automatically generated">
            <a:extLst>
              <a:ext uri="{FF2B5EF4-FFF2-40B4-BE49-F238E27FC236}">
                <a16:creationId xmlns:a16="http://schemas.microsoft.com/office/drawing/2014/main" xmlns="" id="{83DB8BFF-7955-A0F5-D639-DC9B551ECD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99332"/>
            <a:ext cx="3850951" cy="3858668"/>
          </a:xfrm>
          <a:prstGeom prst="rect">
            <a:avLst/>
          </a:prstGeom>
        </p:spPr>
      </p:pic>
      <p:grpSp>
        <p:nvGrpSpPr>
          <p:cNvPr id="16" name="Group 15">
            <a:extLst>
              <a:ext uri="{FF2B5EF4-FFF2-40B4-BE49-F238E27FC236}">
                <a16:creationId xmlns:a16="http://schemas.microsoft.com/office/drawing/2014/main" xmlns="" id="{5EFE1541-85FB-EF72-7417-3449749F16F9}"/>
              </a:ext>
            </a:extLst>
          </p:cNvPr>
          <p:cNvGrpSpPr/>
          <p:nvPr/>
        </p:nvGrpSpPr>
        <p:grpSpPr>
          <a:xfrm>
            <a:off x="4534954" y="1646152"/>
            <a:ext cx="6879004" cy="3437936"/>
            <a:chOff x="4557820" y="1639032"/>
            <a:chExt cx="6879004" cy="3437936"/>
          </a:xfrm>
        </p:grpSpPr>
        <p:sp>
          <p:nvSpPr>
            <p:cNvPr id="17" name="Google Shape;1486;p46">
              <a:extLst>
                <a:ext uri="{FF2B5EF4-FFF2-40B4-BE49-F238E27FC236}">
                  <a16:creationId xmlns:a16="http://schemas.microsoft.com/office/drawing/2014/main" xmlns="" id="{AC944856-18F0-95D4-2A4C-44A721BFFAD0}"/>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字魂86号-杨任东楷书"/>
                <a:cs typeface="Arial"/>
              </a:endParaRPr>
            </a:p>
          </p:txBody>
        </p:sp>
        <p:sp>
          <p:nvSpPr>
            <p:cNvPr id="18" name="TextBox 17">
              <a:extLst>
                <a:ext uri="{FF2B5EF4-FFF2-40B4-BE49-F238E27FC236}">
                  <a16:creationId xmlns:a16="http://schemas.microsoft.com/office/drawing/2014/main" xmlns="" id="{101AFE98-7DFE-60DA-7489-6ED5E455AD42}"/>
                </a:ext>
              </a:extLst>
            </p:cNvPr>
            <p:cNvSpPr txBox="1"/>
            <p:nvPr/>
          </p:nvSpPr>
          <p:spPr>
            <a:xfrm flipH="1">
              <a:off x="4895325" y="1967227"/>
              <a:ext cx="6203993"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chemeClr val="bg2">
                      <a:lumMod val="10000"/>
                    </a:schemeClr>
                  </a:solidFill>
                  <a:effectLst/>
                  <a:latin typeface="Times New Roman" panose="02020603050405020304" pitchFamily="18" charset="0"/>
                  <a:ea typeface="Times New Roman" panose="02020603050405020304" pitchFamily="18" charset="0"/>
                </a:rPr>
                <a:t>Thể loại chính của bài học là thơ, thể hiện qua các VB </a:t>
              </a:r>
              <a:r>
                <a:rPr lang="vi-VN" sz="4000" i="1" dirty="0">
                  <a:solidFill>
                    <a:schemeClr val="bg2">
                      <a:lumMod val="10000"/>
                    </a:schemeClr>
                  </a:solidFill>
                  <a:effectLst/>
                  <a:latin typeface="Times New Roman" panose="02020603050405020304" pitchFamily="18" charset="0"/>
                  <a:ea typeface="Times New Roman" panose="02020603050405020304" pitchFamily="18" charset="0"/>
                </a:rPr>
                <a:t>Quê hương, Bếp lửa, Mùa xuân nho nhỏ</a:t>
              </a:r>
              <a:r>
                <a:rPr lang="vi-VN" sz="4000" dirty="0">
                  <a:solidFill>
                    <a:schemeClr val="bg2">
                      <a:lumMod val="10000"/>
                    </a:schemeClr>
                  </a:solidFill>
                  <a:effectLst/>
                  <a:latin typeface="Times New Roman" panose="02020603050405020304" pitchFamily="18" charset="0"/>
                  <a:ea typeface="Times New Roman" panose="02020603050405020304" pitchFamily="18" charset="0"/>
                </a:rPr>
                <a:t>. </a:t>
              </a:r>
              <a:endParaRPr kumimoji="0" lang="en-SG" sz="8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字魂86号-杨任东楷书"/>
                <a:cs typeface="Times New Roman" panose="02020603050405020304" pitchFamily="18" charset="0"/>
              </a:endParaRPr>
            </a:p>
          </p:txBody>
        </p:sp>
      </p:grpSp>
      <p:sp>
        <p:nvSpPr>
          <p:cNvPr id="19" name="TextBox 18">
            <a:extLst>
              <a:ext uri="{FF2B5EF4-FFF2-40B4-BE49-F238E27FC236}">
                <a16:creationId xmlns:a16="http://schemas.microsoft.com/office/drawing/2014/main" xmlns="" id="{AF39318A-E37C-9DAA-00B2-78C943F06C1D}"/>
              </a:ext>
            </a:extLst>
          </p:cNvPr>
          <p:cNvSpPr txBox="1"/>
          <p:nvPr/>
        </p:nvSpPr>
        <p:spPr>
          <a:xfrm>
            <a:off x="1437730" y="-35015"/>
            <a:ext cx="9212880" cy="669542"/>
          </a:xfrm>
          <a:prstGeom prst="rect">
            <a:avLst/>
          </a:prstGeom>
          <a:noFill/>
        </p:spPr>
        <p:txBody>
          <a:bodyPr wrap="square">
            <a:spAutoFit/>
          </a:bodyPr>
          <a:lstStyle/>
          <a:p>
            <a:pPr>
              <a:lnSpc>
                <a:spcPct val="15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Hoạt động tìm hiểu chủ điểm và câu hỏi lớn của bài học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3248B7A4-A8A6-C665-E22A-9DE8278875F2}"/>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78745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2"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4"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5"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841457" y="-49564"/>
            <a:ext cx="6509084" cy="669542"/>
          </a:xfrm>
          <a:prstGeom prst="rect">
            <a:avLst/>
          </a:prstGeom>
          <a:noFill/>
        </p:spPr>
        <p:txBody>
          <a:bodyPr wrap="square">
            <a:spAutoFit/>
          </a:bodyPr>
          <a:lstStyle/>
          <a:p>
            <a:pPr algn="ctr">
              <a:lnSpc>
                <a:spcPct val="150000"/>
              </a:lnSpc>
              <a:spcBef>
                <a:spcPts val="400"/>
              </a:spcBef>
              <a:spcAft>
                <a:spcPts val="4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Hoạt động xác định nhiệm vụ học tập</a:t>
            </a:r>
            <a:r>
              <a:rPr lang="vi-VN" sz="28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Freeform 3">
            <a:extLst>
              <a:ext uri="{FF2B5EF4-FFF2-40B4-BE49-F238E27FC236}">
                <a16:creationId xmlns:a16="http://schemas.microsoft.com/office/drawing/2014/main" xmlns="" id="{0FC8099F-84E1-6237-B963-AF8E43E9A728}"/>
              </a:ext>
            </a:extLst>
          </p:cNvPr>
          <p:cNvSpPr/>
          <p:nvPr/>
        </p:nvSpPr>
        <p:spPr>
          <a:xfrm rot="-5859846">
            <a:off x="1155204" y="781049"/>
            <a:ext cx="2463787" cy="3601690"/>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10"/>
            <a:stretch>
              <a:fillRect l="-4554" r="-27031"/>
            </a:stretch>
          </a:blipFill>
        </p:spPr>
        <p:txBody>
          <a:bodyPr/>
          <a:lstStyle/>
          <a:p>
            <a:pPr defTabSz="609630"/>
            <a:endParaRPr lang="en-SG" sz="1200">
              <a:solidFill>
                <a:prstClr val="black"/>
              </a:solidFill>
              <a:latin typeface="Calibri"/>
            </a:endParaRPr>
          </a:p>
        </p:txBody>
      </p:sp>
      <p:sp>
        <p:nvSpPr>
          <p:cNvPr id="23" name="Freeform 4">
            <a:extLst>
              <a:ext uri="{FF2B5EF4-FFF2-40B4-BE49-F238E27FC236}">
                <a16:creationId xmlns:a16="http://schemas.microsoft.com/office/drawing/2014/main" xmlns="" id="{FF09239A-12A0-4C10-2767-4B3F95A7CF0A}"/>
              </a:ext>
            </a:extLst>
          </p:cNvPr>
          <p:cNvSpPr/>
          <p:nvPr/>
        </p:nvSpPr>
        <p:spPr>
          <a:xfrm>
            <a:off x="827989" y="3470916"/>
            <a:ext cx="2563645" cy="27432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SG" sz="1200">
              <a:solidFill>
                <a:prstClr val="black"/>
              </a:solidFill>
              <a:latin typeface="Calibri"/>
            </a:endParaRPr>
          </a:p>
        </p:txBody>
      </p:sp>
      <p:sp>
        <p:nvSpPr>
          <p:cNvPr id="24" name="Freeform 5">
            <a:extLst>
              <a:ext uri="{FF2B5EF4-FFF2-40B4-BE49-F238E27FC236}">
                <a16:creationId xmlns:a16="http://schemas.microsoft.com/office/drawing/2014/main" xmlns="" id="{F542F14F-C0D6-C34F-26BD-AD1360CA8234}"/>
              </a:ext>
            </a:extLst>
          </p:cNvPr>
          <p:cNvSpPr/>
          <p:nvPr/>
        </p:nvSpPr>
        <p:spPr>
          <a:xfrm flipH="1">
            <a:off x="1130852" y="1191695"/>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13"/>
            <a:stretch>
              <a:fillRect l="-88701" t="-111098" r="-4196" b="-123704"/>
            </a:stretch>
          </a:blipFill>
        </p:spPr>
        <p:txBody>
          <a:bodyPr/>
          <a:lstStyle/>
          <a:p>
            <a:pPr defTabSz="609630"/>
            <a:endParaRPr lang="en-SG" sz="1200">
              <a:solidFill>
                <a:prstClr val="black"/>
              </a:solidFill>
              <a:latin typeface="Calibri"/>
            </a:endParaRPr>
          </a:p>
        </p:txBody>
      </p:sp>
      <p:sp>
        <p:nvSpPr>
          <p:cNvPr id="25" name="Freeform 6">
            <a:extLst>
              <a:ext uri="{FF2B5EF4-FFF2-40B4-BE49-F238E27FC236}">
                <a16:creationId xmlns:a16="http://schemas.microsoft.com/office/drawing/2014/main" xmlns="" id="{049BA423-CCF1-835E-40F5-A99C7339B8B0}"/>
              </a:ext>
            </a:extLst>
          </p:cNvPr>
          <p:cNvSpPr/>
          <p:nvPr/>
        </p:nvSpPr>
        <p:spPr>
          <a:xfrm flipH="1" flipV="1">
            <a:off x="5243076" y="1409765"/>
            <a:ext cx="3046680"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14"/>
            <a:stretch>
              <a:fillRect l="-161901" r="-177796" b="-337357"/>
            </a:stretch>
          </a:blipFill>
        </p:spPr>
        <p:txBody>
          <a:bodyPr/>
          <a:lstStyle/>
          <a:p>
            <a:pPr defTabSz="609630"/>
            <a:endParaRPr lang="en-SG" sz="1200" dirty="0">
              <a:solidFill>
                <a:prstClr val="black"/>
              </a:solidFill>
              <a:latin typeface="Calibri"/>
            </a:endParaRPr>
          </a:p>
        </p:txBody>
      </p:sp>
      <p:sp>
        <p:nvSpPr>
          <p:cNvPr id="26" name="Freeform 9">
            <a:extLst>
              <a:ext uri="{FF2B5EF4-FFF2-40B4-BE49-F238E27FC236}">
                <a16:creationId xmlns:a16="http://schemas.microsoft.com/office/drawing/2014/main" xmlns="" id="{F2BD3C41-A4D4-A110-C688-23C45E285B12}"/>
              </a:ext>
            </a:extLst>
          </p:cNvPr>
          <p:cNvSpPr/>
          <p:nvPr/>
        </p:nvSpPr>
        <p:spPr>
          <a:xfrm flipH="1" flipV="1">
            <a:off x="8800367" y="1431421"/>
            <a:ext cx="2953583" cy="4404708"/>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14"/>
            <a:stretch>
              <a:fillRect l="-141292" r="-160056" b="-332140"/>
            </a:stretch>
          </a:blipFill>
        </p:spPr>
        <p:txBody>
          <a:bodyPr/>
          <a:lstStyle/>
          <a:p>
            <a:pPr defTabSz="609630"/>
            <a:endParaRPr lang="en-SG" sz="1200">
              <a:solidFill>
                <a:prstClr val="black"/>
              </a:solidFill>
              <a:latin typeface="Calibri"/>
            </a:endParaRPr>
          </a:p>
        </p:txBody>
      </p:sp>
      <p:sp>
        <p:nvSpPr>
          <p:cNvPr id="28" name="TextBox 27">
            <a:extLst>
              <a:ext uri="{FF2B5EF4-FFF2-40B4-BE49-F238E27FC236}">
                <a16:creationId xmlns:a16="http://schemas.microsoft.com/office/drawing/2014/main" xmlns="" id="{7296AD84-781D-6905-B5FC-ECBECFE16979}"/>
              </a:ext>
            </a:extLst>
          </p:cNvPr>
          <p:cNvSpPr txBox="1"/>
          <p:nvPr/>
        </p:nvSpPr>
        <p:spPr>
          <a:xfrm>
            <a:off x="677928" y="1482582"/>
            <a:ext cx="3255509" cy="2062103"/>
          </a:xfrm>
          <a:prstGeom prst="rect">
            <a:avLst/>
          </a:prstGeom>
          <a:noFill/>
        </p:spPr>
        <p:txBody>
          <a:bodyPr wrap="square">
            <a:spAutoFit/>
          </a:bodyPr>
          <a:lstStyle/>
          <a:p>
            <a:pPr algn="ctr">
              <a:spcBef>
                <a:spcPts val="400"/>
              </a:spcBef>
              <a:spcAft>
                <a:spcPts val="400"/>
              </a:spcAft>
            </a:pPr>
            <a:r>
              <a:rPr lang="vi-VN"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Nhiệm vụ học tập chính của các em về Đọc ở bài học này là gì? </a:t>
            </a:r>
            <a:endParaRPr lang="en-SG" sz="24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xmlns="" id="{BF35236A-2BBD-A499-0CCF-485F81080418}"/>
              </a:ext>
            </a:extLst>
          </p:cNvPr>
          <p:cNvSpPr txBox="1"/>
          <p:nvPr/>
        </p:nvSpPr>
        <p:spPr>
          <a:xfrm>
            <a:off x="5376289" y="1454980"/>
            <a:ext cx="2581787" cy="4031873"/>
          </a:xfrm>
          <a:prstGeom prst="rect">
            <a:avLst/>
          </a:prstGeom>
          <a:noFill/>
        </p:spPr>
        <p:txBody>
          <a:bodyPr wrap="square">
            <a:spAutoFit/>
          </a:bodyPr>
          <a:lstStyle/>
          <a:p>
            <a:pPr algn="just">
              <a:spcBef>
                <a:spcPts val="400"/>
              </a:spcBef>
              <a:spcAft>
                <a:spcPts val="400"/>
              </a:spcAft>
            </a:pP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a:t>
            </a:r>
            <a:r>
              <a:rPr lang="vi-VN" sz="32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ọc kĩ năng đọc hiểu thể loại thơ nói chung, qua ba VB: </a:t>
            </a:r>
            <a:r>
              <a:rPr lang="vi-VN" sz="3200" i="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 hương, Bếp lửa, Mùa xuân nho nhỏ</a:t>
            </a:r>
            <a:r>
              <a:rPr lang="vi-VN" sz="32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4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xmlns="" id="{F5AC4861-1943-4347-4EA4-5D4C3D9D3533}"/>
              </a:ext>
            </a:extLst>
          </p:cNvPr>
          <p:cNvSpPr txBox="1"/>
          <p:nvPr/>
        </p:nvSpPr>
        <p:spPr>
          <a:xfrm>
            <a:off x="9011920" y="1441729"/>
            <a:ext cx="2651760" cy="3539430"/>
          </a:xfrm>
          <a:prstGeom prst="rect">
            <a:avLst/>
          </a:prstGeom>
          <a:noFill/>
        </p:spPr>
        <p:txBody>
          <a:bodyPr wrap="square">
            <a:spAutoFit/>
          </a:bodyPr>
          <a:lstStyle/>
          <a:p>
            <a:pPr algn="just"/>
            <a:r>
              <a:rPr lang="vi-VN" sz="3200" dirty="0">
                <a:solidFill>
                  <a:schemeClr val="bg2">
                    <a:lumMod val="10000"/>
                  </a:schemeClr>
                </a:solidFill>
                <a:effectLst/>
                <a:latin typeface="Times New Roman" panose="02020603050405020304" pitchFamily="18" charset="0"/>
                <a:ea typeface="Times New Roman" panose="02020603050405020304" pitchFamily="18" charset="0"/>
              </a:rPr>
              <a:t>Qua việc đọc VB 1 </a:t>
            </a:r>
            <a:r>
              <a:rPr lang="vi-VN" sz="3200" i="1" dirty="0">
                <a:solidFill>
                  <a:schemeClr val="bg2">
                    <a:lumMod val="10000"/>
                  </a:schemeClr>
                </a:solidFill>
                <a:effectLst/>
                <a:latin typeface="Times New Roman" panose="02020603050405020304" pitchFamily="18" charset="0"/>
                <a:ea typeface="Times New Roman" panose="02020603050405020304" pitchFamily="18" charset="0"/>
              </a:rPr>
              <a:t>Vẻ đẹp của Sông Đà, </a:t>
            </a:r>
            <a:r>
              <a:rPr lang="vi-VN" sz="3200" dirty="0">
                <a:solidFill>
                  <a:schemeClr val="bg2">
                    <a:lumMod val="10000"/>
                  </a:schemeClr>
                </a:solidFill>
                <a:effectLst/>
                <a:latin typeface="Times New Roman" panose="02020603050405020304" pitchFamily="18" charset="0"/>
                <a:ea typeface="Times New Roman" panose="02020603050405020304" pitchFamily="18" charset="0"/>
              </a:rPr>
              <a:t>hiểu thêm về quê hương và tình cảm đối với quê hương</a:t>
            </a:r>
            <a:endParaRPr lang="en-SG" sz="3200" dirty="0">
              <a:solidFill>
                <a:schemeClr val="bg2">
                  <a:lumMod val="10000"/>
                </a:schemeClr>
              </a:solidFill>
            </a:endParaRPr>
          </a:p>
        </p:txBody>
      </p:sp>
      <p:sp>
        <p:nvSpPr>
          <p:cNvPr id="7" name="TextBox 6">
            <a:extLst>
              <a:ext uri="{FF2B5EF4-FFF2-40B4-BE49-F238E27FC236}">
                <a16:creationId xmlns:a16="http://schemas.microsoft.com/office/drawing/2014/main" xmlns="" id="{E3784926-A599-9F2D-2D1E-4C3732EC7664}"/>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85696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8" grpId="0"/>
      <p:bldP spid="30"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xmlns="" id="{091001C7-A6DF-F533-C873-119F3A798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15067"/>
            <a:ext cx="12192000" cy="8873065"/>
          </a:xfrm>
          <a:prstGeom prst="rect">
            <a:avLst/>
          </a:prstGeom>
        </p:spPr>
      </p:pic>
      <p:pic>
        <p:nvPicPr>
          <p:cNvPr id="11" name="图片 10">
            <a:extLst>
              <a:ext uri="{FF2B5EF4-FFF2-40B4-BE49-F238E27FC236}">
                <a16:creationId xmlns:a16="http://schemas.microsoft.com/office/drawing/2014/main" xmlns="" id="{964B682B-E45E-4210-9542-6D526AA49F35}"/>
              </a:ext>
            </a:extLst>
          </p:cNvPr>
          <p:cNvPicPr>
            <a:picLocks noChangeAspect="1"/>
          </p:cNvPicPr>
          <p:nvPr/>
        </p:nvPicPr>
        <p:blipFill>
          <a:blip r:embed="rId4" cstate="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12" name="图片 11">
            <a:extLst>
              <a:ext uri="{FF2B5EF4-FFF2-40B4-BE49-F238E27FC236}">
                <a16:creationId xmlns:a16="http://schemas.microsoft.com/office/drawing/2014/main" xmlns="" id="{3D20829B-658D-4C86-A16E-D61FFA2FE29C}"/>
              </a:ext>
            </a:extLst>
          </p:cNvPr>
          <p:cNvPicPr>
            <a:picLocks noChangeAspect="1"/>
          </p:cNvPicPr>
          <p:nvPr/>
        </p:nvPicPr>
        <p:blipFill>
          <a:blip r:embed="rId5" cstate="print">
            <a:extLst>
              <a:ext uri="{28A0092B-C50C-407E-A947-70E740481C1C}">
                <a14:useLocalDpi xmlns:a14="http://schemas.microsoft.com/office/drawing/2010/main" val="0"/>
              </a:ext>
            </a:extLst>
          </a:blip>
          <a:srcRect l="66963" b="34429"/>
          <a:stretch>
            <a:fillRect/>
          </a:stretch>
        </p:blipFill>
        <p:spPr>
          <a:xfrm flipH="1">
            <a:off x="-21176" y="-13354"/>
            <a:ext cx="2962675" cy="2824779"/>
          </a:xfrm>
          <a:prstGeom prst="rect">
            <a:avLst/>
          </a:prstGeom>
        </p:spPr>
      </p:pic>
      <p:pic>
        <p:nvPicPr>
          <p:cNvPr id="20" name="图片 19">
            <a:extLst>
              <a:ext uri="{FF2B5EF4-FFF2-40B4-BE49-F238E27FC236}">
                <a16:creationId xmlns:a16="http://schemas.microsoft.com/office/drawing/2014/main" xmlns="" id="{6D33F420-622D-4434-9374-C88427B5BB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xmlns="" id="{9B4509B5-B627-44CF-B69F-7DBF208A6521}"/>
              </a:ext>
            </a:extLst>
          </p:cNvPr>
          <p:cNvPicPr>
            <a:picLocks noChangeAspect="1"/>
          </p:cNvPicPr>
          <p:nvPr/>
        </p:nvPicPr>
        <p:blipFill>
          <a:blip r:embed="rId7" cstate="print">
            <a:extLst>
              <a:ext uri="{28A0092B-C50C-407E-A947-70E740481C1C}">
                <a14:useLocalDpi xmlns:a14="http://schemas.microsoft.com/office/drawing/2010/main" val="0"/>
              </a:ext>
            </a:extLst>
          </a:blip>
          <a:srcRect t="64644" r="73394"/>
          <a:stretch>
            <a:fillRect/>
          </a:stretch>
        </p:blipFill>
        <p:spPr>
          <a:xfrm flipH="1">
            <a:off x="8729029" y="2019801"/>
            <a:ext cx="1660398" cy="1107996"/>
          </a:xfrm>
          <a:prstGeom prst="rect">
            <a:avLst/>
          </a:prstGeom>
        </p:spPr>
      </p:pic>
      <p:pic>
        <p:nvPicPr>
          <p:cNvPr id="22" name="Picture 21" descr="A group of people holding a net with fish&#10;&#10;Description automatically generated">
            <a:extLst>
              <a:ext uri="{FF2B5EF4-FFF2-40B4-BE49-F238E27FC236}">
                <a16:creationId xmlns:a16="http://schemas.microsoft.com/office/drawing/2014/main" xmlns="" id="{00E9CFB2-995C-68E6-47B2-1D52DAB64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6550" y="2867787"/>
            <a:ext cx="5505450" cy="411480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xmlns="" id="{861F7CB7-27E6-C9BA-8AD6-CA38BBD1A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xmlns="" id="{0DC717B1-E8F9-80FA-6D84-AF9476E9E4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xmlns="" id="{81DE7526-2A1A-4DA3-0DB8-219D8DF79797}"/>
              </a:ext>
            </a:extLst>
          </p:cNvPr>
          <p:cNvPicPr>
            <a:picLocks noChangeAspect="1"/>
          </p:cNvPicPr>
          <p:nvPr/>
        </p:nvPicPr>
        <p:blipFill>
          <a:blip r:embed="rId11" cstate="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xmlns="" id="{0116165C-6586-29AC-7CBC-ABF741526F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Picture 9">
            <a:extLst>
              <a:ext uri="{FF2B5EF4-FFF2-40B4-BE49-F238E27FC236}">
                <a16:creationId xmlns:a16="http://schemas.microsoft.com/office/drawing/2014/main" xmlns="" id="{9B73E570-A3CF-A982-71BE-B93C77E2E92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624458" y="0"/>
            <a:ext cx="6686549" cy="3761184"/>
          </a:xfrm>
          <a:prstGeom prst="rect">
            <a:avLst/>
          </a:prstGeom>
        </p:spPr>
      </p:pic>
      <p:sp>
        <p:nvSpPr>
          <p:cNvPr id="6" name="TextBox 5">
            <a:extLst>
              <a:ext uri="{FF2B5EF4-FFF2-40B4-BE49-F238E27FC236}">
                <a16:creationId xmlns:a16="http://schemas.microsoft.com/office/drawing/2014/main" xmlns="" id="{32735E02-BAFA-5C26-D707-8C0D2D2AB55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990771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1+#ppt_w/2"/>
                                          </p:val>
                                        </p:tav>
                                        <p:tav tm="100000">
                                          <p:val>
                                            <p:strVal val="#ppt_x"/>
                                          </p:val>
                                        </p:tav>
                                      </p:tavLst>
                                    </p:anim>
                                    <p:anim calcmode="lin" valueType="num">
                                      <p:cBhvr additive="base">
                                        <p:cTn id="12" dur="1250" fill="hold"/>
                                        <p:tgtEl>
                                          <p:spTgt spid="11"/>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2" presetClass="entr" presetSubtype="4" fill="hold" nodeType="withEffect">
                                  <p:stCondLst>
                                    <p:cond delay="100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100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10" presetClass="entr" presetSubtype="0" fill="hold" nodeType="withEffect">
                                  <p:stCondLst>
                                    <p:cond delay="10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2" presetClass="entr" presetSubtype="1"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xmlns="" id="{1040FF08-20B6-84E6-65EB-E1DD58728F65}"/>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xmlns="" id="{8A42BC8C-8017-063A-EAE7-A58E0A8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xmlns="" id="{5F266FEA-8798-4177-AD1E-5B7FFFD1AA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xmlns="" id="{F5CAE842-7C74-2180-FC99-ACB64323EB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xmlns="" id="{962FFFFF-470B-97F8-FCBD-5BC80B1C83EB}"/>
              </a:ext>
            </a:extLst>
          </p:cNvPr>
          <p:cNvPicPr>
            <a:picLocks noChangeAspect="1"/>
          </p:cNvPicPr>
          <p:nvPr/>
        </p:nvPicPr>
        <p:blipFill>
          <a:blip r:embed="rId7" cstate="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xmlns="" id="{3D66346C-4EA6-A3AE-6EB9-2C34EB466E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xmlns="" id="{5887BE1D-9DCA-993C-B09B-B70BEA9BC1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xmlns="" id="{E3B84A80-9D4D-F3CD-677F-D698FE7E34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xmlns="" id="{CB97F0AF-549F-F251-836C-1E461BED6213}"/>
              </a:ext>
            </a:extLst>
          </p:cNvPr>
          <p:cNvSpPr/>
          <p:nvPr/>
        </p:nvSpPr>
        <p:spPr>
          <a:xfrm>
            <a:off x="3626049" y="298375"/>
            <a:ext cx="1346784" cy="904124"/>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xmlns="" id="{D9887C24-D943-11BA-E6F2-3F79A3782A86}"/>
              </a:ext>
            </a:extLst>
          </p:cNvPr>
          <p:cNvSpPr txBox="1"/>
          <p:nvPr/>
        </p:nvSpPr>
        <p:spPr>
          <a:xfrm>
            <a:off x="1115690" y="1787525"/>
            <a:ext cx="7061200" cy="1754326"/>
          </a:xfrm>
          <a:prstGeom prst="rect">
            <a:avLst/>
          </a:prstGeom>
          <a:noFill/>
        </p:spPr>
        <p:txBody>
          <a:bodyPr wrap="square">
            <a:spAutoFit/>
          </a:bodyPr>
          <a:lstStyle/>
          <a:p>
            <a:pPr algn="ctr"/>
            <a:r>
              <a:rPr lang="en-US" sz="5400" b="1" dirty="0" err="1">
                <a:effectLst/>
                <a:latin typeface="Times New Roman" panose="02020603050405020304" pitchFamily="18" charset="0"/>
                <a:ea typeface="Calibri" panose="020F0502020204030204" pitchFamily="34" charset="0"/>
              </a:rPr>
              <a:t>Hoạt</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động</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tìm</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hiểu</a:t>
            </a:r>
            <a:r>
              <a:rPr lang="en-US" sz="5400" b="1" dirty="0">
                <a:effectLst/>
                <a:latin typeface="Times New Roman" panose="02020603050405020304" pitchFamily="18" charset="0"/>
                <a:ea typeface="Calibri" panose="020F0502020204030204" pitchFamily="34" charset="0"/>
              </a:rPr>
              <a:t> </a:t>
            </a:r>
          </a:p>
          <a:p>
            <a:pPr algn="ctr"/>
            <a:r>
              <a:rPr lang="en-US" sz="5400" b="1" dirty="0">
                <a:effectLst/>
                <a:latin typeface="Times New Roman" panose="02020603050405020304" pitchFamily="18" charset="0"/>
                <a:ea typeface="Calibri" panose="020F0502020204030204" pitchFamily="34" charset="0"/>
              </a:rPr>
              <a:t>Tri </a:t>
            </a:r>
            <a:r>
              <a:rPr lang="en-US" sz="5400" b="1" dirty="0" err="1">
                <a:effectLst/>
                <a:latin typeface="Times New Roman" panose="02020603050405020304" pitchFamily="18" charset="0"/>
                <a:ea typeface="Calibri" panose="020F0502020204030204" pitchFamily="34" charset="0"/>
              </a:rPr>
              <a:t>thức</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Ngữ</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văn</a:t>
            </a:r>
            <a:r>
              <a:rPr lang="en-US" sz="5400" b="1" dirty="0">
                <a:effectLst/>
                <a:latin typeface="Times New Roman" panose="02020603050405020304" pitchFamily="18" charset="0"/>
                <a:ea typeface="Calibri" panose="020F0502020204030204" pitchFamily="34" charset="0"/>
              </a:rPr>
              <a:t> </a:t>
            </a:r>
            <a:endParaRPr lang="en-SG" sz="5400" dirty="0"/>
          </a:p>
        </p:txBody>
      </p:sp>
      <p:sp>
        <p:nvSpPr>
          <p:cNvPr id="4" name="TextBox 3">
            <a:extLst>
              <a:ext uri="{FF2B5EF4-FFF2-40B4-BE49-F238E27FC236}">
                <a16:creationId xmlns:a16="http://schemas.microsoft.com/office/drawing/2014/main" xmlns="" id="{6345E58B-F6EC-AF41-D39B-87D370561A84}"/>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2"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4"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5"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1597499" y="140794"/>
            <a:ext cx="9150637" cy="490199"/>
          </a:xfrm>
          <a:prstGeom prst="rect">
            <a:avLst/>
          </a:prstGeom>
          <a:noFill/>
        </p:spPr>
        <p:txBody>
          <a:bodyPr wrap="square">
            <a:spAutoFit/>
          </a:bodyPr>
          <a:lstStyle/>
          <a:p>
            <a:pPr>
              <a:lnSpc>
                <a:spcPct val="115000"/>
              </a:lnSpc>
              <a:spcBef>
                <a:spcPts val="400"/>
              </a:spcBef>
              <a:spcAft>
                <a:spcPts val="4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Văn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4" descr="2">
            <a:extLst>
              <a:ext uri="{FF2B5EF4-FFF2-40B4-BE49-F238E27FC236}">
                <a16:creationId xmlns:a16="http://schemas.microsoft.com/office/drawing/2014/main" xmlns="" id="{B16B1BB3-F30C-A481-7FF4-86F8D3270E2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03569" y="-314131"/>
            <a:ext cx="8572375" cy="80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内容占位符 2">
            <a:extLst>
              <a:ext uri="{FF2B5EF4-FFF2-40B4-BE49-F238E27FC236}">
                <a16:creationId xmlns:a16="http://schemas.microsoft.com/office/drawing/2014/main" xmlns="" id="{4FA622F2-CD64-55F9-2ABA-72A5C9E9C88D}"/>
              </a:ext>
            </a:extLst>
          </p:cNvPr>
          <p:cNvSpPr txBox="1">
            <a:spLocks noChangeArrowheads="1"/>
          </p:cNvSpPr>
          <p:nvPr/>
        </p:nvSpPr>
        <p:spPr bwMode="auto">
          <a:xfrm>
            <a:off x="5531436" y="1938878"/>
            <a:ext cx="5516639"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600" dirty="0" err="1">
                <a:solidFill>
                  <a:schemeClr val="bg2">
                    <a:lumMod val="10000"/>
                  </a:schemeClr>
                </a:solidFill>
                <a:latin typeface="Times New Roman" panose="02020603050405020304" pitchFamily="18" charset="0"/>
                <a:cs typeface="Times New Roman" panose="02020603050405020304" pitchFamily="18" charset="0"/>
              </a:rPr>
              <a:t>Nhóm</a:t>
            </a:r>
            <a:r>
              <a:rPr lang="en-US" sz="3600" dirty="0">
                <a:solidFill>
                  <a:schemeClr val="bg2">
                    <a:lumMod val="10000"/>
                  </a:schemeClr>
                </a:solidFill>
                <a:latin typeface="Times New Roman" panose="02020603050405020304" pitchFamily="18" charset="0"/>
                <a:cs typeface="Times New Roman" panose="02020603050405020304" pitchFamily="18" charset="0"/>
              </a:rPr>
              <a:t> 4, 5 HS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đọc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mục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i="1" dirty="0">
                <a:solidFill>
                  <a:schemeClr val="bg2">
                    <a:lumMod val="10000"/>
                  </a:schemeClr>
                </a:solidFill>
                <a:latin typeface="Times New Roman" panose="02020603050405020304" pitchFamily="18" charset="0"/>
                <a:cs typeface="Times New Roman" panose="02020603050405020304" pitchFamily="18" charset="0"/>
              </a:rPr>
              <a:t>VB </a:t>
            </a:r>
            <a:r>
              <a:rPr lang="en-US" sz="3600" i="1" dirty="0" err="1">
                <a:solidFill>
                  <a:schemeClr val="bg2">
                    <a:lumMod val="10000"/>
                  </a:schemeClr>
                </a:solidFill>
                <a:latin typeface="Times New Roman" panose="02020603050405020304" pitchFamily="18" charset="0"/>
                <a:cs typeface="Times New Roman" panose="02020603050405020304" pitchFamily="18" charset="0"/>
              </a:rPr>
              <a:t>văn</a:t>
            </a:r>
            <a:r>
              <a:rPr lang="en-US" sz="3600" i="1" dirty="0">
                <a:solidFill>
                  <a:schemeClr val="bg2">
                    <a:lumMod val="10000"/>
                  </a:schemeClr>
                </a:solidFill>
                <a:latin typeface="Times New Roman" panose="02020603050405020304" pitchFamily="18" charset="0"/>
                <a:cs typeface="Times New Roman" panose="02020603050405020304" pitchFamily="18" charset="0"/>
              </a:rPr>
              <a:t> </a:t>
            </a:r>
            <a:r>
              <a:rPr lang="en-US" sz="3600" i="1" dirty="0" err="1">
                <a:solidFill>
                  <a:schemeClr val="bg2">
                    <a:lumMod val="10000"/>
                  </a:schemeClr>
                </a:solidFill>
                <a:latin typeface="Times New Roman" panose="02020603050405020304" pitchFamily="18" charset="0"/>
                <a:cs typeface="Times New Roman" panose="02020603050405020304" pitchFamily="18" charset="0"/>
              </a:rPr>
              <a:t>học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trong</a:t>
            </a:r>
            <a:r>
              <a:rPr lang="en-US" sz="3600" dirty="0">
                <a:solidFill>
                  <a:schemeClr val="bg2">
                    <a:lumMod val="10000"/>
                  </a:schemeClr>
                </a:solidFill>
                <a:latin typeface="Times New Roman" panose="02020603050405020304" pitchFamily="18" charset="0"/>
                <a:cs typeface="Times New Roman" panose="02020603050405020304" pitchFamily="18" charset="0"/>
              </a:rPr>
              <a:t> SGK, </a:t>
            </a:r>
            <a:r>
              <a:rPr lang="en-US" sz="3600" dirty="0" err="1">
                <a:solidFill>
                  <a:schemeClr val="bg2">
                    <a:lumMod val="10000"/>
                  </a:schemeClr>
                </a:solidFill>
                <a:latin typeface="Times New Roman" panose="02020603050405020304" pitchFamily="18" charset="0"/>
                <a:cs typeface="Times New Roman" panose="02020603050405020304" pitchFamily="18" charset="0"/>
              </a:rPr>
              <a:t>gạch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chân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các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từ</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khoá</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thể</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hiện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định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nghĩa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đặc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điểm</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của</a:t>
            </a:r>
            <a:r>
              <a:rPr lang="en-US" sz="3600" dirty="0">
                <a:solidFill>
                  <a:schemeClr val="bg2">
                    <a:lumMod val="10000"/>
                  </a:schemeClr>
                </a:solidFill>
                <a:latin typeface="Times New Roman" panose="02020603050405020304" pitchFamily="18" charset="0"/>
                <a:cs typeface="Times New Roman" panose="02020603050405020304" pitchFamily="18" charset="0"/>
              </a:rPr>
              <a:t> VB </a:t>
            </a:r>
            <a:r>
              <a:rPr lang="en-US" sz="3600" dirty="0" err="1">
                <a:solidFill>
                  <a:schemeClr val="bg2">
                    <a:lumMod val="10000"/>
                  </a:schemeClr>
                </a:solidFill>
                <a:latin typeface="Times New Roman" panose="02020603050405020304" pitchFamily="18" charset="0"/>
                <a:cs typeface="Times New Roman" panose="02020603050405020304" pitchFamily="18" charset="0"/>
              </a:rPr>
              <a:t>văn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học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về</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độ</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dài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cấu</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trúc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sau</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đó</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tìm</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số</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ví</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dụ</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điền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vào</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a:solidFill>
                  <a:schemeClr val="bg2">
                    <a:lumMod val="10000"/>
                  </a:schemeClr>
                </a:solidFill>
                <a:latin typeface="Times New Roman" panose="02020603050405020304" pitchFamily="18" charset="0"/>
                <a:cs typeface="Times New Roman" panose="02020603050405020304" pitchFamily="18" charset="0"/>
              </a:rPr>
              <a:t>PHT</a:t>
            </a:r>
            <a:r>
              <a:rPr lang="vi-VN" sz="3600" b="1" dirty="0">
                <a:solidFill>
                  <a:schemeClr val="bg2">
                    <a:lumMod val="10000"/>
                  </a:schemeClr>
                </a:solidFill>
                <a:latin typeface="Times New Roman" panose="02020603050405020304" pitchFamily="18" charset="0"/>
                <a:cs typeface="Times New Roman" panose="02020603050405020304" pitchFamily="18" charset="0"/>
              </a:rPr>
              <a:t> số 1</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Freeform 2">
            <a:extLst>
              <a:ext uri="{FF2B5EF4-FFF2-40B4-BE49-F238E27FC236}">
                <a16:creationId xmlns:a16="http://schemas.microsoft.com/office/drawing/2014/main" xmlns="" id="{E588DE31-DC99-6999-7F72-4F9E1B14DA0D}"/>
              </a:ext>
            </a:extLst>
          </p:cNvPr>
          <p:cNvSpPr/>
          <p:nvPr/>
        </p:nvSpPr>
        <p:spPr>
          <a:xfrm>
            <a:off x="875720" y="2610678"/>
            <a:ext cx="2569845" cy="4252388"/>
          </a:xfrm>
          <a:custGeom>
            <a:avLst/>
            <a:gdLst/>
            <a:ahLst/>
            <a:cxnLst/>
            <a:rect l="l" t="t" r="r" b="b"/>
            <a:pathLst>
              <a:path w="6613379" h="6954796">
                <a:moveTo>
                  <a:pt x="0" y="0"/>
                </a:moveTo>
                <a:lnTo>
                  <a:pt x="6613379" y="0"/>
                </a:lnTo>
                <a:lnTo>
                  <a:pt x="6613379" y="6954796"/>
                </a:lnTo>
                <a:lnTo>
                  <a:pt x="0" y="6954796"/>
                </a:lnTo>
                <a:lnTo>
                  <a:pt x="0" y="0"/>
                </a:lnTo>
                <a:close/>
              </a:path>
            </a:pathLst>
          </a:custGeom>
          <a:blipFill>
            <a:blip r:embed="rId11">
              <a:extLst>
                <a:ext uri="{96DAC541-7B7A-43D3-8B79-37D633B846F1}">
                  <asvg:svgBlip xmlns:asvg="http://schemas.microsoft.com/office/drawing/2016/SVG/main" xmlns="" r:embed="rId12"/>
                </a:ext>
              </a:extLst>
            </a:blip>
            <a:stretch>
              <a:fillRect t="3897" r="-104270" b="-28642"/>
            </a:stretch>
          </a:blipFill>
        </p:spPr>
        <p:txBody>
          <a:bodyPr/>
          <a:lstStyle/>
          <a:p>
            <a:endParaRPr lang="en-SG"/>
          </a:p>
        </p:txBody>
      </p:sp>
      <p:sp>
        <p:nvSpPr>
          <p:cNvPr id="15" name="TextBox 14">
            <a:extLst>
              <a:ext uri="{FF2B5EF4-FFF2-40B4-BE49-F238E27FC236}">
                <a16:creationId xmlns:a16="http://schemas.microsoft.com/office/drawing/2014/main" xmlns="" id="{6C9D24F6-B825-F4AF-7E46-AFF4E7497846}"/>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08465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p:cTn id="21"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xmlns=""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sp>
        <p:nvSpPr>
          <p:cNvPr id="1362" name="Google Shape;1362;p27"/>
          <p:cNvSpPr/>
          <p:nvPr/>
        </p:nvSpPr>
        <p:spPr>
          <a:xfrm>
            <a:off x="4788507" y="12589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SG" sz="3200" b="1" kern="0" dirty="0">
                <a:solidFill>
                  <a:srgbClr val="FFFFFF"/>
                </a:solidFill>
                <a:latin typeface="Fira Sans Extra Condensed"/>
                <a:ea typeface="Fira Sans Extra Condensed"/>
                <a:cs typeface="Fira Sans Extra Condensed"/>
                <a:sym typeface="Fira Sans Extra Condensed"/>
              </a:rPr>
              <a:t>P</a:t>
            </a:r>
            <a:r>
              <a:rPr lang="en" sz="3200" b="1" kern="0" dirty="0">
                <a:solidFill>
                  <a:srgbClr val="FFFFFF"/>
                </a:solidFill>
                <a:latin typeface="Fira Sans Extra Condensed"/>
                <a:ea typeface="Fira Sans Extra Condensed"/>
                <a:cs typeface="Fira Sans Extra Condensed"/>
                <a:sym typeface="Fira Sans Extra Condensed"/>
              </a:rPr>
              <a:t>ht số 1</a:t>
            </a:r>
            <a:endParaRPr sz="3200" b="1" kern="0" dirty="0">
              <a:solidFill>
                <a:srgbClr val="FFFFFF"/>
              </a:solidFill>
              <a:latin typeface="Fira Sans Extra Condensed"/>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xmlns="" id="{A1952F8D-9F5B-A790-401F-CB1A5541693D}"/>
              </a:ext>
            </a:extLst>
          </p:cNvPr>
          <p:cNvGraphicFramePr>
            <a:graphicFrameLocks noGrp="1"/>
          </p:cNvGraphicFramePr>
          <p:nvPr>
            <p:extLst>
              <p:ext uri="{D42A27DB-BD31-4B8C-83A1-F6EECF244321}">
                <p14:modId xmlns:p14="http://schemas.microsoft.com/office/powerpoint/2010/main" val="4188241816"/>
              </p:ext>
            </p:extLst>
          </p:nvPr>
        </p:nvGraphicFramePr>
        <p:xfrm>
          <a:off x="80546" y="846802"/>
          <a:ext cx="12018689" cy="5885302"/>
        </p:xfrm>
        <a:graphic>
          <a:graphicData uri="http://schemas.openxmlformats.org/drawingml/2006/table">
            <a:tbl>
              <a:tblPr firstRow="1" firstCol="1" bandRow="1">
                <a:tableStyleId>{FABFCF23-3B69-468F-B69F-88F6DE6A72F2}</a:tableStyleId>
              </a:tblPr>
              <a:tblGrid>
                <a:gridCol w="1734543">
                  <a:extLst>
                    <a:ext uri="{9D8B030D-6E8A-4147-A177-3AD203B41FA5}">
                      <a16:colId xmlns:a16="http://schemas.microsoft.com/office/drawing/2014/main" xmlns="" val="2081715516"/>
                    </a:ext>
                  </a:extLst>
                </a:gridCol>
                <a:gridCol w="4854030">
                  <a:extLst>
                    <a:ext uri="{9D8B030D-6E8A-4147-A177-3AD203B41FA5}">
                      <a16:colId xmlns:a16="http://schemas.microsoft.com/office/drawing/2014/main" xmlns="" val="597082182"/>
                    </a:ext>
                  </a:extLst>
                </a:gridCol>
                <a:gridCol w="5430116">
                  <a:extLst>
                    <a:ext uri="{9D8B030D-6E8A-4147-A177-3AD203B41FA5}">
                      <a16:colId xmlns:a16="http://schemas.microsoft.com/office/drawing/2014/main" xmlns="" val="2836533206"/>
                    </a:ext>
                  </a:extLst>
                </a:gridCol>
              </a:tblGrid>
              <a:tr h="1511526">
                <a:tc gridSpan="3">
                  <a:txBody>
                    <a:bodyPr/>
                    <a:lstStyle/>
                    <a:p>
                      <a:pPr algn="l">
                        <a:lnSpc>
                          <a:spcPct val="100000"/>
                        </a:lnSpc>
                        <a:spcAft>
                          <a:spcPts val="8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Khái niệm:</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nSpc>
                          <a:spcPct val="100000"/>
                        </a:lnSpc>
                        <a:spcBef>
                          <a:spcPts val="400"/>
                        </a:spcBef>
                        <a:spcAft>
                          <a:spcPts val="4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Hình</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thức</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tồn</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tại</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(1) ……………………..(2) ………….…………..</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xmlns="" val="511163407"/>
                  </a:ext>
                </a:extLst>
              </a:tr>
              <a:tr h="2122568">
                <a:tc rowSpan="2">
                  <a:txBody>
                    <a:bodyPr/>
                    <a:lstStyle/>
                    <a:p>
                      <a:pPr algn="just">
                        <a:lnSpc>
                          <a:spcPct val="100000"/>
                        </a:lnSpc>
                        <a:spcBef>
                          <a:spcPts val="400"/>
                        </a:spcBef>
                        <a:spcAft>
                          <a:spcPts val="400"/>
                        </a:spcAft>
                      </a:pP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Đặc</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điểm</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về</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độ</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dài</a:t>
                      </a:r>
                      <a:endParaRPr lang="en-SG" sz="2000" b="0" i="1"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Ví dụ:</a:t>
                      </a:r>
                      <a:endParaRPr lang="en-SG" sz="2000" b="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just">
                        <a:lnSpc>
                          <a:spcPct val="100000"/>
                        </a:lnSpc>
                        <a:spcBef>
                          <a:spcPts val="400"/>
                        </a:spcBef>
                        <a:spcAft>
                          <a:spcPts val="4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91153112"/>
                  </a:ext>
                </a:extLst>
              </a:tr>
              <a:tr h="1350725">
                <a:tc vMerge="1">
                  <a:txBody>
                    <a:bodyPr/>
                    <a:lstStyle/>
                    <a:p>
                      <a:endParaRPr lang="en-SG"/>
                    </a:p>
                  </a:txBody>
                  <a:tcPr/>
                </a:tc>
                <a:tc>
                  <a:txBody>
                    <a:bodyPr/>
                    <a:lstStyle/>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Bef>
                          <a:spcPts val="400"/>
                        </a:spcBef>
                        <a:spcAft>
                          <a:spcPts val="400"/>
                        </a:spcAft>
                      </a:pP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Ví</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dụ</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02192105"/>
                  </a:ext>
                </a:extLst>
              </a:tr>
              <a:tr h="900483">
                <a:tc>
                  <a:txBody>
                    <a:bodyPr/>
                    <a:lstStyle/>
                    <a:p>
                      <a:pPr algn="just">
                        <a:lnSpc>
                          <a:spcPct val="100000"/>
                        </a:lnSpc>
                        <a:spcBef>
                          <a:spcPts val="400"/>
                        </a:spcBef>
                        <a:spcAft>
                          <a:spcPts val="400"/>
                        </a:spcAft>
                      </a:pP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Đặc</a:t>
                      </a:r>
                      <a:r>
                        <a:rPr lang="vi-VN" sz="2800" b="0" i="1" kern="100" dirty="0">
                          <a:solidFill>
                            <a:schemeClr val="bg2">
                              <a:lumMod val="10000"/>
                            </a:schemeClr>
                          </a:solidFill>
                          <a:effectLst/>
                          <a:latin typeface="Times New Roman" panose="02020603050405020304" pitchFamily="18" charset="0"/>
                          <a:cs typeface="Times New Roman" panose="02020603050405020304" pitchFamily="18" charset="0"/>
                        </a:rPr>
                        <a:t> điểm về cấu trúc</a:t>
                      </a:r>
                      <a:endParaRPr lang="en-SG" sz="2000" b="0" i="1"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xmlns="" val="3357635167"/>
                  </a:ext>
                </a:extLst>
              </a:tr>
            </a:tbl>
          </a:graphicData>
        </a:graphic>
      </p:graphicFrame>
      <p:sp>
        <p:nvSpPr>
          <p:cNvPr id="3" name="TextBox 2">
            <a:extLst>
              <a:ext uri="{FF2B5EF4-FFF2-40B4-BE49-F238E27FC236}">
                <a16:creationId xmlns:a16="http://schemas.microsoft.com/office/drawing/2014/main" xmlns="" id="{68AA0E8F-516F-C64B-14C2-34D67600435C}"/>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4F1CE820-F55C-D500-3CEF-FE7D3284194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52321" y="-219978"/>
            <a:ext cx="7060200" cy="3971363"/>
          </a:xfrm>
          <a:prstGeom prst="rect">
            <a:avLst/>
          </a:prstGeom>
        </p:spPr>
      </p:pic>
      <p:pic>
        <p:nvPicPr>
          <p:cNvPr id="23" name="图片 2">
            <a:extLst>
              <a:ext uri="{FF2B5EF4-FFF2-40B4-BE49-F238E27FC236}">
                <a16:creationId xmlns:a16="http://schemas.microsoft.com/office/drawing/2014/main" xmlns="" id="{091001C7-A6DF-F533-C873-119F3A7986F7}"/>
              </a:ext>
            </a:extLst>
          </p:cNvPr>
          <p:cNvPicPr>
            <a:picLocks noChangeAspect="1"/>
          </p:cNvPicPr>
          <p:nvPr/>
        </p:nvPicPr>
        <p:blipFill rotWithShape="1">
          <a:blip r:embed="rId4">
            <a:extLst>
              <a:ext uri="{28A0092B-C50C-407E-A947-70E740481C1C}">
                <a14:useLocalDpi xmlns:a14="http://schemas.microsoft.com/office/drawing/2010/main" val="0"/>
              </a:ext>
            </a:extLst>
          </a:blip>
          <a:srcRect t="45473"/>
          <a:stretch/>
        </p:blipFill>
        <p:spPr>
          <a:xfrm>
            <a:off x="-2" y="2019801"/>
            <a:ext cx="12192000" cy="4838197"/>
          </a:xfrm>
          <a:prstGeom prst="rect">
            <a:avLst/>
          </a:prstGeom>
        </p:spPr>
      </p:pic>
      <p:pic>
        <p:nvPicPr>
          <p:cNvPr id="11" name="图片 10">
            <a:extLst>
              <a:ext uri="{FF2B5EF4-FFF2-40B4-BE49-F238E27FC236}">
                <a16:creationId xmlns:a16="http://schemas.microsoft.com/office/drawing/2014/main" xmlns="" id="{964B682B-E45E-4210-9542-6D526AA49F35}"/>
              </a:ext>
            </a:extLst>
          </p:cNvPr>
          <p:cNvPicPr>
            <a:picLocks noChangeAspect="1"/>
          </p:cNvPicPr>
          <p:nvPr/>
        </p:nvPicPr>
        <p:blipFill>
          <a:blip r:embed="rId5" cstate="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12" name="图片 11">
            <a:extLst>
              <a:ext uri="{FF2B5EF4-FFF2-40B4-BE49-F238E27FC236}">
                <a16:creationId xmlns:a16="http://schemas.microsoft.com/office/drawing/2014/main" xmlns="" id="{3D20829B-658D-4C86-A16E-D61FFA2FE29C}"/>
              </a:ext>
            </a:extLst>
          </p:cNvPr>
          <p:cNvPicPr>
            <a:picLocks noChangeAspect="1"/>
          </p:cNvPicPr>
          <p:nvPr/>
        </p:nvPicPr>
        <p:blipFill>
          <a:blip r:embed="rId6" cstate="print">
            <a:extLst>
              <a:ext uri="{28A0092B-C50C-407E-A947-70E740481C1C}">
                <a14:useLocalDpi xmlns:a14="http://schemas.microsoft.com/office/drawing/2010/main" val="0"/>
              </a:ext>
            </a:extLst>
          </a:blip>
          <a:srcRect l="66963" b="34429"/>
          <a:stretch>
            <a:fillRect/>
          </a:stretch>
        </p:blipFill>
        <p:spPr>
          <a:xfrm flipH="1">
            <a:off x="-21176" y="-13354"/>
            <a:ext cx="2962675" cy="2824779"/>
          </a:xfrm>
          <a:prstGeom prst="rect">
            <a:avLst/>
          </a:prstGeom>
        </p:spPr>
      </p:pic>
      <p:pic>
        <p:nvPicPr>
          <p:cNvPr id="20" name="图片 19">
            <a:extLst>
              <a:ext uri="{FF2B5EF4-FFF2-40B4-BE49-F238E27FC236}">
                <a16:creationId xmlns:a16="http://schemas.microsoft.com/office/drawing/2014/main" xmlns="" id="{6D33F420-622D-4434-9374-C88427B5BB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xmlns="" id="{9B4509B5-B627-44CF-B69F-7DBF208A6521}"/>
              </a:ext>
            </a:extLst>
          </p:cNvPr>
          <p:cNvPicPr>
            <a:picLocks noChangeAspect="1"/>
          </p:cNvPicPr>
          <p:nvPr/>
        </p:nvPicPr>
        <p:blipFill>
          <a:blip r:embed="rId8" cstate="print">
            <a:extLst>
              <a:ext uri="{28A0092B-C50C-407E-A947-70E740481C1C}">
                <a14:useLocalDpi xmlns:a14="http://schemas.microsoft.com/office/drawing/2010/main" val="0"/>
              </a:ext>
            </a:extLst>
          </a:blip>
          <a:srcRect t="64644" r="73394"/>
          <a:stretch>
            <a:fillRect/>
          </a:stretch>
        </p:blipFill>
        <p:spPr>
          <a:xfrm flipH="1">
            <a:off x="10742349" y="3043184"/>
            <a:ext cx="577230" cy="38519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xmlns="" id="{861F7CB7-27E6-C9BA-8AD6-CA38BBD1A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xmlns="" id="{0DC717B1-E8F9-80FA-6D84-AF9476E9E4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xmlns="" id="{81DE7526-2A1A-4DA3-0DB8-219D8DF79797}"/>
              </a:ext>
            </a:extLst>
          </p:cNvPr>
          <p:cNvPicPr>
            <a:picLocks noChangeAspect="1"/>
          </p:cNvPicPr>
          <p:nvPr/>
        </p:nvPicPr>
        <p:blipFill>
          <a:blip r:embed="rId11" cstate="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xmlns="" id="{0116165C-6586-29AC-7CBC-ABF741526F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xmlns="" id="{846559DB-33A9-AC39-7C03-DB8B765D3E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80344" y="1491917"/>
            <a:ext cx="10213347" cy="5366084"/>
          </a:xfrm>
          <a:prstGeom prst="rect">
            <a:avLst/>
          </a:prstGeom>
        </p:spPr>
      </p:pic>
      <p:pic>
        <p:nvPicPr>
          <p:cNvPr id="6" name="图片 19">
            <a:extLst>
              <a:ext uri="{FF2B5EF4-FFF2-40B4-BE49-F238E27FC236}">
                <a16:creationId xmlns:a16="http://schemas.microsoft.com/office/drawing/2014/main" xmlns="" id="{C5052DF6-A0A9-7944-0831-A5C4E66D8F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80052">
            <a:off x="7898294" y="3980255"/>
            <a:ext cx="2392264" cy="884692"/>
          </a:xfrm>
          <a:prstGeom prst="rect">
            <a:avLst/>
          </a:prstGeom>
        </p:spPr>
      </p:pic>
      <p:pic>
        <p:nvPicPr>
          <p:cNvPr id="7" name="Picture 6">
            <a:extLst>
              <a:ext uri="{FF2B5EF4-FFF2-40B4-BE49-F238E27FC236}">
                <a16:creationId xmlns:a16="http://schemas.microsoft.com/office/drawing/2014/main" xmlns="" id="{88EEA736-41F5-BF60-53CB-A9ED492F3AB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485979" y="5885510"/>
            <a:ext cx="4676587" cy="972488"/>
          </a:xfrm>
          <a:prstGeom prst="rect">
            <a:avLst/>
          </a:prstGeom>
        </p:spPr>
      </p:pic>
      <p:sp>
        <p:nvSpPr>
          <p:cNvPr id="8" name="TextBox 7">
            <a:extLst>
              <a:ext uri="{FF2B5EF4-FFF2-40B4-BE49-F238E27FC236}">
                <a16:creationId xmlns:a16="http://schemas.microsoft.com/office/drawing/2014/main" xmlns="" id="{8FF34A8D-3842-2AE8-36F5-AAD45E3967BE}"/>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4269336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1+#ppt_w/2"/>
                                          </p:val>
                                        </p:tav>
                                        <p:tav tm="100000">
                                          <p:val>
                                            <p:strVal val="#ppt_x"/>
                                          </p:val>
                                        </p:tav>
                                      </p:tavLst>
                                    </p:anim>
                                    <p:anim calcmode="lin" valueType="num">
                                      <p:cBhvr additive="base">
                                        <p:cTn id="12" dur="1250" fill="hold"/>
                                        <p:tgtEl>
                                          <p:spTgt spid="11"/>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par>
                                <p:cTn id="44" presetID="53" presetClass="entr" presetSubtype="16"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par>
                                <p:cTn id="49" presetID="53" presetClass="entr" presetSubtype="16"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cTn>
                              </p:par>
                              <p:par>
                                <p:cTn id="54" presetID="53" presetClass="entr" presetSubtype="16"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xmlns=""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sp>
        <p:nvSpPr>
          <p:cNvPr id="1362" name="Google Shape;1362;p27"/>
          <p:cNvSpPr/>
          <p:nvPr/>
        </p:nvSpPr>
        <p:spPr>
          <a:xfrm>
            <a:off x="4788507" y="12589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SG" sz="3200" b="1" kern="0" dirty="0">
                <a:solidFill>
                  <a:srgbClr val="FFFFFF"/>
                </a:solidFill>
                <a:latin typeface="Fira Sans Extra Condensed"/>
                <a:ea typeface="Fira Sans Extra Condensed"/>
                <a:cs typeface="Fira Sans Extra Condensed"/>
                <a:sym typeface="Fira Sans Extra Condensed"/>
              </a:rPr>
              <a:t>P</a:t>
            </a:r>
            <a:r>
              <a:rPr lang="en" sz="3200" b="1" kern="0" dirty="0">
                <a:solidFill>
                  <a:srgbClr val="FFFFFF"/>
                </a:solidFill>
                <a:latin typeface="Fira Sans Extra Condensed"/>
                <a:ea typeface="Fira Sans Extra Condensed"/>
                <a:cs typeface="Fira Sans Extra Condensed"/>
                <a:sym typeface="Fira Sans Extra Condensed"/>
              </a:rPr>
              <a:t>ht số 1</a:t>
            </a:r>
            <a:endParaRPr sz="3200" b="1" kern="0" dirty="0">
              <a:solidFill>
                <a:srgbClr val="FFFFFF"/>
              </a:solidFill>
              <a:latin typeface="Fira Sans Extra Condensed"/>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xmlns="" id="{A1952F8D-9F5B-A790-401F-CB1A5541693D}"/>
              </a:ext>
            </a:extLst>
          </p:cNvPr>
          <p:cNvGraphicFramePr>
            <a:graphicFrameLocks noGrp="1"/>
          </p:cNvGraphicFramePr>
          <p:nvPr>
            <p:extLst>
              <p:ext uri="{D42A27DB-BD31-4B8C-83A1-F6EECF244321}">
                <p14:modId xmlns:p14="http://schemas.microsoft.com/office/powerpoint/2010/main" val="2210036720"/>
              </p:ext>
            </p:extLst>
          </p:nvPr>
        </p:nvGraphicFramePr>
        <p:xfrm>
          <a:off x="80546" y="846802"/>
          <a:ext cx="12018689" cy="5885302"/>
        </p:xfrm>
        <a:graphic>
          <a:graphicData uri="http://schemas.openxmlformats.org/drawingml/2006/table">
            <a:tbl>
              <a:tblPr firstRow="1" firstCol="1" bandRow="1">
                <a:tableStyleId>{FABFCF23-3B69-468F-B69F-88F6DE6A72F2}</a:tableStyleId>
              </a:tblPr>
              <a:tblGrid>
                <a:gridCol w="1734543">
                  <a:extLst>
                    <a:ext uri="{9D8B030D-6E8A-4147-A177-3AD203B41FA5}">
                      <a16:colId xmlns:a16="http://schemas.microsoft.com/office/drawing/2014/main" xmlns="" val="2081715516"/>
                    </a:ext>
                  </a:extLst>
                </a:gridCol>
                <a:gridCol w="4854030">
                  <a:extLst>
                    <a:ext uri="{9D8B030D-6E8A-4147-A177-3AD203B41FA5}">
                      <a16:colId xmlns:a16="http://schemas.microsoft.com/office/drawing/2014/main" xmlns="" val="597082182"/>
                    </a:ext>
                  </a:extLst>
                </a:gridCol>
                <a:gridCol w="5430116">
                  <a:extLst>
                    <a:ext uri="{9D8B030D-6E8A-4147-A177-3AD203B41FA5}">
                      <a16:colId xmlns:a16="http://schemas.microsoft.com/office/drawing/2014/main" xmlns="" val="2836533206"/>
                    </a:ext>
                  </a:extLst>
                </a:gridCol>
              </a:tblGrid>
              <a:tr h="1511526">
                <a:tc gridSpan="3">
                  <a:txBody>
                    <a:bodyPr/>
                    <a:lstStyle/>
                    <a:p>
                      <a:pPr algn="just">
                        <a:lnSpc>
                          <a:spcPct val="100000"/>
                        </a:lnSpc>
                        <a:spcAft>
                          <a:spcPts val="8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Khái niệm: </a:t>
                      </a:r>
                      <a:r>
                        <a:rPr lang="vi-VN" sz="2800" b="0" kern="100" dirty="0">
                          <a:solidFill>
                            <a:srgbClr val="FDCE86"/>
                          </a:solidFill>
                          <a:effectLst/>
                          <a:latin typeface="Times New Roman" panose="02020603050405020304" pitchFamily="18" charset="0"/>
                          <a:cs typeface="Times New Roman" panose="02020603050405020304" pitchFamily="18" charset="0"/>
                        </a:rPr>
                        <a:t>Văn bản văn học là công trình nghệ thuật ngôn từ, kết quả hoạt động sáng tác của cá nhân hoặc tập thể nhà văn và là đơn vị độc lập cơ bản của văn học. </a:t>
                      </a:r>
                      <a:endParaRPr lang="en-SG" sz="2000" b="0" kern="100" dirty="0">
                        <a:solidFill>
                          <a:srgbClr val="FDCE86"/>
                        </a:solidFill>
                        <a:effectLst/>
                        <a:latin typeface="Times New Roman" panose="02020603050405020304" pitchFamily="18" charset="0"/>
                        <a:cs typeface="Times New Roman" panose="02020603050405020304" pitchFamily="18" charset="0"/>
                      </a:endParaRPr>
                    </a:p>
                    <a:p>
                      <a:pPr>
                        <a:lnSpc>
                          <a:spcPct val="100000"/>
                        </a:lnSpc>
                        <a:spcBef>
                          <a:spcPts val="400"/>
                        </a:spcBef>
                        <a:spcAft>
                          <a:spcPts val="4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Hình</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thức</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tồn</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tại</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(1) </a:t>
                      </a:r>
                      <a:r>
                        <a:rPr lang="en-US" sz="2800" b="0" kern="100" dirty="0" err="1">
                          <a:solidFill>
                            <a:srgbClr val="FDCE86"/>
                          </a:solidFill>
                          <a:effectLst/>
                          <a:latin typeface="Times New Roman" panose="02020603050405020304" pitchFamily="18" charset="0"/>
                          <a:cs typeface="Times New Roman" panose="02020603050405020304" pitchFamily="18" charset="0"/>
                        </a:rPr>
                        <a:t>dạng</a:t>
                      </a:r>
                      <a:r>
                        <a:rPr lang="en-US" sz="2800" b="0" kern="100" dirty="0">
                          <a:solidFill>
                            <a:srgbClr val="FDCE86"/>
                          </a:solidFill>
                          <a:effectLst/>
                          <a:latin typeface="Times New Roman" panose="02020603050405020304" pitchFamily="18" charset="0"/>
                          <a:cs typeface="Times New Roman" panose="02020603050405020304" pitchFamily="18" charset="0"/>
                        </a:rPr>
                        <a:t> </a:t>
                      </a:r>
                      <a:r>
                        <a:rPr lang="en-US" sz="2800" b="0" kern="100" dirty="0" err="1">
                          <a:solidFill>
                            <a:srgbClr val="FDCE86"/>
                          </a:solidFill>
                          <a:effectLst/>
                          <a:latin typeface="Times New Roman" panose="02020603050405020304" pitchFamily="18" charset="0"/>
                          <a:cs typeface="Times New Roman" panose="02020603050405020304" pitchFamily="18" charset="0"/>
                        </a:rPr>
                        <a:t>truyền</a:t>
                      </a:r>
                      <a:r>
                        <a:rPr lang="vi-VN" sz="2800" b="0" kern="100" dirty="0">
                          <a:solidFill>
                            <a:srgbClr val="FDCE86"/>
                          </a:solidFill>
                          <a:effectLst/>
                          <a:latin typeface="Times New Roman" panose="02020603050405020304" pitchFamily="18" charset="0"/>
                          <a:cs typeface="Times New Roman" panose="02020603050405020304" pitchFamily="18" charset="0"/>
                        </a:rPr>
                        <a:t> miệng </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(2)</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xmlns="" val="511163407"/>
                  </a:ext>
                </a:extLst>
              </a:tr>
              <a:tr h="2122568">
                <a:tc rowSpan="2">
                  <a:txBody>
                    <a:bodyPr/>
                    <a:lstStyle/>
                    <a:p>
                      <a:pPr algn="just">
                        <a:lnSpc>
                          <a:spcPct val="100000"/>
                        </a:lnSpc>
                        <a:spcBef>
                          <a:spcPts val="400"/>
                        </a:spcBef>
                        <a:spcAft>
                          <a:spcPts val="400"/>
                        </a:spcAft>
                      </a:pPr>
                      <a:r>
                        <a:rPr lang="en-US" sz="2800" b="0" kern="100">
                          <a:solidFill>
                            <a:schemeClr val="bg2">
                              <a:lumMod val="10000"/>
                            </a:schemeClr>
                          </a:solidFill>
                          <a:effectLst/>
                          <a:latin typeface="Times New Roman" panose="02020603050405020304" pitchFamily="18" charset="0"/>
                          <a:cs typeface="Times New Roman" panose="02020603050405020304" pitchFamily="18" charset="0"/>
                        </a:rPr>
                        <a:t>Đặc điểm về độ dài</a:t>
                      </a:r>
                      <a:endParaRPr lang="en-SG" sz="2000" b="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91153112"/>
                  </a:ext>
                </a:extLst>
              </a:tr>
              <a:tr h="1350725">
                <a:tc vMerge="1">
                  <a:txBody>
                    <a:bodyPr/>
                    <a:lstStyle/>
                    <a:p>
                      <a:endParaRPr lang="en-SG"/>
                    </a:p>
                  </a:txBody>
                  <a:tcPr/>
                </a:tc>
                <a:tc>
                  <a:txBody>
                    <a:bodyPr/>
                    <a:lstStyle/>
                    <a:p>
                      <a:pPr algn="just">
                        <a:lnSpc>
                          <a:spcPct val="100000"/>
                        </a:lnSpc>
                        <a:spcAft>
                          <a:spcPts val="8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02192105"/>
                  </a:ext>
                </a:extLst>
              </a:tr>
              <a:tr h="900483">
                <a:tc>
                  <a:txBody>
                    <a:bodyPr/>
                    <a:lstStyle/>
                    <a:p>
                      <a:pPr algn="just">
                        <a:lnSpc>
                          <a:spcPct val="100000"/>
                        </a:lnSpc>
                        <a:spcBef>
                          <a:spcPts val="400"/>
                        </a:spcBef>
                        <a:spcAft>
                          <a:spcPts val="400"/>
                        </a:spcAft>
                      </a:pPr>
                      <a:r>
                        <a:rPr lang="en-US" sz="2800" b="0" kern="100">
                          <a:solidFill>
                            <a:schemeClr val="bg2">
                              <a:lumMod val="10000"/>
                            </a:schemeClr>
                          </a:solidFill>
                          <a:effectLst/>
                          <a:latin typeface="Times New Roman" panose="02020603050405020304" pitchFamily="18" charset="0"/>
                          <a:cs typeface="Times New Roman" panose="02020603050405020304" pitchFamily="18" charset="0"/>
                        </a:rPr>
                        <a:t>Đặc</a:t>
                      </a:r>
                      <a:r>
                        <a:rPr lang="vi-VN" sz="2800" b="0" kern="100">
                          <a:solidFill>
                            <a:schemeClr val="bg2">
                              <a:lumMod val="10000"/>
                            </a:schemeClr>
                          </a:solidFill>
                          <a:effectLst/>
                          <a:latin typeface="Times New Roman" panose="02020603050405020304" pitchFamily="18" charset="0"/>
                          <a:cs typeface="Times New Roman" panose="02020603050405020304" pitchFamily="18" charset="0"/>
                        </a:rPr>
                        <a:t> điểm về cấu trúc</a:t>
                      </a:r>
                      <a:endParaRPr lang="en-SG" sz="2000" b="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xmlns="" val="3357635167"/>
                  </a:ext>
                </a:extLst>
              </a:tr>
            </a:tbl>
          </a:graphicData>
        </a:graphic>
      </p:graphicFrame>
      <p:sp>
        <p:nvSpPr>
          <p:cNvPr id="5" name="TextBox 4">
            <a:extLst>
              <a:ext uri="{FF2B5EF4-FFF2-40B4-BE49-F238E27FC236}">
                <a16:creationId xmlns:a16="http://schemas.microsoft.com/office/drawing/2014/main" xmlns="" id="{38C18035-F683-4911-ED06-5AF5FF401778}"/>
              </a:ext>
            </a:extLst>
          </p:cNvPr>
          <p:cNvSpPr txBox="1"/>
          <p:nvPr/>
        </p:nvSpPr>
        <p:spPr>
          <a:xfrm>
            <a:off x="1934817" y="833551"/>
            <a:ext cx="10164418" cy="523220"/>
          </a:xfrm>
          <a:prstGeom prst="rect">
            <a:avLst/>
          </a:prstGeom>
          <a:noFill/>
        </p:spPr>
        <p:txBody>
          <a:bodyPr wrap="square">
            <a:spAutoFit/>
          </a:bodyPr>
          <a:lstStyle/>
          <a:p>
            <a:pPr algn="just"/>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Văn bản văn học là công trình nghệ thuật ngôn từ, kết quả hoạt động</a:t>
            </a:r>
            <a:endParaRPr lang="en-SG" dirty="0"/>
          </a:p>
        </p:txBody>
      </p:sp>
      <p:sp>
        <p:nvSpPr>
          <p:cNvPr id="7" name="TextBox 6">
            <a:extLst>
              <a:ext uri="{FF2B5EF4-FFF2-40B4-BE49-F238E27FC236}">
                <a16:creationId xmlns:a16="http://schemas.microsoft.com/office/drawing/2014/main" xmlns="" id="{A605FF5E-F79E-A8F4-A5A4-2AB9DEED252D}"/>
              </a:ext>
            </a:extLst>
          </p:cNvPr>
          <p:cNvSpPr txBox="1"/>
          <p:nvPr/>
        </p:nvSpPr>
        <p:spPr>
          <a:xfrm>
            <a:off x="212035" y="1267963"/>
            <a:ext cx="12192000" cy="523220"/>
          </a:xfrm>
          <a:prstGeom prst="rect">
            <a:avLst/>
          </a:prstGeom>
          <a:noFill/>
        </p:spPr>
        <p:txBody>
          <a:bodyPr wrap="square">
            <a:spAutoFit/>
          </a:bodyPr>
          <a:lstStyle/>
          <a:p>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sáng tác của cá nhân hoặc tập thể nhà văn và là đơn vị độc lập cơ bản của văn học. </a:t>
            </a:r>
            <a:endParaRPr lang="en-SG" dirty="0"/>
          </a:p>
        </p:txBody>
      </p:sp>
      <p:sp>
        <p:nvSpPr>
          <p:cNvPr id="9" name="TextBox 8">
            <a:extLst>
              <a:ext uri="{FF2B5EF4-FFF2-40B4-BE49-F238E27FC236}">
                <a16:creationId xmlns:a16="http://schemas.microsoft.com/office/drawing/2014/main" xmlns="" id="{8BAFB2AD-A937-3F02-40F0-854734CF8390}"/>
              </a:ext>
            </a:extLst>
          </p:cNvPr>
          <p:cNvSpPr txBox="1"/>
          <p:nvPr/>
        </p:nvSpPr>
        <p:spPr>
          <a:xfrm>
            <a:off x="3352800" y="1777932"/>
            <a:ext cx="2902226" cy="523220"/>
          </a:xfrm>
          <a:prstGeom prst="rect">
            <a:avLst/>
          </a:prstGeom>
          <a:noFill/>
        </p:spPr>
        <p:txBody>
          <a:bodyPr wrap="square">
            <a:spAutoFit/>
          </a:bodyPr>
          <a:lstStyle/>
          <a:p>
            <a:r>
              <a:rPr kumimoji="0" lang="en-US" sz="2800" b="0" i="0" u="none" strike="noStrike" kern="100" cap="none" spc="0" normalizeH="0" baseline="0" noProof="0" dirty="0" err="1">
                <a:ln>
                  <a:noFill/>
                </a:ln>
                <a:solidFill>
                  <a:schemeClr val="bg1"/>
                </a:solidFill>
                <a:effectLst/>
                <a:highlight>
                  <a:srgbClr val="008080"/>
                </a:highlight>
                <a:uLnTx/>
                <a:uFillTx/>
                <a:latin typeface="Times New Roman" panose="02020603050405020304" pitchFamily="18" charset="0"/>
                <a:ea typeface="+mn-ea"/>
                <a:cs typeface="Times New Roman" panose="02020603050405020304" pitchFamily="18" charset="0"/>
                <a:sym typeface="Arial"/>
              </a:rPr>
              <a:t>dạng</a:t>
            </a:r>
            <a:r>
              <a:rPr kumimoji="0" lang="en-US" sz="2800" b="0" i="0" u="none" strike="noStrike" kern="100" cap="none" spc="0" normalizeH="0" baseline="0" noProof="0" dirty="0">
                <a:ln>
                  <a:noFill/>
                </a:ln>
                <a:solidFill>
                  <a:schemeClr val="bg1"/>
                </a:solidFill>
                <a:effectLst/>
                <a:highlight>
                  <a:srgbClr val="008080"/>
                </a:highligh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100" cap="none" spc="0" normalizeH="0" baseline="0" noProof="0" dirty="0" err="1">
                <a:ln>
                  <a:noFill/>
                </a:ln>
                <a:solidFill>
                  <a:schemeClr val="bg1"/>
                </a:solidFill>
                <a:effectLst/>
                <a:highlight>
                  <a:srgbClr val="008080"/>
                </a:highlight>
                <a:uLnTx/>
                <a:uFillTx/>
                <a:latin typeface="Times New Roman" panose="02020603050405020304" pitchFamily="18" charset="0"/>
                <a:ea typeface="+mn-ea"/>
                <a:cs typeface="Times New Roman" panose="02020603050405020304" pitchFamily="18" charset="0"/>
                <a:sym typeface="Arial"/>
              </a:rPr>
              <a:t>truyền</a:t>
            </a:r>
            <a:r>
              <a:rPr kumimoji="0" lang="vi-VN" sz="2800" b="0" i="0" u="none" strike="noStrike" kern="100" cap="none" spc="0" normalizeH="0" baseline="0" noProof="0" dirty="0">
                <a:ln>
                  <a:noFill/>
                </a:ln>
                <a:solidFill>
                  <a:schemeClr val="bg1"/>
                </a:solidFill>
                <a:effectLst/>
                <a:highlight>
                  <a:srgbClr val="008080"/>
                </a:highlight>
                <a:uLnTx/>
                <a:uFillTx/>
                <a:latin typeface="Times New Roman" panose="02020603050405020304" pitchFamily="18" charset="0"/>
                <a:ea typeface="+mn-ea"/>
                <a:cs typeface="Times New Roman" panose="02020603050405020304" pitchFamily="18" charset="0"/>
                <a:sym typeface="Arial"/>
              </a:rPr>
              <a:t> miệng </a:t>
            </a:r>
            <a:endParaRPr lang="en-SG" dirty="0">
              <a:solidFill>
                <a:schemeClr val="bg1"/>
              </a:solidFill>
              <a:highlight>
                <a:srgbClr val="008080"/>
              </a:highlight>
            </a:endParaRPr>
          </a:p>
        </p:txBody>
      </p:sp>
      <p:sp>
        <p:nvSpPr>
          <p:cNvPr id="11" name="TextBox 10">
            <a:extLst>
              <a:ext uri="{FF2B5EF4-FFF2-40B4-BE49-F238E27FC236}">
                <a16:creationId xmlns:a16="http://schemas.microsoft.com/office/drawing/2014/main" xmlns="" id="{4F745EC2-7160-1C5A-5184-E729AD337939}"/>
              </a:ext>
            </a:extLst>
          </p:cNvPr>
          <p:cNvSpPr txBox="1"/>
          <p:nvPr/>
        </p:nvSpPr>
        <p:spPr>
          <a:xfrm>
            <a:off x="6679096" y="1801242"/>
            <a:ext cx="6202016" cy="523220"/>
          </a:xfrm>
          <a:prstGeom prst="rect">
            <a:avLst/>
          </a:prstGeom>
          <a:noFill/>
        </p:spPr>
        <p:txBody>
          <a:bodyPr wrap="square">
            <a:spAutoFit/>
          </a:bodyPr>
          <a:lstStyle/>
          <a:p>
            <a:r>
              <a:rPr kumimoji="0" lang="en-US" sz="2800" b="0" i="0" u="none" strike="noStrike" kern="100" cap="none" spc="0" normalizeH="0" baseline="0" noProof="0" dirty="0" err="1">
                <a:ln>
                  <a:noFill/>
                </a:ln>
                <a:solidFill>
                  <a:schemeClr val="bg1"/>
                </a:solidFill>
                <a:effectLst/>
                <a:highlight>
                  <a:srgbClr val="800080"/>
                </a:highlight>
                <a:uLnTx/>
                <a:uFillTx/>
                <a:latin typeface="Times New Roman" panose="02020603050405020304" pitchFamily="18" charset="0"/>
                <a:ea typeface="+mn-ea"/>
                <a:cs typeface="Times New Roman" panose="02020603050405020304" pitchFamily="18" charset="0"/>
                <a:sym typeface="Arial"/>
              </a:rPr>
              <a:t>dạng</a:t>
            </a:r>
            <a:r>
              <a:rPr kumimoji="0" lang="vi-VN" sz="2800" b="0" i="0" u="none" strike="noStrike" kern="100" cap="none" spc="0" normalizeH="0" baseline="0" noProof="0" dirty="0">
                <a:ln>
                  <a:noFill/>
                </a:ln>
                <a:solidFill>
                  <a:schemeClr val="bg1"/>
                </a:solidFill>
                <a:effectLst/>
                <a:highlight>
                  <a:srgbClr val="800080"/>
                </a:highlight>
                <a:uLnTx/>
                <a:uFillTx/>
                <a:latin typeface="Times New Roman" panose="02020603050405020304" pitchFamily="18" charset="0"/>
                <a:ea typeface="+mn-ea"/>
                <a:cs typeface="Times New Roman" panose="02020603050405020304" pitchFamily="18" charset="0"/>
                <a:sym typeface="Arial"/>
              </a:rPr>
              <a:t> viết</a:t>
            </a:r>
            <a:endParaRPr lang="en-SG" dirty="0">
              <a:solidFill>
                <a:schemeClr val="bg1"/>
              </a:solidFill>
              <a:highlight>
                <a:srgbClr val="800080"/>
              </a:highlight>
            </a:endParaRPr>
          </a:p>
        </p:txBody>
      </p:sp>
      <p:sp>
        <p:nvSpPr>
          <p:cNvPr id="13" name="TextBox 12">
            <a:extLst>
              <a:ext uri="{FF2B5EF4-FFF2-40B4-BE49-F238E27FC236}">
                <a16:creationId xmlns:a16="http://schemas.microsoft.com/office/drawing/2014/main" xmlns="" id="{6909C6EE-065F-AF12-5A5C-4BDA5A130E8F}"/>
              </a:ext>
            </a:extLst>
          </p:cNvPr>
          <p:cNvSpPr txBox="1"/>
          <p:nvPr/>
        </p:nvSpPr>
        <p:spPr>
          <a:xfrm>
            <a:off x="1828800" y="2396071"/>
            <a:ext cx="4744278"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Có thể chỉ là một câu, vài dòng (tục ngữ, ca dao...)</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xmlns="" id="{162C3E4C-3FE0-51A3-4843-0BD142994D47}"/>
              </a:ext>
            </a:extLst>
          </p:cNvPr>
          <p:cNvSpPr txBox="1"/>
          <p:nvPr/>
        </p:nvSpPr>
        <p:spPr>
          <a:xfrm>
            <a:off x="1828800" y="4472633"/>
            <a:ext cx="4744278"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Có thể lên đến hàng vạn câu, hàng ngàn trang (sử thi, tiểu thuyết...)</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xmlns="" id="{1DA92DDD-2FE1-ED5A-7A16-248C5A079072}"/>
              </a:ext>
            </a:extLst>
          </p:cNvPr>
          <p:cNvSpPr txBox="1"/>
          <p:nvPr/>
        </p:nvSpPr>
        <p:spPr>
          <a:xfrm>
            <a:off x="6693379" y="4479284"/>
            <a:ext cx="528658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Ví dụ: Sử thi Đăm-Săn; tiểu thuyết Hòn đất, Cánh đồng bất tận, Số đỏ,...</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xmlns="" id="{820B8FF7-8AF3-90A6-E0A5-91ED1C12786C}"/>
              </a:ext>
            </a:extLst>
          </p:cNvPr>
          <p:cNvSpPr txBox="1"/>
          <p:nvPr/>
        </p:nvSpPr>
        <p:spPr>
          <a:xfrm>
            <a:off x="6693379" y="2396071"/>
            <a:ext cx="6440556"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Ví dụ:</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 Uống nước nhớ nguồn</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 Thân em như tấm lụa đào</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Phất phơ giữa chợ biết vào tay ai</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xmlns="" id="{BDFD877B-5898-DED2-F3F3-8BC856241191}"/>
              </a:ext>
            </a:extLst>
          </p:cNvPr>
          <p:cNvSpPr txBox="1"/>
          <p:nvPr/>
        </p:nvSpPr>
        <p:spPr>
          <a:xfrm>
            <a:off x="1828800" y="5808026"/>
            <a:ext cx="1015116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văn bản văn học là một hệ thống phức tạp gồm hàng loạt yếu tố thuộc các bình diện khác nhau của nội dung và hình thức.</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xmlns="" id="{2634C169-F459-14C8-2AE6-0600616856F5}"/>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93350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barn(inVertical)">
                                      <p:cBhvr>
                                        <p:cTn id="31" dur="500"/>
                                        <p:tgtEl>
                                          <p:spTgt spid="1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barn(inVertical)">
                                      <p:cBhvr>
                                        <p:cTn id="36" dur="500"/>
                                        <p:tgtEl>
                                          <p:spTgt spid="1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animEffect transition="in" filter="wipe(down)">
                                      <p:cBhvr>
                                        <p:cTn id="41" dur="500"/>
                                        <p:tgtEl>
                                          <p:spTgt spid="19">
                                            <p:txEl>
                                              <p:pRg st="2" end="2"/>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19">
                                            <p:txEl>
                                              <p:pRg st="3" end="3"/>
                                            </p:txEl>
                                          </p:spTgt>
                                        </p:tgtEl>
                                        <p:attrNameLst>
                                          <p:attrName>style.visibility</p:attrName>
                                        </p:attrNameLst>
                                      </p:cBhvr>
                                      <p:to>
                                        <p:strVal val="visible"/>
                                      </p:to>
                                    </p:set>
                                    <p:animEffect transition="in" filter="wipe(down)">
                                      <p:cBhvr>
                                        <p:cTn id="44" dur="500"/>
                                        <p:tgtEl>
                                          <p:spTgt spid="1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1000"/>
                                        <p:tgtEl>
                                          <p:spTgt spid="15">
                                            <p:txEl>
                                              <p:pRg st="0" end="0"/>
                                            </p:txEl>
                                          </p:spTgt>
                                        </p:tgtEl>
                                      </p:cBhvr>
                                    </p:animEffect>
                                    <p:anim calcmode="lin" valueType="num">
                                      <p:cBhvr>
                                        <p:cTn id="5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7"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1597499" y="140794"/>
            <a:ext cx="9150637" cy="490199"/>
          </a:xfrm>
          <a:prstGeom prst="rect">
            <a:avLst/>
          </a:prstGeom>
          <a:noFill/>
        </p:spPr>
        <p:txBody>
          <a:bodyPr wrap="square">
            <a:spAutoFit/>
          </a:bodyPr>
          <a:lstStyle/>
          <a:p>
            <a:pPr>
              <a:lnSpc>
                <a:spcPct val="115000"/>
              </a:lnSpc>
              <a:spcBef>
                <a:spcPts val="400"/>
              </a:spcBef>
              <a:spcAft>
                <a:spcPts val="4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Văn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图片 62">
            <a:extLst>
              <a:ext uri="{FF2B5EF4-FFF2-40B4-BE49-F238E27FC236}">
                <a16:creationId xmlns:a16="http://schemas.microsoft.com/office/drawing/2014/main" xmlns="" id="{AE44535C-AAAE-1E40-98EE-3AF6511CD5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059" y="2817323"/>
            <a:ext cx="4320209" cy="4320209"/>
          </a:xfrm>
          <a:prstGeom prst="rect">
            <a:avLst/>
          </a:prstGeom>
        </p:spPr>
      </p:pic>
      <p:pic>
        <p:nvPicPr>
          <p:cNvPr id="14" name="PA_图片 3">
            <a:extLst>
              <a:ext uri="{FF2B5EF4-FFF2-40B4-BE49-F238E27FC236}">
                <a16:creationId xmlns:a16="http://schemas.microsoft.com/office/drawing/2014/main" xmlns="" id="{04801D43-FAE9-9430-B819-C71659F077CF}"/>
              </a:ext>
            </a:extLst>
          </p:cNvPr>
          <p:cNvPicPr>
            <a:picLocks noChangeAspect="1"/>
          </p:cNvPicPr>
          <p:nvPr>
            <p:custDataLst>
              <p:tags r:id="rId1"/>
            </p:custDataLst>
          </p:nvPr>
        </p:nvPicPr>
        <p:blipFill>
          <a:blip r:embed="rId12" cstate="screen">
            <a:extLst>
              <a:ext uri="{28A0092B-C50C-407E-A947-70E740481C1C}">
                <a14:useLocalDpi xmlns:a14="http://schemas.microsoft.com/office/drawing/2010/main"/>
              </a:ext>
            </a:extLst>
          </a:blip>
          <a:stretch>
            <a:fillRect/>
          </a:stretch>
        </p:blipFill>
        <p:spPr>
          <a:xfrm>
            <a:off x="5351590" y="1012190"/>
            <a:ext cx="6118068" cy="4848571"/>
          </a:xfrm>
          <a:prstGeom prst="rect">
            <a:avLst/>
          </a:prstGeom>
        </p:spPr>
      </p:pic>
      <p:sp>
        <p:nvSpPr>
          <p:cNvPr id="15" name="TextBox 14">
            <a:extLst>
              <a:ext uri="{FF2B5EF4-FFF2-40B4-BE49-F238E27FC236}">
                <a16:creationId xmlns:a16="http://schemas.microsoft.com/office/drawing/2014/main" xmlns="" id="{812D1E11-3A53-1945-052C-71042830BEC3}"/>
              </a:ext>
            </a:extLst>
          </p:cNvPr>
          <p:cNvSpPr txBox="1"/>
          <p:nvPr/>
        </p:nvSpPr>
        <p:spPr>
          <a:xfrm>
            <a:off x="5758239" y="1998098"/>
            <a:ext cx="5256471" cy="3170099"/>
          </a:xfrm>
          <a:prstGeom prst="rect">
            <a:avLst/>
          </a:prstGeom>
          <a:noFill/>
        </p:spPr>
        <p:txBody>
          <a:bodyPr wrap="square">
            <a:spAutoFit/>
          </a:bodyPr>
          <a:lstStyle/>
          <a:p>
            <a:pPr algn="ctr"/>
            <a:r>
              <a:rPr lang="en-US" sz="4000" dirty="0" err="1">
                <a:solidFill>
                  <a:schemeClr val="bg2">
                    <a:lumMod val="10000"/>
                  </a:schemeClr>
                </a:solidFill>
                <a:latin typeface="Times New Roman" panose="02020603050405020304" pitchFamily="18" charset="0"/>
                <a:cs typeface="Times New Roman" panose="02020603050405020304" pitchFamily="18" charset="0"/>
              </a:rPr>
              <a:t>Nhóm</a:t>
            </a:r>
            <a:r>
              <a:rPr lang="en-US" sz="4000" dirty="0">
                <a:solidFill>
                  <a:schemeClr val="bg2">
                    <a:lumMod val="10000"/>
                  </a:schemeClr>
                </a:solidFill>
                <a:latin typeface="Times New Roman" panose="02020603050405020304" pitchFamily="18" charset="0"/>
                <a:cs typeface="Times New Roman" panose="02020603050405020304" pitchFamily="18" charset="0"/>
              </a:rPr>
              <a:t> 4, 5 HS </a:t>
            </a:r>
            <a:r>
              <a:rPr lang="en-US" sz="4000" dirty="0" err="1">
                <a:solidFill>
                  <a:schemeClr val="bg2">
                    <a:lumMod val="10000"/>
                  </a:schemeClr>
                </a:solidFill>
                <a:latin typeface="Times New Roman" panose="02020603050405020304" pitchFamily="18" charset="0"/>
                <a:cs typeface="Times New Roman" panose="02020603050405020304" pitchFamily="18" charset="0"/>
              </a:rPr>
              <a:t>quan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sát</a:t>
            </a:r>
            <a:r>
              <a:rPr lang="en-US" sz="4000" dirty="0">
                <a:solidFill>
                  <a:schemeClr val="bg2">
                    <a:lumMod val="10000"/>
                  </a:schemeClr>
                </a:solidFill>
                <a:latin typeface="Times New Roman" panose="02020603050405020304" pitchFamily="18" charset="0"/>
                <a:cs typeface="Times New Roman" panose="02020603050405020304" pitchFamily="18" charset="0"/>
              </a:rPr>
              <a:t> PHT</a:t>
            </a:r>
            <a:r>
              <a:rPr lang="vi-VN" sz="4000" dirty="0">
                <a:solidFill>
                  <a:schemeClr val="bg2">
                    <a:lumMod val="10000"/>
                  </a:schemeClr>
                </a:solidFill>
                <a:latin typeface="Times New Roman" panose="02020603050405020304" pitchFamily="18" charset="0"/>
                <a:cs typeface="Times New Roman" panose="02020603050405020304" pitchFamily="18" charset="0"/>
              </a:rPr>
              <a:t> số 2</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và</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điền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mũi</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tên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vào</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sơ</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đồ</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thể</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hiện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mối</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quan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hệ</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giữa</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các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yếu</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tố</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của</a:t>
            </a:r>
            <a:r>
              <a:rPr lang="en-US" sz="4000" dirty="0">
                <a:solidFill>
                  <a:schemeClr val="bg2">
                    <a:lumMod val="10000"/>
                  </a:schemeClr>
                </a:solidFill>
                <a:latin typeface="Times New Roman" panose="02020603050405020304" pitchFamily="18" charset="0"/>
                <a:cs typeface="Times New Roman" panose="02020603050405020304" pitchFamily="18" charset="0"/>
              </a:rPr>
              <a:t> VB </a:t>
            </a:r>
            <a:r>
              <a:rPr lang="en-US" sz="4000" dirty="0" err="1">
                <a:solidFill>
                  <a:schemeClr val="bg2">
                    <a:lumMod val="10000"/>
                  </a:schemeClr>
                </a:solidFill>
                <a:latin typeface="Times New Roman" panose="02020603050405020304" pitchFamily="18" charset="0"/>
                <a:cs typeface="Times New Roman" panose="02020603050405020304" pitchFamily="18" charset="0"/>
              </a:rPr>
              <a:t>văn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học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endParaRPr lang="en-SG" sz="4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B852C15C-B62A-6426-CB99-2D78958A449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287611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7" presetClass="entr" presetSubtype="0" fill="hold"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grpSp>
        <p:nvGrpSpPr>
          <p:cNvPr id="4" name="Group 3">
            <a:extLst>
              <a:ext uri="{FF2B5EF4-FFF2-40B4-BE49-F238E27FC236}">
                <a16:creationId xmlns:a16="http://schemas.microsoft.com/office/drawing/2014/main" xmlns="" id="{84A51ED6-3C02-723A-22A0-0F4193D902C5}"/>
              </a:ext>
            </a:extLst>
          </p:cNvPr>
          <p:cNvGrpSpPr/>
          <p:nvPr/>
        </p:nvGrpSpPr>
        <p:grpSpPr>
          <a:xfrm>
            <a:off x="456711" y="515261"/>
            <a:ext cx="11278578" cy="5509426"/>
            <a:chOff x="0" y="0"/>
            <a:chExt cx="5274407" cy="2298700"/>
          </a:xfrm>
        </p:grpSpPr>
        <p:sp>
          <p:nvSpPr>
            <p:cNvPr id="5" name="Rounded Rectangle 10">
              <a:extLst>
                <a:ext uri="{FF2B5EF4-FFF2-40B4-BE49-F238E27FC236}">
                  <a16:creationId xmlns:a16="http://schemas.microsoft.com/office/drawing/2014/main" xmlns="" id="{E773F8D5-0799-EF91-CEB4-3AAA3262EEF7}"/>
                </a:ext>
              </a:extLst>
            </p:cNvPr>
            <p:cNvSpPr/>
            <p:nvPr/>
          </p:nvSpPr>
          <p:spPr>
            <a:xfrm>
              <a:off x="1377950" y="0"/>
              <a:ext cx="2305050" cy="406400"/>
            </a:xfrm>
            <a:prstGeom prst="roundRect">
              <a:avLst/>
            </a:prstGeom>
            <a:solidFill>
              <a:schemeClr val="tx2">
                <a:lumMod val="9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40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VB văn học</a:t>
              </a:r>
              <a:endParaRPr lang="en-SG" sz="40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11">
              <a:extLst>
                <a:ext uri="{FF2B5EF4-FFF2-40B4-BE49-F238E27FC236}">
                  <a16:creationId xmlns:a16="http://schemas.microsoft.com/office/drawing/2014/main" xmlns="" id="{FB011EE4-BC38-D165-F9EB-72C483AA4961}"/>
                </a:ext>
              </a:extLst>
            </p:cNvPr>
            <p:cNvSpPr/>
            <p:nvPr/>
          </p:nvSpPr>
          <p:spPr>
            <a:xfrm>
              <a:off x="338534" y="609600"/>
              <a:ext cx="1710531" cy="323850"/>
            </a:xfrm>
            <a:prstGeom prst="roundRect">
              <a:avLst/>
            </a:prstGeom>
            <a:solidFill>
              <a:schemeClr val="accent2">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 nghệ thuật</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le 12">
              <a:extLst>
                <a:ext uri="{FF2B5EF4-FFF2-40B4-BE49-F238E27FC236}">
                  <a16:creationId xmlns:a16="http://schemas.microsoft.com/office/drawing/2014/main" xmlns="" id="{87BF02AC-C015-5C43-BF86-AF67C1A64490}"/>
                </a:ext>
              </a:extLst>
            </p:cNvPr>
            <p:cNvSpPr/>
            <p:nvPr/>
          </p:nvSpPr>
          <p:spPr>
            <a:xfrm>
              <a:off x="0" y="1066800"/>
              <a:ext cx="1060450" cy="3683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13">
              <a:extLst>
                <a:ext uri="{FF2B5EF4-FFF2-40B4-BE49-F238E27FC236}">
                  <a16:creationId xmlns:a16="http://schemas.microsoft.com/office/drawing/2014/main" xmlns="" id="{87269C4D-C859-ABC2-6730-E99EC398B355}"/>
                </a:ext>
              </a:extLst>
            </p:cNvPr>
            <p:cNvSpPr/>
            <p:nvPr/>
          </p:nvSpPr>
          <p:spPr>
            <a:xfrm>
              <a:off x="0" y="1517650"/>
              <a:ext cx="1060450" cy="3238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14">
              <a:extLst>
                <a:ext uri="{FF2B5EF4-FFF2-40B4-BE49-F238E27FC236}">
                  <a16:creationId xmlns:a16="http://schemas.microsoft.com/office/drawing/2014/main" xmlns="" id="{9748E166-D57C-AC69-6BF5-2074BE6F17B3}"/>
                </a:ext>
              </a:extLst>
            </p:cNvPr>
            <p:cNvSpPr/>
            <p:nvPr/>
          </p:nvSpPr>
          <p:spPr>
            <a:xfrm>
              <a:off x="0" y="1924050"/>
              <a:ext cx="1060450" cy="3492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 ngữ</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15">
              <a:extLst>
                <a:ext uri="{FF2B5EF4-FFF2-40B4-BE49-F238E27FC236}">
                  <a16:creationId xmlns:a16="http://schemas.microsoft.com/office/drawing/2014/main" xmlns="" id="{96F5E036-09BF-6037-ECED-8F09D6550B73}"/>
                </a:ext>
              </a:extLst>
            </p:cNvPr>
            <p:cNvSpPr/>
            <p:nvPr/>
          </p:nvSpPr>
          <p:spPr>
            <a:xfrm>
              <a:off x="1193800" y="10795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 pháp tu từ cục</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6">
              <a:extLst>
                <a:ext uri="{FF2B5EF4-FFF2-40B4-BE49-F238E27FC236}">
                  <a16:creationId xmlns:a16="http://schemas.microsoft.com/office/drawing/2014/main" xmlns="" id="{F0B7D19E-05D1-E84A-E48F-41A35D9ECE1C}"/>
                </a:ext>
              </a:extLst>
            </p:cNvPr>
            <p:cNvSpPr/>
            <p:nvPr/>
          </p:nvSpPr>
          <p:spPr>
            <a:xfrm>
              <a:off x="1193800" y="151765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spc="-3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Gieo vần, ngắt nhịp</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7">
              <a:extLst>
                <a:ext uri="{FF2B5EF4-FFF2-40B4-BE49-F238E27FC236}">
                  <a16:creationId xmlns:a16="http://schemas.microsoft.com/office/drawing/2014/main" xmlns="" id="{AA487A8D-44D3-C782-B93C-48CE1544EF08}"/>
                </a:ext>
              </a:extLst>
            </p:cNvPr>
            <p:cNvSpPr/>
            <p:nvPr/>
          </p:nvSpPr>
          <p:spPr>
            <a:xfrm>
              <a:off x="1174750" y="19431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8">
              <a:extLst>
                <a:ext uri="{FF2B5EF4-FFF2-40B4-BE49-F238E27FC236}">
                  <a16:creationId xmlns:a16="http://schemas.microsoft.com/office/drawing/2014/main" xmlns="" id="{E054D6A3-748C-B81D-D9FF-BBA11CBEF07C}"/>
                </a:ext>
              </a:extLst>
            </p:cNvPr>
            <p:cNvSpPr/>
            <p:nvPr/>
          </p:nvSpPr>
          <p:spPr>
            <a:xfrm>
              <a:off x="3035300" y="609600"/>
              <a:ext cx="1606550" cy="323850"/>
            </a:xfrm>
            <a:prstGeom prst="roundRect">
              <a:avLst/>
            </a:prstGeom>
            <a:solidFill>
              <a:schemeClr val="accent3">
                <a:lumMod val="9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19">
              <a:extLst>
                <a:ext uri="{FF2B5EF4-FFF2-40B4-BE49-F238E27FC236}">
                  <a16:creationId xmlns:a16="http://schemas.microsoft.com/office/drawing/2014/main" xmlns="" id="{7227088A-0855-E85B-9B7C-2CB2216F5189}"/>
                </a:ext>
              </a:extLst>
            </p:cNvPr>
            <p:cNvSpPr/>
            <p:nvPr/>
          </p:nvSpPr>
          <p:spPr>
            <a:xfrm>
              <a:off x="2692400" y="1079500"/>
              <a:ext cx="1060450" cy="3683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 tài</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ounded Rectangle 20">
              <a:extLst>
                <a:ext uri="{FF2B5EF4-FFF2-40B4-BE49-F238E27FC236}">
                  <a16:creationId xmlns:a16="http://schemas.microsoft.com/office/drawing/2014/main" xmlns="" id="{3D686719-8309-77CA-80B0-A7449719DB67}"/>
                </a:ext>
              </a:extLst>
            </p:cNvPr>
            <p:cNvSpPr/>
            <p:nvPr/>
          </p:nvSpPr>
          <p:spPr>
            <a:xfrm>
              <a:off x="2686050" y="1524000"/>
              <a:ext cx="1060450" cy="3238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Cốt truyện</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ounded Rectangle 21">
              <a:extLst>
                <a:ext uri="{FF2B5EF4-FFF2-40B4-BE49-F238E27FC236}">
                  <a16:creationId xmlns:a16="http://schemas.microsoft.com/office/drawing/2014/main" xmlns="" id="{138C2880-9F4A-6B62-4056-B8E42E6DBF3B}"/>
                </a:ext>
              </a:extLst>
            </p:cNvPr>
            <p:cNvSpPr/>
            <p:nvPr/>
          </p:nvSpPr>
          <p:spPr>
            <a:xfrm>
              <a:off x="2692400" y="1936750"/>
              <a:ext cx="1060450" cy="3492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 vật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22">
              <a:extLst>
                <a:ext uri="{FF2B5EF4-FFF2-40B4-BE49-F238E27FC236}">
                  <a16:creationId xmlns:a16="http://schemas.microsoft.com/office/drawing/2014/main" xmlns="" id="{7A94DD63-568D-4B48-CD93-6F8A2A2ECCC0}"/>
                </a:ext>
              </a:extLst>
            </p:cNvPr>
            <p:cNvSpPr/>
            <p:nvPr/>
          </p:nvSpPr>
          <p:spPr>
            <a:xfrm>
              <a:off x="3886200" y="10922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25">
              <a:extLst>
                <a:ext uri="{FF2B5EF4-FFF2-40B4-BE49-F238E27FC236}">
                  <a16:creationId xmlns:a16="http://schemas.microsoft.com/office/drawing/2014/main" xmlns="" id="{D129F1BB-4757-96FE-AF5F-B9AD727A6743}"/>
                </a:ext>
              </a:extLst>
            </p:cNvPr>
            <p:cNvSpPr/>
            <p:nvPr/>
          </p:nvSpPr>
          <p:spPr>
            <a:xfrm>
              <a:off x="3886200" y="153035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đề, tư tưởng</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26">
              <a:extLst>
                <a:ext uri="{FF2B5EF4-FFF2-40B4-BE49-F238E27FC236}">
                  <a16:creationId xmlns:a16="http://schemas.microsoft.com/office/drawing/2014/main" xmlns="" id="{CA9A6454-3482-2D31-1C61-7BCA6763153F}"/>
                </a:ext>
              </a:extLst>
            </p:cNvPr>
            <p:cNvSpPr/>
            <p:nvPr/>
          </p:nvSpPr>
          <p:spPr>
            <a:xfrm>
              <a:off x="3867150" y="19558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TextBox 1">
            <a:extLst>
              <a:ext uri="{FF2B5EF4-FFF2-40B4-BE49-F238E27FC236}">
                <a16:creationId xmlns:a16="http://schemas.microsoft.com/office/drawing/2014/main" xmlns="" id="{79089E5E-DFD2-D26E-52AF-3D7D1856657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grpSp>
        <p:nvGrpSpPr>
          <p:cNvPr id="4" name="Group 3">
            <a:extLst>
              <a:ext uri="{FF2B5EF4-FFF2-40B4-BE49-F238E27FC236}">
                <a16:creationId xmlns:a16="http://schemas.microsoft.com/office/drawing/2014/main" xmlns="" id="{84A51ED6-3C02-723A-22A0-0F4193D902C5}"/>
              </a:ext>
            </a:extLst>
          </p:cNvPr>
          <p:cNvGrpSpPr/>
          <p:nvPr/>
        </p:nvGrpSpPr>
        <p:grpSpPr>
          <a:xfrm>
            <a:off x="456711" y="515261"/>
            <a:ext cx="11278578" cy="5509426"/>
            <a:chOff x="0" y="0"/>
            <a:chExt cx="5274407" cy="2298700"/>
          </a:xfrm>
        </p:grpSpPr>
        <p:sp>
          <p:nvSpPr>
            <p:cNvPr id="5" name="Rounded Rectangle 10">
              <a:extLst>
                <a:ext uri="{FF2B5EF4-FFF2-40B4-BE49-F238E27FC236}">
                  <a16:creationId xmlns:a16="http://schemas.microsoft.com/office/drawing/2014/main" xmlns="" id="{E773F8D5-0799-EF91-CEB4-3AAA3262EEF7}"/>
                </a:ext>
              </a:extLst>
            </p:cNvPr>
            <p:cNvSpPr/>
            <p:nvPr/>
          </p:nvSpPr>
          <p:spPr>
            <a:xfrm>
              <a:off x="1377950" y="0"/>
              <a:ext cx="2305050" cy="406400"/>
            </a:xfrm>
            <a:prstGeom prst="roundRect">
              <a:avLst/>
            </a:prstGeom>
            <a:solidFill>
              <a:schemeClr val="tx2">
                <a:lumMod val="9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40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VB văn học</a:t>
              </a:r>
              <a:endParaRPr lang="en-SG" sz="40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11">
              <a:extLst>
                <a:ext uri="{FF2B5EF4-FFF2-40B4-BE49-F238E27FC236}">
                  <a16:creationId xmlns:a16="http://schemas.microsoft.com/office/drawing/2014/main" xmlns="" id="{FB011EE4-BC38-D165-F9EB-72C483AA4961}"/>
                </a:ext>
              </a:extLst>
            </p:cNvPr>
            <p:cNvSpPr/>
            <p:nvPr/>
          </p:nvSpPr>
          <p:spPr>
            <a:xfrm>
              <a:off x="338534" y="609600"/>
              <a:ext cx="1710531" cy="323850"/>
            </a:xfrm>
            <a:prstGeom prst="roundRect">
              <a:avLst/>
            </a:prstGeom>
            <a:solidFill>
              <a:schemeClr val="accent2">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 nghệ thuật</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le 12">
              <a:extLst>
                <a:ext uri="{FF2B5EF4-FFF2-40B4-BE49-F238E27FC236}">
                  <a16:creationId xmlns:a16="http://schemas.microsoft.com/office/drawing/2014/main" xmlns="" id="{87BF02AC-C015-5C43-BF86-AF67C1A64490}"/>
                </a:ext>
              </a:extLst>
            </p:cNvPr>
            <p:cNvSpPr/>
            <p:nvPr/>
          </p:nvSpPr>
          <p:spPr>
            <a:xfrm>
              <a:off x="0" y="1066800"/>
              <a:ext cx="1060450" cy="3683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13">
              <a:extLst>
                <a:ext uri="{FF2B5EF4-FFF2-40B4-BE49-F238E27FC236}">
                  <a16:creationId xmlns:a16="http://schemas.microsoft.com/office/drawing/2014/main" xmlns="" id="{87269C4D-C859-ABC2-6730-E99EC398B355}"/>
                </a:ext>
              </a:extLst>
            </p:cNvPr>
            <p:cNvSpPr/>
            <p:nvPr/>
          </p:nvSpPr>
          <p:spPr>
            <a:xfrm>
              <a:off x="0" y="1517650"/>
              <a:ext cx="1060450" cy="3238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14">
              <a:extLst>
                <a:ext uri="{FF2B5EF4-FFF2-40B4-BE49-F238E27FC236}">
                  <a16:creationId xmlns:a16="http://schemas.microsoft.com/office/drawing/2014/main" xmlns="" id="{9748E166-D57C-AC69-6BF5-2074BE6F17B3}"/>
                </a:ext>
              </a:extLst>
            </p:cNvPr>
            <p:cNvSpPr/>
            <p:nvPr/>
          </p:nvSpPr>
          <p:spPr>
            <a:xfrm>
              <a:off x="0" y="1924050"/>
              <a:ext cx="1060450" cy="3492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 ngữ</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15">
              <a:extLst>
                <a:ext uri="{FF2B5EF4-FFF2-40B4-BE49-F238E27FC236}">
                  <a16:creationId xmlns:a16="http://schemas.microsoft.com/office/drawing/2014/main" xmlns="" id="{96F5E036-09BF-6037-ECED-8F09D6550B73}"/>
                </a:ext>
              </a:extLst>
            </p:cNvPr>
            <p:cNvSpPr/>
            <p:nvPr/>
          </p:nvSpPr>
          <p:spPr>
            <a:xfrm>
              <a:off x="1193800" y="10795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 pháp tu từ cục</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6">
              <a:extLst>
                <a:ext uri="{FF2B5EF4-FFF2-40B4-BE49-F238E27FC236}">
                  <a16:creationId xmlns:a16="http://schemas.microsoft.com/office/drawing/2014/main" xmlns="" id="{F0B7D19E-05D1-E84A-E48F-41A35D9ECE1C}"/>
                </a:ext>
              </a:extLst>
            </p:cNvPr>
            <p:cNvSpPr/>
            <p:nvPr/>
          </p:nvSpPr>
          <p:spPr>
            <a:xfrm>
              <a:off x="1193800" y="151765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spc="-3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Gieo vần, ngắt nhịp</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7">
              <a:extLst>
                <a:ext uri="{FF2B5EF4-FFF2-40B4-BE49-F238E27FC236}">
                  <a16:creationId xmlns:a16="http://schemas.microsoft.com/office/drawing/2014/main" xmlns="" id="{AA487A8D-44D3-C782-B93C-48CE1544EF08}"/>
                </a:ext>
              </a:extLst>
            </p:cNvPr>
            <p:cNvSpPr/>
            <p:nvPr/>
          </p:nvSpPr>
          <p:spPr>
            <a:xfrm>
              <a:off x="1174750" y="19431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8">
              <a:extLst>
                <a:ext uri="{FF2B5EF4-FFF2-40B4-BE49-F238E27FC236}">
                  <a16:creationId xmlns:a16="http://schemas.microsoft.com/office/drawing/2014/main" xmlns="" id="{E054D6A3-748C-B81D-D9FF-BBA11CBEF07C}"/>
                </a:ext>
              </a:extLst>
            </p:cNvPr>
            <p:cNvSpPr/>
            <p:nvPr/>
          </p:nvSpPr>
          <p:spPr>
            <a:xfrm>
              <a:off x="3035300" y="609600"/>
              <a:ext cx="1606550" cy="323850"/>
            </a:xfrm>
            <a:prstGeom prst="roundRect">
              <a:avLst/>
            </a:prstGeom>
            <a:solidFill>
              <a:schemeClr val="accent3">
                <a:lumMod val="9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19">
              <a:extLst>
                <a:ext uri="{FF2B5EF4-FFF2-40B4-BE49-F238E27FC236}">
                  <a16:creationId xmlns:a16="http://schemas.microsoft.com/office/drawing/2014/main" xmlns="" id="{7227088A-0855-E85B-9B7C-2CB2216F5189}"/>
                </a:ext>
              </a:extLst>
            </p:cNvPr>
            <p:cNvSpPr/>
            <p:nvPr/>
          </p:nvSpPr>
          <p:spPr>
            <a:xfrm>
              <a:off x="2692400" y="1079500"/>
              <a:ext cx="1060450" cy="3683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 tài</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ounded Rectangle 20">
              <a:extLst>
                <a:ext uri="{FF2B5EF4-FFF2-40B4-BE49-F238E27FC236}">
                  <a16:creationId xmlns:a16="http://schemas.microsoft.com/office/drawing/2014/main" xmlns="" id="{3D686719-8309-77CA-80B0-A7449719DB67}"/>
                </a:ext>
              </a:extLst>
            </p:cNvPr>
            <p:cNvSpPr/>
            <p:nvPr/>
          </p:nvSpPr>
          <p:spPr>
            <a:xfrm>
              <a:off x="2686050" y="1524000"/>
              <a:ext cx="1060450" cy="3238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Cốt truyện</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ounded Rectangle 21">
              <a:extLst>
                <a:ext uri="{FF2B5EF4-FFF2-40B4-BE49-F238E27FC236}">
                  <a16:creationId xmlns:a16="http://schemas.microsoft.com/office/drawing/2014/main" xmlns="" id="{138C2880-9F4A-6B62-4056-B8E42E6DBF3B}"/>
                </a:ext>
              </a:extLst>
            </p:cNvPr>
            <p:cNvSpPr/>
            <p:nvPr/>
          </p:nvSpPr>
          <p:spPr>
            <a:xfrm>
              <a:off x="2692400" y="1936750"/>
              <a:ext cx="1060450" cy="3492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 vật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22">
              <a:extLst>
                <a:ext uri="{FF2B5EF4-FFF2-40B4-BE49-F238E27FC236}">
                  <a16:creationId xmlns:a16="http://schemas.microsoft.com/office/drawing/2014/main" xmlns="" id="{7A94DD63-568D-4B48-CD93-6F8A2A2ECCC0}"/>
                </a:ext>
              </a:extLst>
            </p:cNvPr>
            <p:cNvSpPr/>
            <p:nvPr/>
          </p:nvSpPr>
          <p:spPr>
            <a:xfrm>
              <a:off x="3886200" y="10922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25">
              <a:extLst>
                <a:ext uri="{FF2B5EF4-FFF2-40B4-BE49-F238E27FC236}">
                  <a16:creationId xmlns:a16="http://schemas.microsoft.com/office/drawing/2014/main" xmlns="" id="{D129F1BB-4757-96FE-AF5F-B9AD727A6743}"/>
                </a:ext>
              </a:extLst>
            </p:cNvPr>
            <p:cNvSpPr/>
            <p:nvPr/>
          </p:nvSpPr>
          <p:spPr>
            <a:xfrm>
              <a:off x="3886200" y="153035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đề, tư tưởng</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26">
              <a:extLst>
                <a:ext uri="{FF2B5EF4-FFF2-40B4-BE49-F238E27FC236}">
                  <a16:creationId xmlns:a16="http://schemas.microsoft.com/office/drawing/2014/main" xmlns="" id="{CA9A6454-3482-2D31-1C61-7BCA6763153F}"/>
                </a:ext>
              </a:extLst>
            </p:cNvPr>
            <p:cNvSpPr/>
            <p:nvPr/>
          </p:nvSpPr>
          <p:spPr>
            <a:xfrm>
              <a:off x="3867150" y="19558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3" name="Straight Arrow Connector 2">
            <a:extLst>
              <a:ext uri="{FF2B5EF4-FFF2-40B4-BE49-F238E27FC236}">
                <a16:creationId xmlns:a16="http://schemas.microsoft.com/office/drawing/2014/main" xmlns="" id="{649DB6C5-6A1F-7004-D6CE-E970800B081C}"/>
              </a:ext>
            </a:extLst>
          </p:cNvPr>
          <p:cNvCxnSpPr>
            <a:stCxn id="5" idx="2"/>
          </p:cNvCxnSpPr>
          <p:nvPr/>
        </p:nvCxnSpPr>
        <p:spPr>
          <a:xfrm flipH="1">
            <a:off x="2968749" y="1489303"/>
            <a:ext cx="2899027" cy="4870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6F7D9687-4F83-D4DD-A9AB-A5E7AA428D20}"/>
              </a:ext>
            </a:extLst>
          </p:cNvPr>
          <p:cNvCxnSpPr>
            <a:cxnSpLocks/>
            <a:stCxn id="5" idx="2"/>
          </p:cNvCxnSpPr>
          <p:nvPr/>
        </p:nvCxnSpPr>
        <p:spPr>
          <a:xfrm>
            <a:off x="5867776" y="1489303"/>
            <a:ext cx="2899027" cy="4565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14123C3C-CFF4-7E7C-08D2-B8C70171835A}"/>
              </a:ext>
            </a:extLst>
          </p:cNvPr>
          <p:cNvCxnSpPr>
            <a:cxnSpLocks/>
            <a:stCxn id="6" idx="2"/>
            <a:endCxn id="7" idx="0"/>
          </p:cNvCxnSpPr>
          <p:nvPr/>
        </p:nvCxnSpPr>
        <p:spPr>
          <a:xfrm flipH="1">
            <a:off x="1590523" y="2752514"/>
            <a:ext cx="1418960" cy="3196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3069EB4D-8261-3548-3BB9-243D14866DCE}"/>
              </a:ext>
            </a:extLst>
          </p:cNvPr>
          <p:cNvCxnSpPr>
            <a:cxnSpLocks/>
            <a:endCxn id="10" idx="0"/>
          </p:cNvCxnSpPr>
          <p:nvPr/>
        </p:nvCxnSpPr>
        <p:spPr>
          <a:xfrm>
            <a:off x="3009483" y="2753349"/>
            <a:ext cx="1357859" cy="3492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D177E24A-D7F3-4F91-18E4-72A1747B5FB2}"/>
              </a:ext>
            </a:extLst>
          </p:cNvPr>
          <p:cNvCxnSpPr>
            <a:cxnSpLocks/>
          </p:cNvCxnSpPr>
          <p:nvPr/>
        </p:nvCxnSpPr>
        <p:spPr>
          <a:xfrm flipH="1">
            <a:off x="7347843" y="2775342"/>
            <a:ext cx="1418960" cy="3196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9FD447B9-E06E-10DB-7F57-DA71249FDD67}"/>
              </a:ext>
            </a:extLst>
          </p:cNvPr>
          <p:cNvCxnSpPr>
            <a:cxnSpLocks/>
          </p:cNvCxnSpPr>
          <p:nvPr/>
        </p:nvCxnSpPr>
        <p:spPr>
          <a:xfrm>
            <a:off x="8766803" y="2776177"/>
            <a:ext cx="1357859" cy="3492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09D7A96D-FB9A-5D5F-B900-8CC283AB1C7A}"/>
              </a:ext>
            </a:extLst>
          </p:cNvPr>
          <p:cNvCxnSpPr>
            <a:cxnSpLocks/>
          </p:cNvCxnSpPr>
          <p:nvPr/>
        </p:nvCxnSpPr>
        <p:spPr>
          <a:xfrm>
            <a:off x="4838348" y="2298158"/>
            <a:ext cx="2108925" cy="0"/>
          </a:xfrm>
          <a:prstGeom prst="straightConnector1">
            <a:avLst/>
          </a:prstGeom>
          <a:ln w="1111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CC08EEA8-C16D-BD28-2638-7F3E7B007153}"/>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90841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2"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4"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5"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1597499" y="140794"/>
            <a:ext cx="9150637" cy="490199"/>
          </a:xfrm>
          <a:prstGeom prst="rect">
            <a:avLst/>
          </a:prstGeom>
          <a:noFill/>
        </p:spPr>
        <p:txBody>
          <a:bodyPr wrap="square">
            <a:spAutoFit/>
          </a:bodyPr>
          <a:lstStyle/>
          <a:p>
            <a:pPr>
              <a:lnSpc>
                <a:spcPct val="115000"/>
              </a:lnSpc>
              <a:spcBef>
                <a:spcPts val="400"/>
              </a:spcBef>
              <a:spcAft>
                <a:spcPts val="4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Văn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6">
            <a:extLst>
              <a:ext uri="{FF2B5EF4-FFF2-40B4-BE49-F238E27FC236}">
                <a16:creationId xmlns:a16="http://schemas.microsoft.com/office/drawing/2014/main" xmlns="" id="{253C22BA-C1A6-CE65-DF6F-28BF4574A6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sp>
        <p:nvSpPr>
          <p:cNvPr id="16" name="Freeform 3">
            <a:extLst>
              <a:ext uri="{FF2B5EF4-FFF2-40B4-BE49-F238E27FC236}">
                <a16:creationId xmlns:a16="http://schemas.microsoft.com/office/drawing/2014/main" xmlns="" id="{46AA00C5-3F7E-9EE0-2929-26C30AF5CCAA}"/>
              </a:ext>
            </a:extLst>
          </p:cNvPr>
          <p:cNvSpPr/>
          <p:nvPr/>
        </p:nvSpPr>
        <p:spPr>
          <a:xfrm rot="-5859846">
            <a:off x="910222" y="1061204"/>
            <a:ext cx="3029149" cy="3601690"/>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10"/>
            <a:stretch>
              <a:fillRect l="-4554" r="-27031"/>
            </a:stretch>
          </a:blipFill>
        </p:spPr>
        <p:txBody>
          <a:bodyPr/>
          <a:lstStyle/>
          <a:p>
            <a:pPr defTabSz="609630"/>
            <a:endParaRPr lang="en-SG" sz="1200">
              <a:solidFill>
                <a:prstClr val="black"/>
              </a:solidFill>
              <a:latin typeface="Calibri"/>
            </a:endParaRPr>
          </a:p>
        </p:txBody>
      </p:sp>
      <p:sp>
        <p:nvSpPr>
          <p:cNvPr id="17" name="Freeform 4">
            <a:extLst>
              <a:ext uri="{FF2B5EF4-FFF2-40B4-BE49-F238E27FC236}">
                <a16:creationId xmlns:a16="http://schemas.microsoft.com/office/drawing/2014/main" xmlns="" id="{543E2EF5-7599-A825-9FCD-C3863D1D8643}"/>
              </a:ext>
            </a:extLst>
          </p:cNvPr>
          <p:cNvSpPr/>
          <p:nvPr/>
        </p:nvSpPr>
        <p:spPr>
          <a:xfrm>
            <a:off x="2515001" y="3710576"/>
            <a:ext cx="2563645" cy="27432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SG" sz="1200">
              <a:solidFill>
                <a:prstClr val="black"/>
              </a:solidFill>
              <a:latin typeface="Calibri"/>
            </a:endParaRPr>
          </a:p>
        </p:txBody>
      </p:sp>
      <p:sp>
        <p:nvSpPr>
          <p:cNvPr id="18" name="Freeform 5">
            <a:extLst>
              <a:ext uri="{FF2B5EF4-FFF2-40B4-BE49-F238E27FC236}">
                <a16:creationId xmlns:a16="http://schemas.microsoft.com/office/drawing/2014/main" xmlns="" id="{4EDEE763-F0BA-3837-20E8-5B79E3B2A40D}"/>
              </a:ext>
            </a:extLst>
          </p:cNvPr>
          <p:cNvSpPr/>
          <p:nvPr/>
        </p:nvSpPr>
        <p:spPr>
          <a:xfrm flipH="1">
            <a:off x="1130852" y="1191695"/>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13"/>
            <a:stretch>
              <a:fillRect l="-88701" t="-111098" r="-4196" b="-123704"/>
            </a:stretch>
          </a:blipFill>
        </p:spPr>
        <p:txBody>
          <a:bodyPr/>
          <a:lstStyle/>
          <a:p>
            <a:pPr defTabSz="609630"/>
            <a:endParaRPr lang="en-SG" sz="1200">
              <a:solidFill>
                <a:prstClr val="black"/>
              </a:solidFill>
              <a:latin typeface="Calibri"/>
            </a:endParaRPr>
          </a:p>
        </p:txBody>
      </p:sp>
      <p:sp>
        <p:nvSpPr>
          <p:cNvPr id="19" name="Freeform 6">
            <a:extLst>
              <a:ext uri="{FF2B5EF4-FFF2-40B4-BE49-F238E27FC236}">
                <a16:creationId xmlns:a16="http://schemas.microsoft.com/office/drawing/2014/main" xmlns="" id="{68AA4AB7-8F30-40D5-BA08-5202564445BC}"/>
              </a:ext>
            </a:extLst>
          </p:cNvPr>
          <p:cNvSpPr/>
          <p:nvPr/>
        </p:nvSpPr>
        <p:spPr>
          <a:xfrm flipH="1" flipV="1">
            <a:off x="5243076" y="1409765"/>
            <a:ext cx="2953584"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14"/>
            <a:stretch>
              <a:fillRect l="-161901" r="-177796" b="-337357"/>
            </a:stretch>
          </a:blipFill>
        </p:spPr>
        <p:txBody>
          <a:bodyPr/>
          <a:lstStyle/>
          <a:p>
            <a:pPr defTabSz="609630"/>
            <a:endParaRPr lang="en-SG" sz="1200" dirty="0">
              <a:solidFill>
                <a:prstClr val="black"/>
              </a:solidFill>
              <a:latin typeface="Calibri"/>
            </a:endParaRPr>
          </a:p>
        </p:txBody>
      </p:sp>
      <p:sp>
        <p:nvSpPr>
          <p:cNvPr id="20" name="Freeform 9">
            <a:extLst>
              <a:ext uri="{FF2B5EF4-FFF2-40B4-BE49-F238E27FC236}">
                <a16:creationId xmlns:a16="http://schemas.microsoft.com/office/drawing/2014/main" xmlns="" id="{C1E3AD30-BBC6-336D-D992-D636B93FCAC8}"/>
              </a:ext>
            </a:extLst>
          </p:cNvPr>
          <p:cNvSpPr/>
          <p:nvPr/>
        </p:nvSpPr>
        <p:spPr>
          <a:xfrm flipH="1" flipV="1">
            <a:off x="8587408" y="1431421"/>
            <a:ext cx="3166541" cy="4404708"/>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14"/>
            <a:stretch>
              <a:fillRect l="-141292" r="-160056" b="-332140"/>
            </a:stretch>
          </a:blipFill>
        </p:spPr>
        <p:txBody>
          <a:bodyPr/>
          <a:lstStyle/>
          <a:p>
            <a:pPr defTabSz="609630"/>
            <a:endParaRPr lang="en-SG" sz="1200">
              <a:solidFill>
                <a:prstClr val="black"/>
              </a:solidFill>
              <a:latin typeface="Calibri"/>
            </a:endParaRPr>
          </a:p>
        </p:txBody>
      </p:sp>
      <p:sp>
        <p:nvSpPr>
          <p:cNvPr id="21" name="TextBox 20">
            <a:extLst>
              <a:ext uri="{FF2B5EF4-FFF2-40B4-BE49-F238E27FC236}">
                <a16:creationId xmlns:a16="http://schemas.microsoft.com/office/drawing/2014/main" xmlns="" id="{188AC3A4-5BFC-5675-0C9D-7C6ECC555C83}"/>
              </a:ext>
            </a:extLst>
          </p:cNvPr>
          <p:cNvSpPr txBox="1"/>
          <p:nvPr/>
        </p:nvSpPr>
        <p:spPr>
          <a:xfrm>
            <a:off x="677928" y="1482582"/>
            <a:ext cx="3363985" cy="2862322"/>
          </a:xfrm>
          <a:prstGeom prst="rect">
            <a:avLst/>
          </a:prstGeom>
          <a:noFill/>
        </p:spPr>
        <p:txBody>
          <a:bodyPr wrap="square">
            <a:spAutoFit/>
          </a:bodyPr>
          <a:lstStyle/>
          <a:p>
            <a:pPr algn="ctr">
              <a:spcBef>
                <a:spcPts val="400"/>
              </a:spcBef>
              <a:spcAft>
                <a:spcPts val="400"/>
              </a:spcAft>
            </a:pPr>
            <a:r>
              <a:rPr lang="en-US" sz="3600" b="1" dirty="0" err="1">
                <a:solidFill>
                  <a:schemeClr val="bg2">
                    <a:lumMod val="10000"/>
                  </a:schemeClr>
                </a:solidFill>
                <a:latin typeface="Times New Roman" panose="02020603050405020304" pitchFamily="18" charset="0"/>
                <a:cs typeface="Times New Roman" panose="02020603050405020304" pitchFamily="18" charset="0"/>
              </a:rPr>
              <a:t>Đọc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bài</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i="1" dirty="0">
                <a:solidFill>
                  <a:schemeClr val="bg2">
                    <a:lumMod val="10000"/>
                  </a:schemeClr>
                </a:solidFill>
                <a:latin typeface="Times New Roman" panose="02020603050405020304" pitchFamily="18" charset="0"/>
                <a:cs typeface="Times New Roman" panose="02020603050405020304" pitchFamily="18" charset="0"/>
              </a:rPr>
              <a:t>Khi con </a:t>
            </a:r>
            <a:r>
              <a:rPr lang="en-US" sz="3600" b="1" i="1" dirty="0" err="1">
                <a:solidFill>
                  <a:schemeClr val="bg2">
                    <a:lumMod val="10000"/>
                  </a:schemeClr>
                </a:solidFill>
                <a:latin typeface="Times New Roman" panose="02020603050405020304" pitchFamily="18" charset="0"/>
                <a:cs typeface="Times New Roman" panose="02020603050405020304" pitchFamily="18" charset="0"/>
              </a:rPr>
              <a:t>tu</a:t>
            </a:r>
            <a:r>
              <a:rPr lang="en-US" sz="3600" b="1" i="1" dirty="0">
                <a:solidFill>
                  <a:schemeClr val="bg2">
                    <a:lumMod val="10000"/>
                  </a:schemeClr>
                </a:solidFill>
                <a:latin typeface="Times New Roman" panose="02020603050405020304" pitchFamily="18" charset="0"/>
                <a:cs typeface="Times New Roman" panose="02020603050405020304" pitchFamily="18" charset="0"/>
              </a:rPr>
              <a:t> </a:t>
            </a:r>
            <a:r>
              <a:rPr lang="en-US" sz="3600" b="1" i="1" dirty="0" err="1">
                <a:solidFill>
                  <a:schemeClr val="bg2">
                    <a:lumMod val="10000"/>
                  </a:schemeClr>
                </a:solidFill>
                <a:latin typeface="Times New Roman" panose="02020603050405020304" pitchFamily="18" charset="0"/>
                <a:cs typeface="Times New Roman" panose="02020603050405020304" pitchFamily="18" charset="0"/>
              </a:rPr>
              <a:t>hú</a:t>
            </a:r>
            <a:r>
              <a:rPr lang="en-US" sz="3600" b="1" i="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của</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nhà</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Tố</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Hữu</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hoặc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bài</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khác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endParaRPr lang="en-SG" sz="4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5A550EE2-07E8-D00F-6173-BE6E01F4ABBE}"/>
              </a:ext>
            </a:extLst>
          </p:cNvPr>
          <p:cNvSpPr txBox="1"/>
          <p:nvPr/>
        </p:nvSpPr>
        <p:spPr>
          <a:xfrm>
            <a:off x="5376289" y="1454980"/>
            <a:ext cx="2581787" cy="2862322"/>
          </a:xfrm>
          <a:prstGeom prst="rect">
            <a:avLst/>
          </a:prstGeom>
          <a:noFill/>
        </p:spPr>
        <p:txBody>
          <a:bodyPr wrap="square">
            <a:spAutoFit/>
          </a:bodyPr>
          <a:lstStyle/>
          <a:p>
            <a:pPr algn="just">
              <a:spcBef>
                <a:spcPts val="400"/>
              </a:spcBef>
              <a:spcAft>
                <a:spcPts val="400"/>
              </a:spcAft>
            </a:pPr>
            <a:r>
              <a:rPr lang="en-US" sz="3600" dirty="0" err="1">
                <a:solidFill>
                  <a:schemeClr val="bg2">
                    <a:lumMod val="10000"/>
                  </a:schemeClr>
                </a:solidFill>
                <a:latin typeface="Times New Roman" panose="02020603050405020304" pitchFamily="18" charset="0"/>
                <a:cs typeface="Times New Roman" panose="02020603050405020304" pitchFamily="18" charset="0"/>
              </a:rPr>
              <a:t>xác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định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bố</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cục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và</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nội</a:t>
            </a:r>
            <a:r>
              <a:rPr lang="en-US" sz="3600" dirty="0">
                <a:solidFill>
                  <a:schemeClr val="bg2">
                    <a:lumMod val="10000"/>
                  </a:schemeClr>
                </a:solidFill>
                <a:latin typeface="Times New Roman" panose="02020603050405020304" pitchFamily="18" charset="0"/>
                <a:cs typeface="Times New Roman" panose="02020603050405020304" pitchFamily="18" charset="0"/>
              </a:rPr>
              <a:t> dung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chính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của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từng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phần</a:t>
            </a:r>
            <a:endParaRPr lang="en-SG" sz="4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xmlns="" id="{A317090B-5042-FFD5-5E48-78667F46C71A}"/>
              </a:ext>
            </a:extLst>
          </p:cNvPr>
          <p:cNvSpPr txBox="1"/>
          <p:nvPr/>
        </p:nvSpPr>
        <p:spPr>
          <a:xfrm>
            <a:off x="8800368" y="1441729"/>
            <a:ext cx="2863312" cy="3970318"/>
          </a:xfrm>
          <a:prstGeom prst="rect">
            <a:avLst/>
          </a:prstGeom>
          <a:noFill/>
        </p:spPr>
        <p:txBody>
          <a:bodyPr wrap="square">
            <a:spAutoFit/>
          </a:bodyPr>
          <a:lstStyle/>
          <a:p>
            <a:pPr algn="just"/>
            <a:r>
              <a:rPr lang="en-US" sz="3600" dirty="0" err="1">
                <a:solidFill>
                  <a:schemeClr val="bg2">
                    <a:lumMod val="10000"/>
                  </a:schemeClr>
                </a:solidFill>
                <a:latin typeface="Times New Roman" panose="02020603050405020304" pitchFamily="18" charset="0"/>
                <a:cs typeface="Times New Roman" panose="02020603050405020304" pitchFamily="18" charset="0"/>
              </a:rPr>
              <a:t>chỉ</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ra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cách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sử</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dụng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ngôn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ngữ</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biện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pháp</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tu</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từ</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cách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gieo</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vần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ngắt</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nhịp</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của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dirty="0">
                <a:solidFill>
                  <a:schemeClr val="bg2">
                    <a:lumMod val="10000"/>
                  </a:schemeClr>
                </a:solidFill>
                <a:latin typeface="Times New Roman" panose="02020603050405020304" pitchFamily="18" charset="0"/>
                <a:cs typeface="Times New Roman" panose="02020603050405020304" pitchFamily="18" charset="0"/>
              </a:rPr>
              <a:t>.</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8BBC851C-25D9-2402-506C-9B87C3F2483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960910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9222"/>
            <a:ext cx="12192000" cy="1830691"/>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1597499" y="140794"/>
            <a:ext cx="9150637" cy="490199"/>
          </a:xfrm>
          <a:prstGeom prst="rect">
            <a:avLst/>
          </a:prstGeom>
          <a:noFill/>
        </p:spPr>
        <p:txBody>
          <a:bodyPr wrap="square">
            <a:spAutoFit/>
          </a:bodyPr>
          <a:lstStyle/>
          <a:p>
            <a:pPr>
              <a:lnSpc>
                <a:spcPct val="115000"/>
              </a:lnSpc>
              <a:spcBef>
                <a:spcPts val="400"/>
              </a:spcBef>
              <a:spcAft>
                <a:spcPts val="4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Văn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Google Shape;2664;p41">
            <a:extLst>
              <a:ext uri="{FF2B5EF4-FFF2-40B4-BE49-F238E27FC236}">
                <a16:creationId xmlns:a16="http://schemas.microsoft.com/office/drawing/2014/main" xmlns="" id="{0A804DAE-C7EC-7C89-543B-599ED5DE0922}"/>
              </a:ext>
            </a:extLst>
          </p:cNvPr>
          <p:cNvSpPr/>
          <p:nvPr/>
        </p:nvSpPr>
        <p:spPr>
          <a:xfrm>
            <a:off x="2690191" y="991844"/>
            <a:ext cx="6891131" cy="609504"/>
          </a:xfrm>
          <a:prstGeom prst="roundRect">
            <a:avLst>
              <a:gd name="adj" fmla="val 42367"/>
            </a:avLst>
          </a:prstGeom>
          <a:solidFill>
            <a:srgbClr val="F6D81A"/>
          </a:solidFill>
          <a:ln>
            <a:noFill/>
          </a:ln>
        </p:spPr>
        <p:txBody>
          <a:bodyPr spcFirstLastPara="1" wrap="square" lIns="121900" tIns="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rPr>
              <a:t>Khi con tu hú</a:t>
            </a:r>
            <a:endParaRPr kumimoji="0" sz="3200" b="1"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79" name="Google Shape;2667;p41">
            <a:extLst>
              <a:ext uri="{FF2B5EF4-FFF2-40B4-BE49-F238E27FC236}">
                <a16:creationId xmlns:a16="http://schemas.microsoft.com/office/drawing/2014/main" xmlns="" id="{59156138-248F-B6A9-E21B-31D1194217DB}"/>
              </a:ext>
            </a:extLst>
          </p:cNvPr>
          <p:cNvSpPr/>
          <p:nvPr/>
        </p:nvSpPr>
        <p:spPr>
          <a:xfrm>
            <a:off x="434075" y="3611206"/>
            <a:ext cx="3047310" cy="474556"/>
          </a:xfrm>
          <a:prstGeom prst="roundRect">
            <a:avLst>
              <a:gd name="adj" fmla="val 50000"/>
            </a:avLst>
          </a:prstGeom>
          <a:solidFill>
            <a:srgbClr val="BCDEEA"/>
          </a:solidFill>
          <a:ln>
            <a:noFill/>
          </a:ln>
        </p:spPr>
        <p:txBody>
          <a:bodyPr spcFirstLastPara="1" wrap="square" lIns="121900" tIns="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SG"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rPr>
              <a:t>B</a:t>
            </a:r>
            <a:r>
              <a:rPr lang="en" sz="2800" b="1" i="1" kern="0" dirty="0">
                <a:solidFill>
                  <a:schemeClr val="bg2">
                    <a:lumMod val="10000"/>
                  </a:schemeClr>
                </a:solidFill>
                <a:latin typeface="Times New Roman" panose="02020603050405020304" pitchFamily="18" charset="0"/>
                <a:ea typeface="Gochi Hand"/>
                <a:cs typeface="Times New Roman" panose="02020603050405020304" pitchFamily="18" charset="0"/>
                <a:sym typeface="Gochi Hand"/>
              </a:rPr>
              <a:t>ố cục</a:t>
            </a:r>
            <a:endParaRPr kumimoji="0"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80" name="Google Shape;2668;p41">
            <a:extLst>
              <a:ext uri="{FF2B5EF4-FFF2-40B4-BE49-F238E27FC236}">
                <a16:creationId xmlns:a16="http://schemas.microsoft.com/office/drawing/2014/main" xmlns="" id="{E17BF2CA-0BB3-0337-6F4F-1340927C9D21}"/>
              </a:ext>
            </a:extLst>
          </p:cNvPr>
          <p:cNvSpPr txBox="1"/>
          <p:nvPr/>
        </p:nvSpPr>
        <p:spPr>
          <a:xfrm>
            <a:off x="-103309" y="3976734"/>
            <a:ext cx="4284060" cy="933001"/>
          </a:xfrm>
          <a:prstGeom prst="rect">
            <a:avLst/>
          </a:prstGeom>
          <a:noFill/>
          <a:ln>
            <a:noFill/>
          </a:ln>
        </p:spPr>
        <p:txBody>
          <a:bodyPr spcFirstLastPara="1" wrap="square" lIns="121900" tIns="121900" rIns="121900" bIns="121900" anchor="t"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lang="en-US" sz="28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1219170" eaLnBrk="1" fontAlgn="auto" latinLnBrk="0" hangingPunct="1">
              <a:spcBef>
                <a:spcPts val="0"/>
              </a:spcBef>
              <a:spcAft>
                <a:spcPts val="0"/>
              </a:spcAft>
              <a:buClr>
                <a:srgbClr val="000000"/>
              </a:buClr>
              <a:buSzTx/>
              <a:buFontTx/>
              <a:buNone/>
              <a:tabLst/>
              <a:defRPr/>
            </a:pP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ctr" defTabSz="1219170" eaLnBrk="1" fontAlgn="auto" latinLnBrk="0" hangingPunct="1">
              <a:spcBef>
                <a:spcPts val="0"/>
              </a:spcBef>
              <a:spcAft>
                <a:spcPts val="0"/>
              </a:spcAft>
              <a:buClr>
                <a:srgbClr val="000000"/>
              </a:buClr>
              <a:buSzTx/>
              <a:buFontTx/>
              <a:buNone/>
              <a:tabLst/>
              <a:defRPr/>
            </a:pP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giam</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sz="2800" b="0"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Chilanka"/>
              <a:cs typeface="Times New Roman" panose="02020603050405020304" pitchFamily="18" charset="0"/>
              <a:sym typeface="Chilanka"/>
            </a:endParaRPr>
          </a:p>
        </p:txBody>
      </p:sp>
      <p:sp>
        <p:nvSpPr>
          <p:cNvPr id="78" name="Google Shape;2669;p41">
            <a:extLst>
              <a:ext uri="{FF2B5EF4-FFF2-40B4-BE49-F238E27FC236}">
                <a16:creationId xmlns:a16="http://schemas.microsoft.com/office/drawing/2014/main" xmlns="" id="{500A2763-04F1-1142-B055-669FAEA17457}"/>
              </a:ext>
            </a:extLst>
          </p:cNvPr>
          <p:cNvSpPr/>
          <p:nvPr/>
        </p:nvSpPr>
        <p:spPr>
          <a:xfrm>
            <a:off x="1418650" y="2342407"/>
            <a:ext cx="1078125" cy="1042550"/>
          </a:xfrm>
          <a:prstGeom prst="ellipse">
            <a:avLst/>
          </a:pr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cxnSp>
        <p:nvCxnSpPr>
          <p:cNvPr id="81" name="Google Shape;2670;p41">
            <a:extLst>
              <a:ext uri="{FF2B5EF4-FFF2-40B4-BE49-F238E27FC236}">
                <a16:creationId xmlns:a16="http://schemas.microsoft.com/office/drawing/2014/main" xmlns="" id="{8189F3E1-6910-CC7F-0C7D-EFA5355B78C2}"/>
              </a:ext>
            </a:extLst>
          </p:cNvPr>
          <p:cNvCxnSpPr>
            <a:cxnSpLocks/>
            <a:stCxn id="75" idx="2"/>
            <a:endCxn id="78" idx="0"/>
          </p:cNvCxnSpPr>
          <p:nvPr/>
        </p:nvCxnSpPr>
        <p:spPr>
          <a:xfrm rot="5400000">
            <a:off x="3676205" y="-117144"/>
            <a:ext cx="741060" cy="4178044"/>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82" name="Google Shape;2671;p41">
            <a:extLst>
              <a:ext uri="{FF2B5EF4-FFF2-40B4-BE49-F238E27FC236}">
                <a16:creationId xmlns:a16="http://schemas.microsoft.com/office/drawing/2014/main" xmlns="" id="{61B47AEC-1562-573A-713D-B91A0620EFE1}"/>
              </a:ext>
            </a:extLst>
          </p:cNvPr>
          <p:cNvCxnSpPr>
            <a:cxnSpLocks/>
            <a:stCxn id="75" idx="2"/>
            <a:endCxn id="85" idx="0"/>
          </p:cNvCxnSpPr>
          <p:nvPr/>
        </p:nvCxnSpPr>
        <p:spPr>
          <a:xfrm rot="5400000">
            <a:off x="5764876" y="1971527"/>
            <a:ext cx="741060" cy="703"/>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83" name="Google Shape;2673;p41">
            <a:extLst>
              <a:ext uri="{FF2B5EF4-FFF2-40B4-BE49-F238E27FC236}">
                <a16:creationId xmlns:a16="http://schemas.microsoft.com/office/drawing/2014/main" xmlns="" id="{B7EDF43D-CA3B-235F-58C4-EECA1E374279}"/>
              </a:ext>
            </a:extLst>
          </p:cNvPr>
          <p:cNvCxnSpPr>
            <a:cxnSpLocks/>
            <a:stCxn id="75" idx="2"/>
            <a:endCxn id="90" idx="0"/>
          </p:cNvCxnSpPr>
          <p:nvPr/>
        </p:nvCxnSpPr>
        <p:spPr>
          <a:xfrm rot="16200000" flipH="1">
            <a:off x="7821463" y="-84358"/>
            <a:ext cx="741060" cy="4112472"/>
          </a:xfrm>
          <a:prstGeom prst="bentConnector3">
            <a:avLst>
              <a:gd name="adj1" fmla="val 50000"/>
            </a:avLst>
          </a:prstGeom>
          <a:noFill/>
          <a:ln w="9525" cap="flat" cmpd="sng">
            <a:solidFill>
              <a:srgbClr val="6A6A6A"/>
            </a:solidFill>
            <a:prstDash val="solid"/>
            <a:round/>
            <a:headEnd type="none" w="med" len="med"/>
            <a:tailEnd type="none" w="med" len="med"/>
          </a:ln>
        </p:spPr>
      </p:cxnSp>
      <p:sp>
        <p:nvSpPr>
          <p:cNvPr id="85" name="Google Shape;2672;p41">
            <a:extLst>
              <a:ext uri="{FF2B5EF4-FFF2-40B4-BE49-F238E27FC236}">
                <a16:creationId xmlns:a16="http://schemas.microsoft.com/office/drawing/2014/main" xmlns="" id="{0761828A-7FBC-4B10-4038-2B1AC9D6D731}"/>
              </a:ext>
            </a:extLst>
          </p:cNvPr>
          <p:cNvSpPr/>
          <p:nvPr/>
        </p:nvSpPr>
        <p:spPr>
          <a:xfrm>
            <a:off x="5595990" y="2342408"/>
            <a:ext cx="1078125" cy="1042550"/>
          </a:xfrm>
          <a:prstGeom prst="ellipse">
            <a:avLst/>
          </a:pr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87" name="Google Shape;2677;p41">
            <a:extLst>
              <a:ext uri="{FF2B5EF4-FFF2-40B4-BE49-F238E27FC236}">
                <a16:creationId xmlns:a16="http://schemas.microsoft.com/office/drawing/2014/main" xmlns="" id="{5B8C3F81-6FF5-196A-40F9-DC84193157EC}"/>
              </a:ext>
            </a:extLst>
          </p:cNvPr>
          <p:cNvSpPr/>
          <p:nvPr/>
        </p:nvSpPr>
        <p:spPr>
          <a:xfrm>
            <a:off x="4303658" y="3584593"/>
            <a:ext cx="3790889" cy="501173"/>
          </a:xfrm>
          <a:prstGeom prst="roundRect">
            <a:avLst>
              <a:gd name="adj" fmla="val 50000"/>
            </a:avLst>
          </a:prstGeom>
          <a:solidFill>
            <a:srgbClr val="EDCFD4"/>
          </a:solidFill>
          <a:ln>
            <a:noFill/>
          </a:ln>
        </p:spPr>
        <p:txBody>
          <a:bodyPr spcFirstLastPara="1" wrap="square" lIns="121900" tIns="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lang="en-SG" sz="2800" b="1" i="1" kern="0" dirty="0" err="1">
                <a:solidFill>
                  <a:schemeClr val="bg2">
                    <a:lumMod val="10000"/>
                  </a:schemeClr>
                </a:solidFill>
                <a:latin typeface="Times New Roman" panose="02020603050405020304" pitchFamily="18" charset="0"/>
                <a:ea typeface="Gochi Hand"/>
                <a:cs typeface="Times New Roman" panose="02020603050405020304" pitchFamily="18" charset="0"/>
                <a:sym typeface="Gochi Hand"/>
              </a:rPr>
              <a:t>Cách</a:t>
            </a:r>
            <a:r>
              <a:rPr lang="en" sz="2800" b="1" i="1" kern="0" dirty="0">
                <a:solidFill>
                  <a:schemeClr val="bg2">
                    <a:lumMod val="10000"/>
                  </a:schemeClr>
                </a:solidFill>
                <a:latin typeface="Times New Roman" panose="02020603050405020304" pitchFamily="18" charset="0"/>
                <a:ea typeface="Gochi Hand"/>
                <a:cs typeface="Times New Roman" panose="02020603050405020304" pitchFamily="18" charset="0"/>
                <a:sym typeface="Gochi Hand"/>
              </a:rPr>
              <a:t> sd từ ngữ; </a:t>
            </a:r>
            <a:r>
              <a:rPr kumimoji="0" lang="en"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rPr>
              <a:t>BPTT</a:t>
            </a:r>
            <a:endParaRPr kumimoji="0"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88" name="Google Shape;2678;p41">
            <a:extLst>
              <a:ext uri="{FF2B5EF4-FFF2-40B4-BE49-F238E27FC236}">
                <a16:creationId xmlns:a16="http://schemas.microsoft.com/office/drawing/2014/main" xmlns="" id="{622194D3-C2F0-1AF5-D06B-5CB7CD1636DB}"/>
              </a:ext>
            </a:extLst>
          </p:cNvPr>
          <p:cNvSpPr txBox="1"/>
          <p:nvPr/>
        </p:nvSpPr>
        <p:spPr>
          <a:xfrm>
            <a:off x="4396723" y="4085763"/>
            <a:ext cx="4112472" cy="933002"/>
          </a:xfrm>
          <a:prstGeom prst="rect">
            <a:avLst/>
          </a:prstGeom>
          <a:noFill/>
          <a:ln>
            <a:noFill/>
          </a:ln>
        </p:spPr>
        <p:txBody>
          <a:bodyPr spcFirstLastPara="1" wrap="square" lIns="121900" tIns="121900" rIns="121900" bIns="121900" anchor="t" anchorCtr="0">
            <a:noAutofit/>
          </a:bodyPr>
          <a:lstStyle/>
          <a:p>
            <a:pPr algn="just">
              <a:spcAft>
                <a:spcPts val="800"/>
              </a:spcAft>
            </a:pP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dậy</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lộn</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nhào</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vạn</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vần</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ôi</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thôi</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0" name="Google Shape;2674;p41">
            <a:extLst>
              <a:ext uri="{FF2B5EF4-FFF2-40B4-BE49-F238E27FC236}">
                <a16:creationId xmlns:a16="http://schemas.microsoft.com/office/drawing/2014/main" xmlns="" id="{FAF4FAC8-77BF-0BCF-5576-1D1CAF0BDB41}"/>
              </a:ext>
            </a:extLst>
          </p:cNvPr>
          <p:cNvSpPr/>
          <p:nvPr/>
        </p:nvSpPr>
        <p:spPr>
          <a:xfrm>
            <a:off x="9709165" y="2342407"/>
            <a:ext cx="1078125" cy="1042550"/>
          </a:xfrm>
          <a:prstGeom prst="ellipse">
            <a:avLst/>
          </a:pr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2" name="Google Shape;2681;p41">
            <a:extLst>
              <a:ext uri="{FF2B5EF4-FFF2-40B4-BE49-F238E27FC236}">
                <a16:creationId xmlns:a16="http://schemas.microsoft.com/office/drawing/2014/main" xmlns="" id="{D602D741-4B77-601A-CCA4-E4A939A8C6E4}"/>
              </a:ext>
            </a:extLst>
          </p:cNvPr>
          <p:cNvSpPr/>
          <p:nvPr/>
        </p:nvSpPr>
        <p:spPr>
          <a:xfrm>
            <a:off x="8725164" y="3611206"/>
            <a:ext cx="3047310" cy="474556"/>
          </a:xfrm>
          <a:prstGeom prst="roundRect">
            <a:avLst>
              <a:gd name="adj" fmla="val 50000"/>
            </a:avLst>
          </a:prstGeom>
          <a:solidFill>
            <a:srgbClr val="6D9EEB"/>
          </a:solidFill>
          <a:ln>
            <a:noFill/>
          </a:ln>
        </p:spPr>
        <p:txBody>
          <a:bodyPr spcFirstLastPara="1" wrap="square" lIns="121900" tIns="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rPr>
              <a:t>Vần, nhịp</a:t>
            </a:r>
            <a:endParaRPr kumimoji="0"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93" name="Google Shape;2682;p41">
            <a:extLst>
              <a:ext uri="{FF2B5EF4-FFF2-40B4-BE49-F238E27FC236}">
                <a16:creationId xmlns:a16="http://schemas.microsoft.com/office/drawing/2014/main" xmlns="" id="{D5D9EC17-3577-F51E-F0F9-7518AF85987D}"/>
              </a:ext>
            </a:extLst>
          </p:cNvPr>
          <p:cNvSpPr txBox="1"/>
          <p:nvPr/>
        </p:nvSpPr>
        <p:spPr>
          <a:xfrm>
            <a:off x="8793913" y="4085762"/>
            <a:ext cx="3047310" cy="933001"/>
          </a:xfrm>
          <a:prstGeom prst="rect">
            <a:avLst/>
          </a:prstGeom>
          <a:noFill/>
          <a:ln>
            <a:noFill/>
          </a:ln>
        </p:spPr>
        <p:txBody>
          <a:bodyPr spcFirstLastPara="1" wrap="square" lIns="121900" tIns="121900" rIns="121900" bIns="121900" anchor="t" anchorCtr="0">
            <a:noAutofit/>
          </a:bodyPr>
          <a:lstStyle/>
          <a:p>
            <a:pPr marL="0" marR="0" lvl="0" indent="0" algn="ctr" defTabSz="1219170" eaLnBrk="1" fontAlgn="auto" latinLnBrk="0" hangingPunct="1">
              <a:spcBef>
                <a:spcPts val="0"/>
              </a:spcBef>
              <a:spcAft>
                <a:spcPts val="0"/>
              </a:spcAft>
              <a:buClr>
                <a:srgbClr val="000000"/>
              </a:buClr>
              <a:buSzPts val="1100"/>
              <a:buFontTx/>
              <a:buNone/>
              <a:tabLst/>
              <a:defRPr/>
            </a:pP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gieo</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vần</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ngắt</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chẵn</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ngắt</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lẻ</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Ngột</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thôi</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sz="2800" b="0"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Chilanka"/>
              <a:cs typeface="Times New Roman" panose="02020603050405020304" pitchFamily="18" charset="0"/>
              <a:sym typeface="Chilanka"/>
            </a:endParaRPr>
          </a:p>
        </p:txBody>
      </p:sp>
      <p:grpSp>
        <p:nvGrpSpPr>
          <p:cNvPr id="94" name="Google Shape;2683;p41">
            <a:extLst>
              <a:ext uri="{FF2B5EF4-FFF2-40B4-BE49-F238E27FC236}">
                <a16:creationId xmlns:a16="http://schemas.microsoft.com/office/drawing/2014/main" xmlns="" id="{7AFA9E76-287E-0FB6-3656-7353B0F3654B}"/>
              </a:ext>
            </a:extLst>
          </p:cNvPr>
          <p:cNvGrpSpPr/>
          <p:nvPr/>
        </p:nvGrpSpPr>
        <p:grpSpPr>
          <a:xfrm>
            <a:off x="10059998" y="2607756"/>
            <a:ext cx="453434" cy="494910"/>
            <a:chOff x="7654947" y="3710639"/>
            <a:chExt cx="262624" cy="332065"/>
          </a:xfrm>
        </p:grpSpPr>
        <p:sp>
          <p:nvSpPr>
            <p:cNvPr id="95" name="Google Shape;2684;p41">
              <a:extLst>
                <a:ext uri="{FF2B5EF4-FFF2-40B4-BE49-F238E27FC236}">
                  <a16:creationId xmlns:a16="http://schemas.microsoft.com/office/drawing/2014/main" xmlns="" id="{41DDA952-A474-CD7F-E3DB-AADBC398F21B}"/>
                </a:ext>
              </a:extLst>
            </p:cNvPr>
            <p:cNvSpPr/>
            <p:nvPr/>
          </p:nvSpPr>
          <p:spPr>
            <a:xfrm>
              <a:off x="7654947" y="3710639"/>
              <a:ext cx="262624" cy="332065"/>
            </a:xfrm>
            <a:custGeom>
              <a:avLst/>
              <a:gdLst/>
              <a:ahLst/>
              <a:cxnLst/>
              <a:rect l="l" t="t" r="r" b="b"/>
              <a:pathLst>
                <a:path w="11066" h="13992" extrusionOk="0">
                  <a:moveTo>
                    <a:pt x="989" y="0"/>
                  </a:moveTo>
                  <a:cubicBezTo>
                    <a:pt x="441" y="0"/>
                    <a:pt x="1" y="443"/>
                    <a:pt x="1" y="988"/>
                  </a:cubicBezTo>
                  <a:lnTo>
                    <a:pt x="1" y="2759"/>
                  </a:lnTo>
                  <a:cubicBezTo>
                    <a:pt x="1" y="3229"/>
                    <a:pt x="146" y="3686"/>
                    <a:pt x="427" y="4062"/>
                  </a:cubicBezTo>
                  <a:cubicBezTo>
                    <a:pt x="1043" y="4877"/>
                    <a:pt x="1409" y="5893"/>
                    <a:pt x="1409" y="6996"/>
                  </a:cubicBezTo>
                  <a:cubicBezTo>
                    <a:pt x="1409" y="8096"/>
                    <a:pt x="1043" y="9115"/>
                    <a:pt x="427" y="9930"/>
                  </a:cubicBezTo>
                  <a:cubicBezTo>
                    <a:pt x="146" y="10306"/>
                    <a:pt x="1" y="10763"/>
                    <a:pt x="1" y="11233"/>
                  </a:cubicBezTo>
                  <a:lnTo>
                    <a:pt x="1" y="13004"/>
                  </a:lnTo>
                  <a:cubicBezTo>
                    <a:pt x="1" y="13548"/>
                    <a:pt x="441" y="13992"/>
                    <a:pt x="989" y="13992"/>
                  </a:cubicBezTo>
                  <a:lnTo>
                    <a:pt x="2962" y="13992"/>
                  </a:lnTo>
                  <a:lnTo>
                    <a:pt x="5531" y="12814"/>
                  </a:lnTo>
                  <a:lnTo>
                    <a:pt x="8100" y="13992"/>
                  </a:lnTo>
                  <a:lnTo>
                    <a:pt x="10077" y="13992"/>
                  </a:lnTo>
                  <a:cubicBezTo>
                    <a:pt x="10622" y="13992"/>
                    <a:pt x="11065" y="13548"/>
                    <a:pt x="11065" y="13004"/>
                  </a:cubicBezTo>
                  <a:lnTo>
                    <a:pt x="11065" y="11233"/>
                  </a:lnTo>
                  <a:cubicBezTo>
                    <a:pt x="11065" y="10763"/>
                    <a:pt x="10916" y="10306"/>
                    <a:pt x="10635" y="9930"/>
                  </a:cubicBezTo>
                  <a:cubicBezTo>
                    <a:pt x="10019" y="9115"/>
                    <a:pt x="9654" y="8096"/>
                    <a:pt x="9654" y="6996"/>
                  </a:cubicBezTo>
                  <a:cubicBezTo>
                    <a:pt x="9654" y="5893"/>
                    <a:pt x="10019" y="4877"/>
                    <a:pt x="10635" y="4062"/>
                  </a:cubicBezTo>
                  <a:cubicBezTo>
                    <a:pt x="10916" y="3686"/>
                    <a:pt x="11065" y="3226"/>
                    <a:pt x="11065" y="2759"/>
                  </a:cubicBezTo>
                  <a:lnTo>
                    <a:pt x="11065" y="988"/>
                  </a:lnTo>
                  <a:cubicBezTo>
                    <a:pt x="11065" y="443"/>
                    <a:pt x="10622" y="0"/>
                    <a:pt x="10077" y="0"/>
                  </a:cubicBez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6" name="Google Shape;2685;p41">
              <a:extLst>
                <a:ext uri="{FF2B5EF4-FFF2-40B4-BE49-F238E27FC236}">
                  <a16:creationId xmlns:a16="http://schemas.microsoft.com/office/drawing/2014/main" xmlns="" id="{9BA2B810-EFBE-8B3E-FE56-4D41306C5693}"/>
                </a:ext>
              </a:extLst>
            </p:cNvPr>
            <p:cNvSpPr/>
            <p:nvPr/>
          </p:nvSpPr>
          <p:spPr>
            <a:xfrm>
              <a:off x="7745486" y="3809485"/>
              <a:ext cx="101385" cy="233219"/>
            </a:xfrm>
            <a:custGeom>
              <a:avLst/>
              <a:gdLst/>
              <a:ahLst/>
              <a:cxnLst/>
              <a:rect l="l" t="t" r="r" b="b"/>
              <a:pathLst>
                <a:path w="4272" h="9827" extrusionOk="0">
                  <a:moveTo>
                    <a:pt x="1718" y="0"/>
                  </a:moveTo>
                  <a:cubicBezTo>
                    <a:pt x="1419" y="0"/>
                    <a:pt x="1130" y="51"/>
                    <a:pt x="863" y="144"/>
                  </a:cubicBezTo>
                  <a:lnTo>
                    <a:pt x="0" y="4984"/>
                  </a:lnTo>
                  <a:lnTo>
                    <a:pt x="863" y="9827"/>
                  </a:lnTo>
                  <a:lnTo>
                    <a:pt x="4272" y="9827"/>
                  </a:lnTo>
                  <a:lnTo>
                    <a:pt x="4272" y="2597"/>
                  </a:lnTo>
                  <a:cubicBezTo>
                    <a:pt x="4272" y="1213"/>
                    <a:pt x="3185" y="52"/>
                    <a:pt x="1801" y="1"/>
                  </a:cubicBezTo>
                  <a:cubicBezTo>
                    <a:pt x="1773" y="1"/>
                    <a:pt x="1746" y="0"/>
                    <a:pt x="17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7" name="Google Shape;2686;p41">
              <a:extLst>
                <a:ext uri="{FF2B5EF4-FFF2-40B4-BE49-F238E27FC236}">
                  <a16:creationId xmlns:a16="http://schemas.microsoft.com/office/drawing/2014/main" xmlns="" id="{627993AF-A2CC-0FB0-94C1-DEBADD53E93E}"/>
                </a:ext>
              </a:extLst>
            </p:cNvPr>
            <p:cNvSpPr/>
            <p:nvPr/>
          </p:nvSpPr>
          <p:spPr>
            <a:xfrm>
              <a:off x="7654947" y="3710639"/>
              <a:ext cx="92248" cy="332065"/>
            </a:xfrm>
            <a:custGeom>
              <a:avLst/>
              <a:gdLst/>
              <a:ahLst/>
              <a:cxnLst/>
              <a:rect l="l" t="t" r="r" b="b"/>
              <a:pathLst>
                <a:path w="3887" h="13992" extrusionOk="0">
                  <a:moveTo>
                    <a:pt x="989" y="0"/>
                  </a:moveTo>
                  <a:cubicBezTo>
                    <a:pt x="441" y="0"/>
                    <a:pt x="1" y="443"/>
                    <a:pt x="1" y="988"/>
                  </a:cubicBezTo>
                  <a:lnTo>
                    <a:pt x="1" y="2759"/>
                  </a:lnTo>
                  <a:cubicBezTo>
                    <a:pt x="1" y="3229"/>
                    <a:pt x="146" y="3686"/>
                    <a:pt x="427" y="4062"/>
                  </a:cubicBezTo>
                  <a:cubicBezTo>
                    <a:pt x="1043" y="4877"/>
                    <a:pt x="1409" y="5896"/>
                    <a:pt x="1409" y="6996"/>
                  </a:cubicBezTo>
                  <a:cubicBezTo>
                    <a:pt x="1409" y="8099"/>
                    <a:pt x="1043" y="9115"/>
                    <a:pt x="427" y="9930"/>
                  </a:cubicBezTo>
                  <a:cubicBezTo>
                    <a:pt x="146" y="10306"/>
                    <a:pt x="1" y="10763"/>
                    <a:pt x="1" y="11233"/>
                  </a:cubicBezTo>
                  <a:lnTo>
                    <a:pt x="1" y="13004"/>
                  </a:lnTo>
                  <a:cubicBezTo>
                    <a:pt x="1" y="13548"/>
                    <a:pt x="441" y="13992"/>
                    <a:pt x="989" y="13992"/>
                  </a:cubicBezTo>
                  <a:lnTo>
                    <a:pt x="2962" y="13992"/>
                  </a:lnTo>
                  <a:lnTo>
                    <a:pt x="3886" y="13569"/>
                  </a:lnTo>
                  <a:cubicBezTo>
                    <a:pt x="2678" y="11907"/>
                    <a:pt x="1974" y="9836"/>
                    <a:pt x="1974" y="7592"/>
                  </a:cubicBezTo>
                  <a:cubicBezTo>
                    <a:pt x="1974" y="4546"/>
                    <a:pt x="1409" y="1818"/>
                    <a:pt x="2891" y="0"/>
                  </a:cubicBezTo>
                  <a:close/>
                </a:path>
              </a:pathLst>
            </a:custGeom>
            <a:solidFill>
              <a:srgbClr val="E25D5D">
                <a:alpha val="181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8" name="Google Shape;2687;p41">
              <a:extLst>
                <a:ext uri="{FF2B5EF4-FFF2-40B4-BE49-F238E27FC236}">
                  <a16:creationId xmlns:a16="http://schemas.microsoft.com/office/drawing/2014/main" xmlns="" id="{5D6679CF-9E9F-D23B-1F65-BB8872553A10}"/>
                </a:ext>
              </a:extLst>
            </p:cNvPr>
            <p:cNvSpPr/>
            <p:nvPr/>
          </p:nvSpPr>
          <p:spPr>
            <a:xfrm>
              <a:off x="7724910" y="3812878"/>
              <a:ext cx="40915" cy="229826"/>
            </a:xfrm>
            <a:custGeom>
              <a:avLst/>
              <a:gdLst/>
              <a:ahLst/>
              <a:cxnLst/>
              <a:rect l="l" t="t" r="r" b="b"/>
              <a:pathLst>
                <a:path w="1724" h="9684" extrusionOk="0">
                  <a:moveTo>
                    <a:pt x="1724" y="1"/>
                  </a:moveTo>
                  <a:cubicBezTo>
                    <a:pt x="722" y="349"/>
                    <a:pt x="1" y="1304"/>
                    <a:pt x="1" y="2424"/>
                  </a:cubicBezTo>
                  <a:lnTo>
                    <a:pt x="1" y="9684"/>
                  </a:lnTo>
                  <a:lnTo>
                    <a:pt x="1724" y="9684"/>
                  </a:lnTo>
                  <a:lnTo>
                    <a:pt x="1724" y="1"/>
                  </a:ln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9" name="Google Shape;2688;p41">
              <a:extLst>
                <a:ext uri="{FF2B5EF4-FFF2-40B4-BE49-F238E27FC236}">
                  <a16:creationId xmlns:a16="http://schemas.microsoft.com/office/drawing/2014/main" xmlns="" id="{358A517A-D967-CAF3-4AFD-CA1D617F76D2}"/>
                </a:ext>
              </a:extLst>
            </p:cNvPr>
            <p:cNvSpPr/>
            <p:nvPr/>
          </p:nvSpPr>
          <p:spPr>
            <a:xfrm>
              <a:off x="7792643" y="3925726"/>
              <a:ext cx="27553" cy="27506"/>
            </a:xfrm>
            <a:custGeom>
              <a:avLst/>
              <a:gdLst/>
              <a:ahLst/>
              <a:cxnLst/>
              <a:rect l="l" t="t" r="r" b="b"/>
              <a:pathLst>
                <a:path w="1161" h="1159" extrusionOk="0">
                  <a:moveTo>
                    <a:pt x="582" y="1"/>
                  </a:moveTo>
                  <a:cubicBezTo>
                    <a:pt x="261" y="1"/>
                    <a:pt x="0" y="258"/>
                    <a:pt x="0" y="580"/>
                  </a:cubicBezTo>
                  <a:cubicBezTo>
                    <a:pt x="0" y="901"/>
                    <a:pt x="261" y="1158"/>
                    <a:pt x="582" y="1158"/>
                  </a:cubicBezTo>
                  <a:cubicBezTo>
                    <a:pt x="900" y="1158"/>
                    <a:pt x="1161" y="901"/>
                    <a:pt x="1161" y="580"/>
                  </a:cubicBezTo>
                  <a:cubicBezTo>
                    <a:pt x="1161" y="258"/>
                    <a:pt x="900" y="1"/>
                    <a:pt x="582"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0" name="Google Shape;2689;p41">
              <a:extLst>
                <a:ext uri="{FF2B5EF4-FFF2-40B4-BE49-F238E27FC236}">
                  <a16:creationId xmlns:a16="http://schemas.microsoft.com/office/drawing/2014/main" xmlns="" id="{DBD5FE3D-9424-5549-6D42-E16DCC031C50}"/>
                </a:ext>
              </a:extLst>
            </p:cNvPr>
            <p:cNvSpPr/>
            <p:nvPr/>
          </p:nvSpPr>
          <p:spPr>
            <a:xfrm>
              <a:off x="7693821" y="3754639"/>
              <a:ext cx="49672" cy="39633"/>
            </a:xfrm>
            <a:custGeom>
              <a:avLst/>
              <a:gdLst/>
              <a:ahLst/>
              <a:cxnLst/>
              <a:rect l="l" t="t" r="r" b="b"/>
              <a:pathLst>
                <a:path w="2093" h="1670" extrusionOk="0">
                  <a:moveTo>
                    <a:pt x="1047" y="1"/>
                  </a:moveTo>
                  <a:cubicBezTo>
                    <a:pt x="468" y="1"/>
                    <a:pt x="1" y="373"/>
                    <a:pt x="1" y="833"/>
                  </a:cubicBezTo>
                  <a:cubicBezTo>
                    <a:pt x="1" y="1294"/>
                    <a:pt x="468" y="1669"/>
                    <a:pt x="1047" y="1669"/>
                  </a:cubicBezTo>
                  <a:cubicBezTo>
                    <a:pt x="1626" y="1669"/>
                    <a:pt x="2093" y="1294"/>
                    <a:pt x="2093" y="833"/>
                  </a:cubicBezTo>
                  <a:cubicBezTo>
                    <a:pt x="2093" y="373"/>
                    <a:pt x="1626" y="1"/>
                    <a:pt x="104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1" name="Google Shape;2690;p41">
              <a:extLst>
                <a:ext uri="{FF2B5EF4-FFF2-40B4-BE49-F238E27FC236}">
                  <a16:creationId xmlns:a16="http://schemas.microsoft.com/office/drawing/2014/main" xmlns="" id="{0609FD3E-85F9-A786-93D6-6DD0CA94D6DD}"/>
                </a:ext>
              </a:extLst>
            </p:cNvPr>
            <p:cNvSpPr/>
            <p:nvPr/>
          </p:nvSpPr>
          <p:spPr>
            <a:xfrm>
              <a:off x="7828455" y="3754639"/>
              <a:ext cx="49743" cy="39633"/>
            </a:xfrm>
            <a:custGeom>
              <a:avLst/>
              <a:gdLst/>
              <a:ahLst/>
              <a:cxnLst/>
              <a:rect l="l" t="t" r="r" b="b"/>
              <a:pathLst>
                <a:path w="2096" h="1670" extrusionOk="0">
                  <a:moveTo>
                    <a:pt x="1050" y="1"/>
                  </a:moveTo>
                  <a:cubicBezTo>
                    <a:pt x="471" y="1"/>
                    <a:pt x="1" y="373"/>
                    <a:pt x="1" y="833"/>
                  </a:cubicBezTo>
                  <a:cubicBezTo>
                    <a:pt x="1" y="1294"/>
                    <a:pt x="471" y="1669"/>
                    <a:pt x="1050" y="1669"/>
                  </a:cubicBezTo>
                  <a:cubicBezTo>
                    <a:pt x="1629" y="1669"/>
                    <a:pt x="2096" y="1294"/>
                    <a:pt x="2096" y="833"/>
                  </a:cubicBezTo>
                  <a:cubicBezTo>
                    <a:pt x="2096" y="373"/>
                    <a:pt x="1629" y="1"/>
                    <a:pt x="10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2" name="Google Shape;2691;p41">
              <a:extLst>
                <a:ext uri="{FF2B5EF4-FFF2-40B4-BE49-F238E27FC236}">
                  <a16:creationId xmlns:a16="http://schemas.microsoft.com/office/drawing/2014/main" xmlns="" id="{29F3FE88-F055-F7AF-BDF1-B1447FA057DC}"/>
                </a:ext>
              </a:extLst>
            </p:cNvPr>
            <p:cNvSpPr/>
            <p:nvPr/>
          </p:nvSpPr>
          <p:spPr>
            <a:xfrm>
              <a:off x="7716319" y="3736104"/>
              <a:ext cx="33676" cy="21858"/>
            </a:xfrm>
            <a:custGeom>
              <a:avLst/>
              <a:gdLst/>
              <a:ahLst/>
              <a:cxnLst/>
              <a:rect l="l" t="t" r="r" b="b"/>
              <a:pathLst>
                <a:path w="1419" h="921" extrusionOk="0">
                  <a:moveTo>
                    <a:pt x="708" y="0"/>
                  </a:moveTo>
                  <a:cubicBezTo>
                    <a:pt x="319" y="0"/>
                    <a:pt x="1" y="318"/>
                    <a:pt x="1" y="707"/>
                  </a:cubicBezTo>
                  <a:cubicBezTo>
                    <a:pt x="1" y="826"/>
                    <a:pt x="95" y="921"/>
                    <a:pt x="211" y="921"/>
                  </a:cubicBezTo>
                  <a:cubicBezTo>
                    <a:pt x="329" y="921"/>
                    <a:pt x="420" y="826"/>
                    <a:pt x="420" y="707"/>
                  </a:cubicBezTo>
                  <a:cubicBezTo>
                    <a:pt x="420" y="552"/>
                    <a:pt x="552" y="420"/>
                    <a:pt x="708" y="420"/>
                  </a:cubicBezTo>
                  <a:cubicBezTo>
                    <a:pt x="867" y="420"/>
                    <a:pt x="996" y="552"/>
                    <a:pt x="996" y="707"/>
                  </a:cubicBezTo>
                  <a:cubicBezTo>
                    <a:pt x="996" y="826"/>
                    <a:pt x="1090"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3" name="Google Shape;2692;p41">
              <a:extLst>
                <a:ext uri="{FF2B5EF4-FFF2-40B4-BE49-F238E27FC236}">
                  <a16:creationId xmlns:a16="http://schemas.microsoft.com/office/drawing/2014/main" xmlns="" id="{3D43F4B4-2CE2-BDAE-E8CB-9847BD98ACB7}"/>
                </a:ext>
              </a:extLst>
            </p:cNvPr>
            <p:cNvSpPr/>
            <p:nvPr/>
          </p:nvSpPr>
          <p:spPr>
            <a:xfrm>
              <a:off x="7822023" y="3736104"/>
              <a:ext cx="33676" cy="21858"/>
            </a:xfrm>
            <a:custGeom>
              <a:avLst/>
              <a:gdLst/>
              <a:ahLst/>
              <a:cxnLst/>
              <a:rect l="l" t="t" r="r" b="b"/>
              <a:pathLst>
                <a:path w="1419" h="921" extrusionOk="0">
                  <a:moveTo>
                    <a:pt x="708" y="0"/>
                  </a:moveTo>
                  <a:cubicBezTo>
                    <a:pt x="319" y="0"/>
                    <a:pt x="1" y="318"/>
                    <a:pt x="1" y="707"/>
                  </a:cubicBezTo>
                  <a:cubicBezTo>
                    <a:pt x="1" y="826"/>
                    <a:pt x="96" y="921"/>
                    <a:pt x="211" y="921"/>
                  </a:cubicBezTo>
                  <a:cubicBezTo>
                    <a:pt x="329" y="921"/>
                    <a:pt x="424" y="826"/>
                    <a:pt x="424" y="707"/>
                  </a:cubicBezTo>
                  <a:cubicBezTo>
                    <a:pt x="424" y="552"/>
                    <a:pt x="552" y="420"/>
                    <a:pt x="708" y="420"/>
                  </a:cubicBezTo>
                  <a:cubicBezTo>
                    <a:pt x="867" y="420"/>
                    <a:pt x="996" y="552"/>
                    <a:pt x="996" y="707"/>
                  </a:cubicBezTo>
                  <a:cubicBezTo>
                    <a:pt x="996" y="826"/>
                    <a:pt x="1091"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4" name="Google Shape;2693;p41">
              <a:extLst>
                <a:ext uri="{FF2B5EF4-FFF2-40B4-BE49-F238E27FC236}">
                  <a16:creationId xmlns:a16="http://schemas.microsoft.com/office/drawing/2014/main" xmlns="" id="{87179D19-A2A5-B9AE-7925-5F474481E185}"/>
                </a:ext>
              </a:extLst>
            </p:cNvPr>
            <p:cNvSpPr/>
            <p:nvPr/>
          </p:nvSpPr>
          <p:spPr>
            <a:xfrm>
              <a:off x="7767890" y="3761711"/>
              <a:ext cx="36240" cy="15782"/>
            </a:xfrm>
            <a:custGeom>
              <a:avLst/>
              <a:gdLst/>
              <a:ahLst/>
              <a:cxnLst/>
              <a:rect l="l" t="t" r="r" b="b"/>
              <a:pathLst>
                <a:path w="1527" h="665" extrusionOk="0">
                  <a:moveTo>
                    <a:pt x="235" y="0"/>
                  </a:moveTo>
                  <a:cubicBezTo>
                    <a:pt x="185" y="0"/>
                    <a:pt x="136" y="17"/>
                    <a:pt x="95" y="51"/>
                  </a:cubicBezTo>
                  <a:cubicBezTo>
                    <a:pt x="7" y="129"/>
                    <a:pt x="1" y="261"/>
                    <a:pt x="75" y="349"/>
                  </a:cubicBezTo>
                  <a:cubicBezTo>
                    <a:pt x="248" y="549"/>
                    <a:pt x="501" y="664"/>
                    <a:pt x="762" y="664"/>
                  </a:cubicBezTo>
                  <a:cubicBezTo>
                    <a:pt x="1026" y="664"/>
                    <a:pt x="1277" y="549"/>
                    <a:pt x="1449" y="349"/>
                  </a:cubicBezTo>
                  <a:cubicBezTo>
                    <a:pt x="1527" y="261"/>
                    <a:pt x="1517" y="129"/>
                    <a:pt x="1429" y="51"/>
                  </a:cubicBezTo>
                  <a:cubicBezTo>
                    <a:pt x="1389" y="17"/>
                    <a:pt x="1339" y="0"/>
                    <a:pt x="1290" y="0"/>
                  </a:cubicBezTo>
                  <a:cubicBezTo>
                    <a:pt x="1231" y="0"/>
                    <a:pt x="1173" y="24"/>
                    <a:pt x="1131" y="72"/>
                  </a:cubicBezTo>
                  <a:cubicBezTo>
                    <a:pt x="1040" y="180"/>
                    <a:pt x="904" y="241"/>
                    <a:pt x="762" y="241"/>
                  </a:cubicBezTo>
                  <a:cubicBezTo>
                    <a:pt x="623" y="241"/>
                    <a:pt x="488" y="180"/>
                    <a:pt x="393" y="72"/>
                  </a:cubicBezTo>
                  <a:cubicBezTo>
                    <a:pt x="351" y="24"/>
                    <a:pt x="293" y="0"/>
                    <a:pt x="235"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5" name="Google Shape;2694;p41">
              <a:extLst>
                <a:ext uri="{FF2B5EF4-FFF2-40B4-BE49-F238E27FC236}">
                  <a16:creationId xmlns:a16="http://schemas.microsoft.com/office/drawing/2014/main" xmlns="" id="{159CEFA9-2736-999D-0B16-24F581CCB42F}"/>
                </a:ext>
              </a:extLst>
            </p:cNvPr>
            <p:cNvSpPr/>
            <p:nvPr/>
          </p:nvSpPr>
          <p:spPr>
            <a:xfrm>
              <a:off x="7724910" y="3995690"/>
              <a:ext cx="29761" cy="47014"/>
            </a:xfrm>
            <a:custGeom>
              <a:avLst/>
              <a:gdLst/>
              <a:ahLst/>
              <a:cxnLst/>
              <a:rect l="l" t="t" r="r" b="b"/>
              <a:pathLst>
                <a:path w="1254" h="1981" extrusionOk="0">
                  <a:moveTo>
                    <a:pt x="1" y="1"/>
                  </a:moveTo>
                  <a:lnTo>
                    <a:pt x="1" y="1981"/>
                  </a:lnTo>
                  <a:lnTo>
                    <a:pt x="1253" y="1981"/>
                  </a:lnTo>
                  <a:cubicBezTo>
                    <a:pt x="762" y="1378"/>
                    <a:pt x="343" y="715"/>
                    <a:pt x="1" y="1"/>
                  </a:cubicBezTo>
                  <a:close/>
                </a:path>
              </a:pathLst>
            </a:custGeom>
            <a:solidFill>
              <a:srgbClr val="000000">
                <a:alpha val="181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grpSp>
      <p:sp>
        <p:nvSpPr>
          <p:cNvPr id="107" name="Google Shape;2696;p41">
            <a:extLst>
              <a:ext uri="{FF2B5EF4-FFF2-40B4-BE49-F238E27FC236}">
                <a16:creationId xmlns:a16="http://schemas.microsoft.com/office/drawing/2014/main" xmlns="" id="{90D9A625-C103-AA58-7A51-951061DEDC60}"/>
              </a:ext>
            </a:extLst>
          </p:cNvPr>
          <p:cNvSpPr/>
          <p:nvPr/>
        </p:nvSpPr>
        <p:spPr>
          <a:xfrm>
            <a:off x="1704526" y="2607765"/>
            <a:ext cx="582220" cy="494875"/>
          </a:xfrm>
          <a:custGeom>
            <a:avLst/>
            <a:gdLst/>
            <a:ahLst/>
            <a:cxnLst/>
            <a:rect l="l" t="t" r="r" b="b"/>
            <a:pathLst>
              <a:path w="14209" h="13991" extrusionOk="0">
                <a:moveTo>
                  <a:pt x="9903" y="1"/>
                </a:moveTo>
                <a:cubicBezTo>
                  <a:pt x="9676" y="1"/>
                  <a:pt x="9448" y="88"/>
                  <a:pt x="9274" y="262"/>
                </a:cubicBezTo>
                <a:lnTo>
                  <a:pt x="6062" y="3474"/>
                </a:lnTo>
                <a:lnTo>
                  <a:pt x="525" y="9011"/>
                </a:lnTo>
                <a:cubicBezTo>
                  <a:pt x="0" y="9536"/>
                  <a:pt x="0" y="10385"/>
                  <a:pt x="525" y="10907"/>
                </a:cubicBezTo>
                <a:lnTo>
                  <a:pt x="3215" y="13597"/>
                </a:lnTo>
                <a:cubicBezTo>
                  <a:pt x="3478" y="13860"/>
                  <a:pt x="3820" y="13991"/>
                  <a:pt x="4163" y="13991"/>
                </a:cubicBezTo>
                <a:cubicBezTo>
                  <a:pt x="4506" y="13991"/>
                  <a:pt x="4848" y="13860"/>
                  <a:pt x="5111" y="13597"/>
                </a:cubicBezTo>
                <a:lnTo>
                  <a:pt x="13860" y="4848"/>
                </a:lnTo>
                <a:cubicBezTo>
                  <a:pt x="14208" y="4500"/>
                  <a:pt x="14208" y="3938"/>
                  <a:pt x="13860" y="3593"/>
                </a:cubicBezTo>
                <a:lnTo>
                  <a:pt x="13863" y="3593"/>
                </a:lnTo>
                <a:cubicBezTo>
                  <a:pt x="13689" y="3420"/>
                  <a:pt x="13461" y="3334"/>
                  <a:pt x="13234" y="3334"/>
                </a:cubicBezTo>
                <a:cubicBezTo>
                  <a:pt x="13007" y="3334"/>
                  <a:pt x="12780" y="3420"/>
                  <a:pt x="12608" y="3593"/>
                </a:cubicBezTo>
                <a:lnTo>
                  <a:pt x="12479" y="3721"/>
                </a:lnTo>
                <a:cubicBezTo>
                  <a:pt x="12402" y="3798"/>
                  <a:pt x="12302" y="3836"/>
                  <a:pt x="12203" y="3836"/>
                </a:cubicBezTo>
                <a:cubicBezTo>
                  <a:pt x="12084" y="3836"/>
                  <a:pt x="11966" y="3781"/>
                  <a:pt x="11890" y="3674"/>
                </a:cubicBezTo>
                <a:cubicBezTo>
                  <a:pt x="11704" y="3417"/>
                  <a:pt x="11481" y="3153"/>
                  <a:pt x="11223" y="2899"/>
                </a:cubicBezTo>
                <a:cubicBezTo>
                  <a:pt x="10969" y="2642"/>
                  <a:pt x="10705" y="2418"/>
                  <a:pt x="10448" y="2232"/>
                </a:cubicBezTo>
                <a:cubicBezTo>
                  <a:pt x="10255" y="2093"/>
                  <a:pt x="10232" y="1812"/>
                  <a:pt x="10401" y="1643"/>
                </a:cubicBezTo>
                <a:lnTo>
                  <a:pt x="10529" y="1514"/>
                </a:lnTo>
                <a:cubicBezTo>
                  <a:pt x="10875" y="1169"/>
                  <a:pt x="10875" y="607"/>
                  <a:pt x="10529" y="262"/>
                </a:cubicBezTo>
                <a:cubicBezTo>
                  <a:pt x="10357" y="88"/>
                  <a:pt x="10130" y="1"/>
                  <a:pt x="9903" y="1"/>
                </a:cubicBez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8" name="Google Shape;2697;p41">
            <a:extLst>
              <a:ext uri="{FF2B5EF4-FFF2-40B4-BE49-F238E27FC236}">
                <a16:creationId xmlns:a16="http://schemas.microsoft.com/office/drawing/2014/main" xmlns="" id="{AFDCDBF5-40A1-5DAA-DA5D-F58B154DE528}"/>
              </a:ext>
            </a:extLst>
          </p:cNvPr>
          <p:cNvSpPr/>
          <p:nvPr/>
        </p:nvSpPr>
        <p:spPr>
          <a:xfrm>
            <a:off x="1704526" y="2607765"/>
            <a:ext cx="442165" cy="454624"/>
          </a:xfrm>
          <a:custGeom>
            <a:avLst/>
            <a:gdLst/>
            <a:ahLst/>
            <a:cxnLst/>
            <a:rect l="l" t="t" r="r" b="b"/>
            <a:pathLst>
              <a:path w="10791" h="12853" extrusionOk="0">
                <a:moveTo>
                  <a:pt x="9903" y="1"/>
                </a:moveTo>
                <a:cubicBezTo>
                  <a:pt x="9677" y="1"/>
                  <a:pt x="9450" y="88"/>
                  <a:pt x="9277" y="262"/>
                </a:cubicBezTo>
                <a:lnTo>
                  <a:pt x="6062" y="3474"/>
                </a:lnTo>
                <a:lnTo>
                  <a:pt x="525" y="9011"/>
                </a:lnTo>
                <a:cubicBezTo>
                  <a:pt x="0" y="9536"/>
                  <a:pt x="0" y="10385"/>
                  <a:pt x="525" y="10907"/>
                </a:cubicBezTo>
                <a:lnTo>
                  <a:pt x="2471" y="12853"/>
                </a:lnTo>
                <a:cubicBezTo>
                  <a:pt x="2400" y="12426"/>
                  <a:pt x="2366" y="11993"/>
                  <a:pt x="2366" y="11546"/>
                </a:cubicBezTo>
                <a:cubicBezTo>
                  <a:pt x="2366" y="7607"/>
                  <a:pt x="6698" y="2147"/>
                  <a:pt x="10790" y="888"/>
                </a:cubicBezTo>
                <a:cubicBezTo>
                  <a:pt x="10790" y="662"/>
                  <a:pt x="10705" y="435"/>
                  <a:pt x="10529" y="262"/>
                </a:cubicBezTo>
                <a:cubicBezTo>
                  <a:pt x="10357" y="88"/>
                  <a:pt x="10130" y="1"/>
                  <a:pt x="9903" y="1"/>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9" name="Google Shape;2698;p41">
            <a:extLst>
              <a:ext uri="{FF2B5EF4-FFF2-40B4-BE49-F238E27FC236}">
                <a16:creationId xmlns:a16="http://schemas.microsoft.com/office/drawing/2014/main" xmlns="" id="{D2F3635B-8CC6-C636-6B56-59C463ED8B95}"/>
              </a:ext>
            </a:extLst>
          </p:cNvPr>
          <p:cNvSpPr/>
          <p:nvPr/>
        </p:nvSpPr>
        <p:spPr>
          <a:xfrm>
            <a:off x="2052611" y="2683494"/>
            <a:ext cx="29994" cy="24441"/>
          </a:xfrm>
          <a:custGeom>
            <a:avLst/>
            <a:gdLst/>
            <a:ahLst/>
            <a:cxnLst/>
            <a:rect l="l" t="t" r="r" b="b"/>
            <a:pathLst>
              <a:path w="732" h="691" extrusionOk="0">
                <a:moveTo>
                  <a:pt x="500" y="0"/>
                </a:moveTo>
                <a:cubicBezTo>
                  <a:pt x="445" y="0"/>
                  <a:pt x="391" y="22"/>
                  <a:pt x="349" y="64"/>
                </a:cubicBezTo>
                <a:lnTo>
                  <a:pt x="85" y="328"/>
                </a:lnTo>
                <a:cubicBezTo>
                  <a:pt x="0" y="413"/>
                  <a:pt x="0" y="545"/>
                  <a:pt x="85" y="629"/>
                </a:cubicBezTo>
                <a:cubicBezTo>
                  <a:pt x="126" y="670"/>
                  <a:pt x="180" y="690"/>
                  <a:pt x="234" y="690"/>
                </a:cubicBezTo>
                <a:cubicBezTo>
                  <a:pt x="288" y="690"/>
                  <a:pt x="342" y="670"/>
                  <a:pt x="383" y="629"/>
                </a:cubicBezTo>
                <a:lnTo>
                  <a:pt x="650" y="362"/>
                </a:lnTo>
                <a:cubicBezTo>
                  <a:pt x="731" y="281"/>
                  <a:pt x="731" y="145"/>
                  <a:pt x="650" y="64"/>
                </a:cubicBezTo>
                <a:cubicBezTo>
                  <a:pt x="608" y="22"/>
                  <a:pt x="554" y="0"/>
                  <a:pt x="500"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0" name="Google Shape;2699;p41">
            <a:extLst>
              <a:ext uri="{FF2B5EF4-FFF2-40B4-BE49-F238E27FC236}">
                <a16:creationId xmlns:a16="http://schemas.microsoft.com/office/drawing/2014/main" xmlns="" id="{35590BC6-4571-8373-29B0-C07AD2358163}"/>
              </a:ext>
            </a:extLst>
          </p:cNvPr>
          <p:cNvSpPr/>
          <p:nvPr/>
        </p:nvSpPr>
        <p:spPr>
          <a:xfrm>
            <a:off x="2166196" y="2781542"/>
            <a:ext cx="29994" cy="24441"/>
          </a:xfrm>
          <a:custGeom>
            <a:avLst/>
            <a:gdLst/>
            <a:ahLst/>
            <a:cxnLst/>
            <a:rect l="l" t="t" r="r" b="b"/>
            <a:pathLst>
              <a:path w="732" h="691" extrusionOk="0">
                <a:moveTo>
                  <a:pt x="498" y="0"/>
                </a:moveTo>
                <a:cubicBezTo>
                  <a:pt x="444" y="0"/>
                  <a:pt x="389" y="22"/>
                  <a:pt x="349" y="64"/>
                </a:cubicBezTo>
                <a:lnTo>
                  <a:pt x="82" y="328"/>
                </a:lnTo>
                <a:cubicBezTo>
                  <a:pt x="0" y="412"/>
                  <a:pt x="0" y="544"/>
                  <a:pt x="82" y="629"/>
                </a:cubicBezTo>
                <a:cubicBezTo>
                  <a:pt x="126" y="670"/>
                  <a:pt x="180" y="690"/>
                  <a:pt x="234" y="690"/>
                </a:cubicBezTo>
                <a:cubicBezTo>
                  <a:pt x="288" y="690"/>
                  <a:pt x="339" y="670"/>
                  <a:pt x="383" y="629"/>
                </a:cubicBezTo>
                <a:lnTo>
                  <a:pt x="647" y="362"/>
                </a:lnTo>
                <a:cubicBezTo>
                  <a:pt x="731" y="280"/>
                  <a:pt x="731" y="145"/>
                  <a:pt x="647" y="64"/>
                </a:cubicBezTo>
                <a:cubicBezTo>
                  <a:pt x="606" y="22"/>
                  <a:pt x="552" y="0"/>
                  <a:pt x="49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1" name="Google Shape;2700;p41">
            <a:extLst>
              <a:ext uri="{FF2B5EF4-FFF2-40B4-BE49-F238E27FC236}">
                <a16:creationId xmlns:a16="http://schemas.microsoft.com/office/drawing/2014/main" xmlns="" id="{8542EFFC-E811-D859-CD7F-72AEB0937FE4}"/>
              </a:ext>
            </a:extLst>
          </p:cNvPr>
          <p:cNvSpPr/>
          <p:nvPr/>
        </p:nvSpPr>
        <p:spPr>
          <a:xfrm>
            <a:off x="2069535" y="2725019"/>
            <a:ext cx="78796" cy="65011"/>
          </a:xfrm>
          <a:custGeom>
            <a:avLst/>
            <a:gdLst/>
            <a:ahLst/>
            <a:cxnLst/>
            <a:rect l="l" t="t" r="r" b="b"/>
            <a:pathLst>
              <a:path w="1923" h="1838" extrusionOk="0">
                <a:moveTo>
                  <a:pt x="410" y="0"/>
                </a:moveTo>
                <a:cubicBezTo>
                  <a:pt x="356" y="0"/>
                  <a:pt x="301" y="20"/>
                  <a:pt x="261" y="61"/>
                </a:cubicBezTo>
                <a:cubicBezTo>
                  <a:pt x="0" y="322"/>
                  <a:pt x="0" y="745"/>
                  <a:pt x="261" y="1002"/>
                </a:cubicBezTo>
                <a:cubicBezTo>
                  <a:pt x="379" y="1124"/>
                  <a:pt x="538" y="1191"/>
                  <a:pt x="708" y="1198"/>
                </a:cubicBezTo>
                <a:cubicBezTo>
                  <a:pt x="714" y="1361"/>
                  <a:pt x="779" y="1520"/>
                  <a:pt x="901" y="1645"/>
                </a:cubicBezTo>
                <a:cubicBezTo>
                  <a:pt x="1033" y="1774"/>
                  <a:pt x="1202" y="1838"/>
                  <a:pt x="1371" y="1838"/>
                </a:cubicBezTo>
                <a:cubicBezTo>
                  <a:pt x="1540" y="1838"/>
                  <a:pt x="1713" y="1774"/>
                  <a:pt x="1841" y="1645"/>
                </a:cubicBezTo>
                <a:cubicBezTo>
                  <a:pt x="1923" y="1560"/>
                  <a:pt x="1923" y="1428"/>
                  <a:pt x="1841" y="1347"/>
                </a:cubicBezTo>
                <a:cubicBezTo>
                  <a:pt x="1801" y="1305"/>
                  <a:pt x="1747" y="1284"/>
                  <a:pt x="1693" y="1284"/>
                </a:cubicBezTo>
                <a:cubicBezTo>
                  <a:pt x="1638" y="1284"/>
                  <a:pt x="1584" y="1305"/>
                  <a:pt x="1544" y="1347"/>
                </a:cubicBezTo>
                <a:cubicBezTo>
                  <a:pt x="1496" y="1394"/>
                  <a:pt x="1434" y="1418"/>
                  <a:pt x="1373" y="1418"/>
                </a:cubicBezTo>
                <a:cubicBezTo>
                  <a:pt x="1311" y="1418"/>
                  <a:pt x="1249" y="1394"/>
                  <a:pt x="1202" y="1347"/>
                </a:cubicBezTo>
                <a:cubicBezTo>
                  <a:pt x="1107" y="1252"/>
                  <a:pt x="1107" y="1097"/>
                  <a:pt x="1202" y="1002"/>
                </a:cubicBezTo>
                <a:cubicBezTo>
                  <a:pt x="1215" y="988"/>
                  <a:pt x="1229" y="971"/>
                  <a:pt x="1239" y="951"/>
                </a:cubicBezTo>
                <a:cubicBezTo>
                  <a:pt x="1246" y="941"/>
                  <a:pt x="1249" y="927"/>
                  <a:pt x="1253" y="914"/>
                </a:cubicBezTo>
                <a:cubicBezTo>
                  <a:pt x="1259" y="900"/>
                  <a:pt x="1259" y="887"/>
                  <a:pt x="1263" y="873"/>
                </a:cubicBezTo>
                <a:cubicBezTo>
                  <a:pt x="1263" y="867"/>
                  <a:pt x="1263" y="860"/>
                  <a:pt x="1263" y="853"/>
                </a:cubicBezTo>
                <a:cubicBezTo>
                  <a:pt x="1263" y="799"/>
                  <a:pt x="1242" y="745"/>
                  <a:pt x="1202" y="704"/>
                </a:cubicBezTo>
                <a:cubicBezTo>
                  <a:pt x="1159" y="663"/>
                  <a:pt x="1105" y="643"/>
                  <a:pt x="1051" y="643"/>
                </a:cubicBezTo>
                <a:cubicBezTo>
                  <a:pt x="997" y="643"/>
                  <a:pt x="943" y="663"/>
                  <a:pt x="901" y="704"/>
                </a:cubicBezTo>
                <a:cubicBezTo>
                  <a:pt x="857" y="751"/>
                  <a:pt x="796" y="775"/>
                  <a:pt x="731" y="775"/>
                </a:cubicBezTo>
                <a:cubicBezTo>
                  <a:pt x="667" y="775"/>
                  <a:pt x="606" y="751"/>
                  <a:pt x="559" y="704"/>
                </a:cubicBezTo>
                <a:cubicBezTo>
                  <a:pt x="464" y="609"/>
                  <a:pt x="464" y="457"/>
                  <a:pt x="559" y="362"/>
                </a:cubicBezTo>
                <a:cubicBezTo>
                  <a:pt x="640" y="278"/>
                  <a:pt x="640" y="146"/>
                  <a:pt x="559" y="61"/>
                </a:cubicBezTo>
                <a:cubicBezTo>
                  <a:pt x="518" y="20"/>
                  <a:pt x="464" y="0"/>
                  <a:pt x="410"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2" name="Google Shape;2701;p41">
            <a:extLst>
              <a:ext uri="{FF2B5EF4-FFF2-40B4-BE49-F238E27FC236}">
                <a16:creationId xmlns:a16="http://schemas.microsoft.com/office/drawing/2014/main" xmlns="" id="{5D7BF4DC-68B9-938E-48C6-2582FEE9AF51}"/>
              </a:ext>
            </a:extLst>
          </p:cNvPr>
          <p:cNvSpPr/>
          <p:nvPr/>
        </p:nvSpPr>
        <p:spPr>
          <a:xfrm>
            <a:off x="2114034" y="2821511"/>
            <a:ext cx="61341" cy="52207"/>
          </a:xfrm>
          <a:custGeom>
            <a:avLst/>
            <a:gdLst/>
            <a:ahLst/>
            <a:cxnLst/>
            <a:rect l="l" t="t" r="r" b="b"/>
            <a:pathLst>
              <a:path w="1497" h="1476" extrusionOk="0">
                <a:moveTo>
                  <a:pt x="233" y="1"/>
                </a:moveTo>
                <a:cubicBezTo>
                  <a:pt x="178" y="1"/>
                  <a:pt x="124" y="22"/>
                  <a:pt x="82" y="64"/>
                </a:cubicBezTo>
                <a:cubicBezTo>
                  <a:pt x="1" y="146"/>
                  <a:pt x="1" y="281"/>
                  <a:pt x="82" y="362"/>
                </a:cubicBezTo>
                <a:lnTo>
                  <a:pt x="1195" y="1476"/>
                </a:lnTo>
                <a:lnTo>
                  <a:pt x="1497" y="1178"/>
                </a:lnTo>
                <a:lnTo>
                  <a:pt x="383" y="64"/>
                </a:lnTo>
                <a:cubicBezTo>
                  <a:pt x="341" y="22"/>
                  <a:pt x="287" y="1"/>
                  <a:pt x="233"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3" name="Google Shape;2702;p41">
            <a:extLst>
              <a:ext uri="{FF2B5EF4-FFF2-40B4-BE49-F238E27FC236}">
                <a16:creationId xmlns:a16="http://schemas.microsoft.com/office/drawing/2014/main" xmlns="" id="{2D9E9DD0-17CB-CBBC-E9FE-03772EAD67B1}"/>
              </a:ext>
            </a:extLst>
          </p:cNvPr>
          <p:cNvSpPr/>
          <p:nvPr/>
        </p:nvSpPr>
        <p:spPr>
          <a:xfrm>
            <a:off x="2100307" y="2862789"/>
            <a:ext cx="44295" cy="37528"/>
          </a:xfrm>
          <a:custGeom>
            <a:avLst/>
            <a:gdLst/>
            <a:ahLst/>
            <a:cxnLst/>
            <a:rect l="l" t="t" r="r" b="b"/>
            <a:pathLst>
              <a:path w="1081" h="1061" extrusionOk="0">
                <a:moveTo>
                  <a:pt x="232" y="1"/>
                </a:moveTo>
                <a:cubicBezTo>
                  <a:pt x="178" y="1"/>
                  <a:pt x="124" y="21"/>
                  <a:pt x="82" y="62"/>
                </a:cubicBezTo>
                <a:cubicBezTo>
                  <a:pt x="1" y="146"/>
                  <a:pt x="1" y="278"/>
                  <a:pt x="82" y="363"/>
                </a:cubicBezTo>
                <a:lnTo>
                  <a:pt x="779" y="1060"/>
                </a:lnTo>
                <a:lnTo>
                  <a:pt x="1080" y="762"/>
                </a:lnTo>
                <a:lnTo>
                  <a:pt x="383" y="62"/>
                </a:lnTo>
                <a:cubicBezTo>
                  <a:pt x="341" y="21"/>
                  <a:pt x="287" y="1"/>
                  <a:pt x="232"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4" name="Google Shape;2703;p41">
            <a:extLst>
              <a:ext uri="{FF2B5EF4-FFF2-40B4-BE49-F238E27FC236}">
                <a16:creationId xmlns:a16="http://schemas.microsoft.com/office/drawing/2014/main" xmlns="" id="{E5725D26-16BD-0F71-1FBA-DBB8A94EAA81}"/>
              </a:ext>
            </a:extLst>
          </p:cNvPr>
          <p:cNvSpPr/>
          <p:nvPr/>
        </p:nvSpPr>
        <p:spPr>
          <a:xfrm>
            <a:off x="2069535" y="2889389"/>
            <a:ext cx="44253" cy="37493"/>
          </a:xfrm>
          <a:custGeom>
            <a:avLst/>
            <a:gdLst/>
            <a:ahLst/>
            <a:cxnLst/>
            <a:rect l="l" t="t" r="r" b="b"/>
            <a:pathLst>
              <a:path w="1080" h="1060" extrusionOk="0">
                <a:moveTo>
                  <a:pt x="232" y="0"/>
                </a:moveTo>
                <a:cubicBezTo>
                  <a:pt x="178" y="0"/>
                  <a:pt x="124" y="20"/>
                  <a:pt x="81" y="61"/>
                </a:cubicBezTo>
                <a:cubicBezTo>
                  <a:pt x="0" y="146"/>
                  <a:pt x="0" y="278"/>
                  <a:pt x="81" y="362"/>
                </a:cubicBezTo>
                <a:lnTo>
                  <a:pt x="779" y="1059"/>
                </a:lnTo>
                <a:lnTo>
                  <a:pt x="1080" y="762"/>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5" name="Google Shape;2704;p41">
            <a:extLst>
              <a:ext uri="{FF2B5EF4-FFF2-40B4-BE49-F238E27FC236}">
                <a16:creationId xmlns:a16="http://schemas.microsoft.com/office/drawing/2014/main" xmlns="" id="{A44B5ED9-574E-609E-58D9-446EC67DCF23}"/>
              </a:ext>
            </a:extLst>
          </p:cNvPr>
          <p:cNvSpPr/>
          <p:nvPr/>
        </p:nvSpPr>
        <p:spPr>
          <a:xfrm>
            <a:off x="2038721" y="2915952"/>
            <a:ext cx="44295" cy="37493"/>
          </a:xfrm>
          <a:custGeom>
            <a:avLst/>
            <a:gdLst/>
            <a:ahLst/>
            <a:cxnLst/>
            <a:rect l="l" t="t" r="r" b="b"/>
            <a:pathLst>
              <a:path w="1081" h="1060" extrusionOk="0">
                <a:moveTo>
                  <a:pt x="233" y="0"/>
                </a:moveTo>
                <a:cubicBezTo>
                  <a:pt x="179" y="0"/>
                  <a:pt x="124" y="21"/>
                  <a:pt x="82" y="61"/>
                </a:cubicBezTo>
                <a:cubicBezTo>
                  <a:pt x="1" y="146"/>
                  <a:pt x="1" y="278"/>
                  <a:pt x="82" y="363"/>
                </a:cubicBezTo>
                <a:lnTo>
                  <a:pt x="779" y="1060"/>
                </a:lnTo>
                <a:lnTo>
                  <a:pt x="1081" y="762"/>
                </a:lnTo>
                <a:lnTo>
                  <a:pt x="383" y="61"/>
                </a:lnTo>
                <a:cubicBezTo>
                  <a:pt x="341" y="21"/>
                  <a:pt x="287" y="0"/>
                  <a:pt x="233" y="0"/>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6" name="Google Shape;2705;p41">
            <a:extLst>
              <a:ext uri="{FF2B5EF4-FFF2-40B4-BE49-F238E27FC236}">
                <a16:creationId xmlns:a16="http://schemas.microsoft.com/office/drawing/2014/main" xmlns="" id="{83ABAAA3-FDFA-59EE-CAC9-E5296AA45321}"/>
              </a:ext>
            </a:extLst>
          </p:cNvPr>
          <p:cNvSpPr/>
          <p:nvPr/>
        </p:nvSpPr>
        <p:spPr>
          <a:xfrm>
            <a:off x="1990903" y="2927837"/>
            <a:ext cx="61341" cy="52207"/>
          </a:xfrm>
          <a:custGeom>
            <a:avLst/>
            <a:gdLst/>
            <a:ahLst/>
            <a:cxnLst/>
            <a:rect l="l" t="t" r="r" b="b"/>
            <a:pathLst>
              <a:path w="1497" h="1476" extrusionOk="0">
                <a:moveTo>
                  <a:pt x="232" y="0"/>
                </a:moveTo>
                <a:cubicBezTo>
                  <a:pt x="179" y="0"/>
                  <a:pt x="125" y="21"/>
                  <a:pt x="85" y="64"/>
                </a:cubicBezTo>
                <a:cubicBezTo>
                  <a:pt x="0" y="145"/>
                  <a:pt x="0" y="277"/>
                  <a:pt x="85" y="362"/>
                </a:cubicBezTo>
                <a:lnTo>
                  <a:pt x="1195" y="1475"/>
                </a:lnTo>
                <a:lnTo>
                  <a:pt x="1496" y="1174"/>
                </a:lnTo>
                <a:lnTo>
                  <a:pt x="383" y="64"/>
                </a:lnTo>
                <a:cubicBezTo>
                  <a:pt x="340" y="21"/>
                  <a:pt x="286" y="0"/>
                  <a:pt x="232" y="0"/>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7" name="Google Shape;2706;p41">
            <a:extLst>
              <a:ext uri="{FF2B5EF4-FFF2-40B4-BE49-F238E27FC236}">
                <a16:creationId xmlns:a16="http://schemas.microsoft.com/office/drawing/2014/main" xmlns="" id="{B6F2BDE8-E996-FAB4-D8A9-0405090A1D8E}"/>
              </a:ext>
            </a:extLst>
          </p:cNvPr>
          <p:cNvSpPr/>
          <p:nvPr/>
        </p:nvSpPr>
        <p:spPr>
          <a:xfrm>
            <a:off x="1977177" y="2969115"/>
            <a:ext cx="44253" cy="37493"/>
          </a:xfrm>
          <a:custGeom>
            <a:avLst/>
            <a:gdLst/>
            <a:ahLst/>
            <a:cxnLst/>
            <a:rect l="l" t="t" r="r" b="b"/>
            <a:pathLst>
              <a:path w="1080" h="1060" extrusionOk="0">
                <a:moveTo>
                  <a:pt x="232" y="0"/>
                </a:moveTo>
                <a:cubicBezTo>
                  <a:pt x="178" y="0"/>
                  <a:pt x="124" y="20"/>
                  <a:pt x="81" y="61"/>
                </a:cubicBezTo>
                <a:cubicBezTo>
                  <a:pt x="0" y="146"/>
                  <a:pt x="0" y="278"/>
                  <a:pt x="81" y="362"/>
                </a:cubicBezTo>
                <a:lnTo>
                  <a:pt x="782" y="1060"/>
                </a:lnTo>
                <a:lnTo>
                  <a:pt x="1080" y="758"/>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8" name="Google Shape;2707;p41">
            <a:extLst>
              <a:ext uri="{FF2B5EF4-FFF2-40B4-BE49-F238E27FC236}">
                <a16:creationId xmlns:a16="http://schemas.microsoft.com/office/drawing/2014/main" xmlns="" id="{05925830-9565-639C-ECC7-236BD75B50C4}"/>
              </a:ext>
            </a:extLst>
          </p:cNvPr>
          <p:cNvSpPr/>
          <p:nvPr/>
        </p:nvSpPr>
        <p:spPr>
          <a:xfrm>
            <a:off x="1946363" y="2995678"/>
            <a:ext cx="44295" cy="37493"/>
          </a:xfrm>
          <a:custGeom>
            <a:avLst/>
            <a:gdLst/>
            <a:ahLst/>
            <a:cxnLst/>
            <a:rect l="l" t="t" r="r" b="b"/>
            <a:pathLst>
              <a:path w="1081" h="1060" extrusionOk="0">
                <a:moveTo>
                  <a:pt x="233" y="1"/>
                </a:moveTo>
                <a:cubicBezTo>
                  <a:pt x="178" y="1"/>
                  <a:pt x="124" y="21"/>
                  <a:pt x="82" y="61"/>
                </a:cubicBezTo>
                <a:cubicBezTo>
                  <a:pt x="1" y="146"/>
                  <a:pt x="1" y="278"/>
                  <a:pt x="82" y="363"/>
                </a:cubicBezTo>
                <a:lnTo>
                  <a:pt x="783" y="1060"/>
                </a:lnTo>
                <a:lnTo>
                  <a:pt x="1080" y="759"/>
                </a:lnTo>
                <a:lnTo>
                  <a:pt x="383" y="61"/>
                </a:lnTo>
                <a:cubicBezTo>
                  <a:pt x="341" y="21"/>
                  <a:pt x="287" y="1"/>
                  <a:pt x="233"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9" name="Google Shape;2708;p41">
            <a:extLst>
              <a:ext uri="{FF2B5EF4-FFF2-40B4-BE49-F238E27FC236}">
                <a16:creationId xmlns:a16="http://schemas.microsoft.com/office/drawing/2014/main" xmlns="" id="{6913599B-E4BD-CFC7-D190-0D10677DBC5B}"/>
              </a:ext>
            </a:extLst>
          </p:cNvPr>
          <p:cNvSpPr/>
          <p:nvPr/>
        </p:nvSpPr>
        <p:spPr>
          <a:xfrm>
            <a:off x="1915590" y="3022242"/>
            <a:ext cx="44295" cy="37528"/>
          </a:xfrm>
          <a:custGeom>
            <a:avLst/>
            <a:gdLst/>
            <a:ahLst/>
            <a:cxnLst/>
            <a:rect l="l" t="t" r="r" b="b"/>
            <a:pathLst>
              <a:path w="1081" h="1061" extrusionOk="0">
                <a:moveTo>
                  <a:pt x="232" y="1"/>
                </a:moveTo>
                <a:cubicBezTo>
                  <a:pt x="178" y="1"/>
                  <a:pt x="124" y="21"/>
                  <a:pt x="82" y="62"/>
                </a:cubicBezTo>
                <a:cubicBezTo>
                  <a:pt x="0" y="146"/>
                  <a:pt x="0" y="278"/>
                  <a:pt x="82" y="363"/>
                </a:cubicBezTo>
                <a:lnTo>
                  <a:pt x="782" y="1060"/>
                </a:lnTo>
                <a:lnTo>
                  <a:pt x="1080" y="759"/>
                </a:lnTo>
                <a:lnTo>
                  <a:pt x="383" y="62"/>
                </a:lnTo>
                <a:cubicBezTo>
                  <a:pt x="340" y="21"/>
                  <a:pt x="286" y="1"/>
                  <a:pt x="232"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0" name="Google Shape;2709;p41">
            <a:extLst>
              <a:ext uri="{FF2B5EF4-FFF2-40B4-BE49-F238E27FC236}">
                <a16:creationId xmlns:a16="http://schemas.microsoft.com/office/drawing/2014/main" xmlns="" id="{D0090583-157F-E28C-75C4-99A38C6AF12B}"/>
              </a:ext>
            </a:extLst>
          </p:cNvPr>
          <p:cNvSpPr/>
          <p:nvPr/>
        </p:nvSpPr>
        <p:spPr>
          <a:xfrm>
            <a:off x="1867730" y="3034092"/>
            <a:ext cx="61341" cy="52243"/>
          </a:xfrm>
          <a:custGeom>
            <a:avLst/>
            <a:gdLst/>
            <a:ahLst/>
            <a:cxnLst/>
            <a:rect l="l" t="t" r="r" b="b"/>
            <a:pathLst>
              <a:path w="1497" h="1477" extrusionOk="0">
                <a:moveTo>
                  <a:pt x="234" y="1"/>
                </a:moveTo>
                <a:cubicBezTo>
                  <a:pt x="180" y="1"/>
                  <a:pt x="126" y="21"/>
                  <a:pt x="85" y="62"/>
                </a:cubicBezTo>
                <a:cubicBezTo>
                  <a:pt x="1" y="147"/>
                  <a:pt x="1" y="279"/>
                  <a:pt x="85" y="363"/>
                </a:cubicBezTo>
                <a:lnTo>
                  <a:pt x="1199" y="1477"/>
                </a:lnTo>
                <a:lnTo>
                  <a:pt x="1497" y="1175"/>
                </a:lnTo>
                <a:lnTo>
                  <a:pt x="383" y="62"/>
                </a:lnTo>
                <a:cubicBezTo>
                  <a:pt x="342" y="21"/>
                  <a:pt x="288" y="1"/>
                  <a:pt x="234"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grpSp>
        <p:nvGrpSpPr>
          <p:cNvPr id="121" name="Google Shape;2710;p41">
            <a:extLst>
              <a:ext uri="{FF2B5EF4-FFF2-40B4-BE49-F238E27FC236}">
                <a16:creationId xmlns:a16="http://schemas.microsoft.com/office/drawing/2014/main" xmlns="" id="{860AD8C1-2A6C-1350-5522-A0F87409B968}"/>
              </a:ext>
            </a:extLst>
          </p:cNvPr>
          <p:cNvGrpSpPr/>
          <p:nvPr/>
        </p:nvGrpSpPr>
        <p:grpSpPr>
          <a:xfrm>
            <a:off x="5854559" y="2637252"/>
            <a:ext cx="573206" cy="435912"/>
            <a:chOff x="3325545" y="2663680"/>
            <a:chExt cx="331994" cy="292479"/>
          </a:xfrm>
        </p:grpSpPr>
        <p:sp>
          <p:nvSpPr>
            <p:cNvPr id="122" name="Google Shape;2711;p41">
              <a:extLst>
                <a:ext uri="{FF2B5EF4-FFF2-40B4-BE49-F238E27FC236}">
                  <a16:creationId xmlns:a16="http://schemas.microsoft.com/office/drawing/2014/main" xmlns="" id="{AABA41B9-46FE-6A02-C048-5FF78AC62E66}"/>
                </a:ext>
              </a:extLst>
            </p:cNvPr>
            <p:cNvSpPr/>
            <p:nvPr/>
          </p:nvSpPr>
          <p:spPr>
            <a:xfrm>
              <a:off x="3463455" y="2663680"/>
              <a:ext cx="194084" cy="292479"/>
            </a:xfrm>
            <a:custGeom>
              <a:avLst/>
              <a:gdLst/>
              <a:ahLst/>
              <a:cxnLst/>
              <a:rect l="l" t="t" r="r" b="b"/>
              <a:pathLst>
                <a:path w="8178" h="12324" extrusionOk="0">
                  <a:moveTo>
                    <a:pt x="2678" y="1"/>
                  </a:moveTo>
                  <a:cubicBezTo>
                    <a:pt x="1849" y="1"/>
                    <a:pt x="1178" y="674"/>
                    <a:pt x="1178" y="1504"/>
                  </a:cubicBezTo>
                  <a:lnTo>
                    <a:pt x="1" y="6164"/>
                  </a:lnTo>
                  <a:lnTo>
                    <a:pt x="1178" y="10825"/>
                  </a:lnTo>
                  <a:cubicBezTo>
                    <a:pt x="1178" y="11650"/>
                    <a:pt x="1852" y="12324"/>
                    <a:pt x="2678" y="12324"/>
                  </a:cubicBezTo>
                  <a:lnTo>
                    <a:pt x="6607" y="12324"/>
                  </a:lnTo>
                  <a:cubicBezTo>
                    <a:pt x="7474" y="12324"/>
                    <a:pt x="8178" y="11620"/>
                    <a:pt x="8178" y="10754"/>
                  </a:cubicBezTo>
                  <a:lnTo>
                    <a:pt x="8178" y="1571"/>
                  </a:lnTo>
                  <a:cubicBezTo>
                    <a:pt x="8178" y="705"/>
                    <a:pt x="7474" y="1"/>
                    <a:pt x="6607" y="1"/>
                  </a:cubicBezTo>
                  <a:close/>
                </a:path>
              </a:pathLst>
            </a:custGeom>
            <a:solidFill>
              <a:srgbClr val="4164A9"/>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3" name="Google Shape;2712;p41">
              <a:extLst>
                <a:ext uri="{FF2B5EF4-FFF2-40B4-BE49-F238E27FC236}">
                  <a16:creationId xmlns:a16="http://schemas.microsoft.com/office/drawing/2014/main" xmlns="" id="{7CC1C3C3-04E4-D55E-CF0A-8A8BB97CDFA3}"/>
                </a:ext>
              </a:extLst>
            </p:cNvPr>
            <p:cNvSpPr/>
            <p:nvPr/>
          </p:nvSpPr>
          <p:spPr>
            <a:xfrm>
              <a:off x="3325545" y="2663680"/>
              <a:ext cx="166056" cy="292479"/>
            </a:xfrm>
            <a:custGeom>
              <a:avLst/>
              <a:gdLst/>
              <a:ahLst/>
              <a:cxnLst/>
              <a:rect l="l" t="t" r="r" b="b"/>
              <a:pathLst>
                <a:path w="6997" h="12324" extrusionOk="0">
                  <a:moveTo>
                    <a:pt x="1571" y="1"/>
                  </a:moveTo>
                  <a:cubicBezTo>
                    <a:pt x="704" y="1"/>
                    <a:pt x="0" y="705"/>
                    <a:pt x="0" y="1571"/>
                  </a:cubicBezTo>
                  <a:lnTo>
                    <a:pt x="0" y="10754"/>
                  </a:lnTo>
                  <a:cubicBezTo>
                    <a:pt x="0" y="11623"/>
                    <a:pt x="704" y="12324"/>
                    <a:pt x="1571" y="12324"/>
                  </a:cubicBezTo>
                  <a:lnTo>
                    <a:pt x="5497" y="12324"/>
                  </a:lnTo>
                  <a:cubicBezTo>
                    <a:pt x="6323" y="12324"/>
                    <a:pt x="6996" y="11654"/>
                    <a:pt x="6996" y="10825"/>
                  </a:cubicBezTo>
                  <a:lnTo>
                    <a:pt x="6996" y="1504"/>
                  </a:lnTo>
                  <a:cubicBezTo>
                    <a:pt x="6996" y="674"/>
                    <a:pt x="6323" y="1"/>
                    <a:pt x="5497" y="1"/>
                  </a:cubicBez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4" name="Google Shape;2713;p41">
              <a:extLst>
                <a:ext uri="{FF2B5EF4-FFF2-40B4-BE49-F238E27FC236}">
                  <a16:creationId xmlns:a16="http://schemas.microsoft.com/office/drawing/2014/main" xmlns="" id="{EC110A96-5721-90DF-DA18-0FE6B22BCACE}"/>
                </a:ext>
              </a:extLst>
            </p:cNvPr>
            <p:cNvSpPr/>
            <p:nvPr/>
          </p:nvSpPr>
          <p:spPr>
            <a:xfrm>
              <a:off x="3325545" y="2663680"/>
              <a:ext cx="78175" cy="292479"/>
            </a:xfrm>
            <a:custGeom>
              <a:avLst/>
              <a:gdLst/>
              <a:ahLst/>
              <a:cxnLst/>
              <a:rect l="l" t="t" r="r" b="b"/>
              <a:pathLst>
                <a:path w="3294" h="12324" extrusionOk="0">
                  <a:moveTo>
                    <a:pt x="1571" y="1"/>
                  </a:moveTo>
                  <a:cubicBezTo>
                    <a:pt x="704" y="1"/>
                    <a:pt x="0" y="705"/>
                    <a:pt x="0" y="1571"/>
                  </a:cubicBezTo>
                  <a:lnTo>
                    <a:pt x="0" y="10754"/>
                  </a:lnTo>
                  <a:cubicBezTo>
                    <a:pt x="0" y="11623"/>
                    <a:pt x="704" y="12324"/>
                    <a:pt x="1571" y="12324"/>
                  </a:cubicBezTo>
                  <a:lnTo>
                    <a:pt x="2948" y="12324"/>
                  </a:lnTo>
                  <a:cubicBezTo>
                    <a:pt x="1706" y="10865"/>
                    <a:pt x="958" y="8977"/>
                    <a:pt x="958" y="6912"/>
                  </a:cubicBezTo>
                  <a:cubicBezTo>
                    <a:pt x="958" y="4039"/>
                    <a:pt x="1242" y="1507"/>
                    <a:pt x="3294" y="1"/>
                  </a:cubicBezTo>
                  <a:close/>
                </a:path>
              </a:pathLst>
            </a:custGeom>
            <a:solidFill>
              <a:srgbClr val="4164A9">
                <a:alpha val="167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5" name="Google Shape;2714;p41">
              <a:extLst>
                <a:ext uri="{FF2B5EF4-FFF2-40B4-BE49-F238E27FC236}">
                  <a16:creationId xmlns:a16="http://schemas.microsoft.com/office/drawing/2014/main" xmlns="" id="{1D2C3FAF-3A89-BD9E-71D6-A2BE2B0013A3}"/>
                </a:ext>
              </a:extLst>
            </p:cNvPr>
            <p:cNvSpPr/>
            <p:nvPr/>
          </p:nvSpPr>
          <p:spPr>
            <a:xfrm>
              <a:off x="3473423" y="2699041"/>
              <a:ext cx="35694" cy="87905"/>
            </a:xfrm>
            <a:custGeom>
              <a:avLst/>
              <a:gdLst/>
              <a:ahLst/>
              <a:cxnLst/>
              <a:rect l="l" t="t" r="r" b="b"/>
              <a:pathLst>
                <a:path w="1504" h="3704" extrusionOk="0">
                  <a:moveTo>
                    <a:pt x="748" y="0"/>
                  </a:moveTo>
                  <a:lnTo>
                    <a:pt x="752" y="3"/>
                  </a:lnTo>
                  <a:cubicBezTo>
                    <a:pt x="335" y="3"/>
                    <a:pt x="0" y="338"/>
                    <a:pt x="0" y="755"/>
                  </a:cubicBezTo>
                  <a:lnTo>
                    <a:pt x="0" y="2941"/>
                  </a:lnTo>
                  <a:cubicBezTo>
                    <a:pt x="0" y="3310"/>
                    <a:pt x="258" y="3635"/>
                    <a:pt x="623" y="3693"/>
                  </a:cubicBezTo>
                  <a:cubicBezTo>
                    <a:pt x="666" y="3700"/>
                    <a:pt x="709" y="3703"/>
                    <a:pt x="751" y="3703"/>
                  </a:cubicBezTo>
                  <a:cubicBezTo>
                    <a:pt x="1165" y="3703"/>
                    <a:pt x="1503" y="3366"/>
                    <a:pt x="1503" y="2951"/>
                  </a:cubicBezTo>
                  <a:lnTo>
                    <a:pt x="1503" y="751"/>
                  </a:lnTo>
                  <a:cubicBezTo>
                    <a:pt x="1503" y="338"/>
                    <a:pt x="1165" y="0"/>
                    <a:pt x="748" y="0"/>
                  </a:cubicBezTo>
                  <a:close/>
                </a:path>
              </a:pathLst>
            </a:cu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6" name="Google Shape;2715;p41">
              <a:extLst>
                <a:ext uri="{FF2B5EF4-FFF2-40B4-BE49-F238E27FC236}">
                  <a16:creationId xmlns:a16="http://schemas.microsoft.com/office/drawing/2014/main" xmlns="" id="{88FD6005-BCCB-2F56-3357-199BD01662DF}"/>
                </a:ext>
              </a:extLst>
            </p:cNvPr>
            <p:cNvSpPr/>
            <p:nvPr/>
          </p:nvSpPr>
          <p:spPr>
            <a:xfrm>
              <a:off x="3473423" y="2832750"/>
              <a:ext cx="35694" cy="87858"/>
            </a:xfrm>
            <a:custGeom>
              <a:avLst/>
              <a:gdLst/>
              <a:ahLst/>
              <a:cxnLst/>
              <a:rect l="l" t="t" r="r" b="b"/>
              <a:pathLst>
                <a:path w="1504" h="3702" extrusionOk="0">
                  <a:moveTo>
                    <a:pt x="755" y="0"/>
                  </a:moveTo>
                  <a:cubicBezTo>
                    <a:pt x="712" y="0"/>
                    <a:pt x="668" y="4"/>
                    <a:pt x="623" y="11"/>
                  </a:cubicBezTo>
                  <a:cubicBezTo>
                    <a:pt x="258" y="69"/>
                    <a:pt x="0" y="394"/>
                    <a:pt x="0" y="759"/>
                  </a:cubicBezTo>
                  <a:lnTo>
                    <a:pt x="0" y="2939"/>
                  </a:lnTo>
                  <a:cubicBezTo>
                    <a:pt x="0" y="3308"/>
                    <a:pt x="258" y="3630"/>
                    <a:pt x="623" y="3690"/>
                  </a:cubicBezTo>
                  <a:cubicBezTo>
                    <a:pt x="666" y="3698"/>
                    <a:pt x="709" y="3701"/>
                    <a:pt x="751" y="3701"/>
                  </a:cubicBezTo>
                  <a:cubicBezTo>
                    <a:pt x="1165" y="3701"/>
                    <a:pt x="1503" y="3364"/>
                    <a:pt x="1503" y="2949"/>
                  </a:cubicBezTo>
                  <a:lnTo>
                    <a:pt x="1503" y="749"/>
                  </a:lnTo>
                  <a:cubicBezTo>
                    <a:pt x="1503" y="336"/>
                    <a:pt x="1168" y="0"/>
                    <a:pt x="755" y="0"/>
                  </a:cubicBezTo>
                  <a:close/>
                </a:path>
              </a:pathLst>
            </a:cu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7" name="Google Shape;2716;p41">
              <a:extLst>
                <a:ext uri="{FF2B5EF4-FFF2-40B4-BE49-F238E27FC236}">
                  <a16:creationId xmlns:a16="http://schemas.microsoft.com/office/drawing/2014/main" xmlns="" id="{EC55F5D8-EE98-44A2-EB00-5032D6C51C79}"/>
                </a:ext>
              </a:extLst>
            </p:cNvPr>
            <p:cNvSpPr/>
            <p:nvPr/>
          </p:nvSpPr>
          <p:spPr>
            <a:xfrm>
              <a:off x="3547634" y="2865619"/>
              <a:ext cx="67258" cy="61301"/>
            </a:xfrm>
            <a:custGeom>
              <a:avLst/>
              <a:gdLst/>
              <a:ahLst/>
              <a:cxnLst/>
              <a:rect l="l" t="t" r="r" b="b"/>
              <a:pathLst>
                <a:path w="2834" h="2583" extrusionOk="0">
                  <a:moveTo>
                    <a:pt x="1415" y="1"/>
                  </a:moveTo>
                  <a:lnTo>
                    <a:pt x="1" y="762"/>
                  </a:lnTo>
                  <a:lnTo>
                    <a:pt x="546" y="2014"/>
                  </a:lnTo>
                  <a:cubicBezTo>
                    <a:pt x="711" y="2393"/>
                    <a:pt x="1063" y="2583"/>
                    <a:pt x="1415" y="2583"/>
                  </a:cubicBezTo>
                  <a:cubicBezTo>
                    <a:pt x="1767" y="2583"/>
                    <a:pt x="2119" y="2393"/>
                    <a:pt x="2285" y="2014"/>
                  </a:cubicBezTo>
                  <a:lnTo>
                    <a:pt x="2834" y="762"/>
                  </a:lnTo>
                  <a:lnTo>
                    <a:pt x="1415" y="1"/>
                  </a:ln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8" name="Google Shape;2717;p41">
              <a:extLst>
                <a:ext uri="{FF2B5EF4-FFF2-40B4-BE49-F238E27FC236}">
                  <a16:creationId xmlns:a16="http://schemas.microsoft.com/office/drawing/2014/main" xmlns="" id="{1A6F9D9A-989C-A6B8-9A36-4AC774D7934F}"/>
                </a:ext>
              </a:extLst>
            </p:cNvPr>
            <p:cNvSpPr/>
            <p:nvPr/>
          </p:nvSpPr>
          <p:spPr>
            <a:xfrm>
              <a:off x="3547326" y="2695505"/>
              <a:ext cx="67400" cy="69014"/>
            </a:xfrm>
            <a:custGeom>
              <a:avLst/>
              <a:gdLst/>
              <a:ahLst/>
              <a:cxnLst/>
              <a:rect l="l" t="t" r="r" b="b"/>
              <a:pathLst>
                <a:path w="2840" h="2908" extrusionOk="0">
                  <a:moveTo>
                    <a:pt x="799" y="0"/>
                  </a:moveTo>
                  <a:cubicBezTo>
                    <a:pt x="359" y="0"/>
                    <a:pt x="0" y="355"/>
                    <a:pt x="0" y="799"/>
                  </a:cubicBezTo>
                  <a:lnTo>
                    <a:pt x="0" y="2132"/>
                  </a:lnTo>
                  <a:lnTo>
                    <a:pt x="1422" y="2907"/>
                  </a:lnTo>
                  <a:lnTo>
                    <a:pt x="2840" y="2132"/>
                  </a:lnTo>
                  <a:lnTo>
                    <a:pt x="2840" y="799"/>
                  </a:lnTo>
                  <a:cubicBezTo>
                    <a:pt x="2840" y="355"/>
                    <a:pt x="2484" y="0"/>
                    <a:pt x="2041"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9" name="Google Shape;2718;p41">
              <a:extLst>
                <a:ext uri="{FF2B5EF4-FFF2-40B4-BE49-F238E27FC236}">
                  <a16:creationId xmlns:a16="http://schemas.microsoft.com/office/drawing/2014/main" xmlns="" id="{A5A95C83-1AE8-7780-E656-5B0785A7B6ED}"/>
                </a:ext>
              </a:extLst>
            </p:cNvPr>
            <p:cNvSpPr/>
            <p:nvPr/>
          </p:nvSpPr>
          <p:spPr>
            <a:xfrm>
              <a:off x="3547326" y="2746008"/>
              <a:ext cx="67400" cy="137554"/>
            </a:xfrm>
            <a:custGeom>
              <a:avLst/>
              <a:gdLst/>
              <a:ahLst/>
              <a:cxnLst/>
              <a:rect l="l" t="t" r="r" b="b"/>
              <a:pathLst>
                <a:path w="2840" h="5796" extrusionOk="0">
                  <a:moveTo>
                    <a:pt x="0" y="1"/>
                  </a:moveTo>
                  <a:lnTo>
                    <a:pt x="0" y="5795"/>
                  </a:lnTo>
                  <a:lnTo>
                    <a:pt x="2840" y="5795"/>
                  </a:lnTo>
                  <a:lnTo>
                    <a:pt x="2840"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0" name="Google Shape;2719;p41">
              <a:extLst>
                <a:ext uri="{FF2B5EF4-FFF2-40B4-BE49-F238E27FC236}">
                  <a16:creationId xmlns:a16="http://schemas.microsoft.com/office/drawing/2014/main" xmlns="" id="{B5FC92CB-3BC3-D7D5-E198-3F4E953A7808}"/>
                </a:ext>
              </a:extLst>
            </p:cNvPr>
            <p:cNvSpPr/>
            <p:nvPr/>
          </p:nvSpPr>
          <p:spPr>
            <a:xfrm>
              <a:off x="3349563" y="2714942"/>
              <a:ext cx="32395" cy="91418"/>
            </a:xfrm>
            <a:custGeom>
              <a:avLst/>
              <a:gdLst/>
              <a:ahLst/>
              <a:cxnLst/>
              <a:rect l="l" t="t" r="r" b="b"/>
              <a:pathLst>
                <a:path w="1365" h="3852" extrusionOk="0">
                  <a:moveTo>
                    <a:pt x="1073" y="0"/>
                  </a:moveTo>
                  <a:cubicBezTo>
                    <a:pt x="481" y="0"/>
                    <a:pt x="0" y="481"/>
                    <a:pt x="0" y="1076"/>
                  </a:cubicBezTo>
                  <a:lnTo>
                    <a:pt x="0" y="3114"/>
                  </a:lnTo>
                  <a:cubicBezTo>
                    <a:pt x="0" y="3523"/>
                    <a:pt x="329" y="3852"/>
                    <a:pt x="738" y="3852"/>
                  </a:cubicBezTo>
                  <a:lnTo>
                    <a:pt x="1364" y="3852"/>
                  </a:lnTo>
                  <a:lnTo>
                    <a:pt x="1364" y="0"/>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1" name="Google Shape;2720;p41">
              <a:extLst>
                <a:ext uri="{FF2B5EF4-FFF2-40B4-BE49-F238E27FC236}">
                  <a16:creationId xmlns:a16="http://schemas.microsoft.com/office/drawing/2014/main" xmlns="" id="{3AA27B86-5089-93CC-31A8-E699CE549832}"/>
                </a:ext>
              </a:extLst>
            </p:cNvPr>
            <p:cNvSpPr/>
            <p:nvPr/>
          </p:nvSpPr>
          <p:spPr>
            <a:xfrm>
              <a:off x="3374790" y="2695505"/>
              <a:ext cx="67495" cy="69014"/>
            </a:xfrm>
            <a:custGeom>
              <a:avLst/>
              <a:gdLst/>
              <a:ahLst/>
              <a:cxnLst/>
              <a:rect l="l" t="t" r="r" b="b"/>
              <a:pathLst>
                <a:path w="2844" h="2908" extrusionOk="0">
                  <a:moveTo>
                    <a:pt x="799" y="0"/>
                  </a:moveTo>
                  <a:cubicBezTo>
                    <a:pt x="359" y="0"/>
                    <a:pt x="0" y="355"/>
                    <a:pt x="0" y="799"/>
                  </a:cubicBezTo>
                  <a:lnTo>
                    <a:pt x="0" y="2132"/>
                  </a:lnTo>
                  <a:lnTo>
                    <a:pt x="1422" y="2907"/>
                  </a:lnTo>
                  <a:lnTo>
                    <a:pt x="2843" y="2132"/>
                  </a:lnTo>
                  <a:lnTo>
                    <a:pt x="2843" y="799"/>
                  </a:lnTo>
                  <a:cubicBezTo>
                    <a:pt x="2843" y="355"/>
                    <a:pt x="2484" y="0"/>
                    <a:pt x="2044"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2" name="Google Shape;2721;p41">
              <a:extLst>
                <a:ext uri="{FF2B5EF4-FFF2-40B4-BE49-F238E27FC236}">
                  <a16:creationId xmlns:a16="http://schemas.microsoft.com/office/drawing/2014/main" xmlns="" id="{2EFFDDF5-7D79-53A4-F05D-DE79E39AE161}"/>
                </a:ext>
              </a:extLst>
            </p:cNvPr>
            <p:cNvSpPr/>
            <p:nvPr/>
          </p:nvSpPr>
          <p:spPr>
            <a:xfrm>
              <a:off x="3374933" y="2865619"/>
              <a:ext cx="67258" cy="61301"/>
            </a:xfrm>
            <a:custGeom>
              <a:avLst/>
              <a:gdLst/>
              <a:ahLst/>
              <a:cxnLst/>
              <a:rect l="l" t="t" r="r" b="b"/>
              <a:pathLst>
                <a:path w="2834" h="2583" extrusionOk="0">
                  <a:moveTo>
                    <a:pt x="1416" y="1"/>
                  </a:moveTo>
                  <a:lnTo>
                    <a:pt x="1" y="762"/>
                  </a:lnTo>
                  <a:lnTo>
                    <a:pt x="546" y="2014"/>
                  </a:lnTo>
                  <a:cubicBezTo>
                    <a:pt x="712" y="2393"/>
                    <a:pt x="1064" y="2583"/>
                    <a:pt x="1416" y="2583"/>
                  </a:cubicBezTo>
                  <a:cubicBezTo>
                    <a:pt x="1768" y="2583"/>
                    <a:pt x="2120" y="2393"/>
                    <a:pt x="2285" y="2014"/>
                  </a:cubicBezTo>
                  <a:lnTo>
                    <a:pt x="2834" y="762"/>
                  </a:lnTo>
                  <a:lnTo>
                    <a:pt x="1416" y="1"/>
                  </a:ln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3" name="Google Shape;2722;p41">
              <a:extLst>
                <a:ext uri="{FF2B5EF4-FFF2-40B4-BE49-F238E27FC236}">
                  <a16:creationId xmlns:a16="http://schemas.microsoft.com/office/drawing/2014/main" xmlns="" id="{93C68A2B-2A53-C7C5-7AC9-6B0F62B45AC0}"/>
                </a:ext>
              </a:extLst>
            </p:cNvPr>
            <p:cNvSpPr/>
            <p:nvPr/>
          </p:nvSpPr>
          <p:spPr>
            <a:xfrm>
              <a:off x="3374790" y="2746008"/>
              <a:ext cx="67495" cy="137554"/>
            </a:xfrm>
            <a:custGeom>
              <a:avLst/>
              <a:gdLst/>
              <a:ahLst/>
              <a:cxnLst/>
              <a:rect l="l" t="t" r="r" b="b"/>
              <a:pathLst>
                <a:path w="2844" h="5796" extrusionOk="0">
                  <a:moveTo>
                    <a:pt x="0" y="1"/>
                  </a:moveTo>
                  <a:lnTo>
                    <a:pt x="0" y="5795"/>
                  </a:lnTo>
                  <a:lnTo>
                    <a:pt x="2843" y="5795"/>
                  </a:lnTo>
                  <a:lnTo>
                    <a:pt x="2843" y="1"/>
                  </a:lnTo>
                  <a:close/>
                </a:path>
              </a:pathLst>
            </a:custGeom>
            <a:solidFill>
              <a:srgbClr val="4164A9"/>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4" name="Google Shape;2723;p41">
              <a:extLst>
                <a:ext uri="{FF2B5EF4-FFF2-40B4-BE49-F238E27FC236}">
                  <a16:creationId xmlns:a16="http://schemas.microsoft.com/office/drawing/2014/main" xmlns="" id="{B5B31A6E-4E85-D287-0003-5062B909C2A6}"/>
                </a:ext>
              </a:extLst>
            </p:cNvPr>
            <p:cNvSpPr/>
            <p:nvPr/>
          </p:nvSpPr>
          <p:spPr>
            <a:xfrm>
              <a:off x="3374790" y="2821928"/>
              <a:ext cx="67495" cy="22665"/>
            </a:xfrm>
            <a:custGeom>
              <a:avLst/>
              <a:gdLst/>
              <a:ahLst/>
              <a:cxnLst/>
              <a:rect l="l" t="t" r="r" b="b"/>
              <a:pathLst>
                <a:path w="2844" h="955" extrusionOk="0">
                  <a:moveTo>
                    <a:pt x="0" y="0"/>
                  </a:moveTo>
                  <a:lnTo>
                    <a:pt x="0" y="955"/>
                  </a:lnTo>
                  <a:lnTo>
                    <a:pt x="2843" y="955"/>
                  </a:lnTo>
                  <a:lnTo>
                    <a:pt x="2843" y="0"/>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5" name="Google Shape;2724;p41">
              <a:extLst>
                <a:ext uri="{FF2B5EF4-FFF2-40B4-BE49-F238E27FC236}">
                  <a16:creationId xmlns:a16="http://schemas.microsoft.com/office/drawing/2014/main" xmlns="" id="{81FA21C4-9E5F-7E22-A406-B10C3AD12BF1}"/>
                </a:ext>
              </a:extLst>
            </p:cNvPr>
            <p:cNvSpPr/>
            <p:nvPr/>
          </p:nvSpPr>
          <p:spPr>
            <a:xfrm>
              <a:off x="3547326" y="2821928"/>
              <a:ext cx="67400" cy="22665"/>
            </a:xfrm>
            <a:custGeom>
              <a:avLst/>
              <a:gdLst/>
              <a:ahLst/>
              <a:cxnLst/>
              <a:rect l="l" t="t" r="r" b="b"/>
              <a:pathLst>
                <a:path w="2840" h="955" extrusionOk="0">
                  <a:moveTo>
                    <a:pt x="0" y="0"/>
                  </a:moveTo>
                  <a:lnTo>
                    <a:pt x="0" y="955"/>
                  </a:lnTo>
                  <a:lnTo>
                    <a:pt x="2840" y="955"/>
                  </a:lnTo>
                  <a:lnTo>
                    <a:pt x="2840" y="0"/>
                  </a:lnTo>
                  <a:close/>
                </a:path>
              </a:pathLst>
            </a:custGeom>
            <a:solidFill>
              <a:srgbClr val="DCAA57">
                <a:alpha val="218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6" name="Google Shape;2725;p41">
              <a:extLst>
                <a:ext uri="{FF2B5EF4-FFF2-40B4-BE49-F238E27FC236}">
                  <a16:creationId xmlns:a16="http://schemas.microsoft.com/office/drawing/2014/main" xmlns="" id="{0560C17B-560A-95E7-092E-07317A4B0E01}"/>
                </a:ext>
              </a:extLst>
            </p:cNvPr>
            <p:cNvSpPr/>
            <p:nvPr/>
          </p:nvSpPr>
          <p:spPr>
            <a:xfrm>
              <a:off x="3367718" y="2790126"/>
              <a:ext cx="81711" cy="38969"/>
            </a:xfrm>
            <a:custGeom>
              <a:avLst/>
              <a:gdLst/>
              <a:ahLst/>
              <a:cxnLst/>
              <a:rect l="l" t="t" r="r" b="b"/>
              <a:pathLst>
                <a:path w="3443" h="1642" extrusionOk="0">
                  <a:moveTo>
                    <a:pt x="603" y="0"/>
                  </a:moveTo>
                  <a:lnTo>
                    <a:pt x="603" y="3"/>
                  </a:lnTo>
                  <a:cubicBezTo>
                    <a:pt x="268" y="3"/>
                    <a:pt x="0" y="274"/>
                    <a:pt x="0" y="609"/>
                  </a:cubicBezTo>
                  <a:lnTo>
                    <a:pt x="0" y="1039"/>
                  </a:lnTo>
                  <a:cubicBezTo>
                    <a:pt x="0" y="1371"/>
                    <a:pt x="268" y="1642"/>
                    <a:pt x="603" y="1642"/>
                  </a:cubicBezTo>
                  <a:lnTo>
                    <a:pt x="2840" y="1642"/>
                  </a:lnTo>
                  <a:cubicBezTo>
                    <a:pt x="3172" y="1642"/>
                    <a:pt x="3442" y="1371"/>
                    <a:pt x="3442" y="1039"/>
                  </a:cubicBezTo>
                  <a:lnTo>
                    <a:pt x="3442" y="603"/>
                  </a:lnTo>
                  <a:cubicBezTo>
                    <a:pt x="3442" y="271"/>
                    <a:pt x="3172" y="0"/>
                    <a:pt x="2840"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7" name="Google Shape;2726;p41">
              <a:extLst>
                <a:ext uri="{FF2B5EF4-FFF2-40B4-BE49-F238E27FC236}">
                  <a16:creationId xmlns:a16="http://schemas.microsoft.com/office/drawing/2014/main" xmlns="" id="{88A88BAA-43C4-718A-C20B-4AD2C7BC0A23}"/>
                </a:ext>
              </a:extLst>
            </p:cNvPr>
            <p:cNvSpPr/>
            <p:nvPr/>
          </p:nvSpPr>
          <p:spPr>
            <a:xfrm>
              <a:off x="3540158" y="2790126"/>
              <a:ext cx="81735" cy="38969"/>
            </a:xfrm>
            <a:custGeom>
              <a:avLst/>
              <a:gdLst/>
              <a:ahLst/>
              <a:cxnLst/>
              <a:rect l="l" t="t" r="r" b="b"/>
              <a:pathLst>
                <a:path w="3444" h="1642" extrusionOk="0">
                  <a:moveTo>
                    <a:pt x="603" y="0"/>
                  </a:moveTo>
                  <a:cubicBezTo>
                    <a:pt x="272" y="0"/>
                    <a:pt x="1" y="271"/>
                    <a:pt x="1" y="603"/>
                  </a:cubicBezTo>
                  <a:lnTo>
                    <a:pt x="1" y="1039"/>
                  </a:lnTo>
                  <a:cubicBezTo>
                    <a:pt x="1" y="1371"/>
                    <a:pt x="272" y="1642"/>
                    <a:pt x="603" y="1642"/>
                  </a:cubicBezTo>
                  <a:lnTo>
                    <a:pt x="2841" y="1642"/>
                  </a:lnTo>
                  <a:cubicBezTo>
                    <a:pt x="3172" y="1642"/>
                    <a:pt x="3443" y="1371"/>
                    <a:pt x="3443" y="1039"/>
                  </a:cubicBezTo>
                  <a:lnTo>
                    <a:pt x="3443" y="609"/>
                  </a:lnTo>
                  <a:cubicBezTo>
                    <a:pt x="3443" y="274"/>
                    <a:pt x="3176" y="3"/>
                    <a:pt x="2841" y="3"/>
                  </a:cubicBezTo>
                  <a:lnTo>
                    <a:pt x="2841" y="0"/>
                  </a:ln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grpSp>
      <p:grpSp>
        <p:nvGrpSpPr>
          <p:cNvPr id="165" name="Group 164">
            <a:extLst>
              <a:ext uri="{FF2B5EF4-FFF2-40B4-BE49-F238E27FC236}">
                <a16:creationId xmlns:a16="http://schemas.microsoft.com/office/drawing/2014/main" xmlns="" id="{9ADE796C-4EB4-BD87-8CBE-80C8258996FC}"/>
              </a:ext>
            </a:extLst>
          </p:cNvPr>
          <p:cNvGrpSpPr/>
          <p:nvPr/>
        </p:nvGrpSpPr>
        <p:grpSpPr>
          <a:xfrm>
            <a:off x="3042310" y="1836202"/>
            <a:ext cx="6127794" cy="4581153"/>
            <a:chOff x="5098569" y="1303640"/>
            <a:chExt cx="6127794" cy="4581153"/>
          </a:xfrm>
        </p:grpSpPr>
        <p:pic>
          <p:nvPicPr>
            <p:cNvPr id="166" name="图片 16">
              <a:extLst>
                <a:ext uri="{FF2B5EF4-FFF2-40B4-BE49-F238E27FC236}">
                  <a16:creationId xmlns:a16="http://schemas.microsoft.com/office/drawing/2014/main" xmlns="" id="{E5258AE3-270B-142A-875E-474DFC5D21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8778">
              <a:off x="5098569" y="1303640"/>
              <a:ext cx="6127794" cy="4581153"/>
            </a:xfrm>
            <a:prstGeom prst="rect">
              <a:avLst/>
            </a:prstGeom>
          </p:spPr>
        </p:pic>
        <p:sp>
          <p:nvSpPr>
            <p:cNvPr id="167" name="MH_SubTitle_1">
              <a:extLst>
                <a:ext uri="{FF2B5EF4-FFF2-40B4-BE49-F238E27FC236}">
                  <a16:creationId xmlns:a16="http://schemas.microsoft.com/office/drawing/2014/main" xmlns="" id="{531E5B1B-89F7-BF95-0DEF-D2814870D8A1}"/>
                </a:ext>
              </a:extLst>
            </p:cNvPr>
            <p:cNvSpPr/>
            <p:nvPr>
              <p:custDataLst>
                <p:tags r:id="rId1"/>
              </p:custDataLst>
            </p:nvPr>
          </p:nvSpPr>
          <p:spPr>
            <a:xfrm>
              <a:off x="5294226" y="2136644"/>
              <a:ext cx="5654242" cy="3046988"/>
            </a:xfrm>
            <a:prstGeom prst="rect">
              <a:avLst/>
            </a:prstGeom>
            <a:noFill/>
          </p:spPr>
          <p:txBody>
            <a:bodyPr wrap="square">
              <a:spAutoFit/>
            </a:bodyPr>
            <a:lstStyle/>
            <a:p>
              <a:pPr marL="285750" lvl="0" indent="-285750" algn="just">
                <a:buFont typeface="Wingdings" panose="05000000000000000000" pitchFamily="2" charset="2"/>
                <a:buChar char="Ø"/>
                <a:defRPr/>
              </a:pP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VB,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bối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khao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khát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lvl="0" algn="just">
                <a:defRPr/>
              </a:pPr>
              <a:r>
                <a:rPr lang="en-GB" sz="3200" dirty="0">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giam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tù</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zh-CN" sz="88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sym typeface="+mn-lt"/>
              </a:endParaRPr>
            </a:p>
          </p:txBody>
        </p:sp>
      </p:grpSp>
      <p:sp>
        <p:nvSpPr>
          <p:cNvPr id="5" name="TextBox 4">
            <a:extLst>
              <a:ext uri="{FF2B5EF4-FFF2-40B4-BE49-F238E27FC236}">
                <a16:creationId xmlns:a16="http://schemas.microsoft.com/office/drawing/2014/main" xmlns="" id="{1594B165-71A6-AB6E-522B-3DEFAFC97E56}"/>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140039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barn(inVertical)">
                                      <p:cBhvr>
                                        <p:cTn id="15" dur="500"/>
                                        <p:tgtEl>
                                          <p:spTgt spid="78"/>
                                        </p:tgtEl>
                                      </p:cBhvr>
                                    </p:animEffect>
                                  </p:childTnLst>
                                </p:cTn>
                              </p:par>
                              <p:par>
                                <p:cTn id="16" presetID="16" presetClass="entr" presetSubtype="21"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barn(inVertical)">
                                      <p:cBhvr>
                                        <p:cTn id="18" dur="500"/>
                                        <p:tgtEl>
                                          <p:spTgt spid="81"/>
                                        </p:tgtEl>
                                      </p:cBhvr>
                                    </p:animEffect>
                                  </p:childTnLst>
                                </p:cTn>
                              </p:par>
                              <p:par>
                                <p:cTn id="19" presetID="16" presetClass="entr" presetSubtype="21"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barn(inVertical)">
                                      <p:cBhvr>
                                        <p:cTn id="21" dur="500"/>
                                        <p:tgtEl>
                                          <p:spTgt spid="82"/>
                                        </p:tgtEl>
                                      </p:cBhvr>
                                    </p:animEffect>
                                  </p:childTnLst>
                                </p:cTn>
                              </p:par>
                              <p:par>
                                <p:cTn id="22" presetID="16" presetClass="entr" presetSubtype="21" fill="hold" nodeType="with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barn(inVertical)">
                                      <p:cBhvr>
                                        <p:cTn id="24" dur="500"/>
                                        <p:tgtEl>
                                          <p:spTgt spid="8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barn(inVertical)">
                                      <p:cBhvr>
                                        <p:cTn id="27" dur="500"/>
                                        <p:tgtEl>
                                          <p:spTgt spid="8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barn(inVertical)">
                                      <p:cBhvr>
                                        <p:cTn id="30" dur="500"/>
                                        <p:tgtEl>
                                          <p:spTgt spid="8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barn(inVertical)">
                                      <p:cBhvr>
                                        <p:cTn id="33" dur="500"/>
                                        <p:tgtEl>
                                          <p:spTgt spid="9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barn(inVertical)">
                                      <p:cBhvr>
                                        <p:cTn id="36" dur="500"/>
                                        <p:tgtEl>
                                          <p:spTgt spid="92"/>
                                        </p:tgtEl>
                                      </p:cBhvr>
                                    </p:animEffect>
                                  </p:childTnLst>
                                </p:cTn>
                              </p:par>
                              <p:par>
                                <p:cTn id="37" presetID="16" presetClass="entr" presetSubtype="21" fill="hold" nodeType="with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barn(inVertical)">
                                      <p:cBhvr>
                                        <p:cTn id="39" dur="500"/>
                                        <p:tgtEl>
                                          <p:spTgt spid="9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barn(inVertical)">
                                      <p:cBhvr>
                                        <p:cTn id="42" dur="500"/>
                                        <p:tgtEl>
                                          <p:spTgt spid="10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barn(inVertical)">
                                      <p:cBhvr>
                                        <p:cTn id="45" dur="500"/>
                                        <p:tgtEl>
                                          <p:spTgt spid="10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barn(inVertical)">
                                      <p:cBhvr>
                                        <p:cTn id="48" dur="500"/>
                                        <p:tgtEl>
                                          <p:spTgt spid="10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animEffect transition="in" filter="barn(inVertical)">
                                      <p:cBhvr>
                                        <p:cTn id="51" dur="500"/>
                                        <p:tgtEl>
                                          <p:spTgt spid="11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barn(inVertical)">
                                      <p:cBhvr>
                                        <p:cTn id="54" dur="500"/>
                                        <p:tgtEl>
                                          <p:spTgt spid="11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barn(inVertical)">
                                      <p:cBhvr>
                                        <p:cTn id="57" dur="500"/>
                                        <p:tgtEl>
                                          <p:spTgt spid="11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13"/>
                                        </p:tgtEl>
                                        <p:attrNameLst>
                                          <p:attrName>style.visibility</p:attrName>
                                        </p:attrNameLst>
                                      </p:cBhvr>
                                      <p:to>
                                        <p:strVal val="visible"/>
                                      </p:to>
                                    </p:set>
                                    <p:animEffect transition="in" filter="barn(inVertical)">
                                      <p:cBhvr>
                                        <p:cTn id="60" dur="500"/>
                                        <p:tgtEl>
                                          <p:spTgt spid="11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14"/>
                                        </p:tgtEl>
                                        <p:attrNameLst>
                                          <p:attrName>style.visibility</p:attrName>
                                        </p:attrNameLst>
                                      </p:cBhvr>
                                      <p:to>
                                        <p:strVal val="visible"/>
                                      </p:to>
                                    </p:set>
                                    <p:animEffect transition="in" filter="barn(inVertical)">
                                      <p:cBhvr>
                                        <p:cTn id="63" dur="500"/>
                                        <p:tgtEl>
                                          <p:spTgt spid="11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15"/>
                                        </p:tgtEl>
                                        <p:attrNameLst>
                                          <p:attrName>style.visibility</p:attrName>
                                        </p:attrNameLst>
                                      </p:cBhvr>
                                      <p:to>
                                        <p:strVal val="visible"/>
                                      </p:to>
                                    </p:set>
                                    <p:animEffect transition="in" filter="barn(inVertical)">
                                      <p:cBhvr>
                                        <p:cTn id="66" dur="500"/>
                                        <p:tgtEl>
                                          <p:spTgt spid="115"/>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16"/>
                                        </p:tgtEl>
                                        <p:attrNameLst>
                                          <p:attrName>style.visibility</p:attrName>
                                        </p:attrNameLst>
                                      </p:cBhvr>
                                      <p:to>
                                        <p:strVal val="visible"/>
                                      </p:to>
                                    </p:set>
                                    <p:animEffect transition="in" filter="barn(inVertical)">
                                      <p:cBhvr>
                                        <p:cTn id="69" dur="500"/>
                                        <p:tgtEl>
                                          <p:spTgt spid="116"/>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17"/>
                                        </p:tgtEl>
                                        <p:attrNameLst>
                                          <p:attrName>style.visibility</p:attrName>
                                        </p:attrNameLst>
                                      </p:cBhvr>
                                      <p:to>
                                        <p:strVal val="visible"/>
                                      </p:to>
                                    </p:set>
                                    <p:animEffect transition="in" filter="barn(inVertical)">
                                      <p:cBhvr>
                                        <p:cTn id="72" dur="500"/>
                                        <p:tgtEl>
                                          <p:spTgt spid="1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18"/>
                                        </p:tgtEl>
                                        <p:attrNameLst>
                                          <p:attrName>style.visibility</p:attrName>
                                        </p:attrNameLst>
                                      </p:cBhvr>
                                      <p:to>
                                        <p:strVal val="visible"/>
                                      </p:to>
                                    </p:set>
                                    <p:animEffect transition="in" filter="barn(inVertical)">
                                      <p:cBhvr>
                                        <p:cTn id="75" dur="500"/>
                                        <p:tgtEl>
                                          <p:spTgt spid="11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19"/>
                                        </p:tgtEl>
                                        <p:attrNameLst>
                                          <p:attrName>style.visibility</p:attrName>
                                        </p:attrNameLst>
                                      </p:cBhvr>
                                      <p:to>
                                        <p:strVal val="visible"/>
                                      </p:to>
                                    </p:set>
                                    <p:animEffect transition="in" filter="barn(inVertical)">
                                      <p:cBhvr>
                                        <p:cTn id="78" dur="500"/>
                                        <p:tgtEl>
                                          <p:spTgt spid="119"/>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20"/>
                                        </p:tgtEl>
                                        <p:attrNameLst>
                                          <p:attrName>style.visibility</p:attrName>
                                        </p:attrNameLst>
                                      </p:cBhvr>
                                      <p:to>
                                        <p:strVal val="visible"/>
                                      </p:to>
                                    </p:set>
                                    <p:animEffect transition="in" filter="barn(inVertical)">
                                      <p:cBhvr>
                                        <p:cTn id="81" dur="500"/>
                                        <p:tgtEl>
                                          <p:spTgt spid="120"/>
                                        </p:tgtEl>
                                      </p:cBhvr>
                                    </p:animEffect>
                                  </p:childTnLst>
                                </p:cTn>
                              </p:par>
                              <p:par>
                                <p:cTn id="82" presetID="16" presetClass="entr" presetSubtype="21" fill="hold" nodeType="withEffect">
                                  <p:stCondLst>
                                    <p:cond delay="0"/>
                                  </p:stCondLst>
                                  <p:childTnLst>
                                    <p:set>
                                      <p:cBhvr>
                                        <p:cTn id="83" dur="1" fill="hold">
                                          <p:stCondLst>
                                            <p:cond delay="0"/>
                                          </p:stCondLst>
                                        </p:cTn>
                                        <p:tgtEl>
                                          <p:spTgt spid="121"/>
                                        </p:tgtEl>
                                        <p:attrNameLst>
                                          <p:attrName>style.visibility</p:attrName>
                                        </p:attrNameLst>
                                      </p:cBhvr>
                                      <p:to>
                                        <p:strVal val="visible"/>
                                      </p:to>
                                    </p:set>
                                    <p:animEffect transition="in" filter="barn(inVertical)">
                                      <p:cBhvr>
                                        <p:cTn id="84" dur="500"/>
                                        <p:tgtEl>
                                          <p:spTgt spid="121"/>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80">
                                            <p:txEl>
                                              <p:pRg st="0" end="0"/>
                                            </p:txEl>
                                          </p:spTgt>
                                        </p:tgtEl>
                                        <p:attrNameLst>
                                          <p:attrName>style.visibility</p:attrName>
                                        </p:attrNameLst>
                                      </p:cBhvr>
                                      <p:to>
                                        <p:strVal val="visible"/>
                                      </p:to>
                                    </p:set>
                                    <p:anim calcmode="lin" valueType="num">
                                      <p:cBhvr additive="base">
                                        <p:cTn id="89" dur="500" fill="hold"/>
                                        <p:tgtEl>
                                          <p:spTgt spid="80">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80">
                                            <p:txEl>
                                              <p:pRg st="1" end="1"/>
                                            </p:txEl>
                                          </p:spTgt>
                                        </p:tgtEl>
                                        <p:attrNameLst>
                                          <p:attrName>style.visibility</p:attrName>
                                        </p:attrNameLst>
                                      </p:cBhvr>
                                      <p:to>
                                        <p:strVal val="visible"/>
                                      </p:to>
                                    </p:set>
                                    <p:animEffect transition="in" filter="barn(inVertical)">
                                      <p:cBhvr>
                                        <p:cTn id="95" dur="500"/>
                                        <p:tgtEl>
                                          <p:spTgt spid="80">
                                            <p:txEl>
                                              <p:pRg st="1" end="1"/>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80">
                                            <p:txEl>
                                              <p:pRg st="2" end="2"/>
                                            </p:txEl>
                                          </p:spTgt>
                                        </p:tgtEl>
                                        <p:attrNameLst>
                                          <p:attrName>style.visibility</p:attrName>
                                        </p:attrNameLst>
                                      </p:cBhvr>
                                      <p:to>
                                        <p:strVal val="visible"/>
                                      </p:to>
                                    </p:set>
                                    <p:animEffect transition="in" filter="barn(inVertical)">
                                      <p:cBhvr>
                                        <p:cTn id="100" dur="500"/>
                                        <p:tgtEl>
                                          <p:spTgt spid="80">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88"/>
                                        </p:tgtEl>
                                        <p:attrNameLst>
                                          <p:attrName>style.visibility</p:attrName>
                                        </p:attrNameLst>
                                      </p:cBhvr>
                                      <p:to>
                                        <p:strVal val="visible"/>
                                      </p:to>
                                    </p:set>
                                    <p:anim calcmode="lin" valueType="num">
                                      <p:cBhvr additive="base">
                                        <p:cTn id="105" dur="500" fill="hold"/>
                                        <p:tgtEl>
                                          <p:spTgt spid="88"/>
                                        </p:tgtEl>
                                        <p:attrNameLst>
                                          <p:attrName>ppt_x</p:attrName>
                                        </p:attrNameLst>
                                      </p:cBhvr>
                                      <p:tavLst>
                                        <p:tav tm="0">
                                          <p:val>
                                            <p:strVal val="#ppt_x"/>
                                          </p:val>
                                        </p:tav>
                                        <p:tav tm="100000">
                                          <p:val>
                                            <p:strVal val="#ppt_x"/>
                                          </p:val>
                                        </p:tav>
                                      </p:tavLst>
                                    </p:anim>
                                    <p:anim calcmode="lin" valueType="num">
                                      <p:cBhvr additive="base">
                                        <p:cTn id="106"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93"/>
                                        </p:tgtEl>
                                        <p:attrNameLst>
                                          <p:attrName>style.visibility</p:attrName>
                                        </p:attrNameLst>
                                      </p:cBhvr>
                                      <p:to>
                                        <p:strVal val="visible"/>
                                      </p:to>
                                    </p:set>
                                    <p:anim calcmode="lin" valueType="num">
                                      <p:cBhvr additive="base">
                                        <p:cTn id="111" dur="500" fill="hold"/>
                                        <p:tgtEl>
                                          <p:spTgt spid="93"/>
                                        </p:tgtEl>
                                        <p:attrNameLst>
                                          <p:attrName>ppt_x</p:attrName>
                                        </p:attrNameLst>
                                      </p:cBhvr>
                                      <p:tavLst>
                                        <p:tav tm="0">
                                          <p:val>
                                            <p:strVal val="#ppt_x"/>
                                          </p:val>
                                        </p:tav>
                                        <p:tav tm="100000">
                                          <p:val>
                                            <p:strVal val="#ppt_x"/>
                                          </p:val>
                                        </p:tav>
                                      </p:tavLst>
                                    </p:anim>
                                    <p:anim calcmode="lin" valueType="num">
                                      <p:cBhvr additive="base">
                                        <p:cTn id="112"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165"/>
                                        </p:tgtEl>
                                        <p:attrNameLst>
                                          <p:attrName>style.visibility</p:attrName>
                                        </p:attrNameLst>
                                      </p:cBhvr>
                                      <p:to>
                                        <p:strVal val="visible"/>
                                      </p:to>
                                    </p:set>
                                    <p:anim calcmode="lin" valueType="num">
                                      <p:cBhvr additive="base">
                                        <p:cTn id="117" dur="500" fill="hold"/>
                                        <p:tgtEl>
                                          <p:spTgt spid="165"/>
                                        </p:tgtEl>
                                        <p:attrNameLst>
                                          <p:attrName>ppt_x</p:attrName>
                                        </p:attrNameLst>
                                      </p:cBhvr>
                                      <p:tavLst>
                                        <p:tav tm="0">
                                          <p:val>
                                            <p:strVal val="#ppt_x"/>
                                          </p:val>
                                        </p:tav>
                                        <p:tav tm="100000">
                                          <p:val>
                                            <p:strVal val="#ppt_x"/>
                                          </p:val>
                                        </p:tav>
                                      </p:tavLst>
                                    </p:anim>
                                    <p:anim calcmode="lin" valueType="num">
                                      <p:cBhvr additive="base">
                                        <p:cTn id="118"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9" grpId="0" animBg="1"/>
      <p:bldP spid="78" grpId="0" animBg="1"/>
      <p:bldP spid="85" grpId="0" animBg="1"/>
      <p:bldP spid="87" grpId="0" animBg="1"/>
      <p:bldP spid="88" grpId="0"/>
      <p:bldP spid="90" grpId="0" animBg="1"/>
      <p:bldP spid="92" grpId="0" animBg="1"/>
      <p:bldP spid="93" grpId="0"/>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2"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4"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5"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379889" y="56205"/>
            <a:ext cx="9150637" cy="622799"/>
          </a:xfrm>
          <a:prstGeom prst="rect">
            <a:avLst/>
          </a:prstGeom>
          <a:noFill/>
        </p:spPr>
        <p:txBody>
          <a:bodyPr wrap="square">
            <a:spAutoFit/>
          </a:bodyPr>
          <a:lstStyle/>
          <a:p>
            <a:pPr>
              <a:lnSpc>
                <a:spcPct val="115000"/>
              </a:lnSpc>
              <a:spcBef>
                <a:spcPts val="400"/>
              </a:spcBef>
              <a:spcAft>
                <a:spcPts val="400"/>
              </a:spcAft>
            </a:pPr>
            <a:r>
              <a:rPr lang="en-US" sz="3200" b="1" dirty="0">
                <a:solidFill>
                  <a:schemeClr val="bg2">
                    <a:lumMod val="10000"/>
                  </a:schemeClr>
                </a:solidFill>
                <a:effectLst/>
                <a:latin typeface="Times New Roman" panose="02020603050405020304" pitchFamily="18" charset="0"/>
                <a:ea typeface="Calibri" panose="020F0502020204030204" pitchFamily="34" charset="0"/>
              </a:rPr>
              <a:t>2. </a:t>
            </a:r>
            <a:r>
              <a:rPr lang="vi-VN" sz="3200" b="1" dirty="0">
                <a:solidFill>
                  <a:schemeClr val="bg2">
                    <a:lumMod val="10000"/>
                  </a:schemeClr>
                </a:solidFill>
                <a:effectLst/>
                <a:latin typeface="Times New Roman" panose="02020603050405020304" pitchFamily="18" charset="0"/>
                <a:ea typeface="Calibri" panose="020F0502020204030204" pitchFamily="34" charset="0"/>
              </a:rPr>
              <a:t>Kết cấu của </a:t>
            </a:r>
            <a:r>
              <a:rPr lang="en-GB" sz="3200" b="1" dirty="0" err="1">
                <a:solidFill>
                  <a:schemeClr val="bg2">
                    <a:lumMod val="10000"/>
                  </a:schemeClr>
                </a:solidFill>
                <a:effectLst/>
                <a:latin typeface="Times New Roman" panose="02020603050405020304" pitchFamily="18" charset="0"/>
                <a:ea typeface="TimesNewRomanPSMT"/>
              </a:rPr>
              <a:t>bài</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thơ</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ngôn</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ngữ</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thơ</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组合 9">
            <a:extLst>
              <a:ext uri="{FF2B5EF4-FFF2-40B4-BE49-F238E27FC236}">
                <a16:creationId xmlns:a16="http://schemas.microsoft.com/office/drawing/2014/main" xmlns="" id="{13F79FE9-5072-4C31-2FEE-EBCD17577A10}"/>
              </a:ext>
            </a:extLst>
          </p:cNvPr>
          <p:cNvGrpSpPr/>
          <p:nvPr/>
        </p:nvGrpSpPr>
        <p:grpSpPr>
          <a:xfrm>
            <a:off x="4806390" y="975309"/>
            <a:ext cx="7138361" cy="5226819"/>
            <a:chOff x="1710014" y="3744372"/>
            <a:chExt cx="3059592" cy="2355562"/>
          </a:xfrm>
        </p:grpSpPr>
        <p:sp>
          <p:nvSpPr>
            <p:cNvPr id="11" name="十角星 5">
              <a:extLst>
                <a:ext uri="{FF2B5EF4-FFF2-40B4-BE49-F238E27FC236}">
                  <a16:creationId xmlns:a16="http://schemas.microsoft.com/office/drawing/2014/main" xmlns="" id="{17A36B9B-34C4-28AB-F7FB-DFD19D3BA1A4}"/>
                </a:ext>
              </a:extLst>
            </p:cNvPr>
            <p:cNvSpPr/>
            <p:nvPr/>
          </p:nvSpPr>
          <p:spPr>
            <a:xfrm rot="20096755">
              <a:off x="2027318" y="3927178"/>
              <a:ext cx="2545855" cy="2051036"/>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867" kern="0">
                <a:solidFill>
                  <a:srgbClr val="FFFFFF"/>
                </a:solidFill>
                <a:latin typeface="Arial"/>
                <a:ea typeface="宋体" panose="02010600030101010101" pitchFamily="2" charset="-122"/>
                <a:cs typeface="+mn-ea"/>
                <a:sym typeface="+mn-lt"/>
              </a:endParaRPr>
            </a:p>
          </p:txBody>
        </p:sp>
        <p:grpSp>
          <p:nvGrpSpPr>
            <p:cNvPr id="14" name="组合 11">
              <a:extLst>
                <a:ext uri="{FF2B5EF4-FFF2-40B4-BE49-F238E27FC236}">
                  <a16:creationId xmlns:a16="http://schemas.microsoft.com/office/drawing/2014/main" xmlns="" id="{F2F6DC03-81A5-A7B9-29D5-C489C00F3D30}"/>
                </a:ext>
              </a:extLst>
            </p:cNvPr>
            <p:cNvGrpSpPr/>
            <p:nvPr/>
          </p:nvGrpSpPr>
          <p:grpSpPr>
            <a:xfrm>
              <a:off x="1710014" y="3744372"/>
              <a:ext cx="3059592" cy="2355562"/>
              <a:chOff x="1710014" y="3744372"/>
              <a:chExt cx="3059592" cy="2355562"/>
            </a:xfrm>
          </p:grpSpPr>
          <p:pic>
            <p:nvPicPr>
              <p:cNvPr id="15" name="图片 12">
                <a:extLst>
                  <a:ext uri="{FF2B5EF4-FFF2-40B4-BE49-F238E27FC236}">
                    <a16:creationId xmlns:a16="http://schemas.microsoft.com/office/drawing/2014/main" xmlns="" id="{3E4979FA-36A9-B975-92F6-E7A2B05D44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0014" y="3744372"/>
                <a:ext cx="3059592" cy="2355562"/>
              </a:xfrm>
              <a:prstGeom prst="rect">
                <a:avLst/>
              </a:prstGeom>
            </p:spPr>
          </p:pic>
          <p:sp>
            <p:nvSpPr>
              <p:cNvPr id="16" name="文本框 14">
                <a:extLst>
                  <a:ext uri="{FF2B5EF4-FFF2-40B4-BE49-F238E27FC236}">
                    <a16:creationId xmlns:a16="http://schemas.microsoft.com/office/drawing/2014/main" xmlns="" id="{39A1F43C-5B07-DBCD-4243-16B8E17B7880}"/>
                  </a:ext>
                </a:extLst>
              </p:cNvPr>
              <p:cNvSpPr txBox="1"/>
              <p:nvPr/>
            </p:nvSpPr>
            <p:spPr>
              <a:xfrm rot="21287494">
                <a:off x="2306211" y="4327772"/>
                <a:ext cx="1988068" cy="1289958"/>
              </a:xfrm>
              <a:prstGeom prst="rect">
                <a:avLst/>
              </a:prstGeom>
              <a:noFill/>
            </p:spPr>
            <p:txBody>
              <a:bodyPr wrap="square" rtlCol="0">
                <a:spAutoFit/>
              </a:bodyPr>
              <a:lstStyle/>
              <a:p>
                <a:pPr algn="ctr">
                  <a:spcBef>
                    <a:spcPts val="400"/>
                  </a:spcBef>
                  <a:spcAft>
                    <a:spcPts val="800"/>
                  </a:spcAft>
                </a:pP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4, 5 HS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SGK,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Khi con </a:t>
                </a:r>
                <a:r>
                  <a:rPr lang="en-GB"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GB"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GB"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PHT</a:t>
                </a:r>
                <a:r>
                  <a:rPr lang="vi-VN" sz="36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số 3</a:t>
                </a:r>
                <a:endParaRPr lang="en-SG" sz="36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17" name="图片 6">
            <a:extLst>
              <a:ext uri="{FF2B5EF4-FFF2-40B4-BE49-F238E27FC236}">
                <a16:creationId xmlns:a16="http://schemas.microsoft.com/office/drawing/2014/main" xmlns="" id="{7BDD16C3-BD7C-B8CC-B9C9-DF3DC683C7B0}"/>
              </a:ext>
            </a:extLst>
          </p:cNvPr>
          <p:cNvPicPr>
            <a:picLocks noChangeAspect="1"/>
          </p:cNvPicPr>
          <p:nvPr/>
        </p:nvPicPr>
        <p:blipFill>
          <a:blip r:embed="rId11" cstate="print">
            <a:extLst>
              <a:ext uri="{28A0092B-C50C-407E-A947-70E740481C1C}">
                <a14:useLocalDpi xmlns:a14="http://schemas.microsoft.com/office/drawing/2010/main" val="0"/>
              </a:ext>
            </a:extLst>
          </a:blip>
          <a:srcRect l="4235" t="8414" b="37346"/>
          <a:stretch>
            <a:fillRect/>
          </a:stretch>
        </p:blipFill>
        <p:spPr>
          <a:xfrm>
            <a:off x="446647" y="3029229"/>
            <a:ext cx="3866483" cy="3445990"/>
          </a:xfrm>
          <a:prstGeom prst="rect">
            <a:avLst/>
          </a:prstGeom>
        </p:spPr>
      </p:pic>
      <p:sp>
        <p:nvSpPr>
          <p:cNvPr id="18" name="TextBox 17">
            <a:extLst>
              <a:ext uri="{FF2B5EF4-FFF2-40B4-BE49-F238E27FC236}">
                <a16:creationId xmlns:a16="http://schemas.microsoft.com/office/drawing/2014/main" xmlns="" id="{74F2ADF4-8FA2-790A-4BA9-A26CFF8AA9F2}"/>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67307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2"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4"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5"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379889" y="56205"/>
            <a:ext cx="9150637" cy="622799"/>
          </a:xfrm>
          <a:prstGeom prst="rect">
            <a:avLst/>
          </a:prstGeom>
          <a:noFill/>
        </p:spPr>
        <p:txBody>
          <a:bodyPr wrap="square">
            <a:spAutoFit/>
          </a:bodyPr>
          <a:lstStyle/>
          <a:p>
            <a:pPr>
              <a:lnSpc>
                <a:spcPct val="115000"/>
              </a:lnSpc>
              <a:spcBef>
                <a:spcPts val="400"/>
              </a:spcBef>
              <a:spcAft>
                <a:spcPts val="400"/>
              </a:spcAft>
            </a:pPr>
            <a:r>
              <a:rPr lang="en-US" sz="3200" b="1" dirty="0">
                <a:solidFill>
                  <a:schemeClr val="bg2">
                    <a:lumMod val="10000"/>
                  </a:schemeClr>
                </a:solidFill>
                <a:effectLst/>
                <a:latin typeface="Times New Roman" panose="02020603050405020304" pitchFamily="18" charset="0"/>
                <a:ea typeface="Calibri" panose="020F0502020204030204" pitchFamily="34" charset="0"/>
              </a:rPr>
              <a:t>2. </a:t>
            </a:r>
            <a:r>
              <a:rPr lang="vi-VN" sz="3200" b="1" dirty="0">
                <a:solidFill>
                  <a:schemeClr val="bg2">
                    <a:lumMod val="10000"/>
                  </a:schemeClr>
                </a:solidFill>
                <a:effectLst/>
                <a:latin typeface="Times New Roman" panose="02020603050405020304" pitchFamily="18" charset="0"/>
                <a:ea typeface="Calibri" panose="020F0502020204030204" pitchFamily="34" charset="0"/>
              </a:rPr>
              <a:t>Kết cấu của </a:t>
            </a:r>
            <a:r>
              <a:rPr lang="en-GB" sz="3200" b="1" dirty="0" err="1">
                <a:solidFill>
                  <a:schemeClr val="bg2">
                    <a:lumMod val="10000"/>
                  </a:schemeClr>
                </a:solidFill>
                <a:effectLst/>
                <a:latin typeface="Times New Roman" panose="02020603050405020304" pitchFamily="18" charset="0"/>
                <a:ea typeface="TimesNewRomanPSMT"/>
              </a:rPr>
              <a:t>bài</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thơ</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ngôn</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ngữ</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thơ</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图片 10245" descr="22">
            <a:extLst>
              <a:ext uri="{FF2B5EF4-FFF2-40B4-BE49-F238E27FC236}">
                <a16:creationId xmlns:a16="http://schemas.microsoft.com/office/drawing/2014/main" xmlns="" id="{88514A81-4652-B829-81B1-01CA02B1C9A6}"/>
              </a:ext>
            </a:extLst>
          </p:cNvPr>
          <p:cNvPicPr>
            <a:picLocks noChangeAspect="1"/>
          </p:cNvPicPr>
          <p:nvPr/>
        </p:nvPicPr>
        <p:blipFill>
          <a:blip r:embed="rId10"/>
          <a:stretch>
            <a:fillRect/>
          </a:stretch>
        </p:blipFill>
        <p:spPr>
          <a:xfrm>
            <a:off x="4207402" y="668950"/>
            <a:ext cx="6616496" cy="5598120"/>
          </a:xfrm>
          <a:prstGeom prst="rect">
            <a:avLst/>
          </a:prstGeom>
          <a:noFill/>
          <a:ln w="9525">
            <a:noFill/>
          </a:ln>
        </p:spPr>
      </p:pic>
      <p:sp>
        <p:nvSpPr>
          <p:cNvPr id="18" name="TextBox 17">
            <a:extLst>
              <a:ext uri="{FF2B5EF4-FFF2-40B4-BE49-F238E27FC236}">
                <a16:creationId xmlns:a16="http://schemas.microsoft.com/office/drawing/2014/main" xmlns="" id="{37B4BB3E-DC45-EDEC-B9F3-CF6D14F99FF5}"/>
              </a:ext>
            </a:extLst>
          </p:cNvPr>
          <p:cNvSpPr txBox="1"/>
          <p:nvPr/>
        </p:nvSpPr>
        <p:spPr>
          <a:xfrm>
            <a:off x="4620330" y="2268201"/>
            <a:ext cx="6015586" cy="3785652"/>
          </a:xfrm>
          <a:prstGeom prst="rect">
            <a:avLst/>
          </a:prstGeom>
          <a:noFill/>
        </p:spPr>
        <p:txBody>
          <a:bodyPr wrap="square">
            <a:spAutoFit/>
          </a:bodyPr>
          <a:lstStyle/>
          <a:p>
            <a:pPr algn="ctr"/>
            <a:r>
              <a:rPr lang="en-GB" sz="4000" dirty="0" err="1">
                <a:solidFill>
                  <a:schemeClr val="bg2">
                    <a:lumMod val="10000"/>
                  </a:schemeClr>
                </a:solidFill>
                <a:latin typeface="Times New Roman" panose="02020603050405020304" pitchFamily="18" charset="0"/>
                <a:cs typeface="Times New Roman" panose="02020603050405020304" pitchFamily="18" charset="0"/>
              </a:rPr>
              <a:t>Nhóm</a:t>
            </a:r>
            <a:r>
              <a:rPr lang="en-GB" sz="4000" dirty="0">
                <a:solidFill>
                  <a:schemeClr val="bg2">
                    <a:lumMod val="10000"/>
                  </a:schemeClr>
                </a:solidFill>
                <a:latin typeface="Times New Roman" panose="02020603050405020304" pitchFamily="18" charset="0"/>
                <a:cs typeface="Times New Roman" panose="02020603050405020304" pitchFamily="18" charset="0"/>
              </a:rPr>
              <a:t> 2 </a:t>
            </a:r>
            <a:r>
              <a:rPr lang="en-GB" sz="4000" dirty="0" err="1">
                <a:solidFill>
                  <a:schemeClr val="bg2">
                    <a:lumMod val="10000"/>
                  </a:schemeClr>
                </a:solidFill>
                <a:latin typeface="Times New Roman" panose="02020603050405020304" pitchFamily="18" charset="0"/>
                <a:cs typeface="Times New Roman" panose="02020603050405020304" pitchFamily="18" charset="0"/>
              </a:rPr>
              <a:t>đọc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mục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Ngôn</a:t>
            </a:r>
            <a:r>
              <a:rPr lang="en-GB" sz="4000" i="1"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ngữ</a:t>
            </a:r>
            <a:r>
              <a:rPr lang="en-GB" sz="4000" i="1"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thơ</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trong</a:t>
            </a:r>
            <a:r>
              <a:rPr lang="en-GB" sz="4000" dirty="0">
                <a:solidFill>
                  <a:schemeClr val="bg2">
                    <a:lumMod val="10000"/>
                  </a:schemeClr>
                </a:solidFill>
                <a:latin typeface="Times New Roman" panose="02020603050405020304" pitchFamily="18" charset="0"/>
                <a:cs typeface="Times New Roman" panose="02020603050405020304" pitchFamily="18" charset="0"/>
              </a:rPr>
              <a:t> SGK, </a:t>
            </a:r>
            <a:r>
              <a:rPr lang="en-GB" sz="4000" dirty="0" err="1">
                <a:solidFill>
                  <a:schemeClr val="bg2">
                    <a:lumMod val="10000"/>
                  </a:schemeClr>
                </a:solidFill>
                <a:latin typeface="Times New Roman" panose="02020603050405020304" pitchFamily="18" charset="0"/>
                <a:cs typeface="Times New Roman" panose="02020603050405020304" pitchFamily="18" charset="0"/>
              </a:rPr>
              <a:t>đọc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lại</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bài</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thơ</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a:solidFill>
                  <a:schemeClr val="bg2">
                    <a:lumMod val="10000"/>
                  </a:schemeClr>
                </a:solidFill>
                <a:latin typeface="Times New Roman" panose="02020603050405020304" pitchFamily="18" charset="0"/>
                <a:cs typeface="Times New Roman" panose="02020603050405020304" pitchFamily="18" charset="0"/>
              </a:rPr>
              <a:t>Khi con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tu</a:t>
            </a:r>
            <a:r>
              <a:rPr lang="en-GB" sz="4000" i="1"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hú</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tìm</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một</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số</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từ</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ngữ</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có</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tính</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hàm</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súc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giàu</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hình</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ảnh</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giàu</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nhạc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điệu</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và</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điền</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vào</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b="1" dirty="0">
                <a:solidFill>
                  <a:schemeClr val="bg2">
                    <a:lumMod val="10000"/>
                  </a:schemeClr>
                </a:solidFill>
                <a:latin typeface="Times New Roman" panose="02020603050405020304" pitchFamily="18" charset="0"/>
                <a:cs typeface="Times New Roman" panose="02020603050405020304" pitchFamily="18" charset="0"/>
              </a:rPr>
              <a:t>PHT</a:t>
            </a:r>
            <a:r>
              <a:rPr lang="vi-VN" sz="4000" b="1" dirty="0">
                <a:solidFill>
                  <a:schemeClr val="bg2">
                    <a:lumMod val="10000"/>
                  </a:schemeClr>
                </a:solidFill>
                <a:latin typeface="Times New Roman" panose="02020603050405020304" pitchFamily="18" charset="0"/>
                <a:cs typeface="Times New Roman" panose="02020603050405020304" pitchFamily="18" charset="0"/>
              </a:rPr>
              <a:t> số 4</a:t>
            </a:r>
            <a:endParaRPr lang="en-SG" sz="9600" dirty="0">
              <a:solidFill>
                <a:schemeClr val="bg2">
                  <a:lumMod val="10000"/>
                </a:schemeClr>
              </a:solidFill>
              <a:latin typeface="Times New Roman" panose="02020603050405020304" pitchFamily="18" charset="0"/>
              <a:cs typeface="Times New Roman" panose="02020603050405020304" pitchFamily="18" charset="0"/>
            </a:endParaRPr>
          </a:p>
        </p:txBody>
      </p:sp>
      <p:grpSp>
        <p:nvGrpSpPr>
          <p:cNvPr id="19" name="Group 12">
            <a:extLst>
              <a:ext uri="{FF2B5EF4-FFF2-40B4-BE49-F238E27FC236}">
                <a16:creationId xmlns:a16="http://schemas.microsoft.com/office/drawing/2014/main" xmlns="" id="{1FE2F5C8-2E03-30F5-4296-E9EFA85AAFC3}"/>
              </a:ext>
            </a:extLst>
          </p:cNvPr>
          <p:cNvGrpSpPr/>
          <p:nvPr/>
        </p:nvGrpSpPr>
        <p:grpSpPr>
          <a:xfrm>
            <a:off x="-736301" y="2378296"/>
            <a:ext cx="3378155" cy="7327544"/>
            <a:chOff x="0" y="0"/>
            <a:chExt cx="6260809" cy="13737531"/>
          </a:xfrm>
        </p:grpSpPr>
        <p:sp>
          <p:nvSpPr>
            <p:cNvPr id="20" name="Freeform 13">
              <a:extLst>
                <a:ext uri="{FF2B5EF4-FFF2-40B4-BE49-F238E27FC236}">
                  <a16:creationId xmlns:a16="http://schemas.microsoft.com/office/drawing/2014/main" xmlns="" id="{55391F12-A105-0811-C71C-928EBE117668}"/>
                </a:ext>
              </a:extLst>
            </p:cNvPr>
            <p:cNvSpPr/>
            <p:nvPr/>
          </p:nvSpPr>
          <p:spPr>
            <a:xfrm>
              <a:off x="0" y="4099141"/>
              <a:ext cx="5930242" cy="5930242"/>
            </a:xfrm>
            <a:custGeom>
              <a:avLst/>
              <a:gdLst/>
              <a:ahLst/>
              <a:cxnLst/>
              <a:rect l="l" t="t" r="r" b="b"/>
              <a:pathLst>
                <a:path w="5930242" h="5930242">
                  <a:moveTo>
                    <a:pt x="0" y="0"/>
                  </a:moveTo>
                  <a:lnTo>
                    <a:pt x="5930242" y="0"/>
                  </a:lnTo>
                  <a:lnTo>
                    <a:pt x="5930242" y="5930242"/>
                  </a:lnTo>
                  <a:lnTo>
                    <a:pt x="0" y="5930242"/>
                  </a:lnTo>
                  <a:lnTo>
                    <a:pt x="0" y="0"/>
                  </a:lnTo>
                  <a:close/>
                </a:path>
              </a:pathLst>
            </a:custGeom>
            <a:blipFill>
              <a:blip r:embed="rId11">
                <a:alphaModFix amt="79000"/>
                <a:extLst>
                  <a:ext uri="{96DAC541-7B7A-43D3-8B79-37D633B846F1}">
                    <asvg:svgBlip xmlns:asvg="http://schemas.microsoft.com/office/drawing/2016/SVG/main" xmlns="" r:embed="rId12"/>
                  </a:ext>
                </a:extLst>
              </a:blip>
              <a:stretch>
                <a:fillRect/>
              </a:stretch>
            </a:blipFill>
          </p:spPr>
          <p:txBody>
            <a:bodyPr/>
            <a:lstStyle/>
            <a:p>
              <a:endParaRPr lang="en-SG"/>
            </a:p>
          </p:txBody>
        </p:sp>
        <p:sp>
          <p:nvSpPr>
            <p:cNvPr id="21" name="Freeform 14">
              <a:extLst>
                <a:ext uri="{FF2B5EF4-FFF2-40B4-BE49-F238E27FC236}">
                  <a16:creationId xmlns:a16="http://schemas.microsoft.com/office/drawing/2014/main" xmlns="" id="{72869432-3BE0-28B3-C2AB-A3EB3B01B0AC}"/>
                </a:ext>
              </a:extLst>
            </p:cNvPr>
            <p:cNvSpPr/>
            <p:nvPr/>
          </p:nvSpPr>
          <p:spPr>
            <a:xfrm flipH="1">
              <a:off x="2122378" y="0"/>
              <a:ext cx="4138431" cy="13737531"/>
            </a:xfrm>
            <a:custGeom>
              <a:avLst/>
              <a:gdLst/>
              <a:ahLst/>
              <a:cxnLst/>
              <a:rect l="l" t="t" r="r" b="b"/>
              <a:pathLst>
                <a:path w="4138431" h="13737531">
                  <a:moveTo>
                    <a:pt x="4138431" y="0"/>
                  </a:moveTo>
                  <a:lnTo>
                    <a:pt x="0" y="0"/>
                  </a:lnTo>
                  <a:lnTo>
                    <a:pt x="0" y="13737531"/>
                  </a:lnTo>
                  <a:lnTo>
                    <a:pt x="4138431" y="13737531"/>
                  </a:lnTo>
                  <a:lnTo>
                    <a:pt x="4138431"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SG" dirty="0"/>
            </a:p>
          </p:txBody>
        </p:sp>
      </p:grpSp>
      <p:pic>
        <p:nvPicPr>
          <p:cNvPr id="23" name="Picture 22" descr="A bird on a branch&#10;&#10;Description automatically generated">
            <a:extLst>
              <a:ext uri="{FF2B5EF4-FFF2-40B4-BE49-F238E27FC236}">
                <a16:creationId xmlns:a16="http://schemas.microsoft.com/office/drawing/2014/main" xmlns="" id="{0F770086-D9C5-511B-96DD-36BAE2D112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5006" y="668347"/>
            <a:ext cx="2095734" cy="2272838"/>
          </a:xfrm>
          <a:prstGeom prst="rect">
            <a:avLst/>
          </a:prstGeom>
        </p:spPr>
      </p:pic>
      <p:sp>
        <p:nvSpPr>
          <p:cNvPr id="7" name="TextBox 6">
            <a:extLst>
              <a:ext uri="{FF2B5EF4-FFF2-40B4-BE49-F238E27FC236}">
                <a16:creationId xmlns:a16="http://schemas.microsoft.com/office/drawing/2014/main" xmlns="" id="{4716A70E-517E-4225-BCCE-CBC9B1BD0DB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8864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191726-6ADF-8C60-8C77-FCF8F868382B}"/>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xmlns="" id="{3E503F0D-E809-5996-E554-005A0AD5B906}"/>
              </a:ext>
            </a:extLst>
          </p:cNvPr>
          <p:cNvSpPr txBox="1"/>
          <p:nvPr/>
        </p:nvSpPr>
        <p:spPr>
          <a:xfrm>
            <a:off x="-28755" y="2105561"/>
            <a:ext cx="1692912" cy="1323439"/>
          </a:xfrm>
          <a:prstGeom prst="rect">
            <a:avLst/>
          </a:prstGeom>
          <a:noFill/>
        </p:spPr>
        <p:txBody>
          <a:bodyPr wrap="square">
            <a:spAutoFit/>
          </a:bodyPr>
          <a:lstStyle/>
          <a:p>
            <a:pPr marR="8890" algn="ctr" defTabSz="914354">
              <a:spcAft>
                <a:spcPts val="240"/>
              </a:spcAft>
              <a:defRPr/>
            </a:pPr>
            <a:r>
              <a:rPr lang="en-GB" sz="4000" b="1" dirty="0">
                <a:effectLst/>
                <a:latin typeface="Times New Roman" panose="02020603050405020304" pitchFamily="18" charset="0"/>
                <a:ea typeface="Calibri" panose="020F0502020204030204" pitchFamily="34" charset="0"/>
              </a:rPr>
              <a:t>PHT: …</a:t>
            </a:r>
          </a:p>
        </p:txBody>
      </p:sp>
      <p:graphicFrame>
        <p:nvGraphicFramePr>
          <p:cNvPr id="2" name="Table 1">
            <a:extLst>
              <a:ext uri="{FF2B5EF4-FFF2-40B4-BE49-F238E27FC236}">
                <a16:creationId xmlns:a16="http://schemas.microsoft.com/office/drawing/2014/main" xmlns="" id="{4EDA4066-FA68-CE47-3018-BDA20294179A}"/>
              </a:ext>
            </a:extLst>
          </p:cNvPr>
          <p:cNvGraphicFramePr>
            <a:graphicFrameLocks noGrp="1"/>
          </p:cNvGraphicFramePr>
          <p:nvPr>
            <p:extLst>
              <p:ext uri="{D42A27DB-BD31-4B8C-83A1-F6EECF244321}">
                <p14:modId xmlns:p14="http://schemas.microsoft.com/office/powerpoint/2010/main" val="1884286677"/>
              </p:ext>
            </p:extLst>
          </p:nvPr>
        </p:nvGraphicFramePr>
        <p:xfrm>
          <a:off x="1564930" y="308047"/>
          <a:ext cx="10362027" cy="6159013"/>
        </p:xfrm>
        <a:graphic>
          <a:graphicData uri="http://schemas.openxmlformats.org/drawingml/2006/table">
            <a:tbl>
              <a:tblPr firstRow="1" firstCol="1" bandRow="1">
                <a:tableStyleId>{5C22544A-7EE6-4342-B048-85BDC9FD1C3A}</a:tableStyleId>
              </a:tblPr>
              <a:tblGrid>
                <a:gridCol w="3205853">
                  <a:extLst>
                    <a:ext uri="{9D8B030D-6E8A-4147-A177-3AD203B41FA5}">
                      <a16:colId xmlns:a16="http://schemas.microsoft.com/office/drawing/2014/main" xmlns="" val="4279696264"/>
                    </a:ext>
                  </a:extLst>
                </a:gridCol>
                <a:gridCol w="7156174">
                  <a:extLst>
                    <a:ext uri="{9D8B030D-6E8A-4147-A177-3AD203B41FA5}">
                      <a16:colId xmlns:a16="http://schemas.microsoft.com/office/drawing/2014/main" xmlns="" val="4237808574"/>
                    </a:ext>
                  </a:extLst>
                </a:gridCol>
              </a:tblGrid>
              <a:tr h="1213486">
                <a:tc>
                  <a:txBody>
                    <a:bodyPr/>
                    <a:lstStyle/>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Một số đặc điểm của ngôn ngữ thơ</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Đặc điểm ngôn ngữ bài thơ</a:t>
                      </a:r>
                      <a:endParaRPr lang="en-SG" sz="240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xmlns="" val="380464679"/>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Hàm súc, ngắn gọn, gợi nhiều hơn tả</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indent="19685" algn="just">
                        <a:lnSpc>
                          <a:spcPct val="100000"/>
                        </a:lnSpc>
                        <a:spcAft>
                          <a:spcPts val="800"/>
                        </a:spcAf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xmlns="" val="2085505522"/>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Giàu hình ảnh</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tabLst>
                          <a:tab pos="777240" algn="l"/>
                        </a:tabLs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xmlns="" val="2074380170"/>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Giàu nhạc điệu</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tabLst>
                          <a:tab pos="777240" algn="l"/>
                        </a:tabLs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xmlns="" val="2697453251"/>
                  </a:ext>
                </a:extLst>
              </a:tr>
            </a:tbl>
          </a:graphicData>
        </a:graphic>
      </p:graphicFrame>
      <p:pic>
        <p:nvPicPr>
          <p:cNvPr id="8" name="Picture 7" descr="A blue bird on a branch&#10;&#10;Description automatically generated">
            <a:extLst>
              <a:ext uri="{FF2B5EF4-FFF2-40B4-BE49-F238E27FC236}">
                <a16:creationId xmlns:a16="http://schemas.microsoft.com/office/drawing/2014/main" xmlns="" id="{4052C49F-2977-7F03-CC31-6925243945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015" b="95821" l="1362" r="89689">
                        <a14:foregroundMark x1="24708" y1="22090" x2="53696" y2="37313"/>
                        <a14:foregroundMark x1="36641" y1="26967" x2="22763" y2="32239"/>
                        <a14:foregroundMark x1="62840" y1="17015" x2="36650" y2="26964"/>
                        <a14:foregroundMark x1="6226" y1="38209" x2="60117" y2="88358"/>
                        <a14:foregroundMark x1="9144" y1="44478" x2="19650" y2="95821"/>
                        <a14:foregroundMark x1="19650" y1="95821" x2="19650" y2="95821"/>
                        <a14:foregroundMark x1="1362" y1="62687" x2="31323" y2="66567"/>
                        <a14:foregroundMark x1="26654" y1="26567" x2="51362" y2="53433"/>
                        <a14:foregroundMark x1="36187" y1="39403" x2="51362" y2="76716"/>
                        <a14:foregroundMark x1="51946" y1="77612" x2="51946" y2="77612"/>
                        <a14:foregroundMark x1="10895" y1="38209" x2="28016" y2="59104"/>
                        <a14:backgroundMark x1="38132" y1="20597" x2="39883" y2="13433"/>
                      </a14:backgroundRemoval>
                    </a14:imgEffect>
                  </a14:imgLayer>
                </a14:imgProps>
              </a:ext>
              <a:ext uri="{28A0092B-C50C-407E-A947-70E740481C1C}">
                <a14:useLocalDpi xmlns:a14="http://schemas.microsoft.com/office/drawing/2010/main" val="0"/>
              </a:ext>
            </a:extLst>
          </a:blip>
          <a:srcRect t="12532"/>
          <a:stretch/>
        </p:blipFill>
        <p:spPr>
          <a:xfrm flipH="1">
            <a:off x="-1461492" y="4868211"/>
            <a:ext cx="4024933" cy="2294489"/>
          </a:xfrm>
          <a:prstGeom prst="rect">
            <a:avLst/>
          </a:prstGeom>
        </p:spPr>
      </p:pic>
      <p:sp>
        <p:nvSpPr>
          <p:cNvPr id="3" name="TextBox 2">
            <a:extLst>
              <a:ext uri="{FF2B5EF4-FFF2-40B4-BE49-F238E27FC236}">
                <a16:creationId xmlns:a16="http://schemas.microsoft.com/office/drawing/2014/main" xmlns="" id="{1F8B7C6B-F193-5083-2770-52A86FDB1A29}"/>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76287956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191726-6ADF-8C60-8C77-FCF8F868382B}"/>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xmlns="" id="{3E503F0D-E809-5996-E554-005A0AD5B906}"/>
              </a:ext>
            </a:extLst>
          </p:cNvPr>
          <p:cNvSpPr txBox="1"/>
          <p:nvPr/>
        </p:nvSpPr>
        <p:spPr>
          <a:xfrm>
            <a:off x="-28755" y="2105561"/>
            <a:ext cx="1692912" cy="1323439"/>
          </a:xfrm>
          <a:prstGeom prst="rect">
            <a:avLst/>
          </a:prstGeom>
          <a:noFill/>
        </p:spPr>
        <p:txBody>
          <a:bodyPr wrap="square">
            <a:spAutoFit/>
          </a:bodyPr>
          <a:lstStyle/>
          <a:p>
            <a:pPr marR="8890" algn="ctr" defTabSz="914354">
              <a:spcAft>
                <a:spcPts val="240"/>
              </a:spcAft>
              <a:defRPr/>
            </a:pPr>
            <a:r>
              <a:rPr lang="en-GB" sz="4000" b="1" dirty="0">
                <a:effectLst/>
                <a:latin typeface="Times New Roman" panose="02020603050405020304" pitchFamily="18" charset="0"/>
                <a:ea typeface="Calibri" panose="020F0502020204030204" pitchFamily="34" charset="0"/>
              </a:rPr>
              <a:t>PHT: …</a:t>
            </a:r>
          </a:p>
        </p:txBody>
      </p:sp>
      <p:graphicFrame>
        <p:nvGraphicFramePr>
          <p:cNvPr id="2" name="Table 1">
            <a:extLst>
              <a:ext uri="{FF2B5EF4-FFF2-40B4-BE49-F238E27FC236}">
                <a16:creationId xmlns:a16="http://schemas.microsoft.com/office/drawing/2014/main" xmlns="" id="{4EDA4066-FA68-CE47-3018-BDA20294179A}"/>
              </a:ext>
            </a:extLst>
          </p:cNvPr>
          <p:cNvGraphicFramePr>
            <a:graphicFrameLocks noGrp="1"/>
          </p:cNvGraphicFramePr>
          <p:nvPr>
            <p:extLst>
              <p:ext uri="{D42A27DB-BD31-4B8C-83A1-F6EECF244321}">
                <p14:modId xmlns:p14="http://schemas.microsoft.com/office/powerpoint/2010/main" val="3587723004"/>
              </p:ext>
            </p:extLst>
          </p:nvPr>
        </p:nvGraphicFramePr>
        <p:xfrm>
          <a:off x="1564930" y="308047"/>
          <a:ext cx="10362027" cy="6159013"/>
        </p:xfrm>
        <a:graphic>
          <a:graphicData uri="http://schemas.openxmlformats.org/drawingml/2006/table">
            <a:tbl>
              <a:tblPr firstRow="1" firstCol="1" bandRow="1">
                <a:tableStyleId>{5C22544A-7EE6-4342-B048-85BDC9FD1C3A}</a:tableStyleId>
              </a:tblPr>
              <a:tblGrid>
                <a:gridCol w="3205853">
                  <a:extLst>
                    <a:ext uri="{9D8B030D-6E8A-4147-A177-3AD203B41FA5}">
                      <a16:colId xmlns:a16="http://schemas.microsoft.com/office/drawing/2014/main" xmlns="" val="4279696264"/>
                    </a:ext>
                  </a:extLst>
                </a:gridCol>
                <a:gridCol w="7156174">
                  <a:extLst>
                    <a:ext uri="{9D8B030D-6E8A-4147-A177-3AD203B41FA5}">
                      <a16:colId xmlns:a16="http://schemas.microsoft.com/office/drawing/2014/main" xmlns="" val="4237808574"/>
                    </a:ext>
                  </a:extLst>
                </a:gridCol>
              </a:tblGrid>
              <a:tr h="1213486">
                <a:tc>
                  <a:txBody>
                    <a:bodyPr/>
                    <a:lstStyle/>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Một số đặc điểm của ngôn ngữ thơ</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Đặc điểm ngôn ngữ bài thơ</a:t>
                      </a:r>
                      <a:endParaRPr lang="en-SG" sz="240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xmlns="" val="380464679"/>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Hàm súc, ngắn gọn, gợi nhiều hơn tả</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indent="19685" algn="just">
                        <a:lnSpc>
                          <a:spcPct val="100000"/>
                        </a:lnSpc>
                        <a:spcAft>
                          <a:spcPts val="800"/>
                        </a:spcAf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xmlns="" val="2085505522"/>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Giàu hình ảnh</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tabLst>
                          <a:tab pos="777240" algn="l"/>
                        </a:tabLs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xmlns="" val="2074380170"/>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Giàu nhạc điệu</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tabLst>
                          <a:tab pos="777240" algn="l"/>
                        </a:tabLs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xmlns="" val="2697453251"/>
                  </a:ext>
                </a:extLst>
              </a:tr>
            </a:tbl>
          </a:graphicData>
        </a:graphic>
      </p:graphicFrame>
      <p:pic>
        <p:nvPicPr>
          <p:cNvPr id="8" name="Picture 7" descr="A blue bird on a branch&#10;&#10;Description automatically generated">
            <a:extLst>
              <a:ext uri="{FF2B5EF4-FFF2-40B4-BE49-F238E27FC236}">
                <a16:creationId xmlns:a16="http://schemas.microsoft.com/office/drawing/2014/main" xmlns="" id="{4052C49F-2977-7F03-CC31-6925243945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015" b="95821" l="1362" r="89689">
                        <a14:foregroundMark x1="24708" y1="22090" x2="53696" y2="37313"/>
                        <a14:foregroundMark x1="36641" y1="26967" x2="22763" y2="32239"/>
                        <a14:foregroundMark x1="62840" y1="17015" x2="36650" y2="26964"/>
                        <a14:foregroundMark x1="6226" y1="38209" x2="60117" y2="88358"/>
                        <a14:foregroundMark x1="9144" y1="44478" x2="19650" y2="95821"/>
                        <a14:foregroundMark x1="19650" y1="95821" x2="19650" y2="95821"/>
                        <a14:foregroundMark x1="1362" y1="62687" x2="31323" y2="66567"/>
                        <a14:foregroundMark x1="26654" y1="26567" x2="51362" y2="53433"/>
                        <a14:foregroundMark x1="36187" y1="39403" x2="51362" y2="76716"/>
                        <a14:foregroundMark x1="51946" y1="77612" x2="51946" y2="77612"/>
                        <a14:foregroundMark x1="10895" y1="38209" x2="28016" y2="59104"/>
                        <a14:backgroundMark x1="38132" y1="20597" x2="39883" y2="13433"/>
                      </a14:backgroundRemoval>
                    </a14:imgEffect>
                  </a14:imgLayer>
                </a14:imgProps>
              </a:ext>
              <a:ext uri="{28A0092B-C50C-407E-A947-70E740481C1C}">
                <a14:useLocalDpi xmlns:a14="http://schemas.microsoft.com/office/drawing/2010/main" val="0"/>
              </a:ext>
            </a:extLst>
          </a:blip>
          <a:srcRect t="12532"/>
          <a:stretch/>
        </p:blipFill>
        <p:spPr>
          <a:xfrm flipH="1">
            <a:off x="-1461492" y="4868211"/>
            <a:ext cx="4024933" cy="2294489"/>
          </a:xfrm>
          <a:prstGeom prst="rect">
            <a:avLst/>
          </a:prstGeom>
        </p:spPr>
      </p:pic>
      <p:sp>
        <p:nvSpPr>
          <p:cNvPr id="4" name="TextBox 3">
            <a:extLst>
              <a:ext uri="{FF2B5EF4-FFF2-40B4-BE49-F238E27FC236}">
                <a16:creationId xmlns:a16="http://schemas.microsoft.com/office/drawing/2014/main" xmlns="" id="{A0CE2972-5E98-F765-9945-F6ECB39BD024}"/>
              </a:ext>
            </a:extLst>
          </p:cNvPr>
          <p:cNvSpPr txBox="1"/>
          <p:nvPr/>
        </p:nvSpPr>
        <p:spPr>
          <a:xfrm>
            <a:off x="4856922" y="1560805"/>
            <a:ext cx="6824868" cy="1569660"/>
          </a:xfrm>
          <a:prstGeom prst="rect">
            <a:avLst/>
          </a:prstGeom>
          <a:noFill/>
        </p:spPr>
        <p:txBody>
          <a:bodyPr wrap="square">
            <a:spAutoFit/>
          </a:bodyPr>
          <a:lstStyle/>
          <a:p>
            <a:pPr marL="0" marR="0" lvl="0" indent="19685"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lúa chiêm đang chín, trái cây ngọt dần, vườn, vườn râm dậy tiếng ve ngân, bắp rây vàng hạt, hè dậy bên lòng,...</a:t>
            </a:r>
            <a:endParaRPr kumimoji="0" lang="en-SG" sz="24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9AFD6E55-C21F-FF2A-442D-A4687E4A2CD1}"/>
              </a:ext>
            </a:extLst>
          </p:cNvPr>
          <p:cNvSpPr txBox="1"/>
          <p:nvPr/>
        </p:nvSpPr>
        <p:spPr>
          <a:xfrm>
            <a:off x="4856922" y="3229102"/>
            <a:ext cx="6824868"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tab pos="777240" algn="l"/>
              </a:tabLst>
              <a:defRPr/>
            </a:pPr>
            <a:r>
              <a:rPr kumimoji="0" lang="vi-VN" sz="32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hình ảnh mùa hè sống động: đồng lúa, vườn cây, bầu trời; nhân vật trữ tình bức bối, khao khát tự do</a:t>
            </a:r>
            <a:endParaRPr kumimoji="0" lang="en-SG" sz="24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CA4F5E09-CE06-14FE-7E03-FEAB799FB6CC}"/>
              </a:ext>
            </a:extLst>
          </p:cNvPr>
          <p:cNvSpPr txBox="1"/>
          <p:nvPr/>
        </p:nvSpPr>
        <p:spPr>
          <a:xfrm>
            <a:off x="4863548" y="4798762"/>
            <a:ext cx="6824868"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tab pos="777240" algn="l"/>
              </a:tabLst>
              <a:defRPr/>
            </a:pPr>
            <a:r>
              <a:rPr kumimoji="0" lang="vi-VN" sz="32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cách gieo vần chân, ngắt nhịp chẵn (trừ dòng thơ thứ 9), phối hợp luân phiên các thanh điệu bằng/ trắc của thể thơ lục bát</a:t>
            </a:r>
            <a:endParaRPr kumimoji="0" lang="en-SG" sz="24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7DC35EEF-8A09-4327-FDC4-625EED31F63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9776240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164151" y="5642517"/>
            <a:ext cx="6192280" cy="1287673"/>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1541390" y="109043"/>
            <a:ext cx="8863952"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1437730" y="-35015"/>
            <a:ext cx="9212880" cy="669542"/>
          </a:xfrm>
          <a:prstGeom prst="rect">
            <a:avLst/>
          </a:prstGeom>
          <a:noFill/>
        </p:spPr>
        <p:txBody>
          <a:bodyPr wrap="square">
            <a:spAutoFit/>
          </a:bodyPr>
          <a:lstStyle/>
          <a:p>
            <a:pPr>
              <a:lnSpc>
                <a:spcPct val="15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Hoạt động tìm hiểu chủ điểm và câu hỏi lớn của bài học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8FA99CE4-312F-3097-A34C-3E480D0B5C8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46314" y="238272"/>
            <a:ext cx="12851158" cy="7228777"/>
          </a:xfrm>
          <a:prstGeom prst="rect">
            <a:avLst/>
          </a:prstGeom>
        </p:spPr>
      </p:pic>
      <p:sp>
        <p:nvSpPr>
          <p:cNvPr id="7" name="TextBox 6">
            <a:extLst>
              <a:ext uri="{FF2B5EF4-FFF2-40B4-BE49-F238E27FC236}">
                <a16:creationId xmlns:a16="http://schemas.microsoft.com/office/drawing/2014/main" xmlns="" id="{48C53333-9861-C11B-7C2D-907E4C6BE2B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9462378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9D70FB-EFBA-D9D0-A725-712AF1BDF647}"/>
              </a:ext>
            </a:extLst>
          </p:cNvPr>
          <p:cNvSpPr>
            <a:spLocks noGrp="1"/>
          </p:cNvSpPr>
          <p:nvPr>
            <p:ph type="title"/>
          </p:nvPr>
        </p:nvSpPr>
        <p:spPr/>
        <p:txBody>
          <a:bodyPr/>
          <a:lstStyle/>
          <a:p>
            <a:endParaRPr lang="en-SG"/>
          </a:p>
        </p:txBody>
      </p:sp>
      <p:pic>
        <p:nvPicPr>
          <p:cNvPr id="4" name="Picture 3">
            <a:extLst>
              <a:ext uri="{FF2B5EF4-FFF2-40B4-BE49-F238E27FC236}">
                <a16:creationId xmlns:a16="http://schemas.microsoft.com/office/drawing/2014/main" xmlns="" id="{E63ED65B-C637-501F-318C-EAD4892E08C2}"/>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11" name="Table 10">
            <a:extLst>
              <a:ext uri="{FF2B5EF4-FFF2-40B4-BE49-F238E27FC236}">
                <a16:creationId xmlns:a16="http://schemas.microsoft.com/office/drawing/2014/main" xmlns="" id="{6F221AC9-2FAC-0704-C7EF-76AA7B168F9C}"/>
              </a:ext>
            </a:extLst>
          </p:cNvPr>
          <p:cNvGraphicFramePr>
            <a:graphicFrameLocks noGrp="1"/>
          </p:cNvGraphicFramePr>
          <p:nvPr>
            <p:extLst>
              <p:ext uri="{D42A27DB-BD31-4B8C-83A1-F6EECF244321}">
                <p14:modId xmlns:p14="http://schemas.microsoft.com/office/powerpoint/2010/main" val="342206683"/>
              </p:ext>
            </p:extLst>
          </p:nvPr>
        </p:nvGraphicFramePr>
        <p:xfrm>
          <a:off x="0" y="39756"/>
          <a:ext cx="12192000" cy="6804992"/>
        </p:xfrm>
        <a:graphic>
          <a:graphicData uri="http://schemas.openxmlformats.org/drawingml/2006/table">
            <a:tbl>
              <a:tblPr firstRow="1" firstCol="1" bandRow="1">
                <a:tableStyleId>{B301B821-A1FF-4177-AEE7-76D212191A09}</a:tableStyleId>
              </a:tblPr>
              <a:tblGrid>
                <a:gridCol w="2597426">
                  <a:extLst>
                    <a:ext uri="{9D8B030D-6E8A-4147-A177-3AD203B41FA5}">
                      <a16:colId xmlns:a16="http://schemas.microsoft.com/office/drawing/2014/main" xmlns="" val="113328004"/>
                    </a:ext>
                  </a:extLst>
                </a:gridCol>
                <a:gridCol w="7686261">
                  <a:extLst>
                    <a:ext uri="{9D8B030D-6E8A-4147-A177-3AD203B41FA5}">
                      <a16:colId xmlns:a16="http://schemas.microsoft.com/office/drawing/2014/main" xmlns="" val="1653543539"/>
                    </a:ext>
                  </a:extLst>
                </a:gridCol>
                <a:gridCol w="1908313">
                  <a:extLst>
                    <a:ext uri="{9D8B030D-6E8A-4147-A177-3AD203B41FA5}">
                      <a16:colId xmlns:a16="http://schemas.microsoft.com/office/drawing/2014/main" xmlns="" val="2328907342"/>
                    </a:ext>
                  </a:extLst>
                </a:gridCol>
              </a:tblGrid>
              <a:tr h="806637">
                <a:tc>
                  <a:txBody>
                    <a:bodyPr/>
                    <a:lstStyle/>
                    <a:p>
                      <a:pPr algn="ctr">
                        <a:lnSpc>
                          <a:spcPct val="100000"/>
                        </a:lnSpc>
                        <a:spcAft>
                          <a:spcPts val="800"/>
                        </a:spcAft>
                      </a:pPr>
                      <a:r>
                        <a:rPr lang="vi-VN" sz="2250" kern="100">
                          <a:solidFill>
                            <a:schemeClr val="bg2">
                              <a:lumMod val="10000"/>
                            </a:schemeClr>
                          </a:solidFill>
                          <a:effectLst/>
                          <a:latin typeface="Times New Roman" panose="02020603050405020304" pitchFamily="18" charset="0"/>
                          <a:cs typeface="Times New Roman" panose="02020603050405020304" pitchFamily="18" charset="0"/>
                        </a:rPr>
                        <a:t>Một số phương diện của kết cấu bài thơ</a:t>
                      </a:r>
                      <a:endParaRPr lang="en-SG" sz="225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Kết cấu của bài thơ </a:t>
                      </a:r>
                      <a:endParaRPr lang="en-SG" sz="225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Chủ đề bài thơ</a:t>
                      </a:r>
                      <a:r>
                        <a:rPr lang="en-SG" sz="225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1386056239"/>
                  </a:ext>
                </a:extLst>
              </a:tr>
              <a:tr h="696250">
                <a:tc>
                  <a:txBody>
                    <a:bodyPr/>
                    <a:lstStyle/>
                    <a:p>
                      <a:pPr algn="just">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(1) </a:t>
                      </a:r>
                      <a:r>
                        <a:rPr lang="en-US" sz="225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rowSpan="4">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2363185665"/>
                  </a:ext>
                </a:extLst>
              </a:tr>
              <a:tr h="1053833">
                <a:tc>
                  <a:txBody>
                    <a:bodyPr/>
                    <a:lstStyle/>
                    <a:p>
                      <a:pPr algn="just">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(2) </a:t>
                      </a:r>
                      <a:r>
                        <a:rPr lang="en-US" sz="225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xmlns="" val="2565588224"/>
                  </a:ext>
                </a:extLst>
              </a:tr>
              <a:tr h="702555">
                <a:tc>
                  <a:txBody>
                    <a:bodyPr/>
                    <a:lstStyle/>
                    <a:p>
                      <a:pPr algn="just">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(3) </a:t>
                      </a:r>
                      <a:r>
                        <a:rPr lang="en-US" sz="225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xmlns="" val="2233692150"/>
                  </a:ext>
                </a:extLst>
              </a:tr>
              <a:tr h="3545717">
                <a:tc>
                  <a:txBody>
                    <a:bodyPr/>
                    <a:lstStyle/>
                    <a:p>
                      <a:pPr algn="just">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(4) </a:t>
                      </a:r>
                      <a:r>
                        <a:rPr lang="en-US" sz="225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xmlns="" val="688931988"/>
                  </a:ext>
                </a:extLst>
              </a:tr>
            </a:tbl>
          </a:graphicData>
        </a:graphic>
      </p:graphicFrame>
      <p:pic>
        <p:nvPicPr>
          <p:cNvPr id="6" name="Picture 5" descr="A blue bird on a branch&#10;&#10;Description automatically generated">
            <a:extLst>
              <a:ext uri="{FF2B5EF4-FFF2-40B4-BE49-F238E27FC236}">
                <a16:creationId xmlns:a16="http://schemas.microsoft.com/office/drawing/2014/main" xmlns="" id="{E151171B-1B4D-E104-F2D1-02C868B427B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015" b="95821" l="1362" r="89689">
                        <a14:foregroundMark x1="24708" y1="22090" x2="53696" y2="37313"/>
                        <a14:foregroundMark x1="36641" y1="26967" x2="22763" y2="32239"/>
                        <a14:foregroundMark x1="62840" y1="17015" x2="36650" y2="26964"/>
                        <a14:foregroundMark x1="6226" y1="38209" x2="60117" y2="88358"/>
                        <a14:foregroundMark x1="9144" y1="44478" x2="19650" y2="95821"/>
                        <a14:foregroundMark x1="19650" y1="95821" x2="19650" y2="95821"/>
                        <a14:foregroundMark x1="1362" y1="62687" x2="31323" y2="66567"/>
                        <a14:foregroundMark x1="26654" y1="26567" x2="51362" y2="53433"/>
                        <a14:foregroundMark x1="36187" y1="39403" x2="51362" y2="76716"/>
                        <a14:foregroundMark x1="51946" y1="77612" x2="51946" y2="77612"/>
                        <a14:foregroundMark x1="10895" y1="38209" x2="28016" y2="59104"/>
                        <a14:backgroundMark x1="38132" y1="20597" x2="39883" y2="13433"/>
                      </a14:backgroundRemoval>
                    </a14:imgEffect>
                  </a14:imgLayer>
                </a14:imgProps>
              </a:ext>
              <a:ext uri="{28A0092B-C50C-407E-A947-70E740481C1C}">
                <a14:useLocalDpi xmlns:a14="http://schemas.microsoft.com/office/drawing/2010/main" val="0"/>
              </a:ext>
            </a:extLst>
          </a:blip>
          <a:srcRect t="12532"/>
          <a:stretch/>
        </p:blipFill>
        <p:spPr>
          <a:xfrm flipH="1">
            <a:off x="-1469072" y="4876799"/>
            <a:ext cx="4024933" cy="2294489"/>
          </a:xfrm>
          <a:prstGeom prst="rect">
            <a:avLst/>
          </a:prstGeom>
        </p:spPr>
      </p:pic>
      <p:sp>
        <p:nvSpPr>
          <p:cNvPr id="3" name="TextBox 2">
            <a:extLst>
              <a:ext uri="{FF2B5EF4-FFF2-40B4-BE49-F238E27FC236}">
                <a16:creationId xmlns:a16="http://schemas.microsoft.com/office/drawing/2014/main" xmlns="" id="{1A2E9B5D-67C6-6B42-52C3-20307267041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29017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9D70FB-EFBA-D9D0-A725-712AF1BDF647}"/>
              </a:ext>
            </a:extLst>
          </p:cNvPr>
          <p:cNvSpPr>
            <a:spLocks noGrp="1"/>
          </p:cNvSpPr>
          <p:nvPr>
            <p:ph type="title"/>
          </p:nvPr>
        </p:nvSpPr>
        <p:spPr/>
        <p:txBody>
          <a:bodyPr/>
          <a:lstStyle/>
          <a:p>
            <a:endParaRPr lang="en-SG"/>
          </a:p>
        </p:txBody>
      </p:sp>
      <p:pic>
        <p:nvPicPr>
          <p:cNvPr id="4" name="Picture 3">
            <a:extLst>
              <a:ext uri="{FF2B5EF4-FFF2-40B4-BE49-F238E27FC236}">
                <a16:creationId xmlns:a16="http://schemas.microsoft.com/office/drawing/2014/main" xmlns="" id="{E63ED65B-C637-501F-318C-EAD4892E08C2}"/>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descr="A bird on a branch&#10;&#10;Description automatically generated">
            <a:extLst>
              <a:ext uri="{FF2B5EF4-FFF2-40B4-BE49-F238E27FC236}">
                <a16:creationId xmlns:a16="http://schemas.microsoft.com/office/drawing/2014/main" xmlns="" id="{41DD706D-69EE-EB1A-CB0B-006653194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2522" y="-313289"/>
            <a:ext cx="2304013" cy="2498718"/>
          </a:xfrm>
          <a:prstGeom prst="rect">
            <a:avLst/>
          </a:prstGeom>
        </p:spPr>
      </p:pic>
      <p:graphicFrame>
        <p:nvGraphicFramePr>
          <p:cNvPr id="11" name="Table 10">
            <a:extLst>
              <a:ext uri="{FF2B5EF4-FFF2-40B4-BE49-F238E27FC236}">
                <a16:creationId xmlns:a16="http://schemas.microsoft.com/office/drawing/2014/main" xmlns="" id="{6F221AC9-2FAC-0704-C7EF-76AA7B168F9C}"/>
              </a:ext>
            </a:extLst>
          </p:cNvPr>
          <p:cNvGraphicFramePr>
            <a:graphicFrameLocks noGrp="1"/>
          </p:cNvGraphicFramePr>
          <p:nvPr>
            <p:extLst>
              <p:ext uri="{D42A27DB-BD31-4B8C-83A1-F6EECF244321}">
                <p14:modId xmlns:p14="http://schemas.microsoft.com/office/powerpoint/2010/main" val="3934346749"/>
              </p:ext>
            </p:extLst>
          </p:nvPr>
        </p:nvGraphicFramePr>
        <p:xfrm>
          <a:off x="0" y="0"/>
          <a:ext cx="12192000" cy="6857999"/>
        </p:xfrm>
        <a:graphic>
          <a:graphicData uri="http://schemas.openxmlformats.org/drawingml/2006/table">
            <a:tbl>
              <a:tblPr firstRow="1" firstCol="1" bandRow="1">
                <a:tableStyleId>{B301B821-A1FF-4177-AEE7-76D212191A09}</a:tableStyleId>
              </a:tblPr>
              <a:tblGrid>
                <a:gridCol w="2597426">
                  <a:extLst>
                    <a:ext uri="{9D8B030D-6E8A-4147-A177-3AD203B41FA5}">
                      <a16:colId xmlns:a16="http://schemas.microsoft.com/office/drawing/2014/main" xmlns="" val="113328004"/>
                    </a:ext>
                  </a:extLst>
                </a:gridCol>
                <a:gridCol w="7686261">
                  <a:extLst>
                    <a:ext uri="{9D8B030D-6E8A-4147-A177-3AD203B41FA5}">
                      <a16:colId xmlns:a16="http://schemas.microsoft.com/office/drawing/2014/main" xmlns="" val="1653543539"/>
                    </a:ext>
                  </a:extLst>
                </a:gridCol>
                <a:gridCol w="1908313">
                  <a:extLst>
                    <a:ext uri="{9D8B030D-6E8A-4147-A177-3AD203B41FA5}">
                      <a16:colId xmlns:a16="http://schemas.microsoft.com/office/drawing/2014/main" xmlns="" val="2328907342"/>
                    </a:ext>
                  </a:extLst>
                </a:gridCol>
              </a:tblGrid>
              <a:tr h="808357">
                <a:tc>
                  <a:txBody>
                    <a:bodyPr/>
                    <a:lstStyle/>
                    <a:p>
                      <a:pPr algn="ctr">
                        <a:lnSpc>
                          <a:spcPct val="100000"/>
                        </a:lnSpc>
                        <a:spcAft>
                          <a:spcPts val="800"/>
                        </a:spcAft>
                      </a:pPr>
                      <a:r>
                        <a:rPr lang="vi-VN" sz="2250" kern="100">
                          <a:solidFill>
                            <a:schemeClr val="bg2">
                              <a:lumMod val="10000"/>
                            </a:schemeClr>
                          </a:solidFill>
                          <a:effectLst/>
                          <a:latin typeface="Times New Roman" panose="02020603050405020304" pitchFamily="18" charset="0"/>
                          <a:cs typeface="Times New Roman" panose="02020603050405020304" pitchFamily="18" charset="0"/>
                        </a:rPr>
                        <a:t>Một số phương diện của kết cấu bài thơ</a:t>
                      </a:r>
                      <a:endParaRPr lang="en-SG" sz="225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Kết cấu của bài thơ </a:t>
                      </a:r>
                      <a:endParaRPr lang="en-SG" sz="225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Chủ đề bài thơ</a:t>
                      </a:r>
                      <a:r>
                        <a:rPr lang="en-SG" sz="225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1386056239"/>
                  </a:ext>
                </a:extLst>
              </a:tr>
              <a:tr h="704053">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rowSpan="4">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2363185665"/>
                  </a:ext>
                </a:extLst>
              </a:tr>
              <a:tr h="1056080">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xmlns="" val="2565588224"/>
                  </a:ext>
                </a:extLst>
              </a:tr>
              <a:tr h="704053">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xmlns="" val="2233692150"/>
                  </a:ext>
                </a:extLst>
              </a:tr>
              <a:tr h="3585456">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xmlns="" val="688931988"/>
                  </a:ext>
                </a:extLst>
              </a:tr>
            </a:tbl>
          </a:graphicData>
        </a:graphic>
      </p:graphicFrame>
      <p:pic>
        <p:nvPicPr>
          <p:cNvPr id="6" name="Picture 5" descr="A blue bird on a branch&#10;&#10;Description automatically generated">
            <a:extLst>
              <a:ext uri="{FF2B5EF4-FFF2-40B4-BE49-F238E27FC236}">
                <a16:creationId xmlns:a16="http://schemas.microsoft.com/office/drawing/2014/main" xmlns="" id="{E151171B-1B4D-E104-F2D1-02C868B427B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015" b="95821" l="1362" r="89689">
                        <a14:foregroundMark x1="24708" y1="22090" x2="53696" y2="37313"/>
                        <a14:foregroundMark x1="36641" y1="26967" x2="22763" y2="32239"/>
                        <a14:foregroundMark x1="62840" y1="17015" x2="36650" y2="26964"/>
                        <a14:foregroundMark x1="6226" y1="38209" x2="60117" y2="88358"/>
                        <a14:foregroundMark x1="9144" y1="44478" x2="19650" y2="95821"/>
                        <a14:foregroundMark x1="19650" y1="95821" x2="19650" y2="95821"/>
                        <a14:foregroundMark x1="1362" y1="62687" x2="31323" y2="66567"/>
                        <a14:foregroundMark x1="26654" y1="26567" x2="51362" y2="53433"/>
                        <a14:foregroundMark x1="36187" y1="39403" x2="51362" y2="76716"/>
                        <a14:foregroundMark x1="51946" y1="77612" x2="51946" y2="77612"/>
                        <a14:foregroundMark x1="10895" y1="38209" x2="28016" y2="59104"/>
                        <a14:backgroundMark x1="38132" y1="20597" x2="39883" y2="13433"/>
                      </a14:backgroundRemoval>
                    </a14:imgEffect>
                  </a14:imgLayer>
                </a14:imgProps>
              </a:ext>
              <a:ext uri="{28A0092B-C50C-407E-A947-70E740481C1C}">
                <a14:useLocalDpi xmlns:a14="http://schemas.microsoft.com/office/drawing/2010/main" val="0"/>
              </a:ext>
            </a:extLst>
          </a:blip>
          <a:srcRect t="12532"/>
          <a:stretch/>
        </p:blipFill>
        <p:spPr>
          <a:xfrm flipH="1">
            <a:off x="-1469072" y="4876799"/>
            <a:ext cx="4024933" cy="2294489"/>
          </a:xfrm>
          <a:prstGeom prst="rect">
            <a:avLst/>
          </a:prstGeom>
        </p:spPr>
      </p:pic>
      <p:sp>
        <p:nvSpPr>
          <p:cNvPr id="5" name="TextBox 4">
            <a:extLst>
              <a:ext uri="{FF2B5EF4-FFF2-40B4-BE49-F238E27FC236}">
                <a16:creationId xmlns:a16="http://schemas.microsoft.com/office/drawing/2014/main" xmlns="" id="{14B0D14F-BE10-472B-C3E6-C4677FFC3F63}"/>
              </a:ext>
            </a:extLst>
          </p:cNvPr>
          <p:cNvSpPr txBox="1"/>
          <p:nvPr/>
        </p:nvSpPr>
        <p:spPr>
          <a:xfrm>
            <a:off x="-47287" y="788814"/>
            <a:ext cx="2603148"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(1) Sự lựa chọn thể thơ</a:t>
            </a:r>
            <a:endParaRPr kumimoji="0" lang="en-SG"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3F51B43A-98DF-E0AE-5725-69268C54D482}"/>
              </a:ext>
            </a:extLst>
          </p:cNvPr>
          <p:cNvSpPr txBox="1"/>
          <p:nvPr/>
        </p:nvSpPr>
        <p:spPr>
          <a:xfrm>
            <a:off x="-47286" y="1473888"/>
            <a:ext cx="2603148" cy="11310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(2) Sự sắp xếp các phần, các đoạn (bố cục)</a:t>
            </a:r>
            <a:endParaRPr kumimoji="0" lang="en-SG"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C4F8592A-ABD7-4886-E228-98B6219CFC25}"/>
              </a:ext>
            </a:extLst>
          </p:cNvPr>
          <p:cNvSpPr txBox="1"/>
          <p:nvPr/>
        </p:nvSpPr>
        <p:spPr>
          <a:xfrm>
            <a:off x="-75600" y="2525221"/>
            <a:ext cx="2631461"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(3) Sự triển khai mạch cảm xúc</a:t>
            </a:r>
            <a:endParaRPr kumimoji="0" lang="en-SG"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20E8CF1A-A10E-D7E6-B98F-9B8367CED010}"/>
              </a:ext>
            </a:extLst>
          </p:cNvPr>
          <p:cNvSpPr txBox="1"/>
          <p:nvPr/>
        </p:nvSpPr>
        <p:spPr>
          <a:xfrm>
            <a:off x="-39572" y="3317279"/>
            <a:ext cx="2631461"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(4) Sự phối hợp của vần, nhịp, hình ảnh thơ, các biện pháp tu từ</a:t>
            </a:r>
            <a:endParaRPr kumimoji="0" lang="en-SG"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xmlns="" id="{6EC8E7FF-DF69-B81C-0403-2FC52F595673}"/>
              </a:ext>
            </a:extLst>
          </p:cNvPr>
          <p:cNvSpPr txBox="1"/>
          <p:nvPr/>
        </p:nvSpPr>
        <p:spPr>
          <a:xfrm>
            <a:off x="2603147" y="855681"/>
            <a:ext cx="6838120" cy="4385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Thể thơ lục bát</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xmlns="" id="{98E1776C-39A8-F707-9E77-72FF1FD3CA08}"/>
              </a:ext>
            </a:extLst>
          </p:cNvPr>
          <p:cNvSpPr txBox="1"/>
          <p:nvPr/>
        </p:nvSpPr>
        <p:spPr>
          <a:xfrm>
            <a:off x="2584176" y="1707424"/>
            <a:ext cx="6838120" cy="4385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Bố cục gồm hai phần: 6 câu đầu và 4 câu cuối</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xmlns="" id="{D5639067-1A77-000F-AD2D-1295E26882FA}"/>
              </a:ext>
            </a:extLst>
          </p:cNvPr>
          <p:cNvSpPr txBox="1"/>
          <p:nvPr/>
        </p:nvSpPr>
        <p:spPr>
          <a:xfrm>
            <a:off x="2555860" y="2519180"/>
            <a:ext cx="7794087"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Mạch cảm xúc: hoài niệm về hình ảnh sống động, tươi đẹp của mùa hè </a:t>
            </a: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 tâm trạng bức bối vì bị giam cầm, niềm khao khát tự do</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D5FEC3AA-8F3B-A652-7B6E-2A442C8FD0DE}"/>
              </a:ext>
            </a:extLst>
          </p:cNvPr>
          <p:cNvSpPr txBox="1"/>
          <p:nvPr/>
        </p:nvSpPr>
        <p:spPr>
          <a:xfrm>
            <a:off x="2555858" y="3289870"/>
            <a:ext cx="7688071" cy="36189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Vần: </a:t>
            </a: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tiếng thứ 6 của dòng lục vần với tiếng thứ 6 của dòng bát kế tiếp, tiếng thứ 8 của dòng bát vần với tiếng thứ 6 của dòng lục kế tiếp</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Ngắt nhịp: chủ yếu là nhịp chẵn, trừ dòng thơ thứ 9 ngắt nhịp 3/3</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Hình ảnh cụ thể, sống động của mùa hè bên ngoài phòng giam, hình ảnh bức bối, muốn phá vỡ giới hạn của phòng giam để tìm tự do của người tù</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Từ ngữ: chín, ngọt dần, dậy, rây, lộn nhào, ngột, chết uất thôi,...</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Điệp từ (càng), điệp vần (đào/ cao, ôi/ thôi)</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xmlns="" id="{6BF12F3E-F778-9CC1-B662-CD432FD9D676}"/>
              </a:ext>
            </a:extLst>
          </p:cNvPr>
          <p:cNvSpPr txBox="1"/>
          <p:nvPr/>
        </p:nvSpPr>
        <p:spPr>
          <a:xfrm>
            <a:off x="10243929" y="817813"/>
            <a:ext cx="1948071" cy="182357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Thể hiện tâm trạng bức bối, niềm khao khát tự do của người tù</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1E9412C2-D28C-C723-15D0-1E12748106A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73087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arn(inVertical)">
                                      <p:cBhvr>
                                        <p:cTn id="44" dur="500"/>
                                        <p:tgtEl>
                                          <p:spTgt spid="2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2">
                                            <p:txEl>
                                              <p:pRg st="1" end="1"/>
                                            </p:txEl>
                                          </p:spTgt>
                                        </p:tgtEl>
                                        <p:attrNameLst>
                                          <p:attrName>style.visibility</p:attrName>
                                        </p:attrNameLst>
                                      </p:cBhvr>
                                      <p:to>
                                        <p:strVal val="visible"/>
                                      </p:to>
                                    </p:set>
                                    <p:animEffect transition="in" filter="barn(inVertical)">
                                      <p:cBhvr>
                                        <p:cTn id="49" dur="500"/>
                                        <p:tgtEl>
                                          <p:spTgt spid="2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2">
                                            <p:txEl>
                                              <p:pRg st="2" end="2"/>
                                            </p:txEl>
                                          </p:spTgt>
                                        </p:tgtEl>
                                        <p:attrNameLst>
                                          <p:attrName>style.visibility</p:attrName>
                                        </p:attrNameLst>
                                      </p:cBhvr>
                                      <p:to>
                                        <p:strVal val="visible"/>
                                      </p:to>
                                    </p:set>
                                    <p:animEffect transition="in" filter="barn(inVertical)">
                                      <p:cBhvr>
                                        <p:cTn id="54" dur="500"/>
                                        <p:tgtEl>
                                          <p:spTgt spid="22">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2">
                                            <p:txEl>
                                              <p:pRg st="3" end="3"/>
                                            </p:txEl>
                                          </p:spTgt>
                                        </p:tgtEl>
                                        <p:attrNameLst>
                                          <p:attrName>style.visibility</p:attrName>
                                        </p:attrNameLst>
                                      </p:cBhvr>
                                      <p:to>
                                        <p:strVal val="visible"/>
                                      </p:to>
                                    </p:set>
                                    <p:animEffect transition="in" filter="barn(inVertical)">
                                      <p:cBhvr>
                                        <p:cTn id="59" dur="500"/>
                                        <p:tgtEl>
                                          <p:spTgt spid="2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2">
                                            <p:txEl>
                                              <p:pRg st="4" end="4"/>
                                            </p:txEl>
                                          </p:spTgt>
                                        </p:tgtEl>
                                        <p:attrNameLst>
                                          <p:attrName>style.visibility</p:attrName>
                                        </p:attrNameLst>
                                      </p:cBhvr>
                                      <p:to>
                                        <p:strVal val="visible"/>
                                      </p:to>
                                    </p:set>
                                    <p:animEffect transition="in" filter="barn(inVertical)">
                                      <p:cBhvr>
                                        <p:cTn id="64" dur="500"/>
                                        <p:tgtEl>
                                          <p:spTgt spid="2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4">
                                            <p:txEl>
                                              <p:pRg st="0" end="0"/>
                                            </p:txEl>
                                          </p:spTgt>
                                        </p:tgtEl>
                                        <p:attrNameLst>
                                          <p:attrName>style.visibility</p:attrName>
                                        </p:attrNameLst>
                                      </p:cBhvr>
                                      <p:to>
                                        <p:strVal val="visible"/>
                                      </p:to>
                                    </p:set>
                                    <p:anim calcmode="lin" valueType="num">
                                      <p:cBhvr additive="base">
                                        <p:cTn id="6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14" grpId="0"/>
      <p:bldP spid="16" grpId="0"/>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尤克里里">
            <a:hlinkClick r:id="" action="ppaction://media"/>
            <a:extLst>
              <a:ext uri="{FF2B5EF4-FFF2-40B4-BE49-F238E27FC236}">
                <a16:creationId xmlns:a16="http://schemas.microsoft.com/office/drawing/2014/main" xmlns="" id="{BB78C268-A9F5-8719-E089-7CC36C0F8A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32092" y="7016750"/>
            <a:ext cx="609600" cy="609600"/>
          </a:xfrm>
          <a:prstGeom prst="rect">
            <a:avLst/>
          </a:prstGeom>
        </p:spPr>
      </p:pic>
      <p:pic>
        <p:nvPicPr>
          <p:cNvPr id="15" name="Picture 14">
            <a:extLst>
              <a:ext uri="{FF2B5EF4-FFF2-40B4-BE49-F238E27FC236}">
                <a16:creationId xmlns:a16="http://schemas.microsoft.com/office/drawing/2014/main" xmlns="" id="{A648F06A-3B92-5CF8-9028-850C82C3D3D9}"/>
              </a:ext>
            </a:extLst>
          </p:cNvPr>
          <p:cNvPicPr>
            <a:picLocks noChangeAspect="1"/>
          </p:cNvPicPr>
          <p:nvPr/>
        </p:nvPicPr>
        <p:blipFill>
          <a:blip r:embed="rId5"/>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16EBB77F-CC2A-1AB5-5390-CC57A793774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70873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1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4CEB1DE-8B46-29D9-6BFF-03C09799296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7773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xmlns="" id="{1040FF08-20B6-84E6-65EB-E1DD58728F65}"/>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xmlns="" id="{8A42BC8C-8017-063A-EAE7-A58E0A8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xmlns="" id="{5F266FEA-8798-4177-AD1E-5B7FFFD1AA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xmlns="" id="{F5CAE842-7C74-2180-FC99-ACB64323EB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xmlns="" id="{962FFFFF-470B-97F8-FCBD-5BC80B1C83EB}"/>
              </a:ext>
            </a:extLst>
          </p:cNvPr>
          <p:cNvPicPr>
            <a:picLocks noChangeAspect="1"/>
          </p:cNvPicPr>
          <p:nvPr/>
        </p:nvPicPr>
        <p:blipFill>
          <a:blip r:embed="rId7" cstate="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xmlns="" id="{3D66346C-4EA6-A3AE-6EB9-2C34EB466E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xmlns="" id="{5887BE1D-9DCA-993C-B09B-B70BEA9BC1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xmlns="" id="{E3B84A80-9D4D-F3CD-677F-D698FE7E34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xmlns="" id="{CB97F0AF-549F-F251-836C-1E461BED6213}"/>
              </a:ext>
            </a:extLst>
          </p:cNvPr>
          <p:cNvSpPr/>
          <p:nvPr/>
        </p:nvSpPr>
        <p:spPr>
          <a:xfrm>
            <a:off x="3626049" y="470768"/>
            <a:ext cx="1346784" cy="904124"/>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xmlns="" id="{D9887C24-D943-11BA-E6F2-3F79A3782A86}"/>
              </a:ext>
            </a:extLst>
          </p:cNvPr>
          <p:cNvSpPr txBox="1"/>
          <p:nvPr/>
        </p:nvSpPr>
        <p:spPr>
          <a:xfrm>
            <a:off x="768841" y="1800192"/>
            <a:ext cx="7061200" cy="2800767"/>
          </a:xfrm>
          <a:prstGeom prst="rect">
            <a:avLst/>
          </a:prstGeom>
          <a:noFill/>
        </p:spPr>
        <p:txBody>
          <a:bodyPr wrap="square">
            <a:spAutoFit/>
          </a:bodyPr>
          <a:lstStyle/>
          <a:p>
            <a:pPr algn="ctr"/>
            <a:r>
              <a:rPr lang="en-US" sz="8800" b="1" dirty="0" err="1">
                <a:effectLst/>
                <a:latin typeface="Times New Roman" panose="02020603050405020304" pitchFamily="18" charset="0"/>
                <a:ea typeface="Calibri" panose="020F0502020204030204" pitchFamily="34" charset="0"/>
              </a:rPr>
              <a:t>Chuẩn</a:t>
            </a:r>
            <a:r>
              <a:rPr lang="en-US" sz="8800" b="1" dirty="0">
                <a:effectLst/>
                <a:latin typeface="Times New Roman" panose="02020603050405020304" pitchFamily="18" charset="0"/>
                <a:ea typeface="Calibri" panose="020F0502020204030204" pitchFamily="34" charset="0"/>
              </a:rPr>
              <a:t> </a:t>
            </a:r>
            <a:r>
              <a:rPr lang="en-US" sz="8800" b="1" dirty="0" err="1">
                <a:effectLst/>
                <a:latin typeface="Times New Roman" panose="02020603050405020304" pitchFamily="18" charset="0"/>
                <a:ea typeface="Calibri" panose="020F0502020204030204" pitchFamily="34" charset="0"/>
              </a:rPr>
              <a:t>bị</a:t>
            </a:r>
            <a:r>
              <a:rPr lang="en-US" sz="8800" b="1" dirty="0">
                <a:effectLst/>
                <a:latin typeface="Times New Roman" panose="02020603050405020304" pitchFamily="18" charset="0"/>
                <a:ea typeface="Calibri" panose="020F0502020204030204" pitchFamily="34" charset="0"/>
              </a:rPr>
              <a:t> </a:t>
            </a:r>
          </a:p>
          <a:p>
            <a:pPr algn="ctr"/>
            <a:r>
              <a:rPr lang="en-US" sz="8800" b="1" dirty="0" err="1">
                <a:effectLst/>
                <a:latin typeface="Times New Roman" panose="02020603050405020304" pitchFamily="18" charset="0"/>
                <a:ea typeface="Calibri" panose="020F0502020204030204" pitchFamily="34" charset="0"/>
              </a:rPr>
              <a:t>đọc</a:t>
            </a:r>
            <a:endParaRPr lang="en-SG" sz="8800" dirty="0"/>
          </a:p>
        </p:txBody>
      </p:sp>
      <p:sp>
        <p:nvSpPr>
          <p:cNvPr id="4" name="TextBox 3">
            <a:extLst>
              <a:ext uri="{FF2B5EF4-FFF2-40B4-BE49-F238E27FC236}">
                <a16:creationId xmlns:a16="http://schemas.microsoft.com/office/drawing/2014/main" xmlns="" id="{A6AFFE54-8153-8F6D-9D77-F61C7E11EBD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087127756"/>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5"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7"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8"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13">
            <a:extLst>
              <a:ext uri="{FF2B5EF4-FFF2-40B4-BE49-F238E27FC236}">
                <a16:creationId xmlns:a16="http://schemas.microsoft.com/office/drawing/2014/main" xmlns="" id="{CAB227C3-2F68-5C58-6A15-B11E0CD9504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45398" y="899178"/>
            <a:ext cx="7254141" cy="5003804"/>
          </a:xfrm>
          <a:prstGeom prst="rect">
            <a:avLst/>
          </a:prstGeom>
        </p:spPr>
      </p:pic>
      <p:sp>
        <p:nvSpPr>
          <p:cNvPr id="11" name="矩形 17">
            <a:extLst>
              <a:ext uri="{FF2B5EF4-FFF2-40B4-BE49-F238E27FC236}">
                <a16:creationId xmlns:a16="http://schemas.microsoft.com/office/drawing/2014/main" xmlns="" id="{558428AA-498C-EAAA-0DA0-A7404778E434}"/>
              </a:ext>
            </a:extLst>
          </p:cNvPr>
          <p:cNvSpPr/>
          <p:nvPr/>
        </p:nvSpPr>
        <p:spPr>
          <a:xfrm>
            <a:off x="5108859" y="2178076"/>
            <a:ext cx="3435527" cy="2554545"/>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Hs nghe bài hát </a:t>
            </a:r>
            <a:r>
              <a:rPr lang="vi-VN" sz="3200" b="1" dirty="0">
                <a:latin typeface="Times New Roman" panose="02020603050405020304" pitchFamily="18" charset="0"/>
                <a:cs typeface="Times New Roman" panose="02020603050405020304" pitchFamily="18" charset="0"/>
              </a:rPr>
              <a:t>“Quê hương” </a:t>
            </a:r>
            <a:r>
              <a:rPr lang="vi-VN" sz="3200" dirty="0">
                <a:latin typeface="Times New Roman" panose="02020603050405020304" pitchFamily="18" charset="0"/>
                <a:cs typeface="Times New Roman" panose="02020603050405020304" pitchFamily="18" charset="0"/>
              </a:rPr>
              <a:t>và chia sẻ cảm xúc của em sau khi nghe bài hát.</a:t>
            </a:r>
            <a:endParaRPr lang="en-SG" sz="3200" dirty="0">
              <a:latin typeface="Times New Roman" panose="02020603050405020304" pitchFamily="18" charset="0"/>
              <a:cs typeface="Times New Roman" panose="02020603050405020304" pitchFamily="18" charset="0"/>
            </a:endParaRPr>
          </a:p>
        </p:txBody>
      </p:sp>
      <p:pic>
        <p:nvPicPr>
          <p:cNvPr id="14" name="Picture 13" descr="A cartoon of a couple of people on a boat with fish&#10;&#10;Description automatically generated">
            <a:extLst>
              <a:ext uri="{FF2B5EF4-FFF2-40B4-BE49-F238E27FC236}">
                <a16:creationId xmlns:a16="http://schemas.microsoft.com/office/drawing/2014/main" xmlns="" id="{A508F624-1F99-2F60-F423-40F696EDD6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1387" y="3101009"/>
            <a:ext cx="3856175" cy="3856175"/>
          </a:xfrm>
          <a:prstGeom prst="rect">
            <a:avLst/>
          </a:prstGeom>
        </p:spPr>
      </p:pic>
      <p:pic>
        <p:nvPicPr>
          <p:cNvPr id="15" name="QueHuong-AnhTho-8865914">
            <a:hlinkClick r:id="" action="ppaction://media"/>
            <a:extLst>
              <a:ext uri="{FF2B5EF4-FFF2-40B4-BE49-F238E27FC236}">
                <a16:creationId xmlns:a16="http://schemas.microsoft.com/office/drawing/2014/main" xmlns="" id="{F7C1D10A-AE83-AE7B-F4EE-06F8BDE273C3}"/>
              </a:ext>
            </a:extLst>
          </p:cNvPr>
          <p:cNvPicPr>
            <a:picLocks noChangeAspect="1"/>
          </p:cNvPicPr>
          <p:nvPr>
            <a:audioFile r:link="rId1"/>
            <p:extLst>
              <p:ext uri="{DAA4B4D4-6D71-4841-9C94-3DE7FCFB9230}">
                <p14:media xmlns:p14="http://schemas.microsoft.com/office/powerpoint/2010/main" r:embed="rId2">
                  <p14:trim st="29900" end="158386"/>
                </p14:media>
              </p:ext>
            </p:extLst>
          </p:nvPr>
        </p:nvPicPr>
        <p:blipFill>
          <a:blip r:embed="rId15">
            <a:duotone>
              <a:prstClr val="black"/>
              <a:schemeClr val="accent5">
                <a:tint val="45000"/>
                <a:satMod val="400000"/>
              </a:schemeClr>
            </a:duotone>
          </a:blip>
          <a:stretch>
            <a:fillRect/>
          </a:stretch>
        </p:blipFill>
        <p:spPr>
          <a:xfrm>
            <a:off x="8907847" y="2335664"/>
            <a:ext cx="2396957" cy="2396957"/>
          </a:xfrm>
          <a:prstGeom prst="rect">
            <a:avLst/>
          </a:prstGeom>
        </p:spPr>
      </p:pic>
      <p:sp>
        <p:nvSpPr>
          <p:cNvPr id="16" name="TextBox 15">
            <a:extLst>
              <a:ext uri="{FF2B5EF4-FFF2-40B4-BE49-F238E27FC236}">
                <a16:creationId xmlns:a16="http://schemas.microsoft.com/office/drawing/2014/main" xmlns="" id="{22BA2B6A-B1C7-4BF2-CE33-13CCF98D25B5}"/>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6491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008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F58ABB8E-74F6-8C40-A1FE-F1CA21D11D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6633" y="2168081"/>
            <a:ext cx="2891765" cy="4762907"/>
          </a:xfrm>
          <a:prstGeom prst="rect">
            <a:avLst/>
          </a:prstGeom>
        </p:spPr>
      </p:pic>
      <p:pic>
        <p:nvPicPr>
          <p:cNvPr id="19" name="图片 16">
            <a:extLst>
              <a:ext uri="{FF2B5EF4-FFF2-40B4-BE49-F238E27FC236}">
                <a16:creationId xmlns:a16="http://schemas.microsoft.com/office/drawing/2014/main" xmlns="" id="{8BFD6221-1849-2A19-A064-35181476E1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872" y="815932"/>
            <a:ext cx="7701769" cy="470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3">
            <a:extLst>
              <a:ext uri="{FF2B5EF4-FFF2-40B4-BE49-F238E27FC236}">
                <a16:creationId xmlns:a16="http://schemas.microsoft.com/office/drawing/2014/main" xmlns="" id="{47EB61E0-B3D2-9384-3255-F679240CF7BB}"/>
              </a:ext>
            </a:extLst>
          </p:cNvPr>
          <p:cNvSpPr txBox="1"/>
          <p:nvPr/>
        </p:nvSpPr>
        <p:spPr>
          <a:xfrm>
            <a:off x="6194438" y="1738402"/>
            <a:ext cx="4626803" cy="2308324"/>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4800" dirty="0">
                <a:solidFill>
                  <a:schemeClr val="bg2">
                    <a:lumMod val="10000"/>
                  </a:schemeClr>
                </a:solidFill>
                <a:effectLst/>
                <a:latin typeface="Times New Roman" panose="02020603050405020304" pitchFamily="18" charset="0"/>
                <a:ea typeface="Calibri" panose="020F0502020204030204" pitchFamily="34" charset="0"/>
              </a:rPr>
              <a:t>Đọc những bài thơ, ca dao viết về quê hương</a:t>
            </a:r>
            <a:endParaRPr lang="en-SG" sz="6600" dirty="0">
              <a:solidFill>
                <a:schemeClr val="bg2">
                  <a:lumMod val="10000"/>
                </a:schemeClr>
              </a:solidFill>
              <a:effectLst/>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BF77BE6A-661A-4983-040C-AEC406C50F11}"/>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412531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oogle Shape;1891;p31">
            <a:extLst>
              <a:ext uri="{FF2B5EF4-FFF2-40B4-BE49-F238E27FC236}">
                <a16:creationId xmlns:a16="http://schemas.microsoft.com/office/drawing/2014/main" xmlns="" id="{C38F5825-7035-5834-5504-62D4DAFF1048}"/>
              </a:ext>
            </a:extLst>
          </p:cNvPr>
          <p:cNvGrpSpPr/>
          <p:nvPr/>
        </p:nvGrpSpPr>
        <p:grpSpPr>
          <a:xfrm>
            <a:off x="910523" y="2380446"/>
            <a:ext cx="2127347" cy="2524989"/>
            <a:chOff x="4404950" y="2559125"/>
            <a:chExt cx="2268350" cy="2867950"/>
          </a:xfrm>
        </p:grpSpPr>
        <p:sp>
          <p:nvSpPr>
            <p:cNvPr id="29" name="Google Shape;1892;p31">
              <a:extLst>
                <a:ext uri="{FF2B5EF4-FFF2-40B4-BE49-F238E27FC236}">
                  <a16:creationId xmlns:a16="http://schemas.microsoft.com/office/drawing/2014/main" xmlns="" id="{761A0861-1142-C3B0-0070-2F2AC2948024}"/>
                </a:ext>
              </a:extLst>
            </p:cNvPr>
            <p:cNvSpPr/>
            <p:nvPr/>
          </p:nvSpPr>
          <p:spPr>
            <a:xfrm>
              <a:off x="4404950" y="2586200"/>
              <a:ext cx="617775" cy="2840875"/>
            </a:xfrm>
            <a:custGeom>
              <a:avLst/>
              <a:gdLst/>
              <a:ahLst/>
              <a:cxnLst/>
              <a:rect l="l" t="t" r="r" b="b"/>
              <a:pathLst>
                <a:path w="24711" h="113635" extrusionOk="0">
                  <a:moveTo>
                    <a:pt x="105" y="0"/>
                  </a:moveTo>
                  <a:cubicBezTo>
                    <a:pt x="47" y="0"/>
                    <a:pt x="0" y="44"/>
                    <a:pt x="0" y="102"/>
                  </a:cubicBezTo>
                  <a:lnTo>
                    <a:pt x="0" y="113532"/>
                  </a:lnTo>
                  <a:cubicBezTo>
                    <a:pt x="0" y="113588"/>
                    <a:pt x="47" y="113634"/>
                    <a:pt x="105" y="113634"/>
                  </a:cubicBezTo>
                  <a:lnTo>
                    <a:pt x="24609" y="113634"/>
                  </a:lnTo>
                  <a:cubicBezTo>
                    <a:pt x="24665" y="113634"/>
                    <a:pt x="24711" y="113588"/>
                    <a:pt x="24711" y="113532"/>
                  </a:cubicBezTo>
                  <a:lnTo>
                    <a:pt x="24711" y="102"/>
                  </a:lnTo>
                  <a:cubicBezTo>
                    <a:pt x="24711" y="44"/>
                    <a:pt x="24665" y="0"/>
                    <a:pt x="24609" y="0"/>
                  </a:cubicBezTo>
                  <a:close/>
                </a:path>
              </a:pathLst>
            </a:custGeom>
            <a:solidFill>
              <a:srgbClr val="EDCFD4"/>
            </a:solidFill>
            <a:ln w="9525" cap="flat" cmpd="sng">
              <a:solidFill>
                <a:srgbClr val="EDCFD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893;p31">
              <a:extLst>
                <a:ext uri="{FF2B5EF4-FFF2-40B4-BE49-F238E27FC236}">
                  <a16:creationId xmlns:a16="http://schemas.microsoft.com/office/drawing/2014/main" xmlns="" id="{663EAD99-AF60-3B09-71A8-D0E2F07E322A}"/>
                </a:ext>
              </a:extLst>
            </p:cNvPr>
            <p:cNvSpPr/>
            <p:nvPr/>
          </p:nvSpPr>
          <p:spPr>
            <a:xfrm>
              <a:off x="4404950" y="2586200"/>
              <a:ext cx="503850" cy="2758075"/>
            </a:xfrm>
            <a:custGeom>
              <a:avLst/>
              <a:gdLst/>
              <a:ahLst/>
              <a:cxnLst/>
              <a:rect l="l" t="t" r="r" b="b"/>
              <a:pathLst>
                <a:path w="20154" h="110323" extrusionOk="0">
                  <a:moveTo>
                    <a:pt x="6088" y="0"/>
                  </a:moveTo>
                  <a:cubicBezTo>
                    <a:pt x="2725" y="0"/>
                    <a:pt x="0" y="2672"/>
                    <a:pt x="0" y="5969"/>
                  </a:cubicBezTo>
                  <a:lnTo>
                    <a:pt x="0" y="107666"/>
                  </a:lnTo>
                  <a:cubicBezTo>
                    <a:pt x="0" y="108624"/>
                    <a:pt x="253" y="109517"/>
                    <a:pt x="665" y="110323"/>
                  </a:cubicBezTo>
                  <a:cubicBezTo>
                    <a:pt x="849" y="110318"/>
                    <a:pt x="1020" y="110313"/>
                    <a:pt x="1064" y="110313"/>
                  </a:cubicBezTo>
                  <a:lnTo>
                    <a:pt x="7329" y="110313"/>
                  </a:lnTo>
                  <a:cubicBezTo>
                    <a:pt x="12421" y="110313"/>
                    <a:pt x="16550" y="107841"/>
                    <a:pt x="16550" y="104790"/>
                  </a:cubicBezTo>
                  <a:lnTo>
                    <a:pt x="16550" y="2200"/>
                  </a:lnTo>
                  <a:cubicBezTo>
                    <a:pt x="16550" y="1424"/>
                    <a:pt x="16278" y="689"/>
                    <a:pt x="15796" y="17"/>
                  </a:cubicBezTo>
                  <a:lnTo>
                    <a:pt x="15796" y="17"/>
                  </a:lnTo>
                  <a:cubicBezTo>
                    <a:pt x="17385" y="49"/>
                    <a:pt x="18867" y="47"/>
                    <a:pt x="20154" y="212"/>
                  </a:cubicBezTo>
                  <a:cubicBezTo>
                    <a:pt x="19662" y="88"/>
                    <a:pt x="19156" y="0"/>
                    <a:pt x="18626" y="0"/>
                  </a:cubicBezTo>
                  <a:close/>
                </a:path>
              </a:pathLst>
            </a:custGeom>
            <a:solidFill>
              <a:srgbClr val="EDCF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894;p31">
              <a:extLst>
                <a:ext uri="{FF2B5EF4-FFF2-40B4-BE49-F238E27FC236}">
                  <a16:creationId xmlns:a16="http://schemas.microsoft.com/office/drawing/2014/main" xmlns="" id="{7CCDE85E-C16F-4E4D-3C4C-58154300ABF2}"/>
                </a:ext>
              </a:extLst>
            </p:cNvPr>
            <p:cNvSpPr/>
            <p:nvPr/>
          </p:nvSpPr>
          <p:spPr>
            <a:xfrm>
              <a:off x="4404950" y="2852375"/>
              <a:ext cx="617775" cy="148375"/>
            </a:xfrm>
            <a:custGeom>
              <a:avLst/>
              <a:gdLst/>
              <a:ahLst/>
              <a:cxnLst/>
              <a:rect l="l" t="t" r="r" b="b"/>
              <a:pathLst>
                <a:path w="24711" h="5935" extrusionOk="0">
                  <a:moveTo>
                    <a:pt x="0" y="1"/>
                  </a:moveTo>
                  <a:lnTo>
                    <a:pt x="0" y="5935"/>
                  </a:lnTo>
                  <a:lnTo>
                    <a:pt x="24711" y="5935"/>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895;p31">
              <a:extLst>
                <a:ext uri="{FF2B5EF4-FFF2-40B4-BE49-F238E27FC236}">
                  <a16:creationId xmlns:a16="http://schemas.microsoft.com/office/drawing/2014/main" xmlns="" id="{27856034-1CE9-BBA1-AD05-E05CEB4BF69C}"/>
                </a:ext>
              </a:extLst>
            </p:cNvPr>
            <p:cNvSpPr/>
            <p:nvPr/>
          </p:nvSpPr>
          <p:spPr>
            <a:xfrm>
              <a:off x="4404950" y="4947050"/>
              <a:ext cx="617775" cy="148375"/>
            </a:xfrm>
            <a:custGeom>
              <a:avLst/>
              <a:gdLst/>
              <a:ahLst/>
              <a:cxnLst/>
              <a:rect l="l" t="t" r="r" b="b"/>
              <a:pathLst>
                <a:path w="24711" h="5935" extrusionOk="0">
                  <a:moveTo>
                    <a:pt x="0" y="1"/>
                  </a:moveTo>
                  <a:lnTo>
                    <a:pt x="0" y="5935"/>
                  </a:lnTo>
                  <a:lnTo>
                    <a:pt x="24711" y="5935"/>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896;p31">
              <a:extLst>
                <a:ext uri="{FF2B5EF4-FFF2-40B4-BE49-F238E27FC236}">
                  <a16:creationId xmlns:a16="http://schemas.microsoft.com/office/drawing/2014/main" xmlns="" id="{20B84C61-6078-58F5-26B6-372EACFCC4B7}"/>
                </a:ext>
              </a:extLst>
            </p:cNvPr>
            <p:cNvSpPr/>
            <p:nvPr/>
          </p:nvSpPr>
          <p:spPr>
            <a:xfrm>
              <a:off x="4404950" y="2852375"/>
              <a:ext cx="617775" cy="148375"/>
            </a:xfrm>
            <a:custGeom>
              <a:avLst/>
              <a:gdLst/>
              <a:ahLst/>
              <a:cxnLst/>
              <a:rect l="l" t="t" r="r" b="b"/>
              <a:pathLst>
                <a:path w="24711" h="5935" extrusionOk="0">
                  <a:moveTo>
                    <a:pt x="19027" y="1"/>
                  </a:moveTo>
                  <a:cubicBezTo>
                    <a:pt x="19027" y="1638"/>
                    <a:pt x="16811" y="2967"/>
                    <a:pt x="14073" y="2967"/>
                  </a:cubicBezTo>
                  <a:lnTo>
                    <a:pt x="0" y="2967"/>
                  </a:lnTo>
                  <a:lnTo>
                    <a:pt x="0" y="5935"/>
                  </a:lnTo>
                  <a:lnTo>
                    <a:pt x="24711" y="5935"/>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897;p31">
              <a:extLst>
                <a:ext uri="{FF2B5EF4-FFF2-40B4-BE49-F238E27FC236}">
                  <a16:creationId xmlns:a16="http://schemas.microsoft.com/office/drawing/2014/main" xmlns="" id="{52F38E46-FF73-5155-11EF-C34F614D518D}"/>
                </a:ext>
              </a:extLst>
            </p:cNvPr>
            <p:cNvSpPr/>
            <p:nvPr/>
          </p:nvSpPr>
          <p:spPr>
            <a:xfrm>
              <a:off x="4404950" y="3109425"/>
              <a:ext cx="617775" cy="148450"/>
            </a:xfrm>
            <a:custGeom>
              <a:avLst/>
              <a:gdLst/>
              <a:ahLst/>
              <a:cxnLst/>
              <a:rect l="l" t="t" r="r" b="b"/>
              <a:pathLst>
                <a:path w="24711" h="5938" extrusionOk="0">
                  <a:moveTo>
                    <a:pt x="0" y="1"/>
                  </a:moveTo>
                  <a:lnTo>
                    <a:pt x="0" y="5938"/>
                  </a:lnTo>
                  <a:lnTo>
                    <a:pt x="24711" y="5938"/>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898;p31">
              <a:extLst>
                <a:ext uri="{FF2B5EF4-FFF2-40B4-BE49-F238E27FC236}">
                  <a16:creationId xmlns:a16="http://schemas.microsoft.com/office/drawing/2014/main" xmlns="" id="{E5C3496E-BB5F-5E77-31D3-21A4A288E6C9}"/>
                </a:ext>
              </a:extLst>
            </p:cNvPr>
            <p:cNvSpPr/>
            <p:nvPr/>
          </p:nvSpPr>
          <p:spPr>
            <a:xfrm>
              <a:off x="4404950" y="3109425"/>
              <a:ext cx="617775" cy="148450"/>
            </a:xfrm>
            <a:custGeom>
              <a:avLst/>
              <a:gdLst/>
              <a:ahLst/>
              <a:cxnLst/>
              <a:rect l="l" t="t" r="r" b="b"/>
              <a:pathLst>
                <a:path w="24711" h="5938" extrusionOk="0">
                  <a:moveTo>
                    <a:pt x="19027" y="1"/>
                  </a:moveTo>
                  <a:cubicBezTo>
                    <a:pt x="19027" y="1641"/>
                    <a:pt x="16811" y="2969"/>
                    <a:pt x="14073" y="2969"/>
                  </a:cubicBezTo>
                  <a:lnTo>
                    <a:pt x="0" y="2969"/>
                  </a:lnTo>
                  <a:lnTo>
                    <a:pt x="0" y="5938"/>
                  </a:lnTo>
                  <a:lnTo>
                    <a:pt x="24711" y="5938"/>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899;p31">
              <a:extLst>
                <a:ext uri="{FF2B5EF4-FFF2-40B4-BE49-F238E27FC236}">
                  <a16:creationId xmlns:a16="http://schemas.microsoft.com/office/drawing/2014/main" xmlns="" id="{0F03C9A1-5666-9638-16AA-5C15BF81AD4B}"/>
                </a:ext>
              </a:extLst>
            </p:cNvPr>
            <p:cNvSpPr/>
            <p:nvPr/>
          </p:nvSpPr>
          <p:spPr>
            <a:xfrm>
              <a:off x="4404950" y="4947050"/>
              <a:ext cx="617775" cy="148375"/>
            </a:xfrm>
            <a:custGeom>
              <a:avLst/>
              <a:gdLst/>
              <a:ahLst/>
              <a:cxnLst/>
              <a:rect l="l" t="t" r="r" b="b"/>
              <a:pathLst>
                <a:path w="24711" h="5935" extrusionOk="0">
                  <a:moveTo>
                    <a:pt x="19027" y="1"/>
                  </a:moveTo>
                  <a:cubicBezTo>
                    <a:pt x="19027" y="1638"/>
                    <a:pt x="16811" y="2967"/>
                    <a:pt x="14073" y="2967"/>
                  </a:cubicBezTo>
                  <a:lnTo>
                    <a:pt x="0" y="2967"/>
                  </a:lnTo>
                  <a:lnTo>
                    <a:pt x="0" y="5935"/>
                  </a:lnTo>
                  <a:lnTo>
                    <a:pt x="24711" y="5935"/>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900;p31">
              <a:extLst>
                <a:ext uri="{FF2B5EF4-FFF2-40B4-BE49-F238E27FC236}">
                  <a16:creationId xmlns:a16="http://schemas.microsoft.com/office/drawing/2014/main" xmlns="" id="{7981E166-48B0-6083-D03B-ED64384D81BC}"/>
                </a:ext>
              </a:extLst>
            </p:cNvPr>
            <p:cNvSpPr/>
            <p:nvPr/>
          </p:nvSpPr>
          <p:spPr>
            <a:xfrm>
              <a:off x="6055500" y="2586200"/>
              <a:ext cx="617800" cy="2840875"/>
            </a:xfrm>
            <a:custGeom>
              <a:avLst/>
              <a:gdLst/>
              <a:ahLst/>
              <a:cxnLst/>
              <a:rect l="l" t="t" r="r" b="b"/>
              <a:pathLst>
                <a:path w="24712" h="113635" extrusionOk="0">
                  <a:moveTo>
                    <a:pt x="103" y="0"/>
                  </a:moveTo>
                  <a:cubicBezTo>
                    <a:pt x="45" y="0"/>
                    <a:pt x="1" y="44"/>
                    <a:pt x="1" y="102"/>
                  </a:cubicBezTo>
                  <a:lnTo>
                    <a:pt x="1" y="113532"/>
                  </a:lnTo>
                  <a:cubicBezTo>
                    <a:pt x="1" y="113588"/>
                    <a:pt x="45" y="113634"/>
                    <a:pt x="103" y="113634"/>
                  </a:cubicBezTo>
                  <a:lnTo>
                    <a:pt x="24607" y="113634"/>
                  </a:lnTo>
                  <a:cubicBezTo>
                    <a:pt x="24665" y="113634"/>
                    <a:pt x="24712" y="113588"/>
                    <a:pt x="24712" y="113532"/>
                  </a:cubicBezTo>
                  <a:lnTo>
                    <a:pt x="24712" y="102"/>
                  </a:lnTo>
                  <a:cubicBezTo>
                    <a:pt x="24712" y="44"/>
                    <a:pt x="24665" y="0"/>
                    <a:pt x="24607" y="0"/>
                  </a:cubicBezTo>
                  <a:close/>
                </a:path>
              </a:pathLst>
            </a:custGeom>
            <a:solidFill>
              <a:srgbClr val="6D9EEB"/>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901;p31">
              <a:extLst>
                <a:ext uri="{FF2B5EF4-FFF2-40B4-BE49-F238E27FC236}">
                  <a16:creationId xmlns:a16="http://schemas.microsoft.com/office/drawing/2014/main" xmlns="" id="{534097FA-D8E9-52C2-5DD0-8A3B8EB10648}"/>
                </a:ext>
              </a:extLst>
            </p:cNvPr>
            <p:cNvSpPr/>
            <p:nvPr/>
          </p:nvSpPr>
          <p:spPr>
            <a:xfrm>
              <a:off x="6055500" y="2586200"/>
              <a:ext cx="503800" cy="2758075"/>
            </a:xfrm>
            <a:custGeom>
              <a:avLst/>
              <a:gdLst/>
              <a:ahLst/>
              <a:cxnLst/>
              <a:rect l="l" t="t" r="r" b="b"/>
              <a:pathLst>
                <a:path w="20152" h="110323" extrusionOk="0">
                  <a:moveTo>
                    <a:pt x="6086" y="0"/>
                  </a:moveTo>
                  <a:cubicBezTo>
                    <a:pt x="2726" y="0"/>
                    <a:pt x="1" y="2672"/>
                    <a:pt x="1" y="5969"/>
                  </a:cubicBezTo>
                  <a:lnTo>
                    <a:pt x="1" y="107666"/>
                  </a:lnTo>
                  <a:cubicBezTo>
                    <a:pt x="1" y="108624"/>
                    <a:pt x="251" y="109517"/>
                    <a:pt x="663" y="110323"/>
                  </a:cubicBezTo>
                  <a:cubicBezTo>
                    <a:pt x="848" y="110318"/>
                    <a:pt x="1018" y="110313"/>
                    <a:pt x="1062" y="110313"/>
                  </a:cubicBezTo>
                  <a:lnTo>
                    <a:pt x="7327" y="110313"/>
                  </a:lnTo>
                  <a:cubicBezTo>
                    <a:pt x="12419" y="110313"/>
                    <a:pt x="16551" y="107841"/>
                    <a:pt x="16551" y="104790"/>
                  </a:cubicBezTo>
                  <a:lnTo>
                    <a:pt x="16551" y="2200"/>
                  </a:lnTo>
                  <a:cubicBezTo>
                    <a:pt x="16551" y="1424"/>
                    <a:pt x="16278" y="689"/>
                    <a:pt x="15794" y="17"/>
                  </a:cubicBezTo>
                  <a:lnTo>
                    <a:pt x="15794" y="17"/>
                  </a:lnTo>
                  <a:cubicBezTo>
                    <a:pt x="17383" y="49"/>
                    <a:pt x="18865" y="47"/>
                    <a:pt x="20152" y="212"/>
                  </a:cubicBezTo>
                  <a:cubicBezTo>
                    <a:pt x="19660" y="88"/>
                    <a:pt x="19154" y="0"/>
                    <a:pt x="18624" y="0"/>
                  </a:cubicBezTo>
                  <a:close/>
                </a:path>
              </a:pathLst>
            </a:custGeom>
            <a:solidFill>
              <a:srgbClr val="6D9E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902;p31">
              <a:extLst>
                <a:ext uri="{FF2B5EF4-FFF2-40B4-BE49-F238E27FC236}">
                  <a16:creationId xmlns:a16="http://schemas.microsoft.com/office/drawing/2014/main" xmlns="" id="{0E8508CE-3B6C-977B-5967-B98F12793D6F}"/>
                </a:ext>
              </a:extLst>
            </p:cNvPr>
            <p:cNvSpPr/>
            <p:nvPr/>
          </p:nvSpPr>
          <p:spPr>
            <a:xfrm>
              <a:off x="6055450" y="2852375"/>
              <a:ext cx="617800" cy="148375"/>
            </a:xfrm>
            <a:custGeom>
              <a:avLst/>
              <a:gdLst/>
              <a:ahLst/>
              <a:cxnLst/>
              <a:rect l="l" t="t" r="r" b="b"/>
              <a:pathLst>
                <a:path w="24712" h="5935" extrusionOk="0">
                  <a:moveTo>
                    <a:pt x="0" y="1"/>
                  </a:moveTo>
                  <a:lnTo>
                    <a:pt x="0" y="5935"/>
                  </a:lnTo>
                  <a:lnTo>
                    <a:pt x="24711" y="5935"/>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903;p31">
              <a:extLst>
                <a:ext uri="{FF2B5EF4-FFF2-40B4-BE49-F238E27FC236}">
                  <a16:creationId xmlns:a16="http://schemas.microsoft.com/office/drawing/2014/main" xmlns="" id="{80C21519-7B51-D48D-6A31-8182346455C8}"/>
                </a:ext>
              </a:extLst>
            </p:cNvPr>
            <p:cNvSpPr/>
            <p:nvPr/>
          </p:nvSpPr>
          <p:spPr>
            <a:xfrm>
              <a:off x="6055450" y="4947050"/>
              <a:ext cx="617800" cy="148375"/>
            </a:xfrm>
            <a:custGeom>
              <a:avLst/>
              <a:gdLst/>
              <a:ahLst/>
              <a:cxnLst/>
              <a:rect l="l" t="t" r="r" b="b"/>
              <a:pathLst>
                <a:path w="24712" h="5935" extrusionOk="0">
                  <a:moveTo>
                    <a:pt x="0" y="1"/>
                  </a:moveTo>
                  <a:lnTo>
                    <a:pt x="0" y="5935"/>
                  </a:lnTo>
                  <a:lnTo>
                    <a:pt x="24711" y="5935"/>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904;p31">
              <a:extLst>
                <a:ext uri="{FF2B5EF4-FFF2-40B4-BE49-F238E27FC236}">
                  <a16:creationId xmlns:a16="http://schemas.microsoft.com/office/drawing/2014/main" xmlns="" id="{C081B893-2E39-AC76-5D9F-028234CF0052}"/>
                </a:ext>
              </a:extLst>
            </p:cNvPr>
            <p:cNvSpPr/>
            <p:nvPr/>
          </p:nvSpPr>
          <p:spPr>
            <a:xfrm>
              <a:off x="6055450" y="2852375"/>
              <a:ext cx="617800" cy="148375"/>
            </a:xfrm>
            <a:custGeom>
              <a:avLst/>
              <a:gdLst/>
              <a:ahLst/>
              <a:cxnLst/>
              <a:rect l="l" t="t" r="r" b="b"/>
              <a:pathLst>
                <a:path w="24712" h="5935" extrusionOk="0">
                  <a:moveTo>
                    <a:pt x="19030" y="1"/>
                  </a:moveTo>
                  <a:cubicBezTo>
                    <a:pt x="19027" y="1638"/>
                    <a:pt x="16811" y="2967"/>
                    <a:pt x="14074" y="2967"/>
                  </a:cubicBezTo>
                  <a:lnTo>
                    <a:pt x="0" y="2967"/>
                  </a:lnTo>
                  <a:lnTo>
                    <a:pt x="0" y="5935"/>
                  </a:lnTo>
                  <a:lnTo>
                    <a:pt x="24711" y="5935"/>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905;p31">
              <a:extLst>
                <a:ext uri="{FF2B5EF4-FFF2-40B4-BE49-F238E27FC236}">
                  <a16:creationId xmlns:a16="http://schemas.microsoft.com/office/drawing/2014/main" xmlns="" id="{04323191-A6B0-7CF7-BD3A-A48EEF3FB468}"/>
                </a:ext>
              </a:extLst>
            </p:cNvPr>
            <p:cNvSpPr/>
            <p:nvPr/>
          </p:nvSpPr>
          <p:spPr>
            <a:xfrm>
              <a:off x="6055450" y="3109425"/>
              <a:ext cx="617800" cy="148400"/>
            </a:xfrm>
            <a:custGeom>
              <a:avLst/>
              <a:gdLst/>
              <a:ahLst/>
              <a:cxnLst/>
              <a:rect l="l" t="t" r="r" b="b"/>
              <a:pathLst>
                <a:path w="24712" h="5936" extrusionOk="0">
                  <a:moveTo>
                    <a:pt x="0" y="1"/>
                  </a:moveTo>
                  <a:lnTo>
                    <a:pt x="0" y="5935"/>
                  </a:lnTo>
                  <a:lnTo>
                    <a:pt x="24711" y="5935"/>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906;p31">
              <a:extLst>
                <a:ext uri="{FF2B5EF4-FFF2-40B4-BE49-F238E27FC236}">
                  <a16:creationId xmlns:a16="http://schemas.microsoft.com/office/drawing/2014/main" xmlns="" id="{ADE8A2B1-A2E9-1466-1BA3-ECEB1C5F5CF3}"/>
                </a:ext>
              </a:extLst>
            </p:cNvPr>
            <p:cNvSpPr/>
            <p:nvPr/>
          </p:nvSpPr>
          <p:spPr>
            <a:xfrm>
              <a:off x="6055450" y="3109425"/>
              <a:ext cx="617800" cy="148450"/>
            </a:xfrm>
            <a:custGeom>
              <a:avLst/>
              <a:gdLst/>
              <a:ahLst/>
              <a:cxnLst/>
              <a:rect l="l" t="t" r="r" b="b"/>
              <a:pathLst>
                <a:path w="24712" h="5938" extrusionOk="0">
                  <a:moveTo>
                    <a:pt x="19030" y="1"/>
                  </a:moveTo>
                  <a:cubicBezTo>
                    <a:pt x="19027" y="1641"/>
                    <a:pt x="16811" y="2969"/>
                    <a:pt x="14074" y="2969"/>
                  </a:cubicBezTo>
                  <a:lnTo>
                    <a:pt x="0" y="2969"/>
                  </a:lnTo>
                  <a:lnTo>
                    <a:pt x="0" y="5938"/>
                  </a:lnTo>
                  <a:lnTo>
                    <a:pt x="24711" y="5938"/>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907;p31">
              <a:extLst>
                <a:ext uri="{FF2B5EF4-FFF2-40B4-BE49-F238E27FC236}">
                  <a16:creationId xmlns:a16="http://schemas.microsoft.com/office/drawing/2014/main" xmlns="" id="{2646FB6E-4CEE-A840-17FB-E7CE3ED59DDB}"/>
                </a:ext>
              </a:extLst>
            </p:cNvPr>
            <p:cNvSpPr/>
            <p:nvPr/>
          </p:nvSpPr>
          <p:spPr>
            <a:xfrm>
              <a:off x="6055500" y="4947050"/>
              <a:ext cx="617750" cy="148375"/>
            </a:xfrm>
            <a:custGeom>
              <a:avLst/>
              <a:gdLst/>
              <a:ahLst/>
              <a:cxnLst/>
              <a:rect l="l" t="t" r="r" b="b"/>
              <a:pathLst>
                <a:path w="24710" h="5935" extrusionOk="0">
                  <a:moveTo>
                    <a:pt x="19028" y="1"/>
                  </a:moveTo>
                  <a:cubicBezTo>
                    <a:pt x="19028" y="1638"/>
                    <a:pt x="16809" y="2967"/>
                    <a:pt x="14072" y="2967"/>
                  </a:cubicBezTo>
                  <a:lnTo>
                    <a:pt x="1" y="2967"/>
                  </a:lnTo>
                  <a:lnTo>
                    <a:pt x="1" y="5935"/>
                  </a:lnTo>
                  <a:lnTo>
                    <a:pt x="24709" y="5935"/>
                  </a:lnTo>
                  <a:lnTo>
                    <a:pt x="24709"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908;p31">
              <a:extLst>
                <a:ext uri="{FF2B5EF4-FFF2-40B4-BE49-F238E27FC236}">
                  <a16:creationId xmlns:a16="http://schemas.microsoft.com/office/drawing/2014/main" xmlns="" id="{E3BDFDF7-2ABE-B93F-90F8-3475758D8BE8}"/>
                </a:ext>
              </a:extLst>
            </p:cNvPr>
            <p:cNvSpPr/>
            <p:nvPr/>
          </p:nvSpPr>
          <p:spPr>
            <a:xfrm>
              <a:off x="5006950" y="2559125"/>
              <a:ext cx="1058625" cy="2867950"/>
            </a:xfrm>
            <a:custGeom>
              <a:avLst/>
              <a:gdLst/>
              <a:ahLst/>
              <a:cxnLst/>
              <a:rect l="l" t="t" r="r" b="b"/>
              <a:pathLst>
                <a:path w="42345" h="114718" extrusionOk="0">
                  <a:moveTo>
                    <a:pt x="19678" y="0"/>
                  </a:moveTo>
                  <a:cubicBezTo>
                    <a:pt x="19373" y="0"/>
                    <a:pt x="19062" y="26"/>
                    <a:pt x="18750" y="81"/>
                  </a:cubicBezTo>
                  <a:lnTo>
                    <a:pt x="4816" y="2502"/>
                  </a:lnTo>
                  <a:cubicBezTo>
                    <a:pt x="1945" y="3003"/>
                    <a:pt x="1" y="5694"/>
                    <a:pt x="473" y="8516"/>
                  </a:cubicBezTo>
                  <a:lnTo>
                    <a:pt x="17539" y="110433"/>
                  </a:lnTo>
                  <a:cubicBezTo>
                    <a:pt x="17960" y="112949"/>
                    <a:pt x="20162" y="114717"/>
                    <a:pt x="22670" y="114717"/>
                  </a:cubicBezTo>
                  <a:cubicBezTo>
                    <a:pt x="22974" y="114717"/>
                    <a:pt x="23284" y="114691"/>
                    <a:pt x="23595" y="114637"/>
                  </a:cubicBezTo>
                  <a:lnTo>
                    <a:pt x="37529" y="112214"/>
                  </a:lnTo>
                  <a:cubicBezTo>
                    <a:pt x="40400" y="111715"/>
                    <a:pt x="42344" y="109021"/>
                    <a:pt x="41872" y="106201"/>
                  </a:cubicBezTo>
                  <a:lnTo>
                    <a:pt x="24804" y="4285"/>
                  </a:lnTo>
                  <a:cubicBezTo>
                    <a:pt x="24383" y="1770"/>
                    <a:pt x="22184" y="0"/>
                    <a:pt x="19678" y="0"/>
                  </a:cubicBezTo>
                  <a:close/>
                </a:path>
              </a:pathLst>
            </a:custGeom>
            <a:solidFill>
              <a:srgbClr val="F6D8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909;p31">
              <a:extLst>
                <a:ext uri="{FF2B5EF4-FFF2-40B4-BE49-F238E27FC236}">
                  <a16:creationId xmlns:a16="http://schemas.microsoft.com/office/drawing/2014/main" xmlns="" id="{4A2FD0C8-E762-368D-BC5A-AEFF66D56B6D}"/>
                </a:ext>
              </a:extLst>
            </p:cNvPr>
            <p:cNvSpPr/>
            <p:nvPr/>
          </p:nvSpPr>
          <p:spPr>
            <a:xfrm>
              <a:off x="5008350" y="2562650"/>
              <a:ext cx="841950" cy="2800500"/>
            </a:xfrm>
            <a:custGeom>
              <a:avLst/>
              <a:gdLst/>
              <a:ahLst/>
              <a:cxnLst/>
              <a:rect l="l" t="t" r="r" b="b"/>
              <a:pathLst>
                <a:path w="33678" h="112020" extrusionOk="0">
                  <a:moveTo>
                    <a:pt x="18840" y="0"/>
                  </a:moveTo>
                  <a:cubicBezTo>
                    <a:pt x="18530" y="0"/>
                    <a:pt x="18216" y="22"/>
                    <a:pt x="17899" y="79"/>
                  </a:cubicBezTo>
                  <a:lnTo>
                    <a:pt x="5553" y="2225"/>
                  </a:lnTo>
                  <a:cubicBezTo>
                    <a:pt x="2244" y="2799"/>
                    <a:pt x="1" y="5903"/>
                    <a:pt x="546" y="9159"/>
                  </a:cubicBezTo>
                  <a:lnTo>
                    <a:pt x="17351" y="109511"/>
                  </a:lnTo>
                  <a:cubicBezTo>
                    <a:pt x="17509" y="110457"/>
                    <a:pt x="17906" y="111296"/>
                    <a:pt x="18444" y="112019"/>
                  </a:cubicBezTo>
                  <a:cubicBezTo>
                    <a:pt x="18626" y="111983"/>
                    <a:pt x="18792" y="111949"/>
                    <a:pt x="18836" y="111941"/>
                  </a:cubicBezTo>
                  <a:lnTo>
                    <a:pt x="25006" y="110868"/>
                  </a:lnTo>
                  <a:cubicBezTo>
                    <a:pt x="30021" y="109997"/>
                    <a:pt x="33678" y="106849"/>
                    <a:pt x="33174" y="103839"/>
                  </a:cubicBezTo>
                  <a:lnTo>
                    <a:pt x="16220" y="2604"/>
                  </a:lnTo>
                  <a:cubicBezTo>
                    <a:pt x="16093" y="1840"/>
                    <a:pt x="15702" y="1159"/>
                    <a:pt x="15118" y="580"/>
                  </a:cubicBezTo>
                  <a:cubicBezTo>
                    <a:pt x="16685" y="339"/>
                    <a:pt x="18145" y="83"/>
                    <a:pt x="19439" y="25"/>
                  </a:cubicBezTo>
                  <a:cubicBezTo>
                    <a:pt x="19241" y="10"/>
                    <a:pt x="19041" y="0"/>
                    <a:pt x="18840" y="0"/>
                  </a:cubicBezTo>
                  <a:close/>
                </a:path>
              </a:pathLst>
            </a:custGeom>
            <a:solidFill>
              <a:srgbClr val="F6D8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910;p31">
              <a:extLst>
                <a:ext uri="{FF2B5EF4-FFF2-40B4-BE49-F238E27FC236}">
                  <a16:creationId xmlns:a16="http://schemas.microsoft.com/office/drawing/2014/main" xmlns="" id="{0A6FF181-22CD-6B6B-F77F-38EC572D4A13}"/>
                </a:ext>
              </a:extLst>
            </p:cNvPr>
            <p:cNvSpPr/>
            <p:nvPr/>
          </p:nvSpPr>
          <p:spPr>
            <a:xfrm>
              <a:off x="5041325" y="2801150"/>
              <a:ext cx="632875" cy="252300"/>
            </a:xfrm>
            <a:custGeom>
              <a:avLst/>
              <a:gdLst/>
              <a:ahLst/>
              <a:cxnLst/>
              <a:rect l="l" t="t" r="r" b="b"/>
              <a:pathLst>
                <a:path w="25315" h="10092" extrusionOk="0">
                  <a:moveTo>
                    <a:pt x="24334" y="1"/>
                  </a:moveTo>
                  <a:lnTo>
                    <a:pt x="1" y="4235"/>
                  </a:lnTo>
                  <a:lnTo>
                    <a:pt x="981" y="10091"/>
                  </a:lnTo>
                  <a:lnTo>
                    <a:pt x="25315" y="5857"/>
                  </a:lnTo>
                  <a:lnTo>
                    <a:pt x="24334" y="1"/>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911;p31">
              <a:extLst>
                <a:ext uri="{FF2B5EF4-FFF2-40B4-BE49-F238E27FC236}">
                  <a16:creationId xmlns:a16="http://schemas.microsoft.com/office/drawing/2014/main" xmlns="" id="{6612B0A1-64CB-BBC7-739B-5BC11D670997}"/>
                </a:ext>
              </a:extLst>
            </p:cNvPr>
            <p:cNvSpPr/>
            <p:nvPr/>
          </p:nvSpPr>
          <p:spPr>
            <a:xfrm>
              <a:off x="5387500" y="4868150"/>
              <a:ext cx="632875" cy="252275"/>
            </a:xfrm>
            <a:custGeom>
              <a:avLst/>
              <a:gdLst/>
              <a:ahLst/>
              <a:cxnLst/>
              <a:rect l="l" t="t" r="r" b="b"/>
              <a:pathLst>
                <a:path w="25315" h="10091" extrusionOk="0">
                  <a:moveTo>
                    <a:pt x="24332" y="1"/>
                  </a:moveTo>
                  <a:lnTo>
                    <a:pt x="0" y="4234"/>
                  </a:lnTo>
                  <a:lnTo>
                    <a:pt x="981" y="10091"/>
                  </a:lnTo>
                  <a:lnTo>
                    <a:pt x="25315" y="5857"/>
                  </a:lnTo>
                  <a:lnTo>
                    <a:pt x="24332" y="1"/>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912;p31">
              <a:extLst>
                <a:ext uri="{FF2B5EF4-FFF2-40B4-BE49-F238E27FC236}">
                  <a16:creationId xmlns:a16="http://schemas.microsoft.com/office/drawing/2014/main" xmlns="" id="{8A2168D1-4119-CC15-78E3-D209C1B60F37}"/>
                </a:ext>
              </a:extLst>
            </p:cNvPr>
            <p:cNvSpPr/>
            <p:nvPr/>
          </p:nvSpPr>
          <p:spPr>
            <a:xfrm>
              <a:off x="5053625" y="2801150"/>
              <a:ext cx="620575" cy="252300"/>
            </a:xfrm>
            <a:custGeom>
              <a:avLst/>
              <a:gdLst/>
              <a:ahLst/>
              <a:cxnLst/>
              <a:rect l="l" t="t" r="r" b="b"/>
              <a:pathLst>
                <a:path w="24823" h="10092" extrusionOk="0">
                  <a:moveTo>
                    <a:pt x="23842" y="1"/>
                  </a:moveTo>
                  <a:lnTo>
                    <a:pt x="18246" y="974"/>
                  </a:lnTo>
                  <a:cubicBezTo>
                    <a:pt x="18516" y="2592"/>
                    <a:pt x="16550" y="4283"/>
                    <a:pt x="13857" y="4753"/>
                  </a:cubicBezTo>
                  <a:lnTo>
                    <a:pt x="0" y="7162"/>
                  </a:lnTo>
                  <a:lnTo>
                    <a:pt x="489" y="10091"/>
                  </a:lnTo>
                  <a:lnTo>
                    <a:pt x="24823" y="5857"/>
                  </a:lnTo>
                  <a:lnTo>
                    <a:pt x="23842" y="1"/>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913;p31">
              <a:extLst>
                <a:ext uri="{FF2B5EF4-FFF2-40B4-BE49-F238E27FC236}">
                  <a16:creationId xmlns:a16="http://schemas.microsoft.com/office/drawing/2014/main" xmlns="" id="{378F2CE2-82E8-BEB0-0A59-8BD06C990E3C}"/>
                </a:ext>
              </a:extLst>
            </p:cNvPr>
            <p:cNvSpPr/>
            <p:nvPr/>
          </p:nvSpPr>
          <p:spPr>
            <a:xfrm>
              <a:off x="5083850" y="3054875"/>
              <a:ext cx="632800" cy="252225"/>
            </a:xfrm>
            <a:custGeom>
              <a:avLst/>
              <a:gdLst/>
              <a:ahLst/>
              <a:cxnLst/>
              <a:rect l="l" t="t" r="r" b="b"/>
              <a:pathLst>
                <a:path w="25312" h="10089" extrusionOk="0">
                  <a:moveTo>
                    <a:pt x="24331" y="0"/>
                  </a:moveTo>
                  <a:lnTo>
                    <a:pt x="0" y="4232"/>
                  </a:lnTo>
                  <a:lnTo>
                    <a:pt x="981" y="10088"/>
                  </a:lnTo>
                  <a:lnTo>
                    <a:pt x="25312" y="5857"/>
                  </a:lnTo>
                  <a:lnTo>
                    <a:pt x="24331" y="0"/>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914;p31">
              <a:extLst>
                <a:ext uri="{FF2B5EF4-FFF2-40B4-BE49-F238E27FC236}">
                  <a16:creationId xmlns:a16="http://schemas.microsoft.com/office/drawing/2014/main" xmlns="" id="{C443EB81-BF00-D3BB-91CC-C39249782846}"/>
                </a:ext>
              </a:extLst>
            </p:cNvPr>
            <p:cNvSpPr/>
            <p:nvPr/>
          </p:nvSpPr>
          <p:spPr>
            <a:xfrm>
              <a:off x="5096075" y="3054875"/>
              <a:ext cx="620650" cy="252225"/>
            </a:xfrm>
            <a:custGeom>
              <a:avLst/>
              <a:gdLst/>
              <a:ahLst/>
              <a:cxnLst/>
              <a:rect l="l" t="t" r="r" b="b"/>
              <a:pathLst>
                <a:path w="24826" h="10089" extrusionOk="0">
                  <a:moveTo>
                    <a:pt x="23842" y="0"/>
                  </a:moveTo>
                  <a:lnTo>
                    <a:pt x="18246" y="974"/>
                  </a:lnTo>
                  <a:cubicBezTo>
                    <a:pt x="18519" y="2592"/>
                    <a:pt x="16553" y="4283"/>
                    <a:pt x="13859" y="4750"/>
                  </a:cubicBezTo>
                  <a:lnTo>
                    <a:pt x="0" y="7161"/>
                  </a:lnTo>
                  <a:lnTo>
                    <a:pt x="492" y="10088"/>
                  </a:lnTo>
                  <a:lnTo>
                    <a:pt x="24825" y="5857"/>
                  </a:lnTo>
                  <a:lnTo>
                    <a:pt x="23842" y="0"/>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915;p31">
              <a:extLst>
                <a:ext uri="{FF2B5EF4-FFF2-40B4-BE49-F238E27FC236}">
                  <a16:creationId xmlns:a16="http://schemas.microsoft.com/office/drawing/2014/main" xmlns="" id="{24FCA22E-842F-64B3-2E3A-564F5F78A7BE}"/>
                </a:ext>
              </a:extLst>
            </p:cNvPr>
            <p:cNvSpPr/>
            <p:nvPr/>
          </p:nvSpPr>
          <p:spPr>
            <a:xfrm>
              <a:off x="5399725" y="4868150"/>
              <a:ext cx="620600" cy="252275"/>
            </a:xfrm>
            <a:custGeom>
              <a:avLst/>
              <a:gdLst/>
              <a:ahLst/>
              <a:cxnLst/>
              <a:rect l="l" t="t" r="r" b="b"/>
              <a:pathLst>
                <a:path w="24824" h="10091" extrusionOk="0">
                  <a:moveTo>
                    <a:pt x="23843" y="1"/>
                  </a:moveTo>
                  <a:lnTo>
                    <a:pt x="18246" y="974"/>
                  </a:lnTo>
                  <a:cubicBezTo>
                    <a:pt x="18519" y="2592"/>
                    <a:pt x="16553" y="4283"/>
                    <a:pt x="13859" y="4753"/>
                  </a:cubicBezTo>
                  <a:lnTo>
                    <a:pt x="0" y="7161"/>
                  </a:lnTo>
                  <a:lnTo>
                    <a:pt x="492" y="10091"/>
                  </a:lnTo>
                  <a:lnTo>
                    <a:pt x="24823" y="5857"/>
                  </a:lnTo>
                  <a:lnTo>
                    <a:pt x="23843" y="1"/>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1919;p31">
            <a:extLst>
              <a:ext uri="{FF2B5EF4-FFF2-40B4-BE49-F238E27FC236}">
                <a16:creationId xmlns:a16="http://schemas.microsoft.com/office/drawing/2014/main" xmlns="" id="{4350F261-C07E-7B34-0BE8-440630DDBAA2}"/>
              </a:ext>
            </a:extLst>
          </p:cNvPr>
          <p:cNvSpPr/>
          <p:nvPr/>
        </p:nvSpPr>
        <p:spPr>
          <a:xfrm>
            <a:off x="4486772" y="2189756"/>
            <a:ext cx="280947" cy="263745"/>
          </a:xfrm>
          <a:prstGeom prst="ellipse">
            <a:avLst/>
          </a:prstGeom>
          <a:solidFill>
            <a:srgbClr val="EDCF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3;p31">
            <a:extLst>
              <a:ext uri="{FF2B5EF4-FFF2-40B4-BE49-F238E27FC236}">
                <a16:creationId xmlns:a16="http://schemas.microsoft.com/office/drawing/2014/main" xmlns="" id="{5175E618-11B8-5CBC-D8DC-2179367EA1BA}"/>
              </a:ext>
            </a:extLst>
          </p:cNvPr>
          <p:cNvSpPr/>
          <p:nvPr/>
        </p:nvSpPr>
        <p:spPr>
          <a:xfrm>
            <a:off x="4486772" y="3518381"/>
            <a:ext cx="280947" cy="263745"/>
          </a:xfrm>
          <a:prstGeom prst="ellipse">
            <a:avLst/>
          </a:prstGeom>
          <a:solidFill>
            <a:srgbClr val="F6D8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7;p31">
            <a:extLst>
              <a:ext uri="{FF2B5EF4-FFF2-40B4-BE49-F238E27FC236}">
                <a16:creationId xmlns:a16="http://schemas.microsoft.com/office/drawing/2014/main" xmlns="" id="{DB27585E-2F1C-45F7-AAAC-61AFB0AC21D1}"/>
              </a:ext>
            </a:extLst>
          </p:cNvPr>
          <p:cNvSpPr/>
          <p:nvPr/>
        </p:nvSpPr>
        <p:spPr>
          <a:xfrm>
            <a:off x="4486772" y="4847006"/>
            <a:ext cx="280947" cy="263745"/>
          </a:xfrm>
          <a:prstGeom prst="ellipse">
            <a:avLst/>
          </a:prstGeom>
          <a:solidFill>
            <a:srgbClr val="6D9E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928;p31">
            <a:extLst>
              <a:ext uri="{FF2B5EF4-FFF2-40B4-BE49-F238E27FC236}">
                <a16:creationId xmlns:a16="http://schemas.microsoft.com/office/drawing/2014/main" xmlns="" id="{9B8DBE53-3030-A0FE-12F6-C4CBB376BAE3}"/>
              </a:ext>
            </a:extLst>
          </p:cNvPr>
          <p:cNvSpPr/>
          <p:nvPr/>
        </p:nvSpPr>
        <p:spPr>
          <a:xfrm>
            <a:off x="2756927" y="3518760"/>
            <a:ext cx="280947" cy="263745"/>
          </a:xfrm>
          <a:prstGeom prst="ellipse">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7" name="Google Shape;1929;p31">
            <a:extLst>
              <a:ext uri="{FF2B5EF4-FFF2-40B4-BE49-F238E27FC236}">
                <a16:creationId xmlns:a16="http://schemas.microsoft.com/office/drawing/2014/main" xmlns="" id="{747E0A7C-F742-D07F-F412-D33292A492E4}"/>
              </a:ext>
            </a:extLst>
          </p:cNvPr>
          <p:cNvCxnSpPr>
            <a:stCxn id="16" idx="6"/>
            <a:endCxn id="28" idx="2"/>
          </p:cNvCxnSpPr>
          <p:nvPr/>
        </p:nvCxnSpPr>
        <p:spPr>
          <a:xfrm rot="10800000" flipH="1">
            <a:off x="3037874" y="2321660"/>
            <a:ext cx="1448797" cy="1328973"/>
          </a:xfrm>
          <a:prstGeom prst="bentConnector3">
            <a:avLst>
              <a:gd name="adj1" fmla="val 50003"/>
            </a:avLst>
          </a:prstGeom>
          <a:noFill/>
          <a:ln w="9525" cap="flat" cmpd="sng">
            <a:solidFill>
              <a:srgbClr val="6A6A6A"/>
            </a:solidFill>
            <a:prstDash val="solid"/>
            <a:round/>
            <a:headEnd type="none" w="med" len="med"/>
            <a:tailEnd type="none" w="med" len="med"/>
          </a:ln>
        </p:spPr>
      </p:cxnSp>
      <p:cxnSp>
        <p:nvCxnSpPr>
          <p:cNvPr id="18" name="Google Shape;1930;p31">
            <a:extLst>
              <a:ext uri="{FF2B5EF4-FFF2-40B4-BE49-F238E27FC236}">
                <a16:creationId xmlns:a16="http://schemas.microsoft.com/office/drawing/2014/main" xmlns="" id="{2E72DFAF-6D95-9425-9A5C-BD0A482D6828}"/>
              </a:ext>
            </a:extLst>
          </p:cNvPr>
          <p:cNvCxnSpPr>
            <a:stCxn id="16" idx="6"/>
            <a:endCxn id="22" idx="2"/>
          </p:cNvCxnSpPr>
          <p:nvPr/>
        </p:nvCxnSpPr>
        <p:spPr>
          <a:xfrm>
            <a:off x="3037874" y="3650633"/>
            <a:ext cx="1448797" cy="1328214"/>
          </a:xfrm>
          <a:prstGeom prst="bentConnector3">
            <a:avLst>
              <a:gd name="adj1" fmla="val 50003"/>
            </a:avLst>
          </a:prstGeom>
          <a:noFill/>
          <a:ln w="9525" cap="flat" cmpd="sng">
            <a:solidFill>
              <a:srgbClr val="6A6A6A"/>
            </a:solidFill>
            <a:prstDash val="solid"/>
            <a:round/>
            <a:headEnd type="none" w="med" len="med"/>
            <a:tailEnd type="none" w="med" len="med"/>
          </a:ln>
        </p:spPr>
      </p:cxnSp>
      <p:cxnSp>
        <p:nvCxnSpPr>
          <p:cNvPr id="19" name="Google Shape;1931;p31">
            <a:extLst>
              <a:ext uri="{FF2B5EF4-FFF2-40B4-BE49-F238E27FC236}">
                <a16:creationId xmlns:a16="http://schemas.microsoft.com/office/drawing/2014/main" xmlns="" id="{946A1235-9A07-1FCF-9F31-7ED77C5F2566}"/>
              </a:ext>
            </a:extLst>
          </p:cNvPr>
          <p:cNvCxnSpPr>
            <a:stCxn id="16" idx="6"/>
            <a:endCxn id="25" idx="2"/>
          </p:cNvCxnSpPr>
          <p:nvPr/>
        </p:nvCxnSpPr>
        <p:spPr>
          <a:xfrm>
            <a:off x="3037874" y="3650633"/>
            <a:ext cx="1448797" cy="759"/>
          </a:xfrm>
          <a:prstGeom prst="bentConnector3">
            <a:avLst>
              <a:gd name="adj1" fmla="val 50003"/>
            </a:avLst>
          </a:prstGeom>
          <a:noFill/>
          <a:ln w="9525" cap="flat" cmpd="sng">
            <a:solidFill>
              <a:srgbClr val="6A6A6A"/>
            </a:solidFill>
            <a:prstDash val="solid"/>
            <a:round/>
            <a:headEnd type="none" w="med" len="med"/>
            <a:tailEnd type="none" w="med" len="med"/>
          </a:ln>
        </p:spPr>
      </p:cxnSp>
      <p:sp>
        <p:nvSpPr>
          <p:cNvPr id="55" name="TextBox 54">
            <a:extLst>
              <a:ext uri="{FF2B5EF4-FFF2-40B4-BE49-F238E27FC236}">
                <a16:creationId xmlns:a16="http://schemas.microsoft.com/office/drawing/2014/main" xmlns="" id="{271FCCA6-708E-1FB5-3544-29E3A14A5CF5}"/>
              </a:ext>
            </a:extLst>
          </p:cNvPr>
          <p:cNvSpPr txBox="1"/>
          <p:nvPr/>
        </p:nvSpPr>
        <p:spPr>
          <a:xfrm>
            <a:off x="5056623" y="1554483"/>
            <a:ext cx="6553200" cy="1323439"/>
          </a:xfrm>
          <a:prstGeom prst="rect">
            <a:avLst/>
          </a:prstGeom>
          <a:noFill/>
        </p:spPr>
        <p:txBody>
          <a:bodyPr wrap="square">
            <a:spAutoFit/>
          </a:bodyPr>
          <a:lstStyle/>
          <a:p>
            <a:pPr algn="just">
              <a:spcAft>
                <a:spcPts val="800"/>
              </a:spcAft>
            </a:pPr>
            <a:r>
              <a:rPr lang="vi-VN" sz="4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Việt Nam quê hương ta – Nguyễn Đình Thi</a:t>
            </a:r>
            <a:endParaRPr lang="en-SG" sz="32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a16="http://schemas.microsoft.com/office/drawing/2014/main" xmlns="" id="{F357191B-C858-5170-6FDF-D955EC5AA1B0}"/>
              </a:ext>
            </a:extLst>
          </p:cNvPr>
          <p:cNvSpPr txBox="1"/>
          <p:nvPr/>
        </p:nvSpPr>
        <p:spPr>
          <a:xfrm>
            <a:off x="5138749" y="3285721"/>
            <a:ext cx="6553200" cy="707886"/>
          </a:xfrm>
          <a:prstGeom prst="rect">
            <a:avLst/>
          </a:prstGeom>
          <a:noFill/>
        </p:spPr>
        <p:txBody>
          <a:bodyPr wrap="square">
            <a:spAutoFit/>
          </a:bodyPr>
          <a:lstStyle/>
          <a:p>
            <a:pPr algn="just">
              <a:spcAft>
                <a:spcPts val="800"/>
              </a:spcAft>
            </a:pPr>
            <a:r>
              <a:rPr lang="vi-VN" sz="4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Đất nước – Nguyễn Đình Thi</a:t>
            </a:r>
            <a:endParaRPr lang="en-SG" sz="32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TextBox 58">
            <a:extLst>
              <a:ext uri="{FF2B5EF4-FFF2-40B4-BE49-F238E27FC236}">
                <a16:creationId xmlns:a16="http://schemas.microsoft.com/office/drawing/2014/main" xmlns="" id="{E5934F96-3F9B-0984-365D-BD4C6AE6A0DB}"/>
              </a:ext>
            </a:extLst>
          </p:cNvPr>
          <p:cNvSpPr txBox="1"/>
          <p:nvPr/>
        </p:nvSpPr>
        <p:spPr>
          <a:xfrm>
            <a:off x="5013157" y="4551492"/>
            <a:ext cx="6553200" cy="707886"/>
          </a:xfrm>
          <a:prstGeom prst="rect">
            <a:avLst/>
          </a:prstGeom>
          <a:noFill/>
        </p:spPr>
        <p:txBody>
          <a:bodyPr wrap="square">
            <a:spAutoFit/>
          </a:bodyPr>
          <a:lstStyle/>
          <a:p>
            <a:r>
              <a:rPr lang="vi-VN" sz="4000" dirty="0">
                <a:solidFill>
                  <a:schemeClr val="bg2">
                    <a:lumMod val="10000"/>
                  </a:schemeClr>
                </a:solidFill>
                <a:effectLst/>
                <a:latin typeface="Times New Roman" panose="02020603050405020304" pitchFamily="18" charset="0"/>
                <a:ea typeface="Calibri" panose="020F0502020204030204" pitchFamily="34" charset="0"/>
              </a:rPr>
              <a:t>Quê hương – Giang Nam</a:t>
            </a:r>
            <a:endParaRPr lang="en-SG" sz="4000" dirty="0">
              <a:solidFill>
                <a:schemeClr val="bg2">
                  <a:lumMod val="10000"/>
                </a:schemeClr>
              </a:solidFill>
            </a:endParaRPr>
          </a:p>
        </p:txBody>
      </p:sp>
      <p:sp>
        <p:nvSpPr>
          <p:cNvPr id="11" name="TextBox 10">
            <a:extLst>
              <a:ext uri="{FF2B5EF4-FFF2-40B4-BE49-F238E27FC236}">
                <a16:creationId xmlns:a16="http://schemas.microsoft.com/office/drawing/2014/main" xmlns="" id="{6C547833-C83B-E43C-B16D-AE941D0CB124}"/>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99516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arn(inVertic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arn(inVertical)">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barn(inVertical)">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22" grpId="0" animBg="1"/>
      <p:bldP spid="55" grpId="0"/>
      <p:bldP spid="57" grpId="0"/>
      <p:bldP spid="5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34">
            <a:extLst>
              <a:ext uri="{FF2B5EF4-FFF2-40B4-BE49-F238E27FC236}">
                <a16:creationId xmlns:a16="http://schemas.microsoft.com/office/drawing/2014/main" xmlns="" id="{72766A9A-7026-78F9-736E-6BFA8BFE6902}"/>
              </a:ext>
            </a:extLst>
          </p:cNvPr>
          <p:cNvPicPr>
            <a:picLocks noChangeAspect="1"/>
          </p:cNvPicPr>
          <p:nvPr/>
        </p:nvPicPr>
        <p:blipFill>
          <a:blip r:embed="rId11"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48167" y="1381570"/>
            <a:ext cx="5683179" cy="4434412"/>
          </a:xfrm>
          <a:prstGeom prst="rect">
            <a:avLst/>
          </a:prstGeom>
        </p:spPr>
      </p:pic>
      <p:pic>
        <p:nvPicPr>
          <p:cNvPr id="11" name="图片 35">
            <a:extLst>
              <a:ext uri="{FF2B5EF4-FFF2-40B4-BE49-F238E27FC236}">
                <a16:creationId xmlns:a16="http://schemas.microsoft.com/office/drawing/2014/main" xmlns="" id="{9E189787-0A20-5A82-4720-B9D42BDB36F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28254" y="1625249"/>
            <a:ext cx="1252697" cy="1252697"/>
          </a:xfrm>
          <a:prstGeom prst="rect">
            <a:avLst/>
          </a:prstGeom>
        </p:spPr>
      </p:pic>
      <p:sp>
        <p:nvSpPr>
          <p:cNvPr id="14" name="TextBox 13">
            <a:extLst>
              <a:ext uri="{FF2B5EF4-FFF2-40B4-BE49-F238E27FC236}">
                <a16:creationId xmlns:a16="http://schemas.microsoft.com/office/drawing/2014/main" xmlns="" id="{ECECB6C0-B83D-8035-B3E6-0B19583E4CD1}"/>
              </a:ext>
            </a:extLst>
          </p:cNvPr>
          <p:cNvSpPr txBox="1"/>
          <p:nvPr/>
        </p:nvSpPr>
        <p:spPr>
          <a:xfrm>
            <a:off x="6054602" y="1747926"/>
            <a:ext cx="4729202" cy="3785652"/>
          </a:xfrm>
          <a:prstGeom prst="rect">
            <a:avLst/>
          </a:prstGeom>
          <a:noFill/>
        </p:spPr>
        <p:txBody>
          <a:bodyPr wrap="square">
            <a:spAutoFit/>
          </a:bodyPr>
          <a:lstStyle/>
          <a:p>
            <a:pPr algn="ctr">
              <a:spcAft>
                <a:spcPts val="800"/>
              </a:spcAft>
            </a:pPr>
            <a:r>
              <a:rPr lang="vi-VN" sz="4000" dirty="0">
                <a:solidFill>
                  <a:schemeClr val="bg2">
                    <a:lumMod val="10000"/>
                  </a:schemeClr>
                </a:solidFill>
                <a:latin typeface="Times New Roman" panose="02020603050405020304" pitchFamily="18" charset="0"/>
                <a:cs typeface="Times New Roman" panose="02020603050405020304" pitchFamily="18" charset="0"/>
              </a:rPr>
              <a:t>Những hình ảnh sâu đậm về quê hương trong em là gì? Em hãy trả lời câu hỏi bằng cách điền vào </a:t>
            </a:r>
            <a:r>
              <a:rPr lang="vi-VN" sz="4000" b="1" dirty="0">
                <a:solidFill>
                  <a:schemeClr val="bg2">
                    <a:lumMod val="10000"/>
                  </a:schemeClr>
                </a:solidFill>
                <a:latin typeface="Times New Roman" panose="02020603050405020304" pitchFamily="18" charset="0"/>
                <a:cs typeface="Times New Roman" panose="02020603050405020304" pitchFamily="18" charset="0"/>
              </a:rPr>
              <a:t>PHT số 5</a:t>
            </a:r>
            <a:endParaRPr lang="en-SG" sz="6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A group of people carrying baskets&#10;&#10;Description automatically generated">
            <a:extLst>
              <a:ext uri="{FF2B5EF4-FFF2-40B4-BE49-F238E27FC236}">
                <a16:creationId xmlns:a16="http://schemas.microsoft.com/office/drawing/2014/main" xmlns="" id="{27E54FCF-EF3E-209E-5D1B-CC7886358A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207" y="1316088"/>
            <a:ext cx="4923828" cy="5676433"/>
          </a:xfrm>
          <a:prstGeom prst="rect">
            <a:avLst/>
          </a:prstGeom>
        </p:spPr>
      </p:pic>
      <p:sp>
        <p:nvSpPr>
          <p:cNvPr id="16" name="TextBox 15">
            <a:extLst>
              <a:ext uri="{FF2B5EF4-FFF2-40B4-BE49-F238E27FC236}">
                <a16:creationId xmlns:a16="http://schemas.microsoft.com/office/drawing/2014/main" xmlns="" id="{0F194B2B-C3B5-2D03-6A32-271EA25B646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8190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5F27BF-7844-A989-4BE2-6D2A72EF7B6C}"/>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p:cNvSpPr/>
          <p:nvPr/>
        </p:nvSpPr>
        <p:spPr>
          <a:xfrm>
            <a:off x="3214255" y="265653"/>
            <a:ext cx="6096000" cy="369332"/>
          </a:xfrm>
          <a:prstGeom prst="rect">
            <a:avLst/>
          </a:prstGeom>
        </p:spPr>
        <p:txBody>
          <a:bodyPr>
            <a:spAutoFit/>
          </a:bodyPr>
          <a:lstStyle/>
          <a:p>
            <a:r>
              <a:rPr lang="vi-VN" b="1" i="1" dirty="0">
                <a:solidFill>
                  <a:srgbClr val="FF0000"/>
                </a:solidFill>
              </a:rPr>
              <a:t>HS nêu cảm nhận riêng của mình </a:t>
            </a:r>
            <a:endParaRPr lang="en-US" b="1" i="1" dirty="0">
              <a:solidFill>
                <a:srgbClr val="FF0000"/>
              </a:solidFill>
            </a:endParaRPr>
          </a:p>
        </p:txBody>
      </p:sp>
      <p:sp>
        <p:nvSpPr>
          <p:cNvPr id="4" name="TextBox 3">
            <a:extLst>
              <a:ext uri="{FF2B5EF4-FFF2-40B4-BE49-F238E27FC236}">
                <a16:creationId xmlns:a16="http://schemas.microsoft.com/office/drawing/2014/main" xmlns="" id="{11B8B4AA-4D52-B60E-A5CD-2A6CD934B601}"/>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6195115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7259DBB-2672-5FF0-A19D-F5E3017D3CFA}"/>
              </a:ext>
            </a:extLst>
          </p:cNvPr>
          <p:cNvPicPr>
            <a:picLocks noChangeAspect="1"/>
          </p:cNvPicPr>
          <p:nvPr/>
        </p:nvPicPr>
        <p:blipFill>
          <a:blip r:embed="rId2"/>
          <a:stretch>
            <a:fillRect/>
          </a:stretch>
        </p:blipFill>
        <p:spPr>
          <a:xfrm>
            <a:off x="0" y="0"/>
            <a:ext cx="12192000" cy="6858000"/>
          </a:xfrm>
          <a:prstGeom prst="rect">
            <a:avLst/>
          </a:prstGeom>
        </p:spPr>
      </p:pic>
      <p:sp>
        <p:nvSpPr>
          <p:cNvPr id="117" name="1">
            <a:hlinkClick r:id="rId3" action="ppaction://hlinksldjump"/>
            <a:extLst>
              <a:ext uri="{FF2B5EF4-FFF2-40B4-BE49-F238E27FC236}">
                <a16:creationId xmlns:a16="http://schemas.microsoft.com/office/drawing/2014/main" xmlns="" id="{085B5DAF-86EA-423F-A5CF-4DD1D08A311B}"/>
              </a:ext>
            </a:extLst>
          </p:cNvPr>
          <p:cNvSpPr/>
          <p:nvPr/>
        </p:nvSpPr>
        <p:spPr>
          <a:xfrm>
            <a:off x="1180355" y="1133323"/>
            <a:ext cx="491961" cy="46727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19" name="1">
            <a:hlinkClick r:id="rId4" action="ppaction://hlinksldjump"/>
            <a:extLst>
              <a:ext uri="{FF2B5EF4-FFF2-40B4-BE49-F238E27FC236}">
                <a16:creationId xmlns:a16="http://schemas.microsoft.com/office/drawing/2014/main" xmlns="" id="{931A09A5-9A29-424A-913C-F2C520B9B63E}"/>
              </a:ext>
            </a:extLst>
          </p:cNvPr>
          <p:cNvSpPr/>
          <p:nvPr/>
        </p:nvSpPr>
        <p:spPr>
          <a:xfrm>
            <a:off x="1169050" y="1696381"/>
            <a:ext cx="491961"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0" name="1">
            <a:hlinkClick r:id="rId5" action="ppaction://hlinksldjump"/>
            <a:extLst>
              <a:ext uri="{FF2B5EF4-FFF2-40B4-BE49-F238E27FC236}">
                <a16:creationId xmlns:a16="http://schemas.microsoft.com/office/drawing/2014/main" xmlns="" id="{0D4ED5D8-BC13-4EF2-8D0E-EE1275291C7E}"/>
              </a:ext>
            </a:extLst>
          </p:cNvPr>
          <p:cNvSpPr/>
          <p:nvPr/>
        </p:nvSpPr>
        <p:spPr>
          <a:xfrm>
            <a:off x="1169050" y="2236200"/>
            <a:ext cx="481800" cy="47155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1" name="1">
            <a:hlinkClick r:id="rId6" action="ppaction://hlinksldjump"/>
            <a:extLst>
              <a:ext uri="{FF2B5EF4-FFF2-40B4-BE49-F238E27FC236}">
                <a16:creationId xmlns:a16="http://schemas.microsoft.com/office/drawing/2014/main" xmlns="" id="{4101175E-5E96-4CFF-85B7-5FD306AA3E23}"/>
              </a:ext>
            </a:extLst>
          </p:cNvPr>
          <p:cNvSpPr/>
          <p:nvPr/>
        </p:nvSpPr>
        <p:spPr>
          <a:xfrm>
            <a:off x="1158889" y="2776019"/>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349" name="1">
            <a:hlinkClick r:id="rId7" action="ppaction://hlinksldjump"/>
            <a:extLst>
              <a:ext uri="{FF2B5EF4-FFF2-40B4-BE49-F238E27FC236}">
                <a16:creationId xmlns:a16="http://schemas.microsoft.com/office/drawing/2014/main" xmlns="" id="{02A18C46-F52F-467D-AAA9-10AC060BF971}"/>
              </a:ext>
            </a:extLst>
          </p:cNvPr>
          <p:cNvSpPr/>
          <p:nvPr/>
        </p:nvSpPr>
        <p:spPr>
          <a:xfrm>
            <a:off x="1169050" y="3348186"/>
            <a:ext cx="480656" cy="443357"/>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sp>
        <p:nvSpPr>
          <p:cNvPr id="5" name="1">
            <a:hlinkClick r:id="rId8" action="ppaction://hlinksldjump"/>
            <a:extLst>
              <a:ext uri="{FF2B5EF4-FFF2-40B4-BE49-F238E27FC236}">
                <a16:creationId xmlns:a16="http://schemas.microsoft.com/office/drawing/2014/main" xmlns="" id="{97130834-CF12-E5CB-A291-8D0AFCA2DFFA}"/>
              </a:ext>
            </a:extLst>
          </p:cNvPr>
          <p:cNvSpPr/>
          <p:nvPr/>
        </p:nvSpPr>
        <p:spPr>
          <a:xfrm>
            <a:off x="1169050" y="3915920"/>
            <a:ext cx="491961"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sp>
        <p:nvSpPr>
          <p:cNvPr id="2" name="1">
            <a:hlinkClick r:id="rId9" action="ppaction://hlinksldjump"/>
            <a:extLst>
              <a:ext uri="{FF2B5EF4-FFF2-40B4-BE49-F238E27FC236}">
                <a16:creationId xmlns:a16="http://schemas.microsoft.com/office/drawing/2014/main" xmlns="" id="{F004E081-E964-7B01-389E-0FFCE5122FD6}"/>
              </a:ext>
            </a:extLst>
          </p:cNvPr>
          <p:cNvSpPr/>
          <p:nvPr/>
        </p:nvSpPr>
        <p:spPr>
          <a:xfrm>
            <a:off x="1180355" y="4538122"/>
            <a:ext cx="480656" cy="5334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sp>
        <p:nvSpPr>
          <p:cNvPr id="3" name="1">
            <a:hlinkClick r:id="rId10" action="ppaction://hlinksldjump"/>
            <a:extLst>
              <a:ext uri="{FF2B5EF4-FFF2-40B4-BE49-F238E27FC236}">
                <a16:creationId xmlns:a16="http://schemas.microsoft.com/office/drawing/2014/main" xmlns="" id="{A61AE1AA-91D7-FCB7-1186-ED1F5E1F2CCD}"/>
              </a:ext>
            </a:extLst>
          </p:cNvPr>
          <p:cNvSpPr/>
          <p:nvPr/>
        </p:nvSpPr>
        <p:spPr>
          <a:xfrm>
            <a:off x="1180355" y="5206865"/>
            <a:ext cx="480656"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8</a:t>
            </a:r>
          </a:p>
        </p:txBody>
      </p:sp>
      <p:sp>
        <p:nvSpPr>
          <p:cNvPr id="9" name="Google Shape;1486;p46">
            <a:hlinkClick r:id="rId11" action="ppaction://hlinksldjump"/>
            <a:extLst>
              <a:ext uri="{FF2B5EF4-FFF2-40B4-BE49-F238E27FC236}">
                <a16:creationId xmlns:a16="http://schemas.microsoft.com/office/drawing/2014/main" xmlns="" id="{7239B2B2-4772-3AAA-E087-C1284441926C}"/>
              </a:ext>
            </a:extLst>
          </p:cNvPr>
          <p:cNvSpPr/>
          <p:nvPr/>
        </p:nvSpPr>
        <p:spPr>
          <a:xfrm>
            <a:off x="9280432" y="3429000"/>
            <a:ext cx="1620931" cy="1056291"/>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ptos" panose="020B0004020202020204" pitchFamily="34" charset="0"/>
              </a:rPr>
              <a:t>Nhiệm</a:t>
            </a:r>
            <a:r>
              <a:rPr kumimoji="0" lang="en-US" sz="2400" b="1" i="0" u="none" strike="noStrike" kern="1200" cap="none" spc="0" normalizeH="0" noProof="0" dirty="0">
                <a:ln>
                  <a:noFill/>
                </a:ln>
                <a:solidFill>
                  <a:srgbClr val="000000"/>
                </a:solidFill>
                <a:effectLst/>
                <a:uLnTx/>
                <a:uFillTx/>
                <a:latin typeface="Aptos" panose="020B0004020202020204" pitchFamily="34" charset="0"/>
              </a:rPr>
              <a:t> </a:t>
            </a:r>
            <a:r>
              <a:rPr kumimoji="0" lang="en-US" sz="2400" b="1" i="0" u="none" strike="noStrike" kern="1200" cap="none" spc="0" normalizeH="0" noProof="0" dirty="0" err="1">
                <a:ln>
                  <a:noFill/>
                </a:ln>
                <a:solidFill>
                  <a:srgbClr val="000000"/>
                </a:solidFill>
                <a:effectLst/>
                <a:uLnTx/>
                <a:uFillTx/>
                <a:latin typeface="Aptos" panose="020B0004020202020204" pitchFamily="34" charset="0"/>
              </a:rPr>
              <a:t>vụ</a:t>
            </a:r>
            <a:r>
              <a:rPr kumimoji="0" lang="en-US" sz="2400" b="1" i="0" u="none" strike="noStrike" kern="1200" cap="none" spc="0" normalizeH="0" noProof="0" dirty="0">
                <a:ln>
                  <a:noFill/>
                </a:ln>
                <a:solidFill>
                  <a:srgbClr val="000000"/>
                </a:solidFill>
                <a:effectLst/>
                <a:uLnTx/>
                <a:uFillTx/>
                <a:latin typeface="Aptos" panose="020B0004020202020204" pitchFamily="34" charset="0"/>
              </a:rPr>
              <a:t> </a:t>
            </a:r>
            <a:r>
              <a:rPr kumimoji="0" lang="en-US" sz="2400" b="1" i="0" u="none" strike="noStrike" kern="1200" cap="none" spc="0" normalizeH="0" noProof="0" dirty="0" err="1">
                <a:ln>
                  <a:noFill/>
                </a:ln>
                <a:solidFill>
                  <a:srgbClr val="000000"/>
                </a:solidFill>
                <a:effectLst/>
                <a:uLnTx/>
                <a:uFillTx/>
                <a:latin typeface="Aptos" panose="020B0004020202020204" pitchFamily="34" charset="0"/>
              </a:rPr>
              <a:t>học</a:t>
            </a:r>
            <a:r>
              <a:rPr kumimoji="0" lang="en-US" sz="2400" b="1" i="0" u="none" strike="noStrike" kern="1200" cap="none" spc="0" normalizeH="0" noProof="0" dirty="0">
                <a:ln>
                  <a:noFill/>
                </a:ln>
                <a:solidFill>
                  <a:srgbClr val="000000"/>
                </a:solidFill>
                <a:effectLst/>
                <a:uLnTx/>
                <a:uFillTx/>
                <a:latin typeface="Aptos" panose="020B0004020202020204" pitchFamily="34" charset="0"/>
              </a:rPr>
              <a:t> </a:t>
            </a:r>
            <a:r>
              <a:rPr kumimoji="0" lang="en-US" sz="2400" b="1" i="0" u="none" strike="noStrike" kern="1200" cap="none" spc="0" normalizeH="0" noProof="0" dirty="0" err="1">
                <a:ln>
                  <a:noFill/>
                </a:ln>
                <a:solidFill>
                  <a:srgbClr val="000000"/>
                </a:solidFill>
                <a:effectLst/>
                <a:uLnTx/>
                <a:uFillTx/>
                <a:latin typeface="Aptos" panose="020B0004020202020204" pitchFamily="34" charset="0"/>
              </a:rPr>
              <a:t>tập</a:t>
            </a:r>
            <a:endParaRPr kumimoji="0" sz="2400" b="1" i="0" u="none" strike="noStrike" kern="1200" cap="none" spc="0" normalizeH="0" baseline="0" noProof="0" dirty="0">
              <a:ln>
                <a:noFill/>
              </a:ln>
              <a:solidFill>
                <a:srgbClr val="000000"/>
              </a:solidFill>
              <a:effectLst/>
              <a:uLnTx/>
              <a:uFillTx/>
              <a:latin typeface="Aptos" panose="020B0004020202020204" pitchFamily="34" charset="0"/>
            </a:endParaRPr>
          </a:p>
        </p:txBody>
      </p:sp>
      <p:graphicFrame>
        <p:nvGraphicFramePr>
          <p:cNvPr id="10" name="Table 9">
            <a:extLst>
              <a:ext uri="{FF2B5EF4-FFF2-40B4-BE49-F238E27FC236}">
                <a16:creationId xmlns:a16="http://schemas.microsoft.com/office/drawing/2014/main" xmlns="" id="{A4BCF65B-CC86-F086-5549-65AA48AC3739}"/>
              </a:ext>
            </a:extLst>
          </p:cNvPr>
          <p:cNvGraphicFramePr>
            <a:graphicFrameLocks noGrp="1"/>
          </p:cNvGraphicFramePr>
          <p:nvPr>
            <p:extLst>
              <p:ext uri="{D42A27DB-BD31-4B8C-83A1-F6EECF244321}">
                <p14:modId xmlns:p14="http://schemas.microsoft.com/office/powerpoint/2010/main" val="1548610032"/>
              </p:ext>
            </p:extLst>
          </p:nvPr>
        </p:nvGraphicFramePr>
        <p:xfrm>
          <a:off x="5895701" y="1051480"/>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Ọ</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05636895"/>
                  </a:ext>
                </a:extLst>
              </a:tr>
            </a:tbl>
          </a:graphicData>
        </a:graphic>
      </p:graphicFrame>
      <p:graphicFrame>
        <p:nvGraphicFramePr>
          <p:cNvPr id="11" name="Table 10">
            <a:extLst>
              <a:ext uri="{FF2B5EF4-FFF2-40B4-BE49-F238E27FC236}">
                <a16:creationId xmlns:a16="http://schemas.microsoft.com/office/drawing/2014/main" xmlns="" id="{6E6BB9BE-A685-5B1C-CBDA-84A70E876321}"/>
              </a:ext>
            </a:extLst>
          </p:cNvPr>
          <p:cNvGraphicFramePr>
            <a:graphicFrameLocks noGrp="1"/>
          </p:cNvGraphicFramePr>
          <p:nvPr>
            <p:extLst>
              <p:ext uri="{D42A27DB-BD31-4B8C-83A1-F6EECF244321}">
                <p14:modId xmlns:p14="http://schemas.microsoft.com/office/powerpoint/2010/main" val="71620461"/>
              </p:ext>
            </p:extLst>
          </p:nvPr>
        </p:nvGraphicFramePr>
        <p:xfrm>
          <a:off x="2510969" y="1630600"/>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gridCol w="564122">
                  <a:extLst>
                    <a:ext uri="{9D8B030D-6E8A-4147-A177-3AD203B41FA5}">
                      <a16:colId xmlns:a16="http://schemas.microsoft.com/office/drawing/2014/main" xmlns="" val="4003331700"/>
                    </a:ext>
                  </a:extLst>
                </a:gridCol>
                <a:gridCol w="564122">
                  <a:extLst>
                    <a:ext uri="{9D8B030D-6E8A-4147-A177-3AD203B41FA5}">
                      <a16:colId xmlns:a16="http://schemas.microsoft.com/office/drawing/2014/main" xmlns="" val="2233385223"/>
                    </a:ext>
                  </a:extLst>
                </a:gridCol>
                <a:gridCol w="564122">
                  <a:extLst>
                    <a:ext uri="{9D8B030D-6E8A-4147-A177-3AD203B41FA5}">
                      <a16:colId xmlns:a16="http://schemas.microsoft.com/office/drawing/2014/main" xmlns="" val="2379479452"/>
                    </a:ext>
                  </a:extLst>
                </a:gridCol>
                <a:gridCol w="564122">
                  <a:extLst>
                    <a:ext uri="{9D8B030D-6E8A-4147-A177-3AD203B41FA5}">
                      <a16:colId xmlns:a16="http://schemas.microsoft.com/office/drawing/2014/main" xmlns="" val="3422654763"/>
                    </a:ext>
                  </a:extLst>
                </a:gridCol>
                <a:gridCol w="564122">
                  <a:extLst>
                    <a:ext uri="{9D8B030D-6E8A-4147-A177-3AD203B41FA5}">
                      <a16:colId xmlns:a16="http://schemas.microsoft.com/office/drawing/2014/main" xmlns="" val="391178744"/>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Ắ</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05636895"/>
                  </a:ext>
                </a:extLst>
              </a:tr>
            </a:tbl>
          </a:graphicData>
        </a:graphic>
      </p:graphicFrame>
      <p:graphicFrame>
        <p:nvGraphicFramePr>
          <p:cNvPr id="12" name="Table 11">
            <a:extLst>
              <a:ext uri="{FF2B5EF4-FFF2-40B4-BE49-F238E27FC236}">
                <a16:creationId xmlns:a16="http://schemas.microsoft.com/office/drawing/2014/main" xmlns="" id="{84031800-5E1C-68E6-B276-2BF9AFD4D501}"/>
              </a:ext>
            </a:extLst>
          </p:cNvPr>
          <p:cNvGraphicFramePr>
            <a:graphicFrameLocks noGrp="1"/>
          </p:cNvGraphicFramePr>
          <p:nvPr>
            <p:extLst>
              <p:ext uri="{D42A27DB-BD31-4B8C-83A1-F6EECF244321}">
                <p14:modId xmlns:p14="http://schemas.microsoft.com/office/powerpoint/2010/main" val="1617352364"/>
              </p:ext>
            </p:extLst>
          </p:nvPr>
        </p:nvGraphicFramePr>
        <p:xfrm>
          <a:off x="4767457" y="2200774"/>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Ê</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Ẹ</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05636895"/>
                  </a:ext>
                </a:extLst>
              </a:tr>
            </a:tbl>
          </a:graphicData>
        </a:graphic>
      </p:graphicFrame>
      <p:graphicFrame>
        <p:nvGraphicFramePr>
          <p:cNvPr id="13" name="Table 12">
            <a:extLst>
              <a:ext uri="{FF2B5EF4-FFF2-40B4-BE49-F238E27FC236}">
                <a16:creationId xmlns:a16="http://schemas.microsoft.com/office/drawing/2014/main" xmlns="" id="{84E7D2EE-6C2B-FEDF-097A-7ECE30CF6752}"/>
              </a:ext>
            </a:extLst>
          </p:cNvPr>
          <p:cNvGraphicFramePr>
            <a:graphicFrameLocks noGrp="1"/>
          </p:cNvGraphicFramePr>
          <p:nvPr>
            <p:extLst>
              <p:ext uri="{D42A27DB-BD31-4B8C-83A1-F6EECF244321}">
                <p14:modId xmlns:p14="http://schemas.microsoft.com/office/powerpoint/2010/main" val="1963974636"/>
              </p:ext>
            </p:extLst>
          </p:nvPr>
        </p:nvGraphicFramePr>
        <p:xfrm>
          <a:off x="2510969" y="2777954"/>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E</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X</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3305636895"/>
                  </a:ext>
                </a:extLst>
              </a:tr>
            </a:tbl>
          </a:graphicData>
        </a:graphic>
      </p:graphicFrame>
      <p:graphicFrame>
        <p:nvGraphicFramePr>
          <p:cNvPr id="14" name="Table 13">
            <a:extLst>
              <a:ext uri="{FF2B5EF4-FFF2-40B4-BE49-F238E27FC236}">
                <a16:creationId xmlns:a16="http://schemas.microsoft.com/office/drawing/2014/main" xmlns="" id="{2EE0BA8F-6AFB-0A27-30F1-E9AB4A034F71}"/>
              </a:ext>
            </a:extLst>
          </p:cNvPr>
          <p:cNvGraphicFramePr>
            <a:graphicFrameLocks noGrp="1"/>
          </p:cNvGraphicFramePr>
          <p:nvPr>
            <p:extLst>
              <p:ext uri="{D42A27DB-BD31-4B8C-83A1-F6EECF244321}">
                <p14:modId xmlns:p14="http://schemas.microsoft.com/office/powerpoint/2010/main" val="608977434"/>
              </p:ext>
            </p:extLst>
          </p:nvPr>
        </p:nvGraphicFramePr>
        <p:xfrm>
          <a:off x="2510969" y="3356809"/>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gridCol w="564122">
                  <a:extLst>
                    <a:ext uri="{9D8B030D-6E8A-4147-A177-3AD203B41FA5}">
                      <a16:colId xmlns:a16="http://schemas.microsoft.com/office/drawing/2014/main" xmlns="" val="400333170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Ế</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Ớ</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05636895"/>
                  </a:ext>
                </a:extLst>
              </a:tr>
            </a:tbl>
          </a:graphicData>
        </a:graphic>
      </p:graphicFrame>
      <p:graphicFrame>
        <p:nvGraphicFramePr>
          <p:cNvPr id="15" name="Table 14">
            <a:extLst>
              <a:ext uri="{FF2B5EF4-FFF2-40B4-BE49-F238E27FC236}">
                <a16:creationId xmlns:a16="http://schemas.microsoft.com/office/drawing/2014/main" xmlns="" id="{5143C259-4A87-734F-E036-E791A08DA52D}"/>
              </a:ext>
            </a:extLst>
          </p:cNvPr>
          <p:cNvGraphicFramePr>
            <a:graphicFrameLocks noGrp="1"/>
          </p:cNvGraphicFramePr>
          <p:nvPr>
            <p:extLst>
              <p:ext uri="{D42A27DB-BD31-4B8C-83A1-F6EECF244321}">
                <p14:modId xmlns:p14="http://schemas.microsoft.com/office/powerpoint/2010/main" val="3934850501"/>
              </p:ext>
            </p:extLst>
          </p:nvPr>
        </p:nvGraphicFramePr>
        <p:xfrm>
          <a:off x="1946847" y="3935929"/>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gridCol w="564122">
                  <a:extLst>
                    <a:ext uri="{9D8B030D-6E8A-4147-A177-3AD203B41FA5}">
                      <a16:colId xmlns:a16="http://schemas.microsoft.com/office/drawing/2014/main" xmlns="" val="4003331700"/>
                    </a:ext>
                  </a:extLst>
                </a:gridCol>
                <a:gridCol w="564122">
                  <a:extLst>
                    <a:ext uri="{9D8B030D-6E8A-4147-A177-3AD203B41FA5}">
                      <a16:colId xmlns:a16="http://schemas.microsoft.com/office/drawing/2014/main" xmlns="" val="223338522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Ầ</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05636895"/>
                  </a:ext>
                </a:extLst>
              </a:tr>
            </a:tbl>
          </a:graphicData>
        </a:graphic>
      </p:graphicFrame>
      <p:graphicFrame>
        <p:nvGraphicFramePr>
          <p:cNvPr id="16" name="Table 15">
            <a:extLst>
              <a:ext uri="{FF2B5EF4-FFF2-40B4-BE49-F238E27FC236}">
                <a16:creationId xmlns:a16="http://schemas.microsoft.com/office/drawing/2014/main" xmlns="" id="{31275434-DC8D-F26B-F7EB-9B6675E64F73}"/>
              </a:ext>
            </a:extLst>
          </p:cNvPr>
          <p:cNvGraphicFramePr>
            <a:graphicFrameLocks noGrp="1"/>
          </p:cNvGraphicFramePr>
          <p:nvPr>
            <p:extLst>
              <p:ext uri="{D42A27DB-BD31-4B8C-83A1-F6EECF244321}">
                <p14:modId xmlns:p14="http://schemas.microsoft.com/office/powerpoint/2010/main" val="849794917"/>
              </p:ext>
            </p:extLst>
          </p:nvPr>
        </p:nvGraphicFramePr>
        <p:xfrm>
          <a:off x="4767457" y="4515049"/>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Ồ</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05636895"/>
                  </a:ext>
                </a:extLst>
              </a:tr>
            </a:tbl>
          </a:graphicData>
        </a:graphic>
      </p:graphicFrame>
      <p:graphicFrame>
        <p:nvGraphicFramePr>
          <p:cNvPr id="17" name="Table 16">
            <a:extLst>
              <a:ext uri="{FF2B5EF4-FFF2-40B4-BE49-F238E27FC236}">
                <a16:creationId xmlns:a16="http://schemas.microsoft.com/office/drawing/2014/main" xmlns="" id="{A2096B65-A1C9-75FA-98CB-E5D72D148221}"/>
              </a:ext>
            </a:extLst>
          </p:cNvPr>
          <p:cNvGraphicFramePr>
            <a:graphicFrameLocks noGrp="1"/>
          </p:cNvGraphicFramePr>
          <p:nvPr>
            <p:extLst>
              <p:ext uri="{D42A27DB-BD31-4B8C-83A1-F6EECF244321}">
                <p14:modId xmlns:p14="http://schemas.microsoft.com/office/powerpoint/2010/main" val="2350348757"/>
              </p:ext>
            </p:extLst>
          </p:nvPr>
        </p:nvGraphicFramePr>
        <p:xfrm>
          <a:off x="4206239" y="5094739"/>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Ò</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S</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xmlns="" val="3305636895"/>
                  </a:ext>
                </a:extLst>
              </a:tr>
            </a:tbl>
          </a:graphicData>
        </a:graphic>
      </p:graphicFrame>
      <p:graphicFrame>
        <p:nvGraphicFramePr>
          <p:cNvPr id="4" name="Table 3">
            <a:extLst>
              <a:ext uri="{FF2B5EF4-FFF2-40B4-BE49-F238E27FC236}">
                <a16:creationId xmlns:a16="http://schemas.microsoft.com/office/drawing/2014/main" xmlns="" id="{A787109A-DE1B-E4D4-1CB1-5BB4BFDC38A7}"/>
              </a:ext>
            </a:extLst>
          </p:cNvPr>
          <p:cNvGraphicFramePr>
            <a:graphicFrameLocks noGrp="1"/>
          </p:cNvGraphicFramePr>
          <p:nvPr>
            <p:extLst>
              <p:ext uri="{D42A27DB-BD31-4B8C-83A1-F6EECF244321}">
                <p14:modId xmlns:p14="http://schemas.microsoft.com/office/powerpoint/2010/main" val="3021831090"/>
              </p:ext>
            </p:extLst>
          </p:nvPr>
        </p:nvGraphicFramePr>
        <p:xfrm>
          <a:off x="5895701" y="1044707"/>
          <a:ext cx="3421003"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600393">
                  <a:extLst>
                    <a:ext uri="{9D8B030D-6E8A-4147-A177-3AD203B41FA5}">
                      <a16:colId xmlns:a16="http://schemas.microsoft.com/office/drawing/2014/main" xmlns="" val="61425047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Ọ</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graphicFrame>
        <p:nvGraphicFramePr>
          <p:cNvPr id="6" name="Table 5">
            <a:extLst>
              <a:ext uri="{FF2B5EF4-FFF2-40B4-BE49-F238E27FC236}">
                <a16:creationId xmlns:a16="http://schemas.microsoft.com/office/drawing/2014/main" xmlns="" id="{FFD95DEB-7D26-ECD2-2637-7EE0446B7E92}"/>
              </a:ext>
            </a:extLst>
          </p:cNvPr>
          <p:cNvGraphicFramePr>
            <a:graphicFrameLocks noGrp="1"/>
          </p:cNvGraphicFramePr>
          <p:nvPr>
            <p:extLst>
              <p:ext uri="{D42A27DB-BD31-4B8C-83A1-F6EECF244321}">
                <p14:modId xmlns:p14="http://schemas.microsoft.com/office/powerpoint/2010/main" val="2951211930"/>
              </p:ext>
            </p:extLst>
          </p:nvPr>
        </p:nvGraphicFramePr>
        <p:xfrm>
          <a:off x="2510969" y="1623827"/>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gridCol w="564122">
                  <a:extLst>
                    <a:ext uri="{9D8B030D-6E8A-4147-A177-3AD203B41FA5}">
                      <a16:colId xmlns:a16="http://schemas.microsoft.com/office/drawing/2014/main" xmlns="" val="4003331700"/>
                    </a:ext>
                  </a:extLst>
                </a:gridCol>
                <a:gridCol w="564122">
                  <a:extLst>
                    <a:ext uri="{9D8B030D-6E8A-4147-A177-3AD203B41FA5}">
                      <a16:colId xmlns:a16="http://schemas.microsoft.com/office/drawing/2014/main" xmlns="" val="2233385223"/>
                    </a:ext>
                  </a:extLst>
                </a:gridCol>
                <a:gridCol w="564122">
                  <a:extLst>
                    <a:ext uri="{9D8B030D-6E8A-4147-A177-3AD203B41FA5}">
                      <a16:colId xmlns:a16="http://schemas.microsoft.com/office/drawing/2014/main" xmlns="" val="2379479452"/>
                    </a:ext>
                  </a:extLst>
                </a:gridCol>
                <a:gridCol w="564122">
                  <a:extLst>
                    <a:ext uri="{9D8B030D-6E8A-4147-A177-3AD203B41FA5}">
                      <a16:colId xmlns:a16="http://schemas.microsoft.com/office/drawing/2014/main" xmlns="" val="3422654763"/>
                    </a:ext>
                  </a:extLst>
                </a:gridCol>
                <a:gridCol w="564122">
                  <a:extLst>
                    <a:ext uri="{9D8B030D-6E8A-4147-A177-3AD203B41FA5}">
                      <a16:colId xmlns:a16="http://schemas.microsoft.com/office/drawing/2014/main" xmlns="" val="391178744"/>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Ắ</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graphicFrame>
        <p:nvGraphicFramePr>
          <p:cNvPr id="7" name="Table 6">
            <a:extLst>
              <a:ext uri="{FF2B5EF4-FFF2-40B4-BE49-F238E27FC236}">
                <a16:creationId xmlns:a16="http://schemas.microsoft.com/office/drawing/2014/main" xmlns="" id="{F7A1FD32-59CA-C79E-60A0-A4DEE931887D}"/>
              </a:ext>
            </a:extLst>
          </p:cNvPr>
          <p:cNvGraphicFramePr>
            <a:graphicFrameLocks noGrp="1"/>
          </p:cNvGraphicFramePr>
          <p:nvPr>
            <p:extLst>
              <p:ext uri="{D42A27DB-BD31-4B8C-83A1-F6EECF244321}">
                <p14:modId xmlns:p14="http://schemas.microsoft.com/office/powerpoint/2010/main" val="2522652359"/>
              </p:ext>
            </p:extLst>
          </p:nvPr>
        </p:nvGraphicFramePr>
        <p:xfrm>
          <a:off x="4767457" y="2194001"/>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Ê</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Ẹ</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graphicFrame>
        <p:nvGraphicFramePr>
          <p:cNvPr id="18" name="Table 17">
            <a:extLst>
              <a:ext uri="{FF2B5EF4-FFF2-40B4-BE49-F238E27FC236}">
                <a16:creationId xmlns:a16="http://schemas.microsoft.com/office/drawing/2014/main" xmlns="" id="{073DD485-C357-59C1-5D3A-289C2612C3FB}"/>
              </a:ext>
            </a:extLst>
          </p:cNvPr>
          <p:cNvGraphicFramePr>
            <a:graphicFrameLocks noGrp="1"/>
          </p:cNvGraphicFramePr>
          <p:nvPr>
            <p:extLst>
              <p:ext uri="{D42A27DB-BD31-4B8C-83A1-F6EECF244321}">
                <p14:modId xmlns:p14="http://schemas.microsoft.com/office/powerpoint/2010/main" val="789095751"/>
              </p:ext>
            </p:extLst>
          </p:nvPr>
        </p:nvGraphicFramePr>
        <p:xfrm>
          <a:off x="2510969" y="2771181"/>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E</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X</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graphicFrame>
        <p:nvGraphicFramePr>
          <p:cNvPr id="19" name="Table 18">
            <a:extLst>
              <a:ext uri="{FF2B5EF4-FFF2-40B4-BE49-F238E27FC236}">
                <a16:creationId xmlns:a16="http://schemas.microsoft.com/office/drawing/2014/main" xmlns="" id="{A3D40455-C922-23F8-9BD4-51F265BEC73C}"/>
              </a:ext>
            </a:extLst>
          </p:cNvPr>
          <p:cNvGraphicFramePr>
            <a:graphicFrameLocks noGrp="1"/>
          </p:cNvGraphicFramePr>
          <p:nvPr>
            <p:extLst>
              <p:ext uri="{D42A27DB-BD31-4B8C-83A1-F6EECF244321}">
                <p14:modId xmlns:p14="http://schemas.microsoft.com/office/powerpoint/2010/main" val="4001715726"/>
              </p:ext>
            </p:extLst>
          </p:nvPr>
        </p:nvGraphicFramePr>
        <p:xfrm>
          <a:off x="2510969" y="3350036"/>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gridCol w="564122">
                  <a:extLst>
                    <a:ext uri="{9D8B030D-6E8A-4147-A177-3AD203B41FA5}">
                      <a16:colId xmlns:a16="http://schemas.microsoft.com/office/drawing/2014/main" xmlns="" val="400333170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I</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Ế</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Ớ</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graphicFrame>
        <p:nvGraphicFramePr>
          <p:cNvPr id="20" name="Table 19">
            <a:extLst>
              <a:ext uri="{FF2B5EF4-FFF2-40B4-BE49-F238E27FC236}">
                <a16:creationId xmlns:a16="http://schemas.microsoft.com/office/drawing/2014/main" xmlns="" id="{27F0E9C5-21E9-CCC4-696E-34C34C3C8BCF}"/>
              </a:ext>
            </a:extLst>
          </p:cNvPr>
          <p:cNvGraphicFramePr>
            <a:graphicFrameLocks noGrp="1"/>
          </p:cNvGraphicFramePr>
          <p:nvPr>
            <p:extLst>
              <p:ext uri="{D42A27DB-BD31-4B8C-83A1-F6EECF244321}">
                <p14:modId xmlns:p14="http://schemas.microsoft.com/office/powerpoint/2010/main" val="2713493598"/>
              </p:ext>
            </p:extLst>
          </p:nvPr>
        </p:nvGraphicFramePr>
        <p:xfrm>
          <a:off x="1946847" y="3929156"/>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gridCol w="564122">
                  <a:extLst>
                    <a:ext uri="{9D8B030D-6E8A-4147-A177-3AD203B41FA5}">
                      <a16:colId xmlns:a16="http://schemas.microsoft.com/office/drawing/2014/main" xmlns="" val="4003331700"/>
                    </a:ext>
                  </a:extLst>
                </a:gridCol>
                <a:gridCol w="564122">
                  <a:extLst>
                    <a:ext uri="{9D8B030D-6E8A-4147-A177-3AD203B41FA5}">
                      <a16:colId xmlns:a16="http://schemas.microsoft.com/office/drawing/2014/main" xmlns="" val="223338522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À</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Ầ</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graphicFrame>
        <p:nvGraphicFramePr>
          <p:cNvPr id="21" name="Table 20">
            <a:extLst>
              <a:ext uri="{FF2B5EF4-FFF2-40B4-BE49-F238E27FC236}">
                <a16:creationId xmlns:a16="http://schemas.microsoft.com/office/drawing/2014/main" xmlns="" id="{446C08AB-835A-CFC9-E850-88A3F600165E}"/>
              </a:ext>
            </a:extLst>
          </p:cNvPr>
          <p:cNvGraphicFramePr>
            <a:graphicFrameLocks noGrp="1"/>
          </p:cNvGraphicFramePr>
          <p:nvPr>
            <p:extLst>
              <p:ext uri="{D42A27DB-BD31-4B8C-83A1-F6EECF244321}">
                <p14:modId xmlns:p14="http://schemas.microsoft.com/office/powerpoint/2010/main" val="3441209355"/>
              </p:ext>
            </p:extLst>
          </p:nvPr>
        </p:nvGraphicFramePr>
        <p:xfrm>
          <a:off x="4767457" y="4508276"/>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Ồ</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graphicFrame>
        <p:nvGraphicFramePr>
          <p:cNvPr id="22" name="Table 21">
            <a:extLst>
              <a:ext uri="{FF2B5EF4-FFF2-40B4-BE49-F238E27FC236}">
                <a16:creationId xmlns:a16="http://schemas.microsoft.com/office/drawing/2014/main" xmlns="" id="{EA1FA9BC-D815-D973-FDBD-D7CFA686132C}"/>
              </a:ext>
            </a:extLst>
          </p:cNvPr>
          <p:cNvGraphicFramePr>
            <a:graphicFrameLocks noGrp="1"/>
          </p:cNvGraphicFramePr>
          <p:nvPr>
            <p:extLst>
              <p:ext uri="{D42A27DB-BD31-4B8C-83A1-F6EECF244321}">
                <p14:modId xmlns:p14="http://schemas.microsoft.com/office/powerpoint/2010/main" val="2085488160"/>
              </p:ext>
            </p:extLst>
          </p:nvPr>
        </p:nvGraphicFramePr>
        <p:xfrm>
          <a:off x="4206239" y="5087966"/>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Ò</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S</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sp>
        <p:nvSpPr>
          <p:cNvPr id="23" name="TextBox 22">
            <a:extLst>
              <a:ext uri="{FF2B5EF4-FFF2-40B4-BE49-F238E27FC236}">
                <a16:creationId xmlns:a16="http://schemas.microsoft.com/office/drawing/2014/main" xmlns="" id="{0FA29846-71A6-F2BA-2424-26E907DD3349}"/>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5091208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34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349"/>
                                        </p:tgtEl>
                                      </p:cBhvr>
                                    </p:animEffect>
                                    <p:set>
                                      <p:cBhvr>
                                        <p:cTn id="31"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2" presetClass="exit" presetSubtype="1" fill="hold" grpId="0" nodeType="clickEffect">
                                  <p:stCondLst>
                                    <p:cond delay="0"/>
                                  </p:stCondLst>
                                  <p:childTnLst>
                                    <p:animEffect transition="out" filter="wipe(up)">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2" presetClass="exit" presetSubtype="1" fill="hold" grpId="0" nodeType="clickEffect">
                                  <p:stCondLst>
                                    <p:cond delay="0"/>
                                  </p:stCondLst>
                                  <p:childTnLst>
                                    <p:animEffect transition="out" filter="wipe(up)">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16" presetClass="exit" presetSubtype="21" fill="hold" nodeType="clickEffect">
                                  <p:stCondLst>
                                    <p:cond delay="0"/>
                                  </p:stCondLst>
                                  <p:childTnLst>
                                    <p:animEffect transition="out" filter="barn(inVertical)">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17" grpId="0" animBg="1"/>
      <p:bldP spid="119" grpId="0" animBg="1"/>
      <p:bldP spid="120" grpId="0" animBg="1"/>
      <p:bldP spid="121" grpId="0" animBg="1"/>
      <p:bldP spid="349" grpId="0" animBg="1"/>
      <p:bldP spid="5" grpId="0" animBg="1"/>
      <p:bldP spid="2" grpId="0" animBg="1"/>
      <p:bldP spid="3" grpId="0" animBg="1"/>
      <p:bldP spid="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xmlns="" id="{1040FF08-20B6-84E6-65EB-E1DD58728F65}"/>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xmlns="" id="{8A42BC8C-8017-063A-EAE7-A58E0A8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xmlns="" id="{5F266FEA-8798-4177-AD1E-5B7FFFD1AA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xmlns="" id="{F5CAE842-7C74-2180-FC99-ACB64323EB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xmlns="" id="{962FFFFF-470B-97F8-FCBD-5BC80B1C83EB}"/>
              </a:ext>
            </a:extLst>
          </p:cNvPr>
          <p:cNvPicPr>
            <a:picLocks noChangeAspect="1"/>
          </p:cNvPicPr>
          <p:nvPr/>
        </p:nvPicPr>
        <p:blipFill>
          <a:blip r:embed="rId7" cstate="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xmlns="" id="{3D66346C-4EA6-A3AE-6EB9-2C34EB466E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xmlns="" id="{5887BE1D-9DCA-993C-B09B-B70BEA9BC1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xmlns="" id="{E3B84A80-9D4D-F3CD-677F-D698FE7E34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xmlns="" id="{CB97F0AF-549F-F251-836C-1E461BED6213}"/>
              </a:ext>
            </a:extLst>
          </p:cNvPr>
          <p:cNvSpPr/>
          <p:nvPr/>
        </p:nvSpPr>
        <p:spPr>
          <a:xfrm>
            <a:off x="3626049" y="470768"/>
            <a:ext cx="1346784" cy="904124"/>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xmlns="" id="{D9887C24-D943-11BA-E6F2-3F79A3782A86}"/>
              </a:ext>
            </a:extLst>
          </p:cNvPr>
          <p:cNvSpPr txBox="1"/>
          <p:nvPr/>
        </p:nvSpPr>
        <p:spPr>
          <a:xfrm>
            <a:off x="768841" y="1712647"/>
            <a:ext cx="7061200" cy="2308324"/>
          </a:xfrm>
          <a:prstGeom prst="rect">
            <a:avLst/>
          </a:prstGeom>
          <a:noFill/>
        </p:spPr>
        <p:txBody>
          <a:bodyPr wrap="square">
            <a:spAutoFit/>
          </a:bodyPr>
          <a:lstStyle/>
          <a:p>
            <a:pPr algn="ctr"/>
            <a:r>
              <a:rPr lang="en-US" sz="7200" b="1" dirty="0" err="1">
                <a:effectLst/>
                <a:latin typeface="Times New Roman" panose="02020603050405020304" pitchFamily="18" charset="0"/>
                <a:ea typeface="Calibri" panose="020F0502020204030204" pitchFamily="34" charset="0"/>
              </a:rPr>
              <a:t>Trải</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nghiệm</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cùng</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văn</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bản</a:t>
            </a:r>
            <a:endParaRPr lang="en-SG" sz="7200" dirty="0"/>
          </a:p>
        </p:txBody>
      </p:sp>
      <p:sp>
        <p:nvSpPr>
          <p:cNvPr id="4" name="TextBox 3">
            <a:extLst>
              <a:ext uri="{FF2B5EF4-FFF2-40B4-BE49-F238E27FC236}">
                <a16:creationId xmlns:a16="http://schemas.microsoft.com/office/drawing/2014/main" xmlns="" id="{6AB7002F-FD7B-AB5A-0615-2C946C1E5D3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088989133"/>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oogle Shape;259;p45">
            <a:extLst>
              <a:ext uri="{FF2B5EF4-FFF2-40B4-BE49-F238E27FC236}">
                <a16:creationId xmlns:a16="http://schemas.microsoft.com/office/drawing/2014/main" xmlns="" id="{38DC496D-47B9-F307-5FB7-A5D4589FF5B9}"/>
              </a:ext>
            </a:extLst>
          </p:cNvPr>
          <p:cNvPicPr preferRelativeResize="0"/>
          <p:nvPr/>
        </p:nvPicPr>
        <p:blipFill rotWithShape="1">
          <a:blip r:embed="rId11">
            <a:alphaModFix/>
          </a:blip>
          <a:srcRect t="835" b="826"/>
          <a:stretch/>
        </p:blipFill>
        <p:spPr>
          <a:xfrm>
            <a:off x="6438411" y="2179881"/>
            <a:ext cx="1586260" cy="648399"/>
          </a:xfrm>
          <a:prstGeom prst="rect">
            <a:avLst/>
          </a:prstGeom>
          <a:noFill/>
          <a:ln>
            <a:noFill/>
          </a:ln>
        </p:spPr>
      </p:pic>
      <p:sp>
        <p:nvSpPr>
          <p:cNvPr id="11" name="Google Shape;2239;p65">
            <a:extLst>
              <a:ext uri="{FF2B5EF4-FFF2-40B4-BE49-F238E27FC236}">
                <a16:creationId xmlns:a16="http://schemas.microsoft.com/office/drawing/2014/main" xmlns="" id="{036D2171-999C-3C8C-D08C-B0B062C33460}"/>
              </a:ext>
            </a:extLst>
          </p:cNvPr>
          <p:cNvSpPr/>
          <p:nvPr/>
        </p:nvSpPr>
        <p:spPr>
          <a:xfrm rot="10336670">
            <a:off x="9107211" y="1506979"/>
            <a:ext cx="955757"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2240;p65">
            <a:extLst>
              <a:ext uri="{FF2B5EF4-FFF2-40B4-BE49-F238E27FC236}">
                <a16:creationId xmlns:a16="http://schemas.microsoft.com/office/drawing/2014/main" xmlns="" id="{DFA21BD4-CA48-22EE-E709-D148A9543375}"/>
              </a:ext>
            </a:extLst>
          </p:cNvPr>
          <p:cNvSpPr/>
          <p:nvPr/>
        </p:nvSpPr>
        <p:spPr>
          <a:xfrm rot="21095791">
            <a:off x="1821009" y="2057336"/>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2339;p65">
            <a:extLst>
              <a:ext uri="{FF2B5EF4-FFF2-40B4-BE49-F238E27FC236}">
                <a16:creationId xmlns:a16="http://schemas.microsoft.com/office/drawing/2014/main" xmlns="" id="{8773D8FC-2790-1619-892A-DA552E6798A9}"/>
              </a:ext>
            </a:extLst>
          </p:cNvPr>
          <p:cNvSpPr txBox="1">
            <a:spLocks/>
          </p:cNvSpPr>
          <p:nvPr/>
        </p:nvSpPr>
        <p:spPr>
          <a:xfrm>
            <a:off x="1890901" y="2071280"/>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dirty="0">
                <a:ln>
                  <a:noFill/>
                </a:ln>
                <a:solidFill>
                  <a:srgbClr val="00545D">
                    <a:lumMod val="75000"/>
                  </a:srgbClr>
                </a:solidFill>
                <a:effectLst/>
                <a:uLnTx/>
                <a:uFillTx/>
                <a:latin typeface="Times New Roman" panose="02020603050405020304" pitchFamily="18" charset="0"/>
                <a:cs typeface="Times New Roman" panose="02020603050405020304" pitchFamily="18" charset="0"/>
                <a:sym typeface="Arial"/>
              </a:rPr>
              <a:t>01</a:t>
            </a:r>
          </a:p>
        </p:txBody>
      </p:sp>
      <p:sp>
        <p:nvSpPr>
          <p:cNvPr id="16" name="Google Shape;2340;p65">
            <a:extLst>
              <a:ext uri="{FF2B5EF4-FFF2-40B4-BE49-F238E27FC236}">
                <a16:creationId xmlns:a16="http://schemas.microsoft.com/office/drawing/2014/main" xmlns="" id="{0D08245E-BF1C-6961-61F1-382A83DA09CD}"/>
              </a:ext>
            </a:extLst>
          </p:cNvPr>
          <p:cNvSpPr txBox="1">
            <a:spLocks/>
          </p:cNvSpPr>
          <p:nvPr/>
        </p:nvSpPr>
        <p:spPr>
          <a:xfrm rot="21220410">
            <a:off x="9076262" y="1561333"/>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Arial"/>
              </a:rPr>
              <a:t>02</a:t>
            </a:r>
          </a:p>
        </p:txBody>
      </p:sp>
      <p:sp>
        <p:nvSpPr>
          <p:cNvPr id="17" name="TextBox 10">
            <a:extLst>
              <a:ext uri="{FF2B5EF4-FFF2-40B4-BE49-F238E27FC236}">
                <a16:creationId xmlns:a16="http://schemas.microsoft.com/office/drawing/2014/main" xmlns="" id="{7DD78A51-DF2A-C4FC-0764-6E90CD219FA7}"/>
              </a:ext>
            </a:extLst>
          </p:cNvPr>
          <p:cNvSpPr txBox="1"/>
          <p:nvPr/>
        </p:nvSpPr>
        <p:spPr>
          <a:xfrm>
            <a:off x="643439" y="3086052"/>
            <a:ext cx="3000910" cy="193899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đọc</a:t>
            </a:r>
            <a:r>
              <a:rPr lang="vi-VN" sz="4000" dirty="0">
                <a:latin typeface="Times New Roman" panose="02020603050405020304" pitchFamily="18" charset="0"/>
                <a:cs typeface="Times New Roman" panose="02020603050405020304" pitchFamily="18" charset="0"/>
              </a:rPr>
              <a:t> phù hợp với tốc độ đọc</a:t>
            </a:r>
            <a:endParaRPr lang="en-SG" sz="4000" dirty="0">
              <a:latin typeface="Times New Roman" panose="02020603050405020304" pitchFamily="18" charset="0"/>
              <a:cs typeface="Times New Roman" panose="02020603050405020304" pitchFamily="18" charset="0"/>
            </a:endParaRPr>
          </a:p>
        </p:txBody>
      </p:sp>
      <p:sp>
        <p:nvSpPr>
          <p:cNvPr id="18" name="TextBox 11">
            <a:extLst>
              <a:ext uri="{FF2B5EF4-FFF2-40B4-BE49-F238E27FC236}">
                <a16:creationId xmlns:a16="http://schemas.microsoft.com/office/drawing/2014/main" xmlns="" id="{D4A231A6-0317-517B-9EB1-627C521877ED}"/>
              </a:ext>
            </a:extLst>
          </p:cNvPr>
          <p:cNvSpPr txBox="1"/>
          <p:nvPr/>
        </p:nvSpPr>
        <p:spPr>
          <a:xfrm>
            <a:off x="7996511" y="2541684"/>
            <a:ext cx="3948240"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HS </a:t>
            </a:r>
            <a:r>
              <a:rPr lang="vi-VN" sz="4000" dirty="0">
                <a:latin typeface="Times New Roman" panose="02020603050405020304" pitchFamily="18" charset="0"/>
                <a:cs typeface="Times New Roman" panose="02020603050405020304" pitchFamily="18" charset="0"/>
              </a:rPr>
              <a:t>ghi lại câu trả lời cho các câu hỏi tưởng tượng, suy luận trong SGK.</a:t>
            </a:r>
            <a:endParaRPr lang="en-SG" sz="7200" dirty="0">
              <a:latin typeface="Times New Roman" panose="02020603050405020304" pitchFamily="18" charset="0"/>
              <a:cs typeface="Times New Roman" panose="02020603050405020304" pitchFamily="18" charset="0"/>
            </a:endParaRPr>
          </a:p>
        </p:txBody>
      </p:sp>
      <p:pic>
        <p:nvPicPr>
          <p:cNvPr id="19" name="Picture 18" descr="A cartoon of a person fishing on a boat&#10;&#10;Description automatically generated">
            <a:extLst>
              <a:ext uri="{FF2B5EF4-FFF2-40B4-BE49-F238E27FC236}">
                <a16:creationId xmlns:a16="http://schemas.microsoft.com/office/drawing/2014/main" xmlns="" id="{08FDCBAB-EAD0-E953-A087-006C24336F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367" y="2071280"/>
            <a:ext cx="9110634" cy="4786720"/>
          </a:xfrm>
          <a:prstGeom prst="rect">
            <a:avLst/>
          </a:prstGeom>
        </p:spPr>
      </p:pic>
      <p:pic>
        <p:nvPicPr>
          <p:cNvPr id="20" name="图片 19">
            <a:extLst>
              <a:ext uri="{FF2B5EF4-FFF2-40B4-BE49-F238E27FC236}">
                <a16:creationId xmlns:a16="http://schemas.microsoft.com/office/drawing/2014/main" xmlns="" id="{69A69B3B-648A-F224-8A66-C55CEF3E637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280052">
            <a:off x="3658529" y="4237302"/>
            <a:ext cx="2392264" cy="884692"/>
          </a:xfrm>
          <a:prstGeom prst="rect">
            <a:avLst/>
          </a:prstGeom>
        </p:spPr>
      </p:pic>
      <p:sp>
        <p:nvSpPr>
          <p:cNvPr id="21" name="TextBox 20">
            <a:extLst>
              <a:ext uri="{FF2B5EF4-FFF2-40B4-BE49-F238E27FC236}">
                <a16:creationId xmlns:a16="http://schemas.microsoft.com/office/drawing/2014/main" xmlns="" id="{9C337E5A-6CBD-C1E5-1D8A-BC2FCD602394}"/>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29000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p:bldP spid="16" grpId="0"/>
      <p:bldP spid="17"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xmlns="" id="{2072DE84-A078-CBA0-353F-D463563ADEE0}"/>
              </a:ext>
            </a:extLst>
          </p:cNvPr>
          <p:cNvPicPr>
            <a:picLocks noChangeAspect="1"/>
          </p:cNvPicPr>
          <p:nvPr/>
        </p:nvPicPr>
        <p:blipFill>
          <a:blip r:embed="rId11"/>
          <a:stretch>
            <a:fillRect/>
          </a:stretch>
        </p:blipFill>
        <p:spPr>
          <a:xfrm>
            <a:off x="5037047" y="530699"/>
            <a:ext cx="7206423" cy="6104245"/>
          </a:xfrm>
          <a:prstGeom prst="rect">
            <a:avLst/>
          </a:prstGeom>
        </p:spPr>
      </p:pic>
      <p:sp>
        <p:nvSpPr>
          <p:cNvPr id="11" name="Rectangle 10">
            <a:extLst>
              <a:ext uri="{FF2B5EF4-FFF2-40B4-BE49-F238E27FC236}">
                <a16:creationId xmlns:a16="http://schemas.microsoft.com/office/drawing/2014/main" xmlns="" id="{9F11DAE3-6A81-73D4-1EEA-80E444725273}"/>
              </a:ext>
            </a:extLst>
          </p:cNvPr>
          <p:cNvSpPr/>
          <p:nvPr/>
        </p:nvSpPr>
        <p:spPr>
          <a:xfrm>
            <a:off x="6437314" y="2863806"/>
            <a:ext cx="4398321" cy="304698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800" dirty="0">
                <a:solidFill>
                  <a:schemeClr val="bg2">
                    <a:lumMod val="10000"/>
                  </a:schemeClr>
                </a:solidFill>
                <a:latin typeface="Times New Roman" panose="02020603050405020304" pitchFamily="18" charset="0"/>
                <a:cs typeface="Times New Roman" panose="02020603050405020304" pitchFamily="18" charset="0"/>
              </a:rPr>
              <a:t>Hãy hình dung cảnh được gợi tả trong khổ thơ thứ hai.</a:t>
            </a:r>
            <a:endParaRPr lang="en-SG" sz="4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4C31A1D7-D036-3110-0A17-69EE6C7EE7B0}"/>
              </a:ext>
            </a:extLst>
          </p:cNvPr>
          <p:cNvSpPr/>
          <p:nvPr/>
        </p:nvSpPr>
        <p:spPr>
          <a:xfrm>
            <a:off x="7095280" y="1382939"/>
            <a:ext cx="3082390" cy="6667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25519">
              <a:defRPr/>
            </a:pP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Tưởng</a:t>
            </a:r>
            <a:r>
              <a:rPr lang="en-US" sz="3733" b="1" dirty="0">
                <a:solidFill>
                  <a:sysClr val="window" lastClr="FFFFFF"/>
                </a:solidFill>
                <a:latin typeface="Times New Roman" panose="02020603050405020304" pitchFamily="18" charset="0"/>
                <a:ea typeface="Times New Roman" panose="02020603050405020304" pitchFamily="18" charset="0"/>
                <a:sym typeface="Arial"/>
              </a:rPr>
              <a:t> </a:t>
            </a: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tượng</a:t>
            </a:r>
            <a:endParaRPr lang="en-US" sz="3733" b="1" dirty="0">
              <a:solidFill>
                <a:sysClr val="window" lastClr="FFFFFF"/>
              </a:solidFill>
              <a:latin typeface="Times New Roman" panose="02020603050405020304" pitchFamily="18" charset="0"/>
              <a:ea typeface="Times New Roman" panose="02020603050405020304" pitchFamily="18" charset="0"/>
              <a:sym typeface="Arial"/>
            </a:endParaRPr>
          </a:p>
        </p:txBody>
      </p:sp>
      <p:pic>
        <p:nvPicPr>
          <p:cNvPr id="15" name="Picture 14" descr="A group of people holding a net with fish&#10;&#10;Description automatically generated">
            <a:extLst>
              <a:ext uri="{FF2B5EF4-FFF2-40B4-BE49-F238E27FC236}">
                <a16:creationId xmlns:a16="http://schemas.microsoft.com/office/drawing/2014/main" xmlns="" id="{E7DD6933-C880-1CE6-BF77-9E4686FE4A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51470" y="2327525"/>
            <a:ext cx="6147470" cy="4594649"/>
          </a:xfrm>
          <a:prstGeom prst="rect">
            <a:avLst/>
          </a:prstGeom>
        </p:spPr>
      </p:pic>
      <p:sp>
        <p:nvSpPr>
          <p:cNvPr id="16" name="TextBox 15">
            <a:extLst>
              <a:ext uri="{FF2B5EF4-FFF2-40B4-BE49-F238E27FC236}">
                <a16:creationId xmlns:a16="http://schemas.microsoft.com/office/drawing/2014/main" xmlns="" id="{EC841948-FA8E-393E-E6AC-BE4A2E82B4C4}"/>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53348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Google Shape;2224;p41">
            <a:extLst>
              <a:ext uri="{FF2B5EF4-FFF2-40B4-BE49-F238E27FC236}">
                <a16:creationId xmlns:a16="http://schemas.microsoft.com/office/drawing/2014/main" xmlns="" id="{ACEC6775-83FF-CD3F-C6BB-60944DD5F7C9}"/>
              </a:ext>
            </a:extLst>
          </p:cNvPr>
          <p:cNvSpPr/>
          <p:nvPr/>
        </p:nvSpPr>
        <p:spPr>
          <a:xfrm>
            <a:off x="3766457" y="1277525"/>
            <a:ext cx="4937756" cy="1108513"/>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defTabSz="1219140">
              <a:spcAft>
                <a:spcPts val="1333"/>
              </a:spcAft>
              <a:buClr>
                <a:srgbClr val="000000"/>
              </a:buClr>
              <a:defRPr/>
            </a:pPr>
            <a:r>
              <a:rPr lang="en-US" sz="3600" b="1" kern="0" dirty="0" err="1">
                <a:solidFill>
                  <a:srgbClr val="FDFCF5"/>
                </a:solidFill>
                <a:latin typeface="Times New Roman" panose="02020603050405020304" pitchFamily="18" charset="0"/>
                <a:sym typeface="Arial"/>
              </a:rPr>
              <a:t>Tưởng</a:t>
            </a:r>
            <a:r>
              <a:rPr lang="en-US" sz="3600" b="1" kern="0" dirty="0">
                <a:solidFill>
                  <a:srgbClr val="FDFCF5"/>
                </a:solidFill>
                <a:latin typeface="Times New Roman" panose="02020603050405020304" pitchFamily="18" charset="0"/>
                <a:sym typeface="Arial"/>
              </a:rPr>
              <a:t> </a:t>
            </a:r>
            <a:r>
              <a:rPr lang="en-US" sz="3600" b="1" kern="0" dirty="0" err="1">
                <a:solidFill>
                  <a:srgbClr val="FDFCF5"/>
                </a:solidFill>
                <a:latin typeface="Times New Roman" panose="02020603050405020304" pitchFamily="18" charset="0"/>
                <a:sym typeface="Arial"/>
              </a:rPr>
              <a:t>tượng</a:t>
            </a:r>
            <a:endParaRPr lang="en-US" sz="9600" b="1" i="1" kern="0" dirty="0">
              <a:solidFill>
                <a:srgbClr val="FDFCF5"/>
              </a:solidFill>
              <a:latin typeface="Arial"/>
              <a:ea typeface="Calibri" panose="020F0502020204030204" pitchFamily="34" charset="0"/>
              <a:cs typeface="Times New Roman" panose="02020603050405020304" pitchFamily="18" charset="0"/>
              <a:sym typeface="Arial"/>
            </a:endParaRPr>
          </a:p>
        </p:txBody>
      </p:sp>
      <p:sp>
        <p:nvSpPr>
          <p:cNvPr id="31" name="Google Shape;2227;p41">
            <a:extLst>
              <a:ext uri="{FF2B5EF4-FFF2-40B4-BE49-F238E27FC236}">
                <a16:creationId xmlns:a16="http://schemas.microsoft.com/office/drawing/2014/main" xmlns="" id="{745C45EC-E6F8-2F50-9E08-5B1FA31D731E}"/>
              </a:ext>
            </a:extLst>
          </p:cNvPr>
          <p:cNvSpPr txBox="1"/>
          <p:nvPr/>
        </p:nvSpPr>
        <p:spPr>
          <a:xfrm>
            <a:off x="1" y="4216871"/>
            <a:ext cx="4350804" cy="836400"/>
          </a:xfrm>
          <a:prstGeom prst="rect">
            <a:avLst/>
          </a:prstGeom>
          <a:noFill/>
          <a:ln>
            <a:noFill/>
          </a:ln>
        </p:spPr>
        <p:txBody>
          <a:bodyPr spcFirstLastPara="1" wrap="square" lIns="121900" tIns="121900" rIns="121900" bIns="121900" anchor="ctr" anchorCtr="0">
            <a:noAutofit/>
          </a:bodyPr>
          <a:lstStyle/>
          <a:p>
            <a:pPr algn="ctr" defTabSz="914377"/>
            <a:r>
              <a:rPr lang="vi-VN" sz="3600" dirty="0">
                <a:solidFill>
                  <a:schemeClr val="bg2">
                    <a:lumMod val="10000"/>
                  </a:schemeClr>
                </a:solidFill>
                <a:latin typeface="Times New Roman" panose="02020603050405020304" pitchFamily="18" charset="0"/>
                <a:cs typeface="Times New Roman" panose="02020603050405020304" pitchFamily="18" charset="0"/>
              </a:rPr>
              <a:t>Cảnh được gợi tả trong khổ thơ thứ hai là: bầu trời trong trẻo, gió nhẹ, rực nắng hồng của buổi bình minh. </a:t>
            </a:r>
            <a:endParaRPr lang="en-SG" sz="13800" dirty="0">
              <a:solidFill>
                <a:schemeClr val="bg2">
                  <a:lumMod val="10000"/>
                </a:schemeClr>
              </a:solidFill>
              <a:latin typeface="Times New Roman" panose="02020603050405020304" pitchFamily="18" charset="0"/>
              <a:cs typeface="Times New Roman" panose="02020603050405020304" pitchFamily="18" charset="0"/>
              <a:sym typeface="Arial"/>
            </a:endParaRPr>
          </a:p>
        </p:txBody>
      </p:sp>
      <p:sp>
        <p:nvSpPr>
          <p:cNvPr id="32" name="Google Shape;2230;p41">
            <a:extLst>
              <a:ext uri="{FF2B5EF4-FFF2-40B4-BE49-F238E27FC236}">
                <a16:creationId xmlns:a16="http://schemas.microsoft.com/office/drawing/2014/main" xmlns="" id="{0012439F-FFC7-D19A-40B8-3080D51F9DE5}"/>
              </a:ext>
            </a:extLst>
          </p:cNvPr>
          <p:cNvSpPr txBox="1"/>
          <p:nvPr/>
        </p:nvSpPr>
        <p:spPr>
          <a:xfrm>
            <a:off x="8469085" y="3815041"/>
            <a:ext cx="3483707" cy="836400"/>
          </a:xfrm>
          <a:prstGeom prst="rect">
            <a:avLst/>
          </a:prstGeom>
          <a:noFill/>
          <a:ln>
            <a:noFill/>
          </a:ln>
        </p:spPr>
        <p:txBody>
          <a:bodyPr spcFirstLastPara="1" wrap="square" lIns="121900" tIns="121900" rIns="121900" bIns="121900" anchor="ctr" anchorCtr="0">
            <a:noAutofit/>
          </a:bodyPr>
          <a:lstStyle/>
          <a:p>
            <a:pPr algn="ctr"/>
            <a:r>
              <a:rPr lang="vi-VN" sz="3600" dirty="0">
                <a:solidFill>
                  <a:schemeClr val="bg2">
                    <a:lumMod val="10000"/>
                  </a:schemeClr>
                </a:solidFill>
                <a:latin typeface="Times New Roman" panose="02020603050405020304" pitchFamily="18" charset="0"/>
                <a:cs typeface="Times New Roman" panose="02020603050405020304" pitchFamily="18" charset="0"/>
              </a:rPr>
              <a:t>Con người và cảnh vật vừa thơ mộng vừa hoành tráng.</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3" name="Google Shape;2240;p41">
            <a:extLst>
              <a:ext uri="{FF2B5EF4-FFF2-40B4-BE49-F238E27FC236}">
                <a16:creationId xmlns:a16="http://schemas.microsoft.com/office/drawing/2014/main" xmlns="" id="{0DE78CF3-649D-872B-0D89-2DA586AF8F35}"/>
              </a:ext>
            </a:extLst>
          </p:cNvPr>
          <p:cNvSpPr/>
          <p:nvPr/>
        </p:nvSpPr>
        <p:spPr>
          <a:xfrm>
            <a:off x="1583819" y="1406244"/>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14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34" name="Google Shape;2241;p41">
            <a:extLst>
              <a:ext uri="{FF2B5EF4-FFF2-40B4-BE49-F238E27FC236}">
                <a16:creationId xmlns:a16="http://schemas.microsoft.com/office/drawing/2014/main" xmlns="" id="{34765C27-192E-52BE-8325-48084833B305}"/>
              </a:ext>
            </a:extLst>
          </p:cNvPr>
          <p:cNvSpPr/>
          <p:nvPr/>
        </p:nvSpPr>
        <p:spPr>
          <a:xfrm>
            <a:off x="9939599" y="1406244"/>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14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35" name="Google Shape;2242;p41">
            <a:extLst>
              <a:ext uri="{FF2B5EF4-FFF2-40B4-BE49-F238E27FC236}">
                <a16:creationId xmlns:a16="http://schemas.microsoft.com/office/drawing/2014/main" xmlns="" id="{8352EB79-2249-BE8A-4470-5605F22E2267}"/>
              </a:ext>
            </a:extLst>
          </p:cNvPr>
          <p:cNvCxnSpPr>
            <a:cxnSpLocks/>
            <a:stCxn id="33" idx="6"/>
            <a:endCxn id="30" idx="1"/>
          </p:cNvCxnSpPr>
          <p:nvPr/>
        </p:nvCxnSpPr>
        <p:spPr>
          <a:xfrm>
            <a:off x="2420219" y="1824445"/>
            <a:ext cx="1346237" cy="7337"/>
          </a:xfrm>
          <a:prstGeom prst="straightConnector1">
            <a:avLst/>
          </a:prstGeom>
          <a:noFill/>
          <a:ln w="9525" cap="flat" cmpd="sng">
            <a:solidFill>
              <a:srgbClr val="000000"/>
            </a:solidFill>
            <a:prstDash val="solid"/>
            <a:round/>
            <a:headEnd type="none" w="med" len="med"/>
            <a:tailEnd type="none" w="med" len="med"/>
          </a:ln>
        </p:spPr>
      </p:cxnSp>
      <p:cxnSp>
        <p:nvCxnSpPr>
          <p:cNvPr id="36" name="Google Shape;2243;p41">
            <a:extLst>
              <a:ext uri="{FF2B5EF4-FFF2-40B4-BE49-F238E27FC236}">
                <a16:creationId xmlns:a16="http://schemas.microsoft.com/office/drawing/2014/main" xmlns="" id="{5195FCFE-89CD-3525-15CC-30FACAD075CA}"/>
              </a:ext>
            </a:extLst>
          </p:cNvPr>
          <p:cNvCxnSpPr>
            <a:cxnSpLocks/>
            <a:stCxn id="30" idx="3"/>
            <a:endCxn id="34" idx="2"/>
          </p:cNvCxnSpPr>
          <p:nvPr/>
        </p:nvCxnSpPr>
        <p:spPr>
          <a:xfrm flipV="1">
            <a:off x="8704212" y="1824445"/>
            <a:ext cx="1235387" cy="7337"/>
          </a:xfrm>
          <a:prstGeom prst="straightConnector1">
            <a:avLst/>
          </a:prstGeom>
          <a:noFill/>
          <a:ln w="9525" cap="flat" cmpd="sng">
            <a:solidFill>
              <a:srgbClr val="000000"/>
            </a:solidFill>
            <a:prstDash val="solid"/>
            <a:round/>
            <a:headEnd type="none" w="med" len="med"/>
            <a:tailEnd type="none" w="med" len="med"/>
          </a:ln>
        </p:spPr>
      </p:cxnSp>
      <p:cxnSp>
        <p:nvCxnSpPr>
          <p:cNvPr id="37" name="Google Shape;2244;p41">
            <a:extLst>
              <a:ext uri="{FF2B5EF4-FFF2-40B4-BE49-F238E27FC236}">
                <a16:creationId xmlns:a16="http://schemas.microsoft.com/office/drawing/2014/main" xmlns="" id="{5115CBE3-5B28-FD5B-233C-508B76596D72}"/>
              </a:ext>
            </a:extLst>
          </p:cNvPr>
          <p:cNvCxnSpPr>
            <a:cxnSpLocks/>
            <a:stCxn id="33" idx="4"/>
          </p:cNvCxnSpPr>
          <p:nvPr/>
        </p:nvCxnSpPr>
        <p:spPr>
          <a:xfrm>
            <a:off x="2002019" y="2242645"/>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38" name="Google Shape;2245;p41">
            <a:extLst>
              <a:ext uri="{FF2B5EF4-FFF2-40B4-BE49-F238E27FC236}">
                <a16:creationId xmlns:a16="http://schemas.microsoft.com/office/drawing/2014/main" xmlns="" id="{7AD51C5E-1851-4BD0-00DC-127B4133B843}"/>
              </a:ext>
            </a:extLst>
          </p:cNvPr>
          <p:cNvCxnSpPr>
            <a:cxnSpLocks/>
            <a:stCxn id="34" idx="4"/>
          </p:cNvCxnSpPr>
          <p:nvPr/>
        </p:nvCxnSpPr>
        <p:spPr>
          <a:xfrm>
            <a:off x="10357799" y="2242644"/>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39" name="Google Shape;2236;p41">
            <a:extLst>
              <a:ext uri="{FF2B5EF4-FFF2-40B4-BE49-F238E27FC236}">
                <a16:creationId xmlns:a16="http://schemas.microsoft.com/office/drawing/2014/main" xmlns="" id="{6A27A254-4535-F2FE-7516-75DB2BC84EFE}"/>
              </a:ext>
            </a:extLst>
          </p:cNvPr>
          <p:cNvGrpSpPr/>
          <p:nvPr/>
        </p:nvGrpSpPr>
        <p:grpSpPr>
          <a:xfrm>
            <a:off x="10158965" y="1530274"/>
            <a:ext cx="397836" cy="472692"/>
            <a:chOff x="-48233050" y="3569725"/>
            <a:chExt cx="252050" cy="299475"/>
          </a:xfrm>
        </p:grpSpPr>
        <p:sp>
          <p:nvSpPr>
            <p:cNvPr id="40" name="Google Shape;2237;p41">
              <a:extLst>
                <a:ext uri="{FF2B5EF4-FFF2-40B4-BE49-F238E27FC236}">
                  <a16:creationId xmlns:a16="http://schemas.microsoft.com/office/drawing/2014/main" xmlns="" id="{C6BA5956-A461-467C-B334-96027602C7DB}"/>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1" name="Google Shape;2238;p41">
              <a:extLst>
                <a:ext uri="{FF2B5EF4-FFF2-40B4-BE49-F238E27FC236}">
                  <a16:creationId xmlns:a16="http://schemas.microsoft.com/office/drawing/2014/main" xmlns="" id="{967D90EA-4D1A-9C35-7ADC-D0F4BCB8CB32}"/>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2" name="Google Shape;2239;p41">
              <a:extLst>
                <a:ext uri="{FF2B5EF4-FFF2-40B4-BE49-F238E27FC236}">
                  <a16:creationId xmlns:a16="http://schemas.microsoft.com/office/drawing/2014/main" xmlns="" id="{15D37D41-AE6C-A3BA-1ACE-C282804A2BCD}"/>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grpSp>
      <p:grpSp>
        <p:nvGrpSpPr>
          <p:cNvPr id="43" name="Google Shape;2231;p41">
            <a:extLst>
              <a:ext uri="{FF2B5EF4-FFF2-40B4-BE49-F238E27FC236}">
                <a16:creationId xmlns:a16="http://schemas.microsoft.com/office/drawing/2014/main" xmlns="" id="{6A6B87E0-95A6-3304-9B2E-2D85AE5F554D}"/>
              </a:ext>
            </a:extLst>
          </p:cNvPr>
          <p:cNvGrpSpPr/>
          <p:nvPr/>
        </p:nvGrpSpPr>
        <p:grpSpPr>
          <a:xfrm>
            <a:off x="1754148" y="1573285"/>
            <a:ext cx="495713" cy="494505"/>
            <a:chOff x="-41111350" y="3239100"/>
            <a:chExt cx="318200" cy="317425"/>
          </a:xfrm>
        </p:grpSpPr>
        <p:sp>
          <p:nvSpPr>
            <p:cNvPr id="44" name="Google Shape;2232;p41">
              <a:extLst>
                <a:ext uri="{FF2B5EF4-FFF2-40B4-BE49-F238E27FC236}">
                  <a16:creationId xmlns:a16="http://schemas.microsoft.com/office/drawing/2014/main" xmlns="" id="{E5D8CC54-91DE-C8BE-233A-395551B52723}"/>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5" name="Google Shape;2233;p41">
              <a:extLst>
                <a:ext uri="{FF2B5EF4-FFF2-40B4-BE49-F238E27FC236}">
                  <a16:creationId xmlns:a16="http://schemas.microsoft.com/office/drawing/2014/main" xmlns="" id="{1104A083-4FAE-DBD3-F267-CAB9151C1DAD}"/>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6" name="Google Shape;2234;p41">
              <a:extLst>
                <a:ext uri="{FF2B5EF4-FFF2-40B4-BE49-F238E27FC236}">
                  <a16:creationId xmlns:a16="http://schemas.microsoft.com/office/drawing/2014/main" xmlns="" id="{7380FB9F-64E6-B42F-B6C6-64C2CDB50077}"/>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7" name="Google Shape;2235;p41">
              <a:extLst>
                <a:ext uri="{FF2B5EF4-FFF2-40B4-BE49-F238E27FC236}">
                  <a16:creationId xmlns:a16="http://schemas.microsoft.com/office/drawing/2014/main" xmlns="" id="{3949BB72-8F72-8F3B-D863-40ED1CA60006}"/>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grpSp>
      <p:pic>
        <p:nvPicPr>
          <p:cNvPr id="48" name="Google Shape;259;p45">
            <a:extLst>
              <a:ext uri="{FF2B5EF4-FFF2-40B4-BE49-F238E27FC236}">
                <a16:creationId xmlns:a16="http://schemas.microsoft.com/office/drawing/2014/main" xmlns="" id="{9612C038-76FC-7B8F-A34E-2245B64BE13C}"/>
              </a:ext>
            </a:extLst>
          </p:cNvPr>
          <p:cNvPicPr preferRelativeResize="0"/>
          <p:nvPr/>
        </p:nvPicPr>
        <p:blipFill rotWithShape="1">
          <a:blip r:embed="rId11">
            <a:alphaModFix/>
          </a:blip>
          <a:srcRect t="835" b="826"/>
          <a:stretch/>
        </p:blipFill>
        <p:spPr>
          <a:xfrm>
            <a:off x="6438411" y="2179881"/>
            <a:ext cx="1586260" cy="648399"/>
          </a:xfrm>
          <a:prstGeom prst="rect">
            <a:avLst/>
          </a:prstGeom>
          <a:noFill/>
          <a:ln>
            <a:noFill/>
          </a:ln>
        </p:spPr>
      </p:pic>
      <p:pic>
        <p:nvPicPr>
          <p:cNvPr id="49" name="Picture 48" descr="A cartoon of a person fishing on a boat&#10;&#10;Description automatically generated">
            <a:extLst>
              <a:ext uri="{FF2B5EF4-FFF2-40B4-BE49-F238E27FC236}">
                <a16:creationId xmlns:a16="http://schemas.microsoft.com/office/drawing/2014/main" xmlns="" id="{83A54922-719C-AE5E-34AC-669EFC6862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5273" y="2078603"/>
            <a:ext cx="9110634" cy="4786720"/>
          </a:xfrm>
          <a:prstGeom prst="rect">
            <a:avLst/>
          </a:prstGeom>
        </p:spPr>
      </p:pic>
      <p:pic>
        <p:nvPicPr>
          <p:cNvPr id="7" name="图片 19">
            <a:extLst>
              <a:ext uri="{FF2B5EF4-FFF2-40B4-BE49-F238E27FC236}">
                <a16:creationId xmlns:a16="http://schemas.microsoft.com/office/drawing/2014/main" xmlns="" id="{A31E7D41-CAE2-70F2-4971-844354FAB9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280052">
            <a:off x="4329694" y="4279712"/>
            <a:ext cx="2392264" cy="884692"/>
          </a:xfrm>
          <a:prstGeom prst="rect">
            <a:avLst/>
          </a:prstGeom>
        </p:spPr>
      </p:pic>
    </p:spTree>
    <p:extLst>
      <p:ext uri="{BB962C8B-B14F-4D97-AF65-F5344CB8AC3E}">
        <p14:creationId xmlns:p14="http://schemas.microsoft.com/office/powerpoint/2010/main" val="2105694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22" presetClass="entr" presetSubtype="4"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par>
                                <p:cTn id="35" presetID="22" presetClass="entr" presetSubtype="4"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animBg="1"/>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13">
            <a:extLst>
              <a:ext uri="{FF2B5EF4-FFF2-40B4-BE49-F238E27FC236}">
                <a16:creationId xmlns:a16="http://schemas.microsoft.com/office/drawing/2014/main" xmlns="" id="{5F136171-DD17-B15E-0BF0-01C2FA9E324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45398" y="899178"/>
            <a:ext cx="7254141" cy="5003804"/>
          </a:xfrm>
          <a:prstGeom prst="rect">
            <a:avLst/>
          </a:prstGeom>
        </p:spPr>
      </p:pic>
      <p:sp>
        <p:nvSpPr>
          <p:cNvPr id="11" name="矩形 17">
            <a:extLst>
              <a:ext uri="{FF2B5EF4-FFF2-40B4-BE49-F238E27FC236}">
                <a16:creationId xmlns:a16="http://schemas.microsoft.com/office/drawing/2014/main" xmlns="" id="{A5B1BF01-5B99-F1A0-776C-AC77C825001A}"/>
              </a:ext>
            </a:extLst>
          </p:cNvPr>
          <p:cNvSpPr/>
          <p:nvPr/>
        </p:nvSpPr>
        <p:spPr>
          <a:xfrm>
            <a:off x="5108859" y="2178076"/>
            <a:ext cx="3435527" cy="2062103"/>
          </a:xfrm>
          <a:prstGeom prst="rect">
            <a:avLst/>
          </a:prstGeom>
        </p:spPr>
        <p:txBody>
          <a:bodyPr wrap="square">
            <a:spAutoFit/>
          </a:bodyPr>
          <a:lstStyle/>
          <a:p>
            <a:pPr algn="ctr"/>
            <a:r>
              <a:rPr lang="vi-VN" sz="3200" b="1" dirty="0">
                <a:solidFill>
                  <a:schemeClr val="bg2">
                    <a:lumMod val="10000"/>
                  </a:schemeClr>
                </a:solidFill>
                <a:latin typeface="Times New Roman" panose="02020603050405020304" pitchFamily="18" charset="0"/>
                <a:cs typeface="Times New Roman" panose="02020603050405020304" pitchFamily="18" charset="0"/>
              </a:rPr>
              <a:t>2. Suy luận: Em hiểu thế nào về nội dung của khổ thơ cuối?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1346ADB4-B6B4-F7F9-C14B-C6FB9E7DAE5F}"/>
              </a:ext>
            </a:extLst>
          </p:cNvPr>
          <p:cNvSpPr txBox="1"/>
          <p:nvPr/>
        </p:nvSpPr>
        <p:spPr>
          <a:xfrm>
            <a:off x="8544386" y="2178076"/>
            <a:ext cx="2892240" cy="2554545"/>
          </a:xfrm>
          <a:prstGeom prst="rect">
            <a:avLst/>
          </a:prstGeom>
          <a:noFill/>
        </p:spPr>
        <p:txBody>
          <a:bodyPr wrap="square">
            <a:spAutoFit/>
          </a:bodyPr>
          <a:lstStyle/>
          <a:p>
            <a:pPr algn="ctr">
              <a:spcAft>
                <a:spcPts val="800"/>
              </a:spcAft>
            </a:pP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Nỗi nhớ quê hương thiết tha của tác giả trong hoàn cảnh xa cách.</a:t>
            </a:r>
            <a:endParaRPr lang="en-SG"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7A0830EB-65D5-4B34-0565-02116D2E79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0736" y="2178076"/>
            <a:ext cx="2891765" cy="4762907"/>
          </a:xfrm>
          <a:prstGeom prst="rect">
            <a:avLst/>
          </a:prstGeom>
        </p:spPr>
      </p:pic>
      <p:sp>
        <p:nvSpPr>
          <p:cNvPr id="14" name="TextBox 13">
            <a:extLst>
              <a:ext uri="{FF2B5EF4-FFF2-40B4-BE49-F238E27FC236}">
                <a16:creationId xmlns:a16="http://schemas.microsoft.com/office/drawing/2014/main" xmlns="" id="{1846720B-8529-F0C0-D7D5-0A20C7456E3E}"/>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4110776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54E62423-2B2F-7737-1B73-80C123FE359D}"/>
              </a:ext>
            </a:extLst>
          </p:cNvPr>
          <p:cNvPicPr>
            <a:picLocks noChangeAspect="1"/>
          </p:cNvPicPr>
          <p:nvPr/>
        </p:nvPicPr>
        <p:blipFill>
          <a:blip r:embed="rId11"/>
          <a:stretch>
            <a:fillRect/>
          </a:stretch>
        </p:blipFill>
        <p:spPr>
          <a:xfrm>
            <a:off x="6114998" y="3473232"/>
            <a:ext cx="5159805" cy="3384769"/>
          </a:xfrm>
          <a:prstGeom prst="rect">
            <a:avLst/>
          </a:prstGeom>
        </p:spPr>
      </p:pic>
      <p:grpSp>
        <p:nvGrpSpPr>
          <p:cNvPr id="11" name="组合 6">
            <a:extLst>
              <a:ext uri="{FF2B5EF4-FFF2-40B4-BE49-F238E27FC236}">
                <a16:creationId xmlns:a16="http://schemas.microsoft.com/office/drawing/2014/main" xmlns="" id="{AF078A2B-7B29-DA92-0BD6-D74E5BAE7F9B}"/>
              </a:ext>
            </a:extLst>
          </p:cNvPr>
          <p:cNvGrpSpPr/>
          <p:nvPr/>
        </p:nvGrpSpPr>
        <p:grpSpPr>
          <a:xfrm>
            <a:off x="741681" y="1561487"/>
            <a:ext cx="4732284" cy="4727553"/>
            <a:chOff x="3478591" y="3933468"/>
            <a:chExt cx="2860812" cy="2084000"/>
          </a:xfrm>
        </p:grpSpPr>
        <p:pic>
          <p:nvPicPr>
            <p:cNvPr id="14" name="图片 9">
              <a:extLst>
                <a:ext uri="{FF2B5EF4-FFF2-40B4-BE49-F238E27FC236}">
                  <a16:creationId xmlns:a16="http://schemas.microsoft.com/office/drawing/2014/main" xmlns="" id="{0FE24EB7-5708-1AE0-F37D-337E7E6BB4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15" name="文本框 14">
              <a:extLst>
                <a:ext uri="{FF2B5EF4-FFF2-40B4-BE49-F238E27FC236}">
                  <a16:creationId xmlns:a16="http://schemas.microsoft.com/office/drawing/2014/main" xmlns="" id="{B0987798-0889-6CA8-5A29-E98D8AAB882D}"/>
                </a:ext>
              </a:extLst>
            </p:cNvPr>
            <p:cNvSpPr txBox="1"/>
            <p:nvPr/>
          </p:nvSpPr>
          <p:spPr>
            <a:xfrm rot="21221573">
              <a:off x="3698501" y="4422141"/>
              <a:ext cx="2223402" cy="112609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Giới thiệu vài nét về tác giả, tác phẩm theo </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PHT số 6</a:t>
              </a:r>
              <a:endParaRPr lang="en-SG"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6114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A029BE2-DC4C-5619-0192-691D2DF114B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AD8F4958-9DE2-F7DF-677F-6D478BB03AC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046835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2" descr="Tế Hanh – Wikipedia tiếng Việt">
            <a:extLst>
              <a:ext uri="{FF2B5EF4-FFF2-40B4-BE49-F238E27FC236}">
                <a16:creationId xmlns:a16="http://schemas.microsoft.com/office/drawing/2014/main" xmlns="" id="{FCA543CD-7E86-06F5-9FA2-2EA7A88AE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0046" y="1861768"/>
            <a:ext cx="2858892" cy="3885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7" name="组合 23">
            <a:extLst>
              <a:ext uri="{FF2B5EF4-FFF2-40B4-BE49-F238E27FC236}">
                <a16:creationId xmlns:a16="http://schemas.microsoft.com/office/drawing/2014/main" xmlns="" id="{A2AB08F8-CDC9-5FB0-7421-99411B2D32A7}"/>
              </a:ext>
            </a:extLst>
          </p:cNvPr>
          <p:cNvGrpSpPr/>
          <p:nvPr/>
        </p:nvGrpSpPr>
        <p:grpSpPr>
          <a:xfrm>
            <a:off x="1702513" y="1562822"/>
            <a:ext cx="1241886" cy="1021351"/>
            <a:chOff x="5493105" y="1228234"/>
            <a:chExt cx="937535" cy="783002"/>
          </a:xfrm>
        </p:grpSpPr>
        <p:grpSp>
          <p:nvGrpSpPr>
            <p:cNvPr id="18" name="组合 54">
              <a:extLst>
                <a:ext uri="{FF2B5EF4-FFF2-40B4-BE49-F238E27FC236}">
                  <a16:creationId xmlns:a16="http://schemas.microsoft.com/office/drawing/2014/main" xmlns="" id="{4EF05840-5A9E-17BF-823D-32F58E698BAE}"/>
                </a:ext>
              </a:extLst>
            </p:cNvPr>
            <p:cNvGrpSpPr/>
            <p:nvPr/>
          </p:nvGrpSpPr>
          <p:grpSpPr>
            <a:xfrm>
              <a:off x="5493105" y="1228234"/>
              <a:ext cx="937535" cy="783002"/>
              <a:chOff x="2900496" y="1028113"/>
              <a:chExt cx="6336001" cy="3420001"/>
            </a:xfrm>
          </p:grpSpPr>
          <p:sp>
            <p:nvSpPr>
              <p:cNvPr id="20" name="任意多边形: 形状 55">
                <a:extLst>
                  <a:ext uri="{FF2B5EF4-FFF2-40B4-BE49-F238E27FC236}">
                    <a16:creationId xmlns:a16="http://schemas.microsoft.com/office/drawing/2014/main" xmlns="" id="{1D00C41B-BEED-3EC2-E98A-EE8B33F44A60}"/>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sp>
            <p:nvSpPr>
              <p:cNvPr id="21" name="任意多边形: 形状 56">
                <a:extLst>
                  <a:ext uri="{FF2B5EF4-FFF2-40B4-BE49-F238E27FC236}">
                    <a16:creationId xmlns:a16="http://schemas.microsoft.com/office/drawing/2014/main" xmlns="" id="{71FD0488-D85A-3C62-8503-7B9816F4624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grpSp>
        <p:sp>
          <p:nvSpPr>
            <p:cNvPr id="19" name="文本框 58">
              <a:extLst>
                <a:ext uri="{FF2B5EF4-FFF2-40B4-BE49-F238E27FC236}">
                  <a16:creationId xmlns:a16="http://schemas.microsoft.com/office/drawing/2014/main" xmlns="" id="{C3DB9BA5-44FB-9FE9-C03D-4E1F353EFBBE}"/>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rPr>
                <a:t>1</a:t>
              </a:r>
              <a:endParaRPr lang="zh-CN" altLang="en-US" sz="4800" b="1" kern="0" dirty="0">
                <a:solidFill>
                  <a:srgbClr val="215968"/>
                </a:solidFill>
                <a:latin typeface="微软雅黑" panose="020B0503020204020204" pitchFamily="34" charset="-122"/>
                <a:ea typeface="微软雅黑" panose="020B0503020204020204" pitchFamily="34" charset="-122"/>
              </a:endParaRPr>
            </a:p>
          </p:txBody>
        </p:sp>
      </p:grpSp>
      <p:grpSp>
        <p:nvGrpSpPr>
          <p:cNvPr id="22" name="组合 70">
            <a:extLst>
              <a:ext uri="{FF2B5EF4-FFF2-40B4-BE49-F238E27FC236}">
                <a16:creationId xmlns:a16="http://schemas.microsoft.com/office/drawing/2014/main" xmlns="" id="{1E9A6FA1-5350-30DF-1426-833B19D02050}"/>
              </a:ext>
            </a:extLst>
          </p:cNvPr>
          <p:cNvGrpSpPr/>
          <p:nvPr/>
        </p:nvGrpSpPr>
        <p:grpSpPr>
          <a:xfrm>
            <a:off x="9136784" y="1208482"/>
            <a:ext cx="1241886" cy="1021351"/>
            <a:chOff x="5493105" y="1228234"/>
            <a:chExt cx="937535" cy="783002"/>
          </a:xfrm>
        </p:grpSpPr>
        <p:grpSp>
          <p:nvGrpSpPr>
            <p:cNvPr id="23" name="组合 71">
              <a:extLst>
                <a:ext uri="{FF2B5EF4-FFF2-40B4-BE49-F238E27FC236}">
                  <a16:creationId xmlns:a16="http://schemas.microsoft.com/office/drawing/2014/main" xmlns="" id="{B98ECFC4-032A-764A-26F8-64FC740233C9}"/>
                </a:ext>
              </a:extLst>
            </p:cNvPr>
            <p:cNvGrpSpPr/>
            <p:nvPr/>
          </p:nvGrpSpPr>
          <p:grpSpPr>
            <a:xfrm>
              <a:off x="5493105" y="1228234"/>
              <a:ext cx="937535" cy="783002"/>
              <a:chOff x="2900496" y="1028113"/>
              <a:chExt cx="6336001" cy="3420001"/>
            </a:xfrm>
          </p:grpSpPr>
          <p:sp>
            <p:nvSpPr>
              <p:cNvPr id="25" name="任意多边形: 形状 73">
                <a:extLst>
                  <a:ext uri="{FF2B5EF4-FFF2-40B4-BE49-F238E27FC236}">
                    <a16:creationId xmlns:a16="http://schemas.microsoft.com/office/drawing/2014/main" xmlns="" id="{EBE12375-1739-0105-E29B-9DFDFF900A2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sp>
            <p:nvSpPr>
              <p:cNvPr id="26" name="任意多边形: 形状 82">
                <a:extLst>
                  <a:ext uri="{FF2B5EF4-FFF2-40B4-BE49-F238E27FC236}">
                    <a16:creationId xmlns:a16="http://schemas.microsoft.com/office/drawing/2014/main" xmlns="" id="{5745BE25-15D4-FB4F-25E7-78B00FB16386}"/>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grpSp>
        <p:sp>
          <p:nvSpPr>
            <p:cNvPr id="24" name="文本框 72">
              <a:extLst>
                <a:ext uri="{FF2B5EF4-FFF2-40B4-BE49-F238E27FC236}">
                  <a16:creationId xmlns:a16="http://schemas.microsoft.com/office/drawing/2014/main" xmlns="" id="{21316924-4050-3595-F03F-0A67D4BAF5D9}"/>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rPr>
                <a:t>2</a:t>
              </a:r>
              <a:endParaRPr lang="zh-CN" altLang="en-US" sz="4800" b="1" kern="0" dirty="0">
                <a:solidFill>
                  <a:srgbClr val="215968"/>
                </a:solidFill>
                <a:latin typeface="微软雅黑" panose="020B0503020204020204" pitchFamily="34" charset="-122"/>
                <a:ea typeface="微软雅黑" panose="020B0503020204020204" pitchFamily="34" charset="-122"/>
              </a:endParaRPr>
            </a:p>
          </p:txBody>
        </p:sp>
      </p:grpSp>
      <p:sp>
        <p:nvSpPr>
          <p:cNvPr id="27" name="TextBox 26">
            <a:extLst>
              <a:ext uri="{FF2B5EF4-FFF2-40B4-BE49-F238E27FC236}">
                <a16:creationId xmlns:a16="http://schemas.microsoft.com/office/drawing/2014/main" xmlns="" id="{14A3348F-983C-819A-E723-6523ED620E40}"/>
              </a:ext>
            </a:extLst>
          </p:cNvPr>
          <p:cNvSpPr txBox="1"/>
          <p:nvPr/>
        </p:nvSpPr>
        <p:spPr>
          <a:xfrm>
            <a:off x="95383" y="2747158"/>
            <a:ext cx="4066673" cy="3416320"/>
          </a:xfrm>
          <a:prstGeom prst="rect">
            <a:avLst/>
          </a:prstGeom>
          <a:noFill/>
        </p:spPr>
        <p:txBody>
          <a:bodyPr wrap="square">
            <a:spAutoFit/>
          </a:bodyPr>
          <a:lstStyle/>
          <a:p>
            <a:pPr algn="ctr">
              <a:defRPr/>
            </a:pPr>
            <a:r>
              <a:rPr lang="en-US" sz="3600" dirty="0" err="1">
                <a:solidFill>
                  <a:schemeClr val="bg2">
                    <a:lumMod val="10000"/>
                  </a:schemeClr>
                </a:solidFill>
                <a:latin typeface="Times New Roman" panose="02020603050405020304" pitchFamily="18" charset="0"/>
                <a:cs typeface="Times New Roman" panose="02020603050405020304" pitchFamily="18" charset="0"/>
              </a:rPr>
              <a:t>Tế</a:t>
            </a:r>
            <a:r>
              <a:rPr lang="en-US" sz="3600" dirty="0">
                <a:solidFill>
                  <a:schemeClr val="bg2">
                    <a:lumMod val="10000"/>
                  </a:schemeClr>
                </a:solidFill>
                <a:latin typeface="Times New Roman" panose="02020603050405020304" pitchFamily="18" charset="0"/>
                <a:cs typeface="Times New Roman" panose="02020603050405020304" pitchFamily="18" charset="0"/>
              </a:rPr>
              <a:t> Hanh (1921- 2009), </a:t>
            </a:r>
            <a:r>
              <a:rPr lang="en-US" sz="3600" dirty="0" err="1">
                <a:solidFill>
                  <a:schemeClr val="bg2">
                    <a:lumMod val="10000"/>
                  </a:schemeClr>
                </a:solidFill>
                <a:latin typeface="Times New Roman" panose="02020603050405020304" pitchFamily="18" charset="0"/>
                <a:cs typeface="Times New Roman" panose="02020603050405020304" pitchFamily="18" charset="0"/>
              </a:rPr>
              <a:t>tên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khai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sinh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là</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Trần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Tế</a:t>
            </a:r>
            <a:r>
              <a:rPr lang="en-US" sz="3600" dirty="0">
                <a:solidFill>
                  <a:schemeClr val="bg2">
                    <a:lumMod val="10000"/>
                  </a:schemeClr>
                </a:solidFill>
                <a:latin typeface="Times New Roman" panose="02020603050405020304" pitchFamily="18" charset="0"/>
                <a:cs typeface="Times New Roman" panose="02020603050405020304" pitchFamily="18" charset="0"/>
              </a:rPr>
              <a:t> Hanh</a:t>
            </a:r>
            <a:r>
              <a:rPr lang="vi-VN"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sinh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ra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tại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làng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ven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biển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tỉnh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Quảng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Ngãi</a:t>
            </a:r>
            <a:endParaRPr lang="en-SG" sz="72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92A70870-1E14-01A4-458E-85EE6FF0B07F}"/>
              </a:ext>
            </a:extLst>
          </p:cNvPr>
          <p:cNvSpPr txBox="1"/>
          <p:nvPr/>
        </p:nvSpPr>
        <p:spPr>
          <a:xfrm>
            <a:off x="7508665" y="2473927"/>
            <a:ext cx="4498124" cy="3416320"/>
          </a:xfrm>
          <a:prstGeom prst="rect">
            <a:avLst/>
          </a:prstGeom>
          <a:noFill/>
        </p:spPr>
        <p:txBody>
          <a:bodyPr wrap="square">
            <a:spAutoFit/>
          </a:bodyPr>
          <a:lstStyle/>
          <a:p>
            <a:pPr algn="ctr"/>
            <a:r>
              <a:rPr lang="en-US" sz="3600" dirty="0" err="1">
                <a:solidFill>
                  <a:schemeClr val="bg2">
                    <a:lumMod val="10000"/>
                  </a:schemeClr>
                </a:solidFill>
                <a:latin typeface="Times New Roman" panose="02020603050405020304" pitchFamily="18" charset="0"/>
                <a:cs typeface="Times New Roman" panose="02020603050405020304" pitchFamily="18" charset="0"/>
              </a:rPr>
              <a:t>Tác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phẩm</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chính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các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tập</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dirty="0">
                <a:solidFill>
                  <a:schemeClr val="bg2">
                    <a:lumMod val="10000"/>
                  </a:schemeClr>
                </a:solidFill>
                <a:latin typeface="Times New Roman" panose="02020603050405020304" pitchFamily="18" charset="0"/>
                <a:cs typeface="Times New Roman" panose="02020603050405020304" pitchFamily="18" charset="0"/>
              </a:rPr>
              <a:t> Hoa </a:t>
            </a:r>
            <a:r>
              <a:rPr lang="en-US" sz="3600" dirty="0" err="1">
                <a:solidFill>
                  <a:schemeClr val="bg2">
                    <a:lumMod val="10000"/>
                  </a:schemeClr>
                </a:solidFill>
                <a:latin typeface="Times New Roman" panose="02020603050405020304" pitchFamily="18" charset="0"/>
                <a:cs typeface="Times New Roman" panose="02020603050405020304" pitchFamily="18" charset="0"/>
              </a:rPr>
              <a:t>niên</a:t>
            </a:r>
            <a:r>
              <a:rPr lang="en-US" sz="3600" dirty="0">
                <a:solidFill>
                  <a:schemeClr val="bg2">
                    <a:lumMod val="10000"/>
                  </a:schemeClr>
                </a:solidFill>
                <a:latin typeface="Times New Roman" panose="02020603050405020304" pitchFamily="18" charset="0"/>
                <a:cs typeface="Times New Roman" panose="02020603050405020304" pitchFamily="18" charset="0"/>
              </a:rPr>
              <a:t> (1945), </a:t>
            </a:r>
            <a:r>
              <a:rPr lang="en-US" sz="3600" dirty="0" err="1">
                <a:solidFill>
                  <a:schemeClr val="bg2">
                    <a:lumMod val="10000"/>
                  </a:schemeClr>
                </a:solidFill>
                <a:latin typeface="Times New Roman" panose="02020603050405020304" pitchFamily="18" charset="0"/>
                <a:cs typeface="Times New Roman" panose="02020603050405020304" pitchFamily="18" charset="0"/>
              </a:rPr>
              <a:t>Gửi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miền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Bắc</a:t>
            </a:r>
            <a:r>
              <a:rPr lang="en-US" sz="3600" dirty="0">
                <a:solidFill>
                  <a:schemeClr val="bg2">
                    <a:lumMod val="10000"/>
                  </a:schemeClr>
                </a:solidFill>
                <a:latin typeface="Times New Roman" panose="02020603050405020304" pitchFamily="18" charset="0"/>
                <a:cs typeface="Times New Roman" panose="02020603050405020304" pitchFamily="18" charset="0"/>
              </a:rPr>
              <a:t> (1955), </a:t>
            </a:r>
            <a:r>
              <a:rPr lang="en-US" sz="3600" dirty="0" err="1">
                <a:solidFill>
                  <a:schemeClr val="bg2">
                    <a:lumMod val="10000"/>
                  </a:schemeClr>
                </a:solidFill>
                <a:latin typeface="Times New Roman" panose="02020603050405020304" pitchFamily="18" charset="0"/>
                <a:cs typeface="Times New Roman" panose="02020603050405020304" pitchFamily="18" charset="0"/>
              </a:rPr>
              <a:t>Tiếng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sóng</a:t>
            </a:r>
            <a:r>
              <a:rPr lang="en-US" sz="3600" dirty="0">
                <a:solidFill>
                  <a:schemeClr val="bg2">
                    <a:lumMod val="10000"/>
                  </a:schemeClr>
                </a:solidFill>
                <a:latin typeface="Times New Roman" panose="02020603050405020304" pitchFamily="18" charset="0"/>
                <a:cs typeface="Times New Roman" panose="02020603050405020304" pitchFamily="18" charset="0"/>
              </a:rPr>
              <a:t> (1960), Hai </a:t>
            </a:r>
            <a:r>
              <a:rPr lang="en-US" sz="3600" dirty="0" err="1">
                <a:solidFill>
                  <a:schemeClr val="bg2">
                    <a:lumMod val="10000"/>
                  </a:schemeClr>
                </a:solidFill>
                <a:latin typeface="Times New Roman" panose="02020603050405020304" pitchFamily="18" charset="0"/>
                <a:cs typeface="Times New Roman" panose="02020603050405020304" pitchFamily="18" charset="0"/>
              </a:rPr>
              <a:t>nửa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yêu</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thương</a:t>
            </a:r>
            <a:r>
              <a:rPr lang="en-US" sz="3600" dirty="0">
                <a:solidFill>
                  <a:schemeClr val="bg2">
                    <a:lumMod val="10000"/>
                  </a:schemeClr>
                </a:solidFill>
                <a:latin typeface="Times New Roman" panose="02020603050405020304" pitchFamily="18" charset="0"/>
                <a:cs typeface="Times New Roman" panose="02020603050405020304" pitchFamily="18" charset="0"/>
              </a:rPr>
              <a:t> (1963)</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D31BB484-F1CB-B692-EB0D-C6A302A0BAA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94196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strVal val="#ppt_w+.3"/>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strVal val="#ppt_w+.3"/>
                                          </p:val>
                                        </p:tav>
                                        <p:tav tm="100000">
                                          <p:val>
                                            <p:strVal val="#ppt_w"/>
                                          </p:val>
                                        </p:tav>
                                      </p:tavLst>
                                    </p:anim>
                                    <p:anim calcmode="lin" valueType="num">
                                      <p:cBhvr>
                                        <p:cTn id="25" dur="500" fill="hold"/>
                                        <p:tgtEl>
                                          <p:spTgt spid="22"/>
                                        </p:tgtEl>
                                        <p:attrNameLst>
                                          <p:attrName>ppt_h</p:attrName>
                                        </p:attrNameLst>
                                      </p:cBhvr>
                                      <p:tavLst>
                                        <p:tav tm="0">
                                          <p:val>
                                            <p:strVal val="#ppt_h"/>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5"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7"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8"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组合 2">
            <a:extLst>
              <a:ext uri="{FF2B5EF4-FFF2-40B4-BE49-F238E27FC236}">
                <a16:creationId xmlns:a16="http://schemas.microsoft.com/office/drawing/2014/main" xmlns="" id="{995D85CF-4205-54F5-F039-2D1DD870DD3E}"/>
              </a:ext>
            </a:extLst>
          </p:cNvPr>
          <p:cNvGrpSpPr/>
          <p:nvPr/>
        </p:nvGrpSpPr>
        <p:grpSpPr>
          <a:xfrm>
            <a:off x="289322" y="1180222"/>
            <a:ext cx="4109944" cy="2771755"/>
            <a:chOff x="-19570" y="1803400"/>
            <a:chExt cx="4109944" cy="2771755"/>
          </a:xfrm>
        </p:grpSpPr>
        <p:pic>
          <p:nvPicPr>
            <p:cNvPr id="11" name="图片 9">
              <a:extLst>
                <a:ext uri="{FF2B5EF4-FFF2-40B4-BE49-F238E27FC236}">
                  <a16:creationId xmlns:a16="http://schemas.microsoft.com/office/drawing/2014/main" xmlns="" id="{BDF1857E-9E07-7494-1B2E-6EC2784ED04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96975" y="1803400"/>
              <a:ext cx="2209800" cy="2209800"/>
            </a:xfrm>
            <a:prstGeom prst="rect">
              <a:avLst/>
            </a:prstGeom>
          </p:spPr>
        </p:pic>
        <p:sp>
          <p:nvSpPr>
            <p:cNvPr id="14" name="文本框 11">
              <a:extLst>
                <a:ext uri="{FF2B5EF4-FFF2-40B4-BE49-F238E27FC236}">
                  <a16:creationId xmlns:a16="http://schemas.microsoft.com/office/drawing/2014/main" xmlns="" id="{CA1706FC-A6A0-519D-D471-8887F0FD43DC}"/>
                </a:ext>
              </a:extLst>
            </p:cNvPr>
            <p:cNvSpPr txBox="1"/>
            <p:nvPr/>
          </p:nvSpPr>
          <p:spPr>
            <a:xfrm>
              <a:off x="1458595" y="2795834"/>
              <a:ext cx="1358900" cy="584775"/>
            </a:xfrm>
            <a:prstGeom prst="rect">
              <a:avLst/>
            </a:prstGeom>
            <a:noFill/>
          </p:spPr>
          <p:txBody>
            <a:bodyPr wrap="square">
              <a:spAutoFit/>
            </a:bodyPr>
            <a:lstStyle/>
            <a:p>
              <a:pPr algn="ctr">
                <a:defRPr/>
              </a:pPr>
              <a:r>
                <a:rPr lang="vi-VN" altLang="zh-CN"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rPr>
                <a:t>01</a:t>
              </a:r>
              <a:endParaRPr lang="zh-CN" altLang="en-US"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5" name="MH_Text_1">
              <a:extLst>
                <a:ext uri="{FF2B5EF4-FFF2-40B4-BE49-F238E27FC236}">
                  <a16:creationId xmlns:a16="http://schemas.microsoft.com/office/drawing/2014/main" xmlns="" id="{05D14BA8-4DA7-6E6C-8268-8D347B0FAEAC}"/>
                </a:ext>
              </a:extLst>
            </p:cNvPr>
            <p:cNvSpPr txBox="1">
              <a:spLocks noChangeArrowheads="1"/>
            </p:cNvSpPr>
            <p:nvPr>
              <p:custDataLst>
                <p:tags r:id="rId2"/>
              </p:custDataLst>
            </p:nvPr>
          </p:nvSpPr>
          <p:spPr bwMode="auto">
            <a:xfrm>
              <a:off x="-19570" y="3529200"/>
              <a:ext cx="4109944" cy="104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vi-VN" sz="3200" b="1" dirty="0">
                  <a:solidFill>
                    <a:schemeClr val="bg1"/>
                  </a:solidFill>
                  <a:effectLst/>
                  <a:highlight>
                    <a:srgbClr val="008080"/>
                  </a:highlight>
                  <a:latin typeface="Times New Roman" panose="02020603050405020304" pitchFamily="18" charset="0"/>
                  <a:ea typeface="Calibri" panose="020F0502020204030204" pitchFamily="34" charset="0"/>
                  <a:cs typeface="Times New Roman" panose="02020603050405020304" pitchFamily="18" charset="0"/>
                </a:rPr>
                <a:t>Hoàn cảnh ra đời</a:t>
              </a: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 thơ viết năm 1939, khi Tế Hanh đang học tại Huế trong nỗi nhớ quê hương -  một làng chài ven biển tha thiết. </a:t>
              </a:r>
              <a:endParaRPr lang="en-SG" sz="4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16" name="组合 4">
            <a:extLst>
              <a:ext uri="{FF2B5EF4-FFF2-40B4-BE49-F238E27FC236}">
                <a16:creationId xmlns:a16="http://schemas.microsoft.com/office/drawing/2014/main" xmlns="" id="{00E3D5E3-02E1-42DF-5FA0-716B5CB8B56E}"/>
              </a:ext>
            </a:extLst>
          </p:cNvPr>
          <p:cNvGrpSpPr/>
          <p:nvPr/>
        </p:nvGrpSpPr>
        <p:grpSpPr>
          <a:xfrm>
            <a:off x="8195937" y="1148849"/>
            <a:ext cx="3631105" cy="2648768"/>
            <a:chOff x="3295324" y="1803400"/>
            <a:chExt cx="3631105" cy="2648768"/>
          </a:xfrm>
        </p:grpSpPr>
        <p:pic>
          <p:nvPicPr>
            <p:cNvPr id="17" name="图片 13">
              <a:extLst>
                <a:ext uri="{FF2B5EF4-FFF2-40B4-BE49-F238E27FC236}">
                  <a16:creationId xmlns:a16="http://schemas.microsoft.com/office/drawing/2014/main" xmlns="" id="{82750FD4-E423-349E-63C1-AFB02F4F9EA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8" name="MH_Text_1">
              <a:extLst>
                <a:ext uri="{FF2B5EF4-FFF2-40B4-BE49-F238E27FC236}">
                  <a16:creationId xmlns:a16="http://schemas.microsoft.com/office/drawing/2014/main" xmlns="" id="{B84AB453-3F08-F1EB-5DD8-09912E4F19B6}"/>
                </a:ext>
              </a:extLst>
            </p:cNvPr>
            <p:cNvSpPr txBox="1">
              <a:spLocks noChangeArrowheads="1"/>
            </p:cNvSpPr>
            <p:nvPr>
              <p:custDataLst>
                <p:tags r:id="rId1"/>
              </p:custDataLst>
            </p:nvPr>
          </p:nvSpPr>
          <p:spPr bwMode="auto">
            <a:xfrm>
              <a:off x="3295324" y="3505621"/>
              <a:ext cx="363110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pPr>
              <a:r>
                <a:rPr lang="vi-VN" sz="3200" b="1" dirty="0">
                  <a:solidFill>
                    <a:schemeClr val="bg1"/>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rPr>
                <a:t>Xuất xứ: </a:t>
              </a:r>
              <a:endParaRPr lang="en-US" sz="3200" b="1" dirty="0">
                <a:solidFill>
                  <a:schemeClr val="bg1"/>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 thơ được rút trong tập Nghẹn ngào (1939) và sau đó được in trong tập Hoa niên (1945) </a:t>
              </a:r>
              <a:endParaRPr lang="en-SG" sz="4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9" name="文本框 24">
              <a:extLst>
                <a:ext uri="{FF2B5EF4-FFF2-40B4-BE49-F238E27FC236}">
                  <a16:creationId xmlns:a16="http://schemas.microsoft.com/office/drawing/2014/main" xmlns="" id="{5EA9B650-CD14-ACD8-095C-238D3D685431}"/>
                </a:ext>
              </a:extLst>
            </p:cNvPr>
            <p:cNvSpPr txBox="1"/>
            <p:nvPr/>
          </p:nvSpPr>
          <p:spPr>
            <a:xfrm>
              <a:off x="4001601" y="2785328"/>
              <a:ext cx="1358900" cy="584775"/>
            </a:xfrm>
            <a:prstGeom prst="rect">
              <a:avLst/>
            </a:prstGeom>
            <a:noFill/>
          </p:spPr>
          <p:txBody>
            <a:bodyPr wrap="square">
              <a:spAutoFit/>
            </a:bodyPr>
            <a:lstStyle/>
            <a:p>
              <a:pPr algn="ctr">
                <a:defRPr/>
              </a:pPr>
              <a:r>
                <a:rPr lang="vi-VN" altLang="zh-CN"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rPr>
                <a:t>02</a:t>
              </a:r>
              <a:endParaRPr lang="zh-CN" altLang="en-US"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pic>
        <p:nvPicPr>
          <p:cNvPr id="20" name="Picture 19" descr="A cartoon of a couple of people on a boat with fish&#10;&#10;Description automatically generated">
            <a:extLst>
              <a:ext uri="{FF2B5EF4-FFF2-40B4-BE49-F238E27FC236}">
                <a16:creationId xmlns:a16="http://schemas.microsoft.com/office/drawing/2014/main" xmlns="" id="{4DF29FFC-F8F1-D07E-7EAB-E8C53DD79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23130" y="3390022"/>
            <a:ext cx="3548943" cy="3548943"/>
          </a:xfrm>
          <a:prstGeom prst="rect">
            <a:avLst/>
          </a:prstGeom>
        </p:spPr>
      </p:pic>
      <p:sp>
        <p:nvSpPr>
          <p:cNvPr id="21" name="TextBox 20">
            <a:extLst>
              <a:ext uri="{FF2B5EF4-FFF2-40B4-BE49-F238E27FC236}">
                <a16:creationId xmlns:a16="http://schemas.microsoft.com/office/drawing/2014/main" xmlns="" id="{8D37D3B5-3915-9F5E-6F54-A4102BC423F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78338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xmlns="" id="{1040FF08-20B6-84E6-65EB-E1DD58728F65}"/>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xmlns="" id="{8A42BC8C-8017-063A-EAE7-A58E0A8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xmlns="" id="{5F266FEA-8798-4177-AD1E-5B7FFFD1AA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xmlns="" id="{F5CAE842-7C74-2180-FC99-ACB64323EB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xmlns="" id="{962FFFFF-470B-97F8-FCBD-5BC80B1C83EB}"/>
              </a:ext>
            </a:extLst>
          </p:cNvPr>
          <p:cNvPicPr>
            <a:picLocks noChangeAspect="1"/>
          </p:cNvPicPr>
          <p:nvPr/>
        </p:nvPicPr>
        <p:blipFill>
          <a:blip r:embed="rId7" cstate="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xmlns="" id="{3D66346C-4EA6-A3AE-6EB9-2C34EB466E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xmlns="" id="{5887BE1D-9DCA-993C-B09B-B70BEA9BC1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xmlns="" id="{E3B84A80-9D4D-F3CD-677F-D698FE7E34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xmlns="" id="{CB97F0AF-549F-F251-836C-1E461BED6213}"/>
              </a:ext>
            </a:extLst>
          </p:cNvPr>
          <p:cNvSpPr/>
          <p:nvPr/>
        </p:nvSpPr>
        <p:spPr>
          <a:xfrm>
            <a:off x="3626048" y="470768"/>
            <a:ext cx="1701325" cy="89182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xmlns="" id="{D9887C24-D943-11BA-E6F2-3F79A3782A86}"/>
              </a:ext>
            </a:extLst>
          </p:cNvPr>
          <p:cNvSpPr txBox="1"/>
          <p:nvPr/>
        </p:nvSpPr>
        <p:spPr>
          <a:xfrm>
            <a:off x="768841" y="1712647"/>
            <a:ext cx="7061200" cy="2308324"/>
          </a:xfrm>
          <a:prstGeom prst="rect">
            <a:avLst/>
          </a:prstGeom>
          <a:noFill/>
        </p:spPr>
        <p:txBody>
          <a:bodyPr wrap="square">
            <a:spAutoFit/>
          </a:bodyPr>
          <a:lstStyle/>
          <a:p>
            <a:pPr algn="ctr"/>
            <a:r>
              <a:rPr lang="en-US" sz="7200" b="1" dirty="0" err="1">
                <a:effectLst/>
                <a:latin typeface="Times New Roman" panose="02020603050405020304" pitchFamily="18" charset="0"/>
                <a:ea typeface="Calibri" panose="020F0502020204030204" pitchFamily="34" charset="0"/>
              </a:rPr>
              <a:t>Suy</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ngẫm</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và</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phản</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hồi</a:t>
            </a:r>
            <a:endParaRPr lang="en-SG" sz="7200" dirty="0"/>
          </a:p>
        </p:txBody>
      </p:sp>
      <p:sp>
        <p:nvSpPr>
          <p:cNvPr id="8" name="TextBox 7">
            <a:extLst>
              <a:ext uri="{FF2B5EF4-FFF2-40B4-BE49-F238E27FC236}">
                <a16:creationId xmlns:a16="http://schemas.microsoft.com/office/drawing/2014/main" xmlns="" id="{64F59AF7-97AE-0016-A18F-425A69EBFAC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4203631355"/>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1A940C-C665-C72A-043B-91CE6AAFBA9B}"/>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2550942" y="1294229"/>
            <a:ext cx="7212028" cy="3649961"/>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2108801" y="1967021"/>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3041358" y="1574773"/>
            <a:ext cx="6599700" cy="3071076"/>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2919445" y="1709666"/>
            <a:ext cx="6638907" cy="2687915"/>
          </a:xfrm>
          <a:prstGeom prst="rect">
            <a:avLst/>
          </a:prstGeom>
          <a:noFill/>
        </p:spPr>
        <p:txBody>
          <a:bodyPr wrap="square" rtlCol="0">
            <a:spAutoFit/>
          </a:bodyPr>
          <a:lstStyle/>
          <a:p>
            <a:pPr algn="ctr">
              <a:spcAft>
                <a:spcPts val="800"/>
              </a:spcAft>
            </a:pPr>
            <a:r>
              <a:rPr lang="vi-VN" sz="5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1</a:t>
            </a:r>
            <a:r>
              <a:rPr lang="vi-V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Tên làn điệu dân ca nổi tiếng ở xứ Kinh Bắc</a:t>
            </a:r>
            <a:endParaRPr lang="en-SG"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Graphic 20" descr="Home">
            <a:hlinkClick r:id="rId3" action="ppaction://hlinksldjump"/>
            <a:extLst>
              <a:ext uri="{FF2B5EF4-FFF2-40B4-BE49-F238E27FC236}">
                <a16:creationId xmlns:a16="http://schemas.microsoft.com/office/drawing/2014/main" xmlns="" id="{80E7BF02-E7AD-4CEB-AAF4-90930AB673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815532" y="83024"/>
            <a:ext cx="1211205" cy="1211205"/>
          </a:xfrm>
          <a:prstGeom prst="rect">
            <a:avLst/>
          </a:prstGeom>
        </p:spPr>
      </p:pic>
      <p:sp>
        <p:nvSpPr>
          <p:cNvPr id="3" name="1">
            <a:hlinkClick r:id="rId6" action="ppaction://hlinksldjump"/>
            <a:extLst>
              <a:ext uri="{FF2B5EF4-FFF2-40B4-BE49-F238E27FC236}">
                <a16:creationId xmlns:a16="http://schemas.microsoft.com/office/drawing/2014/main" xmlns="" id="{1B4786ED-C3EF-257E-993E-C759C10D8126}"/>
              </a:ext>
            </a:extLst>
          </p:cNvPr>
          <p:cNvSpPr/>
          <p:nvPr/>
        </p:nvSpPr>
        <p:spPr>
          <a:xfrm>
            <a:off x="3088361" y="386495"/>
            <a:ext cx="763134"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xmlns="" id="{98D4722E-2188-4334-E642-C98A3A7E9465}"/>
              </a:ext>
            </a:extLst>
          </p:cNvPr>
          <p:cNvGraphicFramePr>
            <a:graphicFrameLocks noGrp="1"/>
          </p:cNvGraphicFramePr>
          <p:nvPr>
            <p:extLst>
              <p:ext uri="{D42A27DB-BD31-4B8C-83A1-F6EECF244321}">
                <p14:modId xmlns:p14="http://schemas.microsoft.com/office/powerpoint/2010/main" val="3997278043"/>
              </p:ext>
            </p:extLst>
          </p:nvPr>
        </p:nvGraphicFramePr>
        <p:xfrm>
          <a:off x="4880609" y="433399"/>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Ọ</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05636895"/>
                  </a:ext>
                </a:extLst>
              </a:tr>
            </a:tbl>
          </a:graphicData>
        </a:graphic>
      </p:graphicFrame>
      <p:graphicFrame>
        <p:nvGraphicFramePr>
          <p:cNvPr id="5" name="Table 4">
            <a:extLst>
              <a:ext uri="{FF2B5EF4-FFF2-40B4-BE49-F238E27FC236}">
                <a16:creationId xmlns:a16="http://schemas.microsoft.com/office/drawing/2014/main" xmlns="" id="{D3DB6891-5251-E712-ADE9-4D1469A3836D}"/>
              </a:ext>
            </a:extLst>
          </p:cNvPr>
          <p:cNvGraphicFramePr>
            <a:graphicFrameLocks noGrp="1"/>
          </p:cNvGraphicFramePr>
          <p:nvPr>
            <p:extLst>
              <p:ext uri="{D42A27DB-BD31-4B8C-83A1-F6EECF244321}">
                <p14:modId xmlns:p14="http://schemas.microsoft.com/office/powerpoint/2010/main" val="3906712429"/>
              </p:ext>
            </p:extLst>
          </p:nvPr>
        </p:nvGraphicFramePr>
        <p:xfrm>
          <a:off x="4880609" y="416466"/>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Ọ</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sp>
        <p:nvSpPr>
          <p:cNvPr id="6" name="TextBox 5">
            <a:extLst>
              <a:ext uri="{FF2B5EF4-FFF2-40B4-BE49-F238E27FC236}">
                <a16:creationId xmlns:a16="http://schemas.microsoft.com/office/drawing/2014/main" xmlns="" id="{35D495C4-FAC5-5921-02CF-B3A50032C7B9}"/>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417566782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xmlns="" id="{1040FF08-20B6-84E6-65EB-E1DD58728F65}"/>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5" name="Picture 4">
            <a:extLst>
              <a:ext uri="{FF2B5EF4-FFF2-40B4-BE49-F238E27FC236}">
                <a16:creationId xmlns:a16="http://schemas.microsoft.com/office/drawing/2014/main" xmlns=""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6" name="Picture 5" descr="A person in a boat with a net&#10;&#10;Description automatically generated">
            <a:extLst>
              <a:ext uri="{FF2B5EF4-FFF2-40B4-BE49-F238E27FC236}">
                <a16:creationId xmlns:a16="http://schemas.microsoft.com/office/drawing/2014/main" xmlns="" id="{5F063705-D880-F39A-5627-15EE0571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429" y="2371050"/>
            <a:ext cx="4898571" cy="4659820"/>
          </a:xfrm>
          <a:prstGeom prst="rect">
            <a:avLst/>
          </a:prstGeom>
        </p:spPr>
      </p:pic>
      <p:pic>
        <p:nvPicPr>
          <p:cNvPr id="3" name="图片 19">
            <a:extLst>
              <a:ext uri="{FF2B5EF4-FFF2-40B4-BE49-F238E27FC236}">
                <a16:creationId xmlns:a16="http://schemas.microsoft.com/office/drawing/2014/main" xmlns="" id="{FABDAF8F-901B-3036-A951-60AE750397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933" y="3239127"/>
            <a:ext cx="2647950" cy="979248"/>
          </a:xfrm>
          <a:prstGeom prst="rect">
            <a:avLst/>
          </a:prstGeom>
        </p:spPr>
      </p:pic>
      <p:pic>
        <p:nvPicPr>
          <p:cNvPr id="7" name="图片 20">
            <a:extLst>
              <a:ext uri="{FF2B5EF4-FFF2-40B4-BE49-F238E27FC236}">
                <a16:creationId xmlns:a16="http://schemas.microsoft.com/office/drawing/2014/main" xmlns="" id="{9DEC5F9D-08A9-EAC6-DAE9-13CFFA13B5B1}"/>
              </a:ext>
            </a:extLst>
          </p:cNvPr>
          <p:cNvPicPr>
            <a:picLocks noChangeAspect="1"/>
          </p:cNvPicPr>
          <p:nvPr/>
        </p:nvPicPr>
        <p:blipFill>
          <a:blip r:embed="rId7" cstate="print">
            <a:extLst>
              <a:ext uri="{28A0092B-C50C-407E-A947-70E740481C1C}">
                <a14:useLocalDpi xmlns:a14="http://schemas.microsoft.com/office/drawing/2010/main" val="0"/>
              </a:ext>
            </a:extLst>
          </a:blip>
          <a:srcRect t="64644" r="73394"/>
          <a:stretch>
            <a:fillRect/>
          </a:stretch>
        </p:blipFill>
        <p:spPr>
          <a:xfrm flipH="1">
            <a:off x="9666514" y="1547996"/>
            <a:ext cx="690256" cy="460613"/>
          </a:xfrm>
          <a:prstGeom prst="rect">
            <a:avLst/>
          </a:prstGeom>
        </p:spPr>
      </p:pic>
      <p:pic>
        <p:nvPicPr>
          <p:cNvPr id="8" name="图片 8">
            <a:extLst>
              <a:ext uri="{FF2B5EF4-FFF2-40B4-BE49-F238E27FC236}">
                <a16:creationId xmlns:a16="http://schemas.microsoft.com/office/drawing/2014/main" xmlns="" id="{82C0751D-1D8D-A2E5-AE7B-63AE070CAF74}"/>
              </a:ext>
            </a:extLst>
          </p:cNvPr>
          <p:cNvPicPr>
            <a:picLocks noChangeAspect="1"/>
          </p:cNvPicPr>
          <p:nvPr/>
        </p:nvPicPr>
        <p:blipFill>
          <a:blip r:embed="rId8" cstate="print">
            <a:extLst>
              <a:ext uri="{28A0092B-C50C-407E-A947-70E740481C1C}">
                <a14:useLocalDpi xmlns:a14="http://schemas.microsoft.com/office/drawing/2010/main" val="0"/>
              </a:ext>
            </a:extLst>
          </a:blip>
          <a:srcRect t="64644" r="73394"/>
          <a:stretch>
            <a:fillRect/>
          </a:stretch>
        </p:blipFill>
        <p:spPr>
          <a:xfrm flipH="1">
            <a:off x="2021127" y="1033068"/>
            <a:ext cx="660511" cy="440764"/>
          </a:xfrm>
          <a:prstGeom prst="rect">
            <a:avLst/>
          </a:prstGeom>
        </p:spPr>
      </p:pic>
      <p:pic>
        <p:nvPicPr>
          <p:cNvPr id="9" name="图片 19">
            <a:extLst>
              <a:ext uri="{FF2B5EF4-FFF2-40B4-BE49-F238E27FC236}">
                <a16:creationId xmlns:a16="http://schemas.microsoft.com/office/drawing/2014/main" xmlns="" id="{EED1ED0C-44A0-E4B3-BF4A-148DFD1A2B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图片 20">
            <a:extLst>
              <a:ext uri="{FF2B5EF4-FFF2-40B4-BE49-F238E27FC236}">
                <a16:creationId xmlns:a16="http://schemas.microsoft.com/office/drawing/2014/main" xmlns="" id="{7A3D225F-C3A1-BB2B-7D4C-DCD9DC493D6F}"/>
              </a:ext>
            </a:extLst>
          </p:cNvPr>
          <p:cNvPicPr>
            <a:picLocks noChangeAspect="1"/>
          </p:cNvPicPr>
          <p:nvPr/>
        </p:nvPicPr>
        <p:blipFill>
          <a:blip r:embed="rId10" cstate="print">
            <a:extLst>
              <a:ext uri="{28A0092B-C50C-407E-A947-70E740481C1C}">
                <a14:useLocalDpi xmlns:a14="http://schemas.microsoft.com/office/drawing/2010/main" val="0"/>
              </a:ext>
            </a:extLst>
          </a:blip>
          <a:srcRect t="64644" r="73394"/>
          <a:stretch>
            <a:fillRect/>
          </a:stretch>
        </p:blipFill>
        <p:spPr>
          <a:xfrm flipH="1">
            <a:off x="9260794" y="3556605"/>
            <a:ext cx="405720" cy="270740"/>
          </a:xfrm>
          <a:prstGeom prst="rect">
            <a:avLst/>
          </a:prstGeom>
        </p:spPr>
      </p:pic>
      <p:grpSp>
        <p:nvGrpSpPr>
          <p:cNvPr id="14" name="Group 13">
            <a:extLst>
              <a:ext uri="{FF2B5EF4-FFF2-40B4-BE49-F238E27FC236}">
                <a16:creationId xmlns:a16="http://schemas.microsoft.com/office/drawing/2014/main" xmlns="" id="{A10EE669-0974-CC5B-73B9-C4570B43CE4B}"/>
              </a:ext>
            </a:extLst>
          </p:cNvPr>
          <p:cNvGrpSpPr/>
          <p:nvPr/>
        </p:nvGrpSpPr>
        <p:grpSpPr>
          <a:xfrm>
            <a:off x="4491816" y="-214563"/>
            <a:ext cx="1852779" cy="1992865"/>
            <a:chOff x="1214509" y="294991"/>
            <a:chExt cx="1852779" cy="1992865"/>
          </a:xfrm>
        </p:grpSpPr>
        <p:sp>
          <p:nvSpPr>
            <p:cNvPr id="15" name="椭圆 12">
              <a:extLst>
                <a:ext uri="{FF2B5EF4-FFF2-40B4-BE49-F238E27FC236}">
                  <a16:creationId xmlns:a16="http://schemas.microsoft.com/office/drawing/2014/main" xmlns="" id="{3D986B0B-A56B-4BC0-C1EE-DDC87DF3B373}"/>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01</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16" name="图片 33">
              <a:extLst>
                <a:ext uri="{FF2B5EF4-FFF2-40B4-BE49-F238E27FC236}">
                  <a16:creationId xmlns:a16="http://schemas.microsoft.com/office/drawing/2014/main" xmlns="" id="{DB7E86EE-AED8-8ABE-9B15-331E802E01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xmlns="" id="{3715A411-1744-AE47-CBD4-53897B9F77D9}"/>
              </a:ext>
            </a:extLst>
          </p:cNvPr>
          <p:cNvSpPr txBox="1"/>
          <p:nvPr/>
        </p:nvSpPr>
        <p:spPr>
          <a:xfrm>
            <a:off x="2624572" y="2010772"/>
            <a:ext cx="6711003" cy="1938992"/>
          </a:xfrm>
          <a:prstGeom prst="rect">
            <a:avLst/>
          </a:prstGeom>
          <a:noFill/>
        </p:spPr>
        <p:txBody>
          <a:bodyPr wrap="square">
            <a:spAutoFit/>
          </a:bodyPr>
          <a:lstStyle/>
          <a:p>
            <a:pPr algn="ctr"/>
            <a:r>
              <a:rPr lang="en-GB" sz="6000" b="1" i="1" dirty="0" err="1">
                <a:effectLst/>
                <a:latin typeface="Times New Roman" panose="02020603050405020304" pitchFamily="18" charset="0"/>
                <a:ea typeface="Calibri" panose="020F0502020204030204" pitchFamily="34" charset="0"/>
              </a:rPr>
              <a:t>Tìm</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hiểu</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từ</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ngữ</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hình</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ảnh</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vần</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nhịp</a:t>
            </a:r>
            <a:r>
              <a:rPr lang="en-GB" sz="6000" b="1" i="1" dirty="0">
                <a:effectLst/>
                <a:latin typeface="Times New Roman" panose="02020603050405020304" pitchFamily="18" charset="0"/>
                <a:ea typeface="Calibri" panose="020F0502020204030204" pitchFamily="34" charset="0"/>
              </a:rPr>
              <a:t> </a:t>
            </a:r>
            <a:endParaRPr lang="en-SG" sz="6000" dirty="0"/>
          </a:p>
        </p:txBody>
      </p:sp>
      <p:sp>
        <p:nvSpPr>
          <p:cNvPr id="4" name="TextBox 3">
            <a:extLst>
              <a:ext uri="{FF2B5EF4-FFF2-40B4-BE49-F238E27FC236}">
                <a16:creationId xmlns:a16="http://schemas.microsoft.com/office/drawing/2014/main" xmlns="" id="{F389851F-C7A9-CF50-6E23-3186491F8040}"/>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545245897"/>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3"/>
            <a:stretch>
              <a:fillRect t="-17263" r="-176231" b="-17263"/>
            </a:stretch>
          </a:blipFill>
        </p:spPr>
        <p:txBody>
          <a:bodyPr/>
          <a:lstStyle/>
          <a:p>
            <a:pPr defTabSz="609630"/>
            <a:endParaRPr lang="en-SG" sz="1200">
              <a:solidFill>
                <a:prstClr val="black"/>
              </a:solidFill>
              <a:latin typeface="Calibri"/>
            </a:endParaRPr>
          </a:p>
        </p:txBody>
      </p:sp>
      <p:pic>
        <p:nvPicPr>
          <p:cNvPr id="9" name="图片 2">
            <a:extLst>
              <a:ext uri="{FF2B5EF4-FFF2-40B4-BE49-F238E27FC236}">
                <a16:creationId xmlns:a16="http://schemas.microsoft.com/office/drawing/2014/main" xmlns="" id="{278CDDE2-1B63-9DD9-14ED-74BEF8E872EF}"/>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447051" y="22620"/>
            <a:ext cx="2683497" cy="3570637"/>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273111" y="648899"/>
            <a:ext cx="3089597" cy="1969770"/>
          </a:xfrm>
          <a:prstGeom prst="rect">
            <a:avLst/>
          </a:prstGeom>
        </p:spPr>
        <p:txBody>
          <a:bodyPr wrap="square" lIns="0" tIns="0" rIns="0" bIns="0" rtlCol="0" anchor="t">
            <a:spAutoFit/>
          </a:bodyPr>
          <a:lstStyle/>
          <a:p>
            <a:pPr algn="just">
              <a:spcBef>
                <a:spcPts val="400"/>
              </a:spcBef>
              <a:spcAft>
                <a:spcPts val="800"/>
              </a:spcAft>
            </a:pP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Đ</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ọc lại bài thơ và điền vào PHT số7 (câu 1 trong SGK).</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xmlns="" id="{D7350D3E-4022-F7CF-38CD-7603CA9D5798}"/>
              </a:ext>
            </a:extLst>
          </p:cNvPr>
          <p:cNvGraphicFramePr>
            <a:graphicFrameLocks noGrp="1"/>
          </p:cNvGraphicFramePr>
          <p:nvPr>
            <p:extLst>
              <p:ext uri="{D42A27DB-BD31-4B8C-83A1-F6EECF244321}">
                <p14:modId xmlns:p14="http://schemas.microsoft.com/office/powerpoint/2010/main" val="1890471817"/>
              </p:ext>
            </p:extLst>
          </p:nvPr>
        </p:nvGraphicFramePr>
        <p:xfrm>
          <a:off x="4356648" y="13252"/>
          <a:ext cx="7841053" cy="6824869"/>
        </p:xfrm>
        <a:graphic>
          <a:graphicData uri="http://schemas.openxmlformats.org/drawingml/2006/table">
            <a:tbl>
              <a:tblPr firstRow="1" firstCol="1" bandRow="1">
                <a:tableStyleId>{FABFCF23-3B69-468F-B69F-88F6DE6A72F2}</a:tableStyleId>
              </a:tblPr>
              <a:tblGrid>
                <a:gridCol w="2841797">
                  <a:extLst>
                    <a:ext uri="{9D8B030D-6E8A-4147-A177-3AD203B41FA5}">
                      <a16:colId xmlns:a16="http://schemas.microsoft.com/office/drawing/2014/main" xmlns="" val="2847133168"/>
                    </a:ext>
                  </a:extLst>
                </a:gridCol>
                <a:gridCol w="4999256">
                  <a:extLst>
                    <a:ext uri="{9D8B030D-6E8A-4147-A177-3AD203B41FA5}">
                      <a16:colId xmlns:a16="http://schemas.microsoft.com/office/drawing/2014/main" xmlns="" val="1066850143"/>
                    </a:ext>
                  </a:extLst>
                </a:gridCol>
              </a:tblGrid>
              <a:tr h="1861327">
                <a:tc>
                  <a:txBody>
                    <a:bodyPr/>
                    <a:lstStyle/>
                    <a:p>
                      <a:pPr algn="ctr">
                        <a:lnSpc>
                          <a:spcPct val="100000"/>
                        </a:lnSpc>
                        <a:spcBef>
                          <a:spcPts val="400"/>
                        </a:spcBef>
                        <a:spcAft>
                          <a:spcPts val="800"/>
                        </a:spcAft>
                      </a:pPr>
                      <a:r>
                        <a:rPr lang="vi-VN" sz="3200" kern="100" dirty="0">
                          <a:effectLst/>
                          <a:latin typeface="Times New Roman" panose="02020603050405020304" pitchFamily="18" charset="0"/>
                          <a:cs typeface="Times New Roman" panose="02020603050405020304" pitchFamily="18" charset="0"/>
                        </a:rPr>
                        <a:t>Từ ngữ thể hiện hình ảnh dân chài</a:t>
                      </a: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Bef>
                          <a:spcPts val="400"/>
                        </a:spcBef>
                        <a:spcAft>
                          <a:spcPts val="800"/>
                        </a:spcAft>
                      </a:pPr>
                      <a:r>
                        <a:rPr lang="vi-VN" sz="3200" kern="100" dirty="0">
                          <a:effectLst/>
                          <a:latin typeface="Times New Roman" panose="02020603050405020304" pitchFamily="18" charset="0"/>
                          <a:cs typeface="Times New Roman" panose="02020603050405020304" pitchFamily="18" charset="0"/>
                        </a:rPr>
                        <a:t>Từ ngữ thể hiện hình ảnh làng chài</a:t>
                      </a: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4286178311"/>
                  </a:ext>
                </a:extLst>
              </a:tr>
              <a:tr h="4963542">
                <a:tc>
                  <a:txBody>
                    <a:bodyPr/>
                    <a:lstStyle/>
                    <a:p>
                      <a:pPr algn="just">
                        <a:lnSpc>
                          <a:spcPct val="100000"/>
                        </a:lnSpc>
                        <a:spcBef>
                          <a:spcPts val="400"/>
                        </a:spcBef>
                        <a:spcAft>
                          <a:spcPts val="800"/>
                        </a:spcAft>
                      </a:pP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1575248625"/>
                  </a:ext>
                </a:extLst>
              </a:tr>
            </a:tbl>
          </a:graphicData>
        </a:graphic>
      </p:graphicFrame>
      <p:pic>
        <p:nvPicPr>
          <p:cNvPr id="6" name="Picture 5" descr="A cartoon of a person fishing on a boat&#10;&#10;Description automatically generated">
            <a:extLst>
              <a:ext uri="{FF2B5EF4-FFF2-40B4-BE49-F238E27FC236}">
                <a16:creationId xmlns:a16="http://schemas.microsoft.com/office/drawing/2014/main" xmlns="" id="{864EF7BD-6AC9-2A6C-D491-9FE1E79CEE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7240" y="2463324"/>
            <a:ext cx="8428383" cy="4428265"/>
          </a:xfrm>
          <a:prstGeom prst="rect">
            <a:avLst/>
          </a:prstGeom>
        </p:spPr>
      </p:pic>
      <p:pic>
        <p:nvPicPr>
          <p:cNvPr id="7" name="图片 19">
            <a:extLst>
              <a:ext uri="{FF2B5EF4-FFF2-40B4-BE49-F238E27FC236}">
                <a16:creationId xmlns:a16="http://schemas.microsoft.com/office/drawing/2014/main" xmlns="" id="{A7B610AF-1EDF-9929-2B82-B5B4403AA2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280052">
            <a:off x="615861" y="4639045"/>
            <a:ext cx="1974173" cy="730076"/>
          </a:xfrm>
          <a:prstGeom prst="rect">
            <a:avLst/>
          </a:prstGeom>
        </p:spPr>
      </p:pic>
      <p:sp>
        <p:nvSpPr>
          <p:cNvPr id="10" name="Google Shape;1362;p27">
            <a:extLst>
              <a:ext uri="{FF2B5EF4-FFF2-40B4-BE49-F238E27FC236}">
                <a16:creationId xmlns:a16="http://schemas.microsoft.com/office/drawing/2014/main" xmlns="" id="{DE57A698-BE7E-8888-FA83-E4291D304CA9}"/>
              </a:ext>
            </a:extLst>
          </p:cNvPr>
          <p:cNvSpPr/>
          <p:nvPr/>
        </p:nvSpPr>
        <p:spPr>
          <a:xfrm rot="21227382">
            <a:off x="204904" y="2924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ngữ</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sp>
        <p:nvSpPr>
          <p:cNvPr id="4" name="TextBox 3">
            <a:extLst>
              <a:ext uri="{FF2B5EF4-FFF2-40B4-BE49-F238E27FC236}">
                <a16:creationId xmlns:a16="http://schemas.microsoft.com/office/drawing/2014/main" xmlns="" id="{EE078A85-48E0-83A4-D7BC-6B7A4A0C03E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415812856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3"/>
            <a:stretch>
              <a:fillRect t="-17263" r="-176231" b="-17263"/>
            </a:stretch>
          </a:blipFill>
        </p:spPr>
        <p:txBody>
          <a:bodyPr/>
          <a:lstStyle/>
          <a:p>
            <a:pPr defTabSz="609630"/>
            <a:endParaRPr lang="en-SG" sz="1200">
              <a:solidFill>
                <a:prstClr val="black"/>
              </a:solidFill>
              <a:latin typeface="Calibri"/>
            </a:endParaRPr>
          </a:p>
        </p:txBody>
      </p:sp>
      <p:pic>
        <p:nvPicPr>
          <p:cNvPr id="9" name="图片 2">
            <a:extLst>
              <a:ext uri="{FF2B5EF4-FFF2-40B4-BE49-F238E27FC236}">
                <a16:creationId xmlns:a16="http://schemas.microsoft.com/office/drawing/2014/main" xmlns="" id="{278CDDE2-1B63-9DD9-14ED-74BEF8E872EF}"/>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447051" y="88880"/>
            <a:ext cx="2683497" cy="3570637"/>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277777" y="613318"/>
            <a:ext cx="3038275" cy="1969770"/>
          </a:xfrm>
          <a:prstGeom prst="rect">
            <a:avLst/>
          </a:prstGeom>
        </p:spPr>
        <p:txBody>
          <a:bodyPr wrap="square" lIns="0" tIns="0" rIns="0" bIns="0" rtlCol="0" anchor="t">
            <a:spAutoFit/>
          </a:bodyPr>
          <a:lstStyle/>
          <a:p>
            <a:pPr algn="just">
              <a:spcBef>
                <a:spcPts val="400"/>
              </a:spcBef>
              <a:spcAft>
                <a:spcPts val="800"/>
              </a:spcAft>
            </a:pP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Đ</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ọc lại bài thơ và điền vào PHT số7 (câu 1 trong SGK).</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xmlns="" id="{D7350D3E-4022-F7CF-38CD-7603CA9D5798}"/>
              </a:ext>
            </a:extLst>
          </p:cNvPr>
          <p:cNvGraphicFramePr>
            <a:graphicFrameLocks noGrp="1"/>
          </p:cNvGraphicFramePr>
          <p:nvPr>
            <p:extLst>
              <p:ext uri="{D42A27DB-BD31-4B8C-83A1-F6EECF244321}">
                <p14:modId xmlns:p14="http://schemas.microsoft.com/office/powerpoint/2010/main" val="3503051988"/>
              </p:ext>
            </p:extLst>
          </p:nvPr>
        </p:nvGraphicFramePr>
        <p:xfrm>
          <a:off x="4356648" y="13252"/>
          <a:ext cx="7841053" cy="6824869"/>
        </p:xfrm>
        <a:graphic>
          <a:graphicData uri="http://schemas.openxmlformats.org/drawingml/2006/table">
            <a:tbl>
              <a:tblPr firstRow="1" firstCol="1" bandRow="1">
                <a:tableStyleId>{FABFCF23-3B69-468F-B69F-88F6DE6A72F2}</a:tableStyleId>
              </a:tblPr>
              <a:tblGrid>
                <a:gridCol w="2841797">
                  <a:extLst>
                    <a:ext uri="{9D8B030D-6E8A-4147-A177-3AD203B41FA5}">
                      <a16:colId xmlns:a16="http://schemas.microsoft.com/office/drawing/2014/main" xmlns="" val="2847133168"/>
                    </a:ext>
                  </a:extLst>
                </a:gridCol>
                <a:gridCol w="4999256">
                  <a:extLst>
                    <a:ext uri="{9D8B030D-6E8A-4147-A177-3AD203B41FA5}">
                      <a16:colId xmlns:a16="http://schemas.microsoft.com/office/drawing/2014/main" xmlns="" val="1066850143"/>
                    </a:ext>
                  </a:extLst>
                </a:gridCol>
              </a:tblGrid>
              <a:tr h="1861327">
                <a:tc>
                  <a:txBody>
                    <a:bodyPr/>
                    <a:lstStyle/>
                    <a:p>
                      <a:pPr algn="ctr">
                        <a:lnSpc>
                          <a:spcPct val="100000"/>
                        </a:lnSpc>
                        <a:spcBef>
                          <a:spcPts val="400"/>
                        </a:spcBef>
                        <a:spcAft>
                          <a:spcPts val="800"/>
                        </a:spcAft>
                      </a:pPr>
                      <a:r>
                        <a:rPr lang="vi-VN" sz="3200" kern="100" dirty="0">
                          <a:effectLst/>
                          <a:latin typeface="Times New Roman" panose="02020603050405020304" pitchFamily="18" charset="0"/>
                          <a:cs typeface="Times New Roman" panose="02020603050405020304" pitchFamily="18" charset="0"/>
                        </a:rPr>
                        <a:t>Từ ngữ thể hiện hình ảnh dân chài</a:t>
                      </a: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Bef>
                          <a:spcPts val="400"/>
                        </a:spcBef>
                        <a:spcAft>
                          <a:spcPts val="800"/>
                        </a:spcAft>
                      </a:pPr>
                      <a:r>
                        <a:rPr lang="vi-VN" sz="3200" kern="100" dirty="0">
                          <a:effectLst/>
                          <a:latin typeface="Times New Roman" panose="02020603050405020304" pitchFamily="18" charset="0"/>
                          <a:cs typeface="Times New Roman" panose="02020603050405020304" pitchFamily="18" charset="0"/>
                        </a:rPr>
                        <a:t>Từ ngữ thể hiện hình ảnh làng chài</a:t>
                      </a: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4286178311"/>
                  </a:ext>
                </a:extLst>
              </a:tr>
              <a:tr h="4963542">
                <a:tc>
                  <a:txBody>
                    <a:bodyPr/>
                    <a:lstStyle/>
                    <a:p>
                      <a:pPr algn="just">
                        <a:lnSpc>
                          <a:spcPct val="100000"/>
                        </a:lnSpc>
                        <a:spcBef>
                          <a:spcPts val="400"/>
                        </a:spcBef>
                        <a:spcAft>
                          <a:spcPts val="800"/>
                        </a:spcAft>
                      </a:pP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1575248625"/>
                  </a:ext>
                </a:extLst>
              </a:tr>
            </a:tbl>
          </a:graphicData>
        </a:graphic>
      </p:graphicFrame>
      <p:pic>
        <p:nvPicPr>
          <p:cNvPr id="6" name="Picture 5" descr="A cartoon of a person fishing on a boat&#10;&#10;Description automatically generated">
            <a:extLst>
              <a:ext uri="{FF2B5EF4-FFF2-40B4-BE49-F238E27FC236}">
                <a16:creationId xmlns:a16="http://schemas.microsoft.com/office/drawing/2014/main" xmlns="" id="{864EF7BD-6AC9-2A6C-D491-9FE1E79CEE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2385" y="2409856"/>
            <a:ext cx="8428383" cy="4428265"/>
          </a:xfrm>
          <a:prstGeom prst="rect">
            <a:avLst/>
          </a:prstGeom>
        </p:spPr>
      </p:pic>
      <p:pic>
        <p:nvPicPr>
          <p:cNvPr id="7" name="图片 19">
            <a:extLst>
              <a:ext uri="{FF2B5EF4-FFF2-40B4-BE49-F238E27FC236}">
                <a16:creationId xmlns:a16="http://schemas.microsoft.com/office/drawing/2014/main" xmlns="" id="{A7B610AF-1EDF-9929-2B82-B5B4403AA2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280052">
            <a:off x="470972" y="4597246"/>
            <a:ext cx="1974173" cy="730076"/>
          </a:xfrm>
          <a:prstGeom prst="rect">
            <a:avLst/>
          </a:prstGeom>
        </p:spPr>
      </p:pic>
      <p:sp>
        <p:nvSpPr>
          <p:cNvPr id="8" name="TextBox 7">
            <a:extLst>
              <a:ext uri="{FF2B5EF4-FFF2-40B4-BE49-F238E27FC236}">
                <a16:creationId xmlns:a16="http://schemas.microsoft.com/office/drawing/2014/main" xmlns="" id="{286C3C74-82FE-FFE6-23AE-0F87DFA98162}"/>
              </a:ext>
            </a:extLst>
          </p:cNvPr>
          <p:cNvSpPr txBox="1"/>
          <p:nvPr/>
        </p:nvSpPr>
        <p:spPr>
          <a:xfrm>
            <a:off x="4446907" y="2122911"/>
            <a:ext cx="2629754" cy="3046988"/>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phăng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chèo</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ngăm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rám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thở</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xa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xăm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2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EC3597D8-7992-5EB2-CF5C-1463A2FCB0F1}"/>
              </a:ext>
            </a:extLst>
          </p:cNvPr>
          <p:cNvSpPr txBox="1"/>
          <p:nvPr/>
        </p:nvSpPr>
        <p:spPr>
          <a:xfrm>
            <a:off x="7407914" y="2122911"/>
            <a:ext cx="4659063" cy="4031873"/>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giương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rướn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chiếc</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hăng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tấp</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nập</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ghe</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Google Shape;1362;p27">
            <a:extLst>
              <a:ext uri="{FF2B5EF4-FFF2-40B4-BE49-F238E27FC236}">
                <a16:creationId xmlns:a16="http://schemas.microsoft.com/office/drawing/2014/main" xmlns="" id="{4922B6C2-0305-A963-CD2D-96F76A0F3A43}"/>
              </a:ext>
            </a:extLst>
          </p:cNvPr>
          <p:cNvSpPr/>
          <p:nvPr/>
        </p:nvSpPr>
        <p:spPr>
          <a:xfrm rot="21227382">
            <a:off x="204904" y="9550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ngữ</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sp>
        <p:nvSpPr>
          <p:cNvPr id="4" name="TextBox 3">
            <a:extLst>
              <a:ext uri="{FF2B5EF4-FFF2-40B4-BE49-F238E27FC236}">
                <a16:creationId xmlns:a16="http://schemas.microsoft.com/office/drawing/2014/main" xmlns="" id="{7B2748A9-1FEC-199C-E861-E33EE5831A60}"/>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527523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3"/>
            <a:stretch>
              <a:fillRect t="-17263" r="-176231" b="-17263"/>
            </a:stretch>
          </a:blipFill>
        </p:spPr>
        <p:txBody>
          <a:bodyPr/>
          <a:lstStyle/>
          <a:p>
            <a:pPr defTabSz="609630"/>
            <a:endParaRPr lang="en-SG" sz="1200">
              <a:solidFill>
                <a:prstClr val="black"/>
              </a:solidFill>
              <a:latin typeface="Calibri"/>
            </a:endParaRPr>
          </a:p>
        </p:txBody>
      </p:sp>
      <p:pic>
        <p:nvPicPr>
          <p:cNvPr id="21" name="图片 2">
            <a:extLst>
              <a:ext uri="{FF2B5EF4-FFF2-40B4-BE49-F238E27FC236}">
                <a16:creationId xmlns:a16="http://schemas.microsoft.com/office/drawing/2014/main" xmlns="" id="{263E9CD5-5E1F-C43C-52B1-392D0976E950}"/>
              </a:ext>
            </a:extLst>
          </p:cNvPr>
          <p:cNvPicPr/>
          <p:nvPr/>
        </p:nvPicPr>
        <p:blipFill rotWithShape="1">
          <a:blip r:embed="rId4">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351111" y="132333"/>
            <a:ext cx="3131741" cy="3768996"/>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189333" y="1082727"/>
            <a:ext cx="3600912" cy="2462213"/>
          </a:xfrm>
          <a:prstGeom prst="rect">
            <a:avLst/>
          </a:prstGeom>
        </p:spPr>
        <p:txBody>
          <a:bodyPr wrap="square" lIns="0" tIns="0" rIns="0" bIns="0" rtlCol="0" anchor="t">
            <a:spAutoFit/>
          </a:bodyPr>
          <a:lstStyle/>
          <a:p>
            <a:pPr algn="just">
              <a:spcBef>
                <a:spcPts val="400"/>
              </a:spcBef>
              <a:spcAft>
                <a:spcPts val="800"/>
              </a:spcAft>
            </a:pP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 8 </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câu 2 trong SGK)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xmlns="" id="{1469C74E-0384-3172-68D2-36DEFF133FA6}"/>
              </a:ext>
            </a:extLst>
          </p:cNvPr>
          <p:cNvGraphicFramePr>
            <a:graphicFrameLocks noGrp="1"/>
          </p:cNvGraphicFramePr>
          <p:nvPr>
            <p:extLst>
              <p:ext uri="{D42A27DB-BD31-4B8C-83A1-F6EECF244321}">
                <p14:modId xmlns:p14="http://schemas.microsoft.com/office/powerpoint/2010/main" val="1107617677"/>
              </p:ext>
            </p:extLst>
          </p:nvPr>
        </p:nvGraphicFramePr>
        <p:xfrm>
          <a:off x="4039904" y="0"/>
          <a:ext cx="8138844" cy="6858000"/>
        </p:xfrm>
        <a:graphic>
          <a:graphicData uri="http://schemas.openxmlformats.org/drawingml/2006/table">
            <a:tbl>
              <a:tblPr firstRow="1" firstCol="1" bandRow="1">
                <a:tableStyleId>{10A1B5D5-9B99-4C35-A422-299274C87663}</a:tableStyleId>
              </a:tblPr>
              <a:tblGrid>
                <a:gridCol w="3537033">
                  <a:extLst>
                    <a:ext uri="{9D8B030D-6E8A-4147-A177-3AD203B41FA5}">
                      <a16:colId xmlns:a16="http://schemas.microsoft.com/office/drawing/2014/main" xmlns="" val="1513178251"/>
                    </a:ext>
                  </a:extLst>
                </a:gridCol>
                <a:gridCol w="4601811">
                  <a:extLst>
                    <a:ext uri="{9D8B030D-6E8A-4147-A177-3AD203B41FA5}">
                      <a16:colId xmlns:a16="http://schemas.microsoft.com/office/drawing/2014/main" xmlns="" val="431648352"/>
                    </a:ext>
                  </a:extLst>
                </a:gridCol>
              </a:tblGrid>
              <a:tr h="489857">
                <a:tc>
                  <a:txBody>
                    <a:bodyPr/>
                    <a:lstStyle/>
                    <a:p>
                      <a:pPr algn="ctr">
                        <a:lnSpc>
                          <a:spcPct val="100000"/>
                        </a:lnSpc>
                        <a:spcBef>
                          <a:spcPts val="400"/>
                        </a:spcBef>
                        <a:spcAft>
                          <a:spcPts val="800"/>
                        </a:spcAft>
                      </a:pPr>
                      <a:r>
                        <a:rPr lang="en-US" sz="3200" kern="100">
                          <a:effectLst/>
                          <a:latin typeface="Times New Roman" panose="02020603050405020304" pitchFamily="18" charset="0"/>
                          <a:cs typeface="Times New Roman" panose="02020603050405020304" pitchFamily="18" charset="0"/>
                        </a:rPr>
                        <a:t>Biện pháp tu từ</a:t>
                      </a:r>
                      <a:endParaRPr lang="en-SG"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Bef>
                          <a:spcPts val="400"/>
                        </a:spcBef>
                        <a:spcAft>
                          <a:spcPts val="800"/>
                        </a:spcAft>
                      </a:pPr>
                      <a:r>
                        <a:rPr lang="en-US" sz="3200" kern="100" dirty="0" err="1">
                          <a:effectLst/>
                          <a:latin typeface="Times New Roman" panose="02020603050405020304" pitchFamily="18" charset="0"/>
                          <a:cs typeface="Times New Roman" panose="02020603050405020304" pitchFamily="18" charset="0"/>
                        </a:rPr>
                        <a:t>Tác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dụng</a:t>
                      </a: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3020720119"/>
                  </a:ext>
                </a:extLst>
              </a:tr>
              <a:tr h="3918857">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3200" kern="10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602422827"/>
                  </a:ext>
                </a:extLst>
              </a:tr>
              <a:tr h="2449286">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2329466220"/>
                  </a:ext>
                </a:extLst>
              </a:tr>
            </a:tbl>
          </a:graphicData>
        </a:graphic>
      </p:graphicFrame>
      <p:sp>
        <p:nvSpPr>
          <p:cNvPr id="19" name="Google Shape;1362;p27">
            <a:extLst>
              <a:ext uri="{FF2B5EF4-FFF2-40B4-BE49-F238E27FC236}">
                <a16:creationId xmlns:a16="http://schemas.microsoft.com/office/drawing/2014/main" xmlns="" id="{78411DC1-984A-CCEC-C832-F2C3BD659A29}"/>
              </a:ext>
            </a:extLst>
          </p:cNvPr>
          <p:cNvSpPr/>
          <p:nvPr/>
        </p:nvSpPr>
        <p:spPr>
          <a:xfrm rot="21227382">
            <a:off x="172628" y="332045"/>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Biện</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pháp</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tu</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pic>
        <p:nvPicPr>
          <p:cNvPr id="20" name="Picture 19" descr="A person in a boat with a net&#10;&#10;Description automatically generated">
            <a:extLst>
              <a:ext uri="{FF2B5EF4-FFF2-40B4-BE49-F238E27FC236}">
                <a16:creationId xmlns:a16="http://schemas.microsoft.com/office/drawing/2014/main" xmlns="" id="{7E8E0A26-6F97-8195-BCE7-14B90C3330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43" y="3474981"/>
            <a:ext cx="3793439" cy="3665570"/>
          </a:xfrm>
          <a:prstGeom prst="rect">
            <a:avLst/>
          </a:prstGeom>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3"/>
            <a:stretch>
              <a:fillRect t="-17263" r="-176231" b="-17263"/>
            </a:stretch>
          </a:blipFill>
        </p:spPr>
        <p:txBody>
          <a:bodyPr/>
          <a:lstStyle/>
          <a:p>
            <a:pPr defTabSz="609630"/>
            <a:endParaRPr lang="en-SG" sz="1200">
              <a:solidFill>
                <a:prstClr val="black"/>
              </a:solidFill>
              <a:latin typeface="Calibri"/>
            </a:endParaRPr>
          </a:p>
        </p:txBody>
      </p:sp>
      <p:pic>
        <p:nvPicPr>
          <p:cNvPr id="14" name="图片 2">
            <a:extLst>
              <a:ext uri="{FF2B5EF4-FFF2-40B4-BE49-F238E27FC236}">
                <a16:creationId xmlns:a16="http://schemas.microsoft.com/office/drawing/2014/main" xmlns="" id="{B57E1166-D8CB-32F9-420C-5E7D2851A242}"/>
              </a:ext>
            </a:extLst>
          </p:cNvPr>
          <p:cNvPicPr/>
          <p:nvPr/>
        </p:nvPicPr>
        <p:blipFill rotWithShape="1">
          <a:blip r:embed="rId4">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351111" y="132333"/>
            <a:ext cx="3131741" cy="3768996"/>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189333" y="1082727"/>
            <a:ext cx="3600912" cy="2462213"/>
          </a:xfrm>
          <a:prstGeom prst="rect">
            <a:avLst/>
          </a:prstGeom>
        </p:spPr>
        <p:txBody>
          <a:bodyPr wrap="square" lIns="0" tIns="0" rIns="0" bIns="0" rtlCol="0" anchor="t">
            <a:spAutoFit/>
          </a:bodyPr>
          <a:lstStyle/>
          <a:p>
            <a:pPr algn="just">
              <a:spcBef>
                <a:spcPts val="400"/>
              </a:spcBef>
              <a:spcAft>
                <a:spcPts val="800"/>
              </a:spcAft>
            </a:pP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 8 </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câu 2 trong SGK)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xmlns="" id="{1469C74E-0384-3172-68D2-36DEFF133FA6}"/>
              </a:ext>
            </a:extLst>
          </p:cNvPr>
          <p:cNvGraphicFramePr>
            <a:graphicFrameLocks noGrp="1"/>
          </p:cNvGraphicFramePr>
          <p:nvPr/>
        </p:nvGraphicFramePr>
        <p:xfrm>
          <a:off x="4039904" y="0"/>
          <a:ext cx="8138844" cy="6858000"/>
        </p:xfrm>
        <a:graphic>
          <a:graphicData uri="http://schemas.openxmlformats.org/drawingml/2006/table">
            <a:tbl>
              <a:tblPr firstRow="1" firstCol="1" bandRow="1">
                <a:tableStyleId>{10A1B5D5-9B99-4C35-A422-299274C87663}</a:tableStyleId>
              </a:tblPr>
              <a:tblGrid>
                <a:gridCol w="3537033">
                  <a:extLst>
                    <a:ext uri="{9D8B030D-6E8A-4147-A177-3AD203B41FA5}">
                      <a16:colId xmlns:a16="http://schemas.microsoft.com/office/drawing/2014/main" xmlns="" val="1513178251"/>
                    </a:ext>
                  </a:extLst>
                </a:gridCol>
                <a:gridCol w="4601811">
                  <a:extLst>
                    <a:ext uri="{9D8B030D-6E8A-4147-A177-3AD203B41FA5}">
                      <a16:colId xmlns:a16="http://schemas.microsoft.com/office/drawing/2014/main" xmlns="" val="431648352"/>
                    </a:ext>
                  </a:extLst>
                </a:gridCol>
              </a:tblGrid>
              <a:tr h="489857">
                <a:tc>
                  <a:txBody>
                    <a:bodyPr/>
                    <a:lstStyle/>
                    <a:p>
                      <a:pPr algn="ctr">
                        <a:lnSpc>
                          <a:spcPct val="100000"/>
                        </a:lnSpc>
                        <a:spcBef>
                          <a:spcPts val="400"/>
                        </a:spcBef>
                        <a:spcAft>
                          <a:spcPts val="800"/>
                        </a:spcAft>
                      </a:pPr>
                      <a:r>
                        <a:rPr lang="en-US" sz="3200" kern="100">
                          <a:effectLst/>
                          <a:latin typeface="Times New Roman" panose="02020603050405020304" pitchFamily="18" charset="0"/>
                          <a:cs typeface="Times New Roman" panose="02020603050405020304" pitchFamily="18" charset="0"/>
                        </a:rPr>
                        <a:t>Biện pháp tu từ</a:t>
                      </a:r>
                      <a:endParaRPr lang="en-SG"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Bef>
                          <a:spcPts val="400"/>
                        </a:spcBef>
                        <a:spcAft>
                          <a:spcPts val="800"/>
                        </a:spcAft>
                      </a:pPr>
                      <a:r>
                        <a:rPr lang="en-US" sz="3200" kern="100">
                          <a:effectLst/>
                          <a:latin typeface="Times New Roman" panose="02020603050405020304" pitchFamily="18" charset="0"/>
                          <a:cs typeface="Times New Roman" panose="02020603050405020304" pitchFamily="18" charset="0"/>
                        </a:rPr>
                        <a:t>Tác dụng</a:t>
                      </a:r>
                      <a:endParaRPr lang="en-SG"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3020720119"/>
                  </a:ext>
                </a:extLst>
              </a:tr>
              <a:tr h="3918857">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3200" kern="10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602422827"/>
                  </a:ext>
                </a:extLst>
              </a:tr>
              <a:tr h="2449286">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2329466220"/>
                  </a:ext>
                </a:extLst>
              </a:tr>
            </a:tbl>
          </a:graphicData>
        </a:graphic>
      </p:graphicFrame>
      <p:sp>
        <p:nvSpPr>
          <p:cNvPr id="19" name="Google Shape;1362;p27">
            <a:extLst>
              <a:ext uri="{FF2B5EF4-FFF2-40B4-BE49-F238E27FC236}">
                <a16:creationId xmlns:a16="http://schemas.microsoft.com/office/drawing/2014/main" xmlns="" id="{78411DC1-984A-CCEC-C832-F2C3BD659A29}"/>
              </a:ext>
            </a:extLst>
          </p:cNvPr>
          <p:cNvSpPr/>
          <p:nvPr/>
        </p:nvSpPr>
        <p:spPr>
          <a:xfrm rot="21227382">
            <a:off x="172628" y="332045"/>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Biện</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pháp</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tu</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sp>
        <p:nvSpPr>
          <p:cNvPr id="6" name="TextBox 5">
            <a:extLst>
              <a:ext uri="{FF2B5EF4-FFF2-40B4-BE49-F238E27FC236}">
                <a16:creationId xmlns:a16="http://schemas.microsoft.com/office/drawing/2014/main" xmlns="" id="{8448FD26-E500-5CC4-EE4F-8601E88625B5}"/>
              </a:ext>
            </a:extLst>
          </p:cNvPr>
          <p:cNvSpPr txBox="1"/>
          <p:nvPr/>
        </p:nvSpPr>
        <p:spPr>
          <a:xfrm>
            <a:off x="4139093" y="629550"/>
            <a:ext cx="3308629" cy="3046988"/>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trừu</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A3BBDD98-7BF2-85D1-1E94-7731A46B42EA}"/>
              </a:ext>
            </a:extLst>
          </p:cNvPr>
          <p:cNvSpPr txBox="1"/>
          <p:nvPr/>
        </p:nvSpPr>
        <p:spPr>
          <a:xfrm>
            <a:off x="7632775" y="444454"/>
            <a:ext cx="4465666" cy="4031873"/>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vi-VN"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àm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quen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mẽ</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đương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thử</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720D0415-E590-CFA8-6C84-BB6486EF915F}"/>
              </a:ext>
            </a:extLst>
          </p:cNvPr>
          <p:cNvSpPr txBox="1"/>
          <p:nvPr/>
        </p:nvSpPr>
        <p:spPr>
          <a:xfrm>
            <a:off x="4059738" y="4387307"/>
            <a:ext cx="3558990" cy="2554545"/>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Chiếc</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bến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mỏi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nằm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Nghe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muối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thớ</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vỏ</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A44A4B1C-51BD-BEED-F7CF-DA17AB9FF9E7}"/>
              </a:ext>
            </a:extLst>
          </p:cNvPr>
          <p:cNvSpPr txBox="1"/>
          <p:nvPr/>
        </p:nvSpPr>
        <p:spPr>
          <a:xfrm>
            <a:off x="7618728" y="4731861"/>
            <a:ext cx="4465666" cy="1569660"/>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sóng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descr="A person in a boat with a net&#10;&#10;Description automatically generated">
            <a:extLst>
              <a:ext uri="{FF2B5EF4-FFF2-40B4-BE49-F238E27FC236}">
                <a16:creationId xmlns:a16="http://schemas.microsoft.com/office/drawing/2014/main" xmlns="" id="{9C50946D-AABA-A381-89F9-690B9CEAF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43" y="3474981"/>
            <a:ext cx="3793439" cy="3665570"/>
          </a:xfrm>
          <a:prstGeom prst="rect">
            <a:avLst/>
          </a:prstGeom>
        </p:spPr>
      </p:pic>
      <p:sp>
        <p:nvSpPr>
          <p:cNvPr id="4" name="TextBox 3">
            <a:extLst>
              <a:ext uri="{FF2B5EF4-FFF2-40B4-BE49-F238E27FC236}">
                <a16:creationId xmlns:a16="http://schemas.microsoft.com/office/drawing/2014/main" xmlns="" id="{074F48A2-E796-2583-2E5F-371C7B7BEE9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912552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2379889" y="58199"/>
            <a:ext cx="9150637" cy="622799"/>
          </a:xfrm>
          <a:prstGeom prst="rect">
            <a:avLst/>
          </a:prstGeom>
          <a:noFill/>
        </p:spPr>
        <p:txBody>
          <a:bodyPr wrap="square">
            <a:spAutoFit/>
          </a:bodyPr>
          <a:lstStyle/>
          <a:p>
            <a:pPr>
              <a:lnSpc>
                <a:spcPct val="115000"/>
              </a:lnSpc>
              <a:spcBef>
                <a:spcPts val="400"/>
              </a:spcBef>
              <a:spcAft>
                <a:spcPts val="400"/>
              </a:spcAft>
            </a:pPr>
            <a:r>
              <a:rPr lang="vi-VN" sz="3200" b="1" i="1" dirty="0">
                <a:solidFill>
                  <a:schemeClr val="bg2">
                    <a:lumMod val="10000"/>
                  </a:schemeClr>
                </a:solidFill>
                <a:effectLst/>
                <a:latin typeface="Times New Roman" panose="02020603050405020304" pitchFamily="18" charset="0"/>
                <a:ea typeface="Calibri" panose="020F0502020204030204" pitchFamily="34" charset="0"/>
              </a:rPr>
              <a:t>1.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từ</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ngữ</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hình</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ảnh</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vần</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nhịp</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2">
            <a:extLst>
              <a:ext uri="{FF2B5EF4-FFF2-40B4-BE49-F238E27FC236}">
                <a16:creationId xmlns:a16="http://schemas.microsoft.com/office/drawing/2014/main" xmlns="" id="{3026C2D4-13AE-E4B0-ABBD-C373343D26F4}"/>
              </a:ext>
            </a:extLst>
          </p:cNvPr>
          <p:cNvSpPr/>
          <p:nvPr/>
        </p:nvSpPr>
        <p:spPr>
          <a:xfrm>
            <a:off x="8411423" y="1412583"/>
            <a:ext cx="3566563" cy="4730762"/>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10"/>
            <a:stretch>
              <a:fillRect l="-16253" r="-30594" b="-9116"/>
            </a:stretch>
          </a:blipFill>
        </p:spPr>
        <p:txBody>
          <a:bodyPr/>
          <a:lstStyle/>
          <a:p>
            <a:pPr defTabSz="609630"/>
            <a:endParaRPr lang="en-SG" sz="1200">
              <a:solidFill>
                <a:prstClr val="black"/>
              </a:solidFill>
              <a:latin typeface="Calibri"/>
            </a:endParaRPr>
          </a:p>
        </p:txBody>
      </p:sp>
      <p:sp>
        <p:nvSpPr>
          <p:cNvPr id="11" name="Freeform 3">
            <a:extLst>
              <a:ext uri="{FF2B5EF4-FFF2-40B4-BE49-F238E27FC236}">
                <a16:creationId xmlns:a16="http://schemas.microsoft.com/office/drawing/2014/main" xmlns="" id="{0B55DBE1-3321-5B4B-FF6E-3F678D5A2973}"/>
              </a:ext>
            </a:extLst>
          </p:cNvPr>
          <p:cNvSpPr/>
          <p:nvPr/>
        </p:nvSpPr>
        <p:spPr>
          <a:xfrm rot="-5400000">
            <a:off x="3487143" y="1756334"/>
            <a:ext cx="1569660" cy="7669644"/>
          </a:xfrm>
          <a:custGeom>
            <a:avLst/>
            <a:gdLst/>
            <a:ahLst/>
            <a:cxnLst/>
            <a:rect l="l" t="t" r="r" b="b"/>
            <a:pathLst>
              <a:path w="1903572" h="9464699">
                <a:moveTo>
                  <a:pt x="0" y="0"/>
                </a:moveTo>
                <a:lnTo>
                  <a:pt x="1903572" y="0"/>
                </a:lnTo>
                <a:lnTo>
                  <a:pt x="1903572" y="9464699"/>
                </a:lnTo>
                <a:lnTo>
                  <a:pt x="0" y="9464699"/>
                </a:lnTo>
                <a:lnTo>
                  <a:pt x="0" y="0"/>
                </a:lnTo>
                <a:close/>
              </a:path>
            </a:pathLst>
          </a:custGeom>
          <a:blipFill>
            <a:blip r:embed="rId11">
              <a:extLst>
                <a:ext uri="{96DAC541-7B7A-43D3-8B79-37D633B846F1}">
                  <asvg:svgBlip xmlns:asvg="http://schemas.microsoft.com/office/drawing/2016/SVG/main" xmlns="" r:embed="rId12"/>
                </a:ext>
              </a:extLst>
            </a:blip>
            <a:stretch>
              <a:fillRect l="-221544" r="-89894"/>
            </a:stretch>
          </a:blipFill>
        </p:spPr>
        <p:txBody>
          <a:bodyPr/>
          <a:lstStyle/>
          <a:p>
            <a:pPr defTabSz="609630"/>
            <a:endParaRPr lang="en-SG" sz="1200">
              <a:solidFill>
                <a:prstClr val="black"/>
              </a:solidFill>
              <a:latin typeface="Calibri"/>
            </a:endParaRPr>
          </a:p>
        </p:txBody>
      </p:sp>
      <p:sp>
        <p:nvSpPr>
          <p:cNvPr id="15" name="Freeform 7">
            <a:extLst>
              <a:ext uri="{FF2B5EF4-FFF2-40B4-BE49-F238E27FC236}">
                <a16:creationId xmlns:a16="http://schemas.microsoft.com/office/drawing/2014/main" xmlns="" id="{7C6AEABB-6C48-DC53-5BA8-D00C60CE3371}"/>
              </a:ext>
            </a:extLst>
          </p:cNvPr>
          <p:cNvSpPr/>
          <p:nvPr/>
        </p:nvSpPr>
        <p:spPr>
          <a:xfrm flipH="1" flipV="1">
            <a:off x="493180" y="1236933"/>
            <a:ext cx="6309799" cy="106290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13"/>
            <a:stretch>
              <a:fillRect l="-15562" t="-18890" r="-37959" b="-998793"/>
            </a:stretch>
          </a:blipFill>
        </p:spPr>
        <p:txBody>
          <a:bodyPr/>
          <a:lstStyle/>
          <a:p>
            <a:pPr defTabSz="609630"/>
            <a:endParaRPr lang="en-SG" sz="1200">
              <a:solidFill>
                <a:prstClr val="black"/>
              </a:solidFill>
              <a:latin typeface="Calibri"/>
            </a:endParaRPr>
          </a:p>
        </p:txBody>
      </p:sp>
      <p:sp>
        <p:nvSpPr>
          <p:cNvPr id="17" name="Freeform 9">
            <a:extLst>
              <a:ext uri="{FF2B5EF4-FFF2-40B4-BE49-F238E27FC236}">
                <a16:creationId xmlns:a16="http://schemas.microsoft.com/office/drawing/2014/main" xmlns="" id="{F00C4A4A-6C6E-3B77-C673-C02D6F655396}"/>
              </a:ext>
            </a:extLst>
          </p:cNvPr>
          <p:cNvSpPr/>
          <p:nvPr/>
        </p:nvSpPr>
        <p:spPr>
          <a:xfrm flipH="1">
            <a:off x="473739" y="2459845"/>
            <a:ext cx="6309799" cy="1011022"/>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3"/>
            <a:stretch>
              <a:fillRect l="-7720" t="-33154" r="-45801" b="-984529"/>
            </a:stretch>
          </a:blipFill>
        </p:spPr>
        <p:txBody>
          <a:bodyPr/>
          <a:lstStyle/>
          <a:p>
            <a:pPr defTabSz="609630"/>
            <a:endParaRPr lang="en-SG" sz="1200">
              <a:solidFill>
                <a:prstClr val="black"/>
              </a:solidFill>
              <a:latin typeface="Calibri"/>
            </a:endParaRPr>
          </a:p>
        </p:txBody>
      </p:sp>
      <p:sp>
        <p:nvSpPr>
          <p:cNvPr id="18" name="Freeform 10">
            <a:extLst>
              <a:ext uri="{FF2B5EF4-FFF2-40B4-BE49-F238E27FC236}">
                <a16:creationId xmlns:a16="http://schemas.microsoft.com/office/drawing/2014/main" xmlns="" id="{35839181-E706-5E76-2452-27DE20C4EBA1}"/>
              </a:ext>
            </a:extLst>
          </p:cNvPr>
          <p:cNvSpPr/>
          <p:nvPr/>
        </p:nvSpPr>
        <p:spPr>
          <a:xfrm flipH="1">
            <a:off x="473739" y="3649197"/>
            <a:ext cx="6309799" cy="1006984"/>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3"/>
            <a:stretch>
              <a:fillRect l="-33569" t="-40285" r="-19952" b="-977398"/>
            </a:stretch>
          </a:blipFill>
        </p:spPr>
        <p:txBody>
          <a:bodyPr/>
          <a:lstStyle/>
          <a:p>
            <a:pPr defTabSz="609630"/>
            <a:endParaRPr lang="en-SG" sz="1200">
              <a:solidFill>
                <a:prstClr val="black"/>
              </a:solidFill>
              <a:latin typeface="Calibri"/>
            </a:endParaRPr>
          </a:p>
        </p:txBody>
      </p:sp>
      <p:sp>
        <p:nvSpPr>
          <p:cNvPr id="21" name="Freeform 15">
            <a:extLst>
              <a:ext uri="{FF2B5EF4-FFF2-40B4-BE49-F238E27FC236}">
                <a16:creationId xmlns:a16="http://schemas.microsoft.com/office/drawing/2014/main" xmlns="" id="{4D23733E-35F8-7CC3-3613-A678A3DE47AF}"/>
              </a:ext>
            </a:extLst>
          </p:cNvPr>
          <p:cNvSpPr/>
          <p:nvPr/>
        </p:nvSpPr>
        <p:spPr>
          <a:xfrm rot="-9082507" flipH="1">
            <a:off x="-526750" y="5350686"/>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4"/>
            <a:stretch>
              <a:fillRect l="-13287" t="-111098" r="-115216" b="-123704"/>
            </a:stretch>
          </a:blipFill>
        </p:spPr>
        <p:txBody>
          <a:bodyPr/>
          <a:lstStyle/>
          <a:p>
            <a:pPr defTabSz="609630"/>
            <a:endParaRPr lang="en-SG" sz="1200" dirty="0">
              <a:solidFill>
                <a:prstClr val="black"/>
              </a:solidFill>
              <a:latin typeface="Calibri"/>
            </a:endParaRPr>
          </a:p>
        </p:txBody>
      </p:sp>
      <p:sp>
        <p:nvSpPr>
          <p:cNvPr id="22" name="Freeform 16">
            <a:extLst>
              <a:ext uri="{FF2B5EF4-FFF2-40B4-BE49-F238E27FC236}">
                <a16:creationId xmlns:a16="http://schemas.microsoft.com/office/drawing/2014/main" xmlns="" id="{0B724BC3-5FB1-5B06-E402-9E4C75DDFE00}"/>
              </a:ext>
            </a:extLst>
          </p:cNvPr>
          <p:cNvSpPr/>
          <p:nvPr/>
        </p:nvSpPr>
        <p:spPr>
          <a:xfrm rot="-10800000" flipH="1">
            <a:off x="6897465" y="4430142"/>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4"/>
            <a:stretch>
              <a:fillRect l="-128503" t="-111098" b="-123704"/>
            </a:stretch>
          </a:blipFill>
        </p:spPr>
        <p:txBody>
          <a:bodyPr/>
          <a:lstStyle/>
          <a:p>
            <a:pPr defTabSz="609630"/>
            <a:endParaRPr lang="en-SG" sz="1200">
              <a:solidFill>
                <a:prstClr val="black"/>
              </a:solidFill>
              <a:latin typeface="Calibri"/>
            </a:endParaRPr>
          </a:p>
        </p:txBody>
      </p:sp>
      <p:sp>
        <p:nvSpPr>
          <p:cNvPr id="24" name="TextBox 23">
            <a:extLst>
              <a:ext uri="{FF2B5EF4-FFF2-40B4-BE49-F238E27FC236}">
                <a16:creationId xmlns:a16="http://schemas.microsoft.com/office/drawing/2014/main" xmlns="" id="{1C276C38-CE02-6CCC-34B3-CFCF34226E72}"/>
              </a:ext>
            </a:extLst>
          </p:cNvPr>
          <p:cNvSpPr txBox="1"/>
          <p:nvPr/>
        </p:nvSpPr>
        <p:spPr>
          <a:xfrm>
            <a:off x="455261" y="1182981"/>
            <a:ext cx="6281259" cy="1077218"/>
          </a:xfrm>
          <a:prstGeom prst="rect">
            <a:avLst/>
          </a:prstGeom>
          <a:noFill/>
        </p:spPr>
        <p:txBody>
          <a:bodyPr wrap="square">
            <a:spAutoFit/>
          </a:bodyPr>
          <a:lstStyle/>
          <a:p>
            <a:pPr algn="just">
              <a:spcBef>
                <a:spcPts val="400"/>
              </a:spcBef>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xăm</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xmlns="" id="{4DED3B92-6E2B-EA2F-DABE-B63E518983CF}"/>
              </a:ext>
            </a:extLst>
          </p:cNvPr>
          <p:cNvSpPr txBox="1"/>
          <p:nvPr/>
        </p:nvSpPr>
        <p:spPr>
          <a:xfrm>
            <a:off x="455260" y="2475288"/>
            <a:ext cx="6281259" cy="1077218"/>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xmlns="" id="{74BA4284-A184-9B8A-0507-435FCE6D081D}"/>
              </a:ext>
            </a:extLst>
          </p:cNvPr>
          <p:cNvSpPr txBox="1"/>
          <p:nvPr/>
        </p:nvSpPr>
        <p:spPr>
          <a:xfrm>
            <a:off x="493180" y="3632018"/>
            <a:ext cx="6243339" cy="1077218"/>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3/5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3/2/3, 4/4</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xmlns="" id="{7C2B62FE-E08C-87C0-A154-CD1FE32E7BBA}"/>
              </a:ext>
            </a:extLst>
          </p:cNvPr>
          <p:cNvSpPr txBox="1"/>
          <p:nvPr/>
        </p:nvSpPr>
        <p:spPr>
          <a:xfrm>
            <a:off x="704652" y="4802592"/>
            <a:ext cx="7371091" cy="1569660"/>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uyển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Google Shape;1362;p27">
            <a:extLst>
              <a:ext uri="{FF2B5EF4-FFF2-40B4-BE49-F238E27FC236}">
                <a16:creationId xmlns:a16="http://schemas.microsoft.com/office/drawing/2014/main" xmlns="" id="{82AF5137-D49A-5FE1-A40E-2341514AB854}"/>
              </a:ext>
            </a:extLst>
          </p:cNvPr>
          <p:cNvSpPr/>
          <p:nvPr/>
        </p:nvSpPr>
        <p:spPr>
          <a:xfrm rot="21227382">
            <a:off x="8603862" y="1288942"/>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Vần</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nhịp</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pic>
        <p:nvPicPr>
          <p:cNvPr id="32" name="Picture 31" descr="A group of people carrying baskets&#10;&#10;Description automatically generated">
            <a:extLst>
              <a:ext uri="{FF2B5EF4-FFF2-40B4-BE49-F238E27FC236}">
                <a16:creationId xmlns:a16="http://schemas.microsoft.com/office/drawing/2014/main" xmlns="" id="{B73FE20D-C957-93F9-1F8B-EC7D5C373E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88261" y="1756543"/>
            <a:ext cx="4003739" cy="4615709"/>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0" y="6177496"/>
            <a:ext cx="3519963" cy="731970"/>
          </a:xfrm>
          <a:prstGeom prst="rect">
            <a:avLst/>
          </a:prstGeom>
        </p:spPr>
      </p:pic>
      <p:sp>
        <p:nvSpPr>
          <p:cNvPr id="14" name="TextBox 13">
            <a:extLst>
              <a:ext uri="{FF2B5EF4-FFF2-40B4-BE49-F238E27FC236}">
                <a16:creationId xmlns:a16="http://schemas.microsoft.com/office/drawing/2014/main" xmlns="" id="{93911A6F-856D-4DA7-BC47-EDDA4F50889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29408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1" grpId="0" animBg="1"/>
      <p:bldP spid="22" grpId="0" animBg="1"/>
      <p:bldP spid="24" grpId="0"/>
      <p:bldP spid="26" grpId="0"/>
      <p:bldP spid="28" grpId="0"/>
      <p:bldP spid="30" grpId="0"/>
      <p:bldP spid="3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191726-6ADF-8C60-8C77-FCF8F868382B}"/>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cartoon of a couple of people on a boat with fish&#10;&#10;Description automatically generated">
            <a:extLst>
              <a:ext uri="{FF2B5EF4-FFF2-40B4-BE49-F238E27FC236}">
                <a16:creationId xmlns:a16="http://schemas.microsoft.com/office/drawing/2014/main" xmlns="" id="{B252D09A-AD77-A613-0700-AEC8859E4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314" y="4608753"/>
            <a:ext cx="2274125" cy="2274125"/>
          </a:xfrm>
          <a:prstGeom prst="rect">
            <a:avLst/>
          </a:prstGeom>
        </p:spPr>
      </p:pic>
      <p:sp>
        <p:nvSpPr>
          <p:cNvPr id="13" name="TextBox 12">
            <a:extLst>
              <a:ext uri="{FF2B5EF4-FFF2-40B4-BE49-F238E27FC236}">
                <a16:creationId xmlns:a16="http://schemas.microsoft.com/office/drawing/2014/main" xmlns="" id="{3E503F0D-E809-5996-E554-005A0AD5B906}"/>
              </a:ext>
            </a:extLst>
          </p:cNvPr>
          <p:cNvSpPr txBox="1"/>
          <p:nvPr/>
        </p:nvSpPr>
        <p:spPr>
          <a:xfrm>
            <a:off x="60281" y="1005630"/>
            <a:ext cx="1442934" cy="4047262"/>
          </a:xfrm>
          <a:prstGeom prst="rect">
            <a:avLst/>
          </a:prstGeom>
          <a:noFill/>
        </p:spPr>
        <p:txBody>
          <a:bodyPr wrap="square">
            <a:spAutoFit/>
          </a:bodyPr>
          <a:lstStyle/>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PHT: </a:t>
            </a:r>
          </a:p>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R="8890" algn="ctr" defTabSz="914354">
              <a:spcAft>
                <a:spcPts val="240"/>
              </a:spcAft>
              <a:defRPr/>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YẾU TỐ MIÊU TẢ VÀ BIỀU CẢM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8890" lvl="0" indent="0" algn="ctr" defTabSz="914354" rtl="0" eaLnBrk="1" fontAlgn="auto" latinLnBrk="0" hangingPunct="1">
              <a:lnSpc>
                <a:spcPct val="100000"/>
              </a:lnSpc>
              <a:spcBef>
                <a:spcPts val="0"/>
              </a:spcBef>
              <a:spcAft>
                <a:spcPts val="24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3" name="Table 2">
            <a:extLst>
              <a:ext uri="{FF2B5EF4-FFF2-40B4-BE49-F238E27FC236}">
                <a16:creationId xmlns:a16="http://schemas.microsoft.com/office/drawing/2014/main" xmlns="" id="{DAC04506-F3BD-32E1-D06E-79564DF77961}"/>
              </a:ext>
            </a:extLst>
          </p:cNvPr>
          <p:cNvGraphicFramePr>
            <a:graphicFrameLocks noGrp="1"/>
          </p:cNvGraphicFramePr>
          <p:nvPr>
            <p:extLst>
              <p:ext uri="{D42A27DB-BD31-4B8C-83A1-F6EECF244321}">
                <p14:modId xmlns:p14="http://schemas.microsoft.com/office/powerpoint/2010/main" val="1874722772"/>
              </p:ext>
            </p:extLst>
          </p:nvPr>
        </p:nvGraphicFramePr>
        <p:xfrm>
          <a:off x="1563496" y="322028"/>
          <a:ext cx="10310452" cy="6187440"/>
        </p:xfrm>
        <a:graphic>
          <a:graphicData uri="http://schemas.openxmlformats.org/drawingml/2006/table">
            <a:tbl>
              <a:tblPr firstRow="1" firstCol="1" bandRow="1">
                <a:tableStyleId>{10A1B5D5-9B99-4C35-A422-299274C87663}</a:tableStyleId>
              </a:tblPr>
              <a:tblGrid>
                <a:gridCol w="7340677">
                  <a:extLst>
                    <a:ext uri="{9D8B030D-6E8A-4147-A177-3AD203B41FA5}">
                      <a16:colId xmlns:a16="http://schemas.microsoft.com/office/drawing/2014/main" xmlns="" val="2855241153"/>
                    </a:ext>
                  </a:extLst>
                </a:gridCol>
                <a:gridCol w="2969775">
                  <a:extLst>
                    <a:ext uri="{9D8B030D-6E8A-4147-A177-3AD203B41FA5}">
                      <a16:colId xmlns:a16="http://schemas.microsoft.com/office/drawing/2014/main" xmlns="" val="1402690534"/>
                    </a:ext>
                  </a:extLst>
                </a:gridCol>
              </a:tblGrid>
              <a:tr h="231933">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miêu tả</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biểu cảm</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847857307"/>
                  </a:ext>
                </a:extLst>
              </a:tr>
              <a:tr h="1939170">
                <a:tc>
                  <a:txBody>
                    <a:bodyPr/>
                    <a:lstStyle/>
                    <a:p>
                      <a:pPr algn="l">
                        <a:lnSpc>
                          <a:spcPct val="100000"/>
                        </a:lnSpc>
                        <a:spcBef>
                          <a:spcPts val="400"/>
                        </a:spcBef>
                        <a:spcAft>
                          <a:spcPts val="800"/>
                        </a:spcAft>
                      </a:pPr>
                      <a:r>
                        <a:rPr lang="vi-VN" sz="2800" b="1" u="sng" kern="100" dirty="0">
                          <a:effectLst/>
                          <a:latin typeface="+mj-lt"/>
                        </a:rPr>
                        <a:t>Miêu tả dân chài</a:t>
                      </a:r>
                      <a:r>
                        <a:rPr lang="vi-VN" sz="2800" b="0" kern="100" dirty="0">
                          <a:effectLst/>
                          <a:latin typeface="+mj-lt"/>
                        </a:rPr>
                        <a:t>: </a:t>
                      </a:r>
                      <a:r>
                        <a:rPr lang="en-US" sz="2800" b="0" kern="100" dirty="0">
                          <a:effectLst/>
                          <a:latin typeface="+mj-lt"/>
                        </a:rPr>
                        <a:t>………………………………………………………………………………………………………………………………………………………..</a:t>
                      </a:r>
                      <a:endParaRPr lang="en-SG" sz="2800" b="0" kern="100" dirty="0">
                        <a:effectLst/>
                        <a:latin typeface="+mj-lt"/>
                      </a:endParaRPr>
                    </a:p>
                    <a:p>
                      <a:pPr algn="l">
                        <a:lnSpc>
                          <a:spcPct val="100000"/>
                        </a:lnSpc>
                        <a:spcBef>
                          <a:spcPts val="400"/>
                        </a:spcBef>
                        <a:spcAft>
                          <a:spcPts val="800"/>
                        </a:spcAft>
                      </a:pPr>
                      <a:r>
                        <a:rPr lang="vi-VN" sz="2800" b="1" u="sng" kern="100" dirty="0">
                          <a:effectLst/>
                          <a:latin typeface="+mj-lt"/>
                        </a:rPr>
                        <a:t>Miêu tả con thuyền và cảnh đánh bắt cá: </a:t>
                      </a:r>
                      <a:r>
                        <a:rPr lang="en-US" sz="2800" b="0" kern="100" dirty="0">
                          <a:effectLst/>
                          <a:latin typeface="+mj-lt"/>
                        </a:rPr>
                        <a:t>…………………………………………………………………………………………………………………………………………………………</a:t>
                      </a: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l">
                        <a:lnSpc>
                          <a:spcPct val="100000"/>
                        </a:lnSpc>
                        <a:spcBef>
                          <a:spcPts val="400"/>
                        </a:spcBef>
                        <a:spcAft>
                          <a:spcPts val="800"/>
                        </a:spcAft>
                      </a:pPr>
                      <a:r>
                        <a:rPr lang="vi-VN" sz="2800" b="1" kern="100" dirty="0">
                          <a:effectLst/>
                          <a:latin typeface="+mj-lt"/>
                        </a:rPr>
                        <a:t>Thể hiện tình cảm của nhà thơ: </a:t>
                      </a:r>
                      <a:r>
                        <a:rPr lang="en-US" sz="2800" b="0" kern="100" dirty="0">
                          <a:effectLst/>
                          <a:latin typeface="+mj-lt"/>
                        </a:rPr>
                        <a:t>…………………………………………………………………………………………………………………...</a:t>
                      </a: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3306646292"/>
                  </a:ext>
                </a:extLst>
              </a:tr>
              <a:tr h="2196527">
                <a:tc gridSpan="2">
                  <a:txBody>
                    <a:bodyPr/>
                    <a:lstStyle/>
                    <a:p>
                      <a:pPr algn="just">
                        <a:lnSpc>
                          <a:spcPct val="100000"/>
                        </a:lnSpc>
                        <a:spcBef>
                          <a:spcPts val="400"/>
                        </a:spcBef>
                        <a:spcAft>
                          <a:spcPts val="800"/>
                        </a:spcAft>
                      </a:pPr>
                      <a:r>
                        <a:rPr lang="vi-VN" sz="2800" b="1" kern="100" dirty="0">
                          <a:effectLst/>
                          <a:latin typeface="+mj-lt"/>
                        </a:rPr>
                        <a:t>Tác dụng của việc kết hợp hai yếu tố: </a:t>
                      </a:r>
                      <a:r>
                        <a:rPr lang="vi-VN" sz="2800" b="0" kern="100" dirty="0">
                          <a:solidFill>
                            <a:srgbClr val="FFFFFF"/>
                          </a:solidFill>
                          <a:effectLst/>
                          <a:latin typeface="+mj-lt"/>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lang="en-SG" sz="2800" b="0" kern="100" dirty="0">
                        <a:solidFill>
                          <a:srgbClr val="FFFFFF"/>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xmlns="" val="2097378364"/>
                  </a:ext>
                </a:extLst>
              </a:tr>
            </a:tbl>
          </a:graphicData>
        </a:graphic>
      </p:graphicFrame>
      <p:sp>
        <p:nvSpPr>
          <p:cNvPr id="2" name="TextBox 1">
            <a:extLst>
              <a:ext uri="{FF2B5EF4-FFF2-40B4-BE49-F238E27FC236}">
                <a16:creationId xmlns:a16="http://schemas.microsoft.com/office/drawing/2014/main" xmlns="" id="{0BDFDF95-4BC5-FE3D-3DBA-2E8A0A20344B}"/>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39061208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191726-6ADF-8C60-8C77-FCF8F868382B}"/>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cartoon of a couple of people on a boat with fish&#10;&#10;Description automatically generated">
            <a:extLst>
              <a:ext uri="{FF2B5EF4-FFF2-40B4-BE49-F238E27FC236}">
                <a16:creationId xmlns:a16="http://schemas.microsoft.com/office/drawing/2014/main" xmlns="" id="{B252D09A-AD77-A613-0700-AEC8859E4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314" y="4608753"/>
            <a:ext cx="2274125" cy="2274125"/>
          </a:xfrm>
          <a:prstGeom prst="rect">
            <a:avLst/>
          </a:prstGeom>
        </p:spPr>
      </p:pic>
      <p:sp>
        <p:nvSpPr>
          <p:cNvPr id="13" name="TextBox 12">
            <a:extLst>
              <a:ext uri="{FF2B5EF4-FFF2-40B4-BE49-F238E27FC236}">
                <a16:creationId xmlns:a16="http://schemas.microsoft.com/office/drawing/2014/main" xmlns="" id="{3E503F0D-E809-5996-E554-005A0AD5B906}"/>
              </a:ext>
            </a:extLst>
          </p:cNvPr>
          <p:cNvSpPr txBox="1"/>
          <p:nvPr/>
        </p:nvSpPr>
        <p:spPr>
          <a:xfrm>
            <a:off x="60281" y="1005630"/>
            <a:ext cx="1442934" cy="4047262"/>
          </a:xfrm>
          <a:prstGeom prst="rect">
            <a:avLst/>
          </a:prstGeom>
          <a:noFill/>
        </p:spPr>
        <p:txBody>
          <a:bodyPr wrap="square">
            <a:spAutoFit/>
          </a:bodyPr>
          <a:lstStyle/>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PHT: </a:t>
            </a:r>
          </a:p>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R="8890" algn="ctr" defTabSz="914354">
              <a:spcAft>
                <a:spcPts val="240"/>
              </a:spcAft>
              <a:defRPr/>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YẾU TỐ MIÊU TẢ VÀ BIỀU CẢM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8890" lvl="0" indent="0" algn="ctr" defTabSz="914354" rtl="0" eaLnBrk="1" fontAlgn="auto" latinLnBrk="0" hangingPunct="1">
              <a:lnSpc>
                <a:spcPct val="100000"/>
              </a:lnSpc>
              <a:spcBef>
                <a:spcPts val="0"/>
              </a:spcBef>
              <a:spcAft>
                <a:spcPts val="24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3" name="Table 2">
            <a:extLst>
              <a:ext uri="{FF2B5EF4-FFF2-40B4-BE49-F238E27FC236}">
                <a16:creationId xmlns:a16="http://schemas.microsoft.com/office/drawing/2014/main" xmlns="" id="{DAC04506-F3BD-32E1-D06E-79564DF77961}"/>
              </a:ext>
            </a:extLst>
          </p:cNvPr>
          <p:cNvGraphicFramePr>
            <a:graphicFrameLocks noGrp="1"/>
          </p:cNvGraphicFramePr>
          <p:nvPr>
            <p:extLst>
              <p:ext uri="{D42A27DB-BD31-4B8C-83A1-F6EECF244321}">
                <p14:modId xmlns:p14="http://schemas.microsoft.com/office/powerpoint/2010/main" val="1481632079"/>
              </p:ext>
            </p:extLst>
          </p:nvPr>
        </p:nvGraphicFramePr>
        <p:xfrm>
          <a:off x="1563496" y="322028"/>
          <a:ext cx="10310452" cy="6187440"/>
        </p:xfrm>
        <a:graphic>
          <a:graphicData uri="http://schemas.openxmlformats.org/drawingml/2006/table">
            <a:tbl>
              <a:tblPr firstRow="1" firstCol="1" bandRow="1">
                <a:tableStyleId>{10A1B5D5-9B99-4C35-A422-299274C87663}</a:tableStyleId>
              </a:tblPr>
              <a:tblGrid>
                <a:gridCol w="7340677">
                  <a:extLst>
                    <a:ext uri="{9D8B030D-6E8A-4147-A177-3AD203B41FA5}">
                      <a16:colId xmlns:a16="http://schemas.microsoft.com/office/drawing/2014/main" xmlns="" val="2855241153"/>
                    </a:ext>
                  </a:extLst>
                </a:gridCol>
                <a:gridCol w="2969775">
                  <a:extLst>
                    <a:ext uri="{9D8B030D-6E8A-4147-A177-3AD203B41FA5}">
                      <a16:colId xmlns:a16="http://schemas.microsoft.com/office/drawing/2014/main" xmlns="" val="1402690534"/>
                    </a:ext>
                  </a:extLst>
                </a:gridCol>
              </a:tblGrid>
              <a:tr h="231933">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miêu tả</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biểu cảm</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847857307"/>
                  </a:ext>
                </a:extLst>
              </a:tr>
              <a:tr h="1939170">
                <a:tc>
                  <a:txBody>
                    <a:bodyPr/>
                    <a:lstStyle/>
                    <a:p>
                      <a:pPr algn="just">
                        <a:lnSpc>
                          <a:spcPct val="100000"/>
                        </a:lnSpc>
                        <a:spcBef>
                          <a:spcPts val="400"/>
                        </a:spcBef>
                        <a:spcAft>
                          <a:spcPts val="800"/>
                        </a:spcAft>
                      </a:pPr>
                      <a:r>
                        <a:rPr lang="vi-VN" sz="2800" b="1" u="sng" kern="100" dirty="0">
                          <a:solidFill>
                            <a:srgbClr val="FDEFE9"/>
                          </a:solidFill>
                          <a:effectLst/>
                          <a:latin typeface="+mj-lt"/>
                        </a:rPr>
                        <a:t>Miêu tả dân chài</a:t>
                      </a:r>
                      <a:r>
                        <a:rPr lang="vi-VN" sz="2800" b="0" kern="100" dirty="0">
                          <a:solidFill>
                            <a:srgbClr val="FDEFE9"/>
                          </a:solidFill>
                          <a:effectLst/>
                          <a:latin typeface="+mj-lt"/>
                        </a:rPr>
                        <a:t>: làn da ngăm rám nắng, phăng mái chèo mạnh mẽ, thân hình nồng thở vị xa xăm</a:t>
                      </a:r>
                      <a:endParaRPr lang="en-SG" sz="2800" b="0" kern="100" dirty="0">
                        <a:solidFill>
                          <a:srgbClr val="FDEFE9"/>
                        </a:solidFill>
                        <a:effectLst/>
                        <a:latin typeface="+mj-lt"/>
                      </a:endParaRPr>
                    </a:p>
                    <a:p>
                      <a:pPr algn="just">
                        <a:lnSpc>
                          <a:spcPct val="100000"/>
                        </a:lnSpc>
                        <a:spcBef>
                          <a:spcPts val="400"/>
                        </a:spcBef>
                        <a:spcAft>
                          <a:spcPts val="800"/>
                        </a:spcAft>
                      </a:pPr>
                      <a:r>
                        <a:rPr lang="vi-VN" sz="2800" b="1" u="sng" kern="100" dirty="0">
                          <a:solidFill>
                            <a:srgbClr val="FDEFE9"/>
                          </a:solidFill>
                          <a:effectLst/>
                          <a:latin typeface="+mj-lt"/>
                        </a:rPr>
                        <a:t>Miêu tả con thuyền và cảnh đánh bắt cá: </a:t>
                      </a:r>
                      <a:r>
                        <a:rPr lang="vi-VN" sz="2800" b="0" kern="100" dirty="0">
                          <a:solidFill>
                            <a:srgbClr val="FDEFE9"/>
                          </a:solidFill>
                          <a:effectLst/>
                          <a:latin typeface="+mj-lt"/>
                        </a:rPr>
                        <a:t>trời trong, gió nhẹ, sớm mai hồng, cánh buồm giương to, rướn thân trắng, tấp nập đón ghe về, màu nước xanh, cá bạc, chiếc buồm vôi,...</a:t>
                      </a:r>
                      <a:endParaRPr lang="en-SG" sz="2800" b="0" kern="100" dirty="0">
                        <a:solidFill>
                          <a:srgbClr val="FDEFE9"/>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3306646292"/>
                  </a:ext>
                </a:extLst>
              </a:tr>
              <a:tr h="2196527">
                <a:tc gridSpan="2">
                  <a:txBody>
                    <a:bodyPr/>
                    <a:lstStyle/>
                    <a:p>
                      <a:pPr algn="just">
                        <a:lnSpc>
                          <a:spcPct val="100000"/>
                        </a:lnSpc>
                        <a:spcBef>
                          <a:spcPts val="400"/>
                        </a:spcBef>
                        <a:spcAft>
                          <a:spcPts val="800"/>
                        </a:spcAft>
                      </a:pPr>
                      <a:r>
                        <a:rPr lang="vi-VN" sz="2800" b="1" kern="100" dirty="0">
                          <a:solidFill>
                            <a:srgbClr val="FFFFFF"/>
                          </a:solidFill>
                          <a:effectLst/>
                          <a:latin typeface="+mj-lt"/>
                        </a:rPr>
                        <a:t>Tác dụng của việc kết hợp hai yếu tố: </a:t>
                      </a:r>
                      <a:r>
                        <a:rPr lang="vi-VN" sz="2800" b="0" kern="100" dirty="0">
                          <a:solidFill>
                            <a:srgbClr val="FFFFFF"/>
                          </a:solidFill>
                          <a:effectLst/>
                          <a:latin typeface="+mj-lt"/>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lang="en-SG" sz="2800" b="0" kern="100" dirty="0">
                        <a:solidFill>
                          <a:srgbClr val="FFFFFF"/>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xmlns="" val="2097378364"/>
                  </a:ext>
                </a:extLst>
              </a:tr>
            </a:tbl>
          </a:graphicData>
        </a:graphic>
      </p:graphicFrame>
      <p:sp>
        <p:nvSpPr>
          <p:cNvPr id="4" name="TextBox 3">
            <a:extLst>
              <a:ext uri="{FF2B5EF4-FFF2-40B4-BE49-F238E27FC236}">
                <a16:creationId xmlns:a16="http://schemas.microsoft.com/office/drawing/2014/main" xmlns="" id="{F745581D-99EA-6DBD-B22E-44458679EB7D}"/>
              </a:ext>
            </a:extLst>
          </p:cNvPr>
          <p:cNvSpPr txBox="1"/>
          <p:nvPr/>
        </p:nvSpPr>
        <p:spPr>
          <a:xfrm>
            <a:off x="1550243" y="780924"/>
            <a:ext cx="7341965" cy="2831544"/>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sng"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Miêu tả dân chài</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 làn da ngăm rám nắng, phăng mái chèo mạnh mẽ, thân hình nồng thở vị xa xăm</a:t>
            </a:r>
            <a:endParaRPr kumimoji="0" lang="en-SG" sz="2800" b="0" i="0" u="none" strike="noStrike" kern="100" cap="none" spc="0" normalizeH="0" baseline="0" noProof="0" dirty="0">
              <a:ln>
                <a:noFill/>
              </a:ln>
              <a:solidFill>
                <a:prstClr val="black"/>
              </a:solidFill>
              <a:effectLst/>
              <a:uLnTx/>
              <a:uFillTx/>
              <a:latin typeface="Calibri"/>
              <a:ea typeface="+mn-ea"/>
              <a:cs typeface="+mn-cs"/>
            </a:endParaRPr>
          </a:p>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sng"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Miêu tả con thuyền và cảnh đánh bắt cá: </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trời trong, gió nhẹ, sớm mai hồng, cánh buồm giương to, rướn thân trắng, tấp nập đón ghe về, màu nước xanh, cá bạc, chiếc buồm vôi,...</a:t>
            </a:r>
            <a:endParaRPr kumimoji="0" lang="en-SG" sz="28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12B04ECE-DD42-9FEA-A771-C6167048E46B}"/>
              </a:ext>
            </a:extLst>
          </p:cNvPr>
          <p:cNvSpPr txBox="1"/>
          <p:nvPr/>
        </p:nvSpPr>
        <p:spPr>
          <a:xfrm>
            <a:off x="8892208" y="1030145"/>
            <a:ext cx="2981740" cy="2246769"/>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Thể hiện tình cảm của nhà thơ: </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lòng tôi luôn tưởng nhớ, tôi thấy nhớ cái mùi nồng mặn quá </a:t>
            </a:r>
            <a:endParaRPr kumimoji="0" lang="en-SG" sz="28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720183E5-4F54-D083-C6E7-C4A18E86DA88}"/>
              </a:ext>
            </a:extLst>
          </p:cNvPr>
          <p:cNvSpPr txBox="1"/>
          <p:nvPr/>
        </p:nvSpPr>
        <p:spPr>
          <a:xfrm>
            <a:off x="1550242" y="3527416"/>
            <a:ext cx="10310451" cy="3108543"/>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Tác dụng của việc kết hợp hai yếu tố: </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kumimoji="0" lang="en-SG" sz="28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F69F30CC-B63C-AF85-767A-B3FF1BC38DC5}"/>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4885255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xmlns="" id="{1040FF08-20B6-84E6-65EB-E1DD58728F65}"/>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5" name="Picture 4">
            <a:extLst>
              <a:ext uri="{FF2B5EF4-FFF2-40B4-BE49-F238E27FC236}">
                <a16:creationId xmlns:a16="http://schemas.microsoft.com/office/drawing/2014/main" xmlns=""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6" name="Picture 5" descr="A person in a boat with a net&#10;&#10;Description automatically generated">
            <a:extLst>
              <a:ext uri="{FF2B5EF4-FFF2-40B4-BE49-F238E27FC236}">
                <a16:creationId xmlns:a16="http://schemas.microsoft.com/office/drawing/2014/main" xmlns="" id="{5F063705-D880-F39A-5627-15EE0571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429" y="2371050"/>
            <a:ext cx="4898571" cy="4659820"/>
          </a:xfrm>
          <a:prstGeom prst="rect">
            <a:avLst/>
          </a:prstGeom>
        </p:spPr>
      </p:pic>
      <p:pic>
        <p:nvPicPr>
          <p:cNvPr id="3" name="图片 19">
            <a:extLst>
              <a:ext uri="{FF2B5EF4-FFF2-40B4-BE49-F238E27FC236}">
                <a16:creationId xmlns:a16="http://schemas.microsoft.com/office/drawing/2014/main" xmlns="" id="{FABDAF8F-901B-3036-A951-60AE750397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933" y="3239127"/>
            <a:ext cx="2647950" cy="979248"/>
          </a:xfrm>
          <a:prstGeom prst="rect">
            <a:avLst/>
          </a:prstGeom>
        </p:spPr>
      </p:pic>
      <p:pic>
        <p:nvPicPr>
          <p:cNvPr id="7" name="图片 20">
            <a:extLst>
              <a:ext uri="{FF2B5EF4-FFF2-40B4-BE49-F238E27FC236}">
                <a16:creationId xmlns:a16="http://schemas.microsoft.com/office/drawing/2014/main" xmlns="" id="{9DEC5F9D-08A9-EAC6-DAE9-13CFFA13B5B1}"/>
              </a:ext>
            </a:extLst>
          </p:cNvPr>
          <p:cNvPicPr>
            <a:picLocks noChangeAspect="1"/>
          </p:cNvPicPr>
          <p:nvPr/>
        </p:nvPicPr>
        <p:blipFill>
          <a:blip r:embed="rId7" cstate="print">
            <a:extLst>
              <a:ext uri="{28A0092B-C50C-407E-A947-70E740481C1C}">
                <a14:useLocalDpi xmlns:a14="http://schemas.microsoft.com/office/drawing/2010/main" val="0"/>
              </a:ext>
            </a:extLst>
          </a:blip>
          <a:srcRect t="64644" r="73394"/>
          <a:stretch>
            <a:fillRect/>
          </a:stretch>
        </p:blipFill>
        <p:spPr>
          <a:xfrm flipH="1">
            <a:off x="9666514" y="1547996"/>
            <a:ext cx="690256" cy="460613"/>
          </a:xfrm>
          <a:prstGeom prst="rect">
            <a:avLst/>
          </a:prstGeom>
        </p:spPr>
      </p:pic>
      <p:pic>
        <p:nvPicPr>
          <p:cNvPr id="8" name="图片 8">
            <a:extLst>
              <a:ext uri="{FF2B5EF4-FFF2-40B4-BE49-F238E27FC236}">
                <a16:creationId xmlns:a16="http://schemas.microsoft.com/office/drawing/2014/main" xmlns="" id="{82C0751D-1D8D-A2E5-AE7B-63AE070CAF74}"/>
              </a:ext>
            </a:extLst>
          </p:cNvPr>
          <p:cNvPicPr>
            <a:picLocks noChangeAspect="1"/>
          </p:cNvPicPr>
          <p:nvPr/>
        </p:nvPicPr>
        <p:blipFill>
          <a:blip r:embed="rId8" cstate="print">
            <a:extLst>
              <a:ext uri="{28A0092B-C50C-407E-A947-70E740481C1C}">
                <a14:useLocalDpi xmlns:a14="http://schemas.microsoft.com/office/drawing/2010/main" val="0"/>
              </a:ext>
            </a:extLst>
          </a:blip>
          <a:srcRect t="64644" r="73394"/>
          <a:stretch>
            <a:fillRect/>
          </a:stretch>
        </p:blipFill>
        <p:spPr>
          <a:xfrm flipH="1">
            <a:off x="2021127" y="1033068"/>
            <a:ext cx="660511" cy="440764"/>
          </a:xfrm>
          <a:prstGeom prst="rect">
            <a:avLst/>
          </a:prstGeom>
        </p:spPr>
      </p:pic>
      <p:pic>
        <p:nvPicPr>
          <p:cNvPr id="9" name="图片 19">
            <a:extLst>
              <a:ext uri="{FF2B5EF4-FFF2-40B4-BE49-F238E27FC236}">
                <a16:creationId xmlns:a16="http://schemas.microsoft.com/office/drawing/2014/main" xmlns="" id="{EED1ED0C-44A0-E4B3-BF4A-148DFD1A2B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图片 20">
            <a:extLst>
              <a:ext uri="{FF2B5EF4-FFF2-40B4-BE49-F238E27FC236}">
                <a16:creationId xmlns:a16="http://schemas.microsoft.com/office/drawing/2014/main" xmlns="" id="{7A3D225F-C3A1-BB2B-7D4C-DCD9DC493D6F}"/>
              </a:ext>
            </a:extLst>
          </p:cNvPr>
          <p:cNvPicPr>
            <a:picLocks noChangeAspect="1"/>
          </p:cNvPicPr>
          <p:nvPr/>
        </p:nvPicPr>
        <p:blipFill>
          <a:blip r:embed="rId10" cstate="print">
            <a:extLst>
              <a:ext uri="{28A0092B-C50C-407E-A947-70E740481C1C}">
                <a14:useLocalDpi xmlns:a14="http://schemas.microsoft.com/office/drawing/2010/main" val="0"/>
              </a:ext>
            </a:extLst>
          </a:blip>
          <a:srcRect t="64644" r="73394"/>
          <a:stretch>
            <a:fillRect/>
          </a:stretch>
        </p:blipFill>
        <p:spPr>
          <a:xfrm flipH="1">
            <a:off x="9260794" y="3556605"/>
            <a:ext cx="405720" cy="270740"/>
          </a:xfrm>
          <a:prstGeom prst="rect">
            <a:avLst/>
          </a:prstGeom>
        </p:spPr>
      </p:pic>
      <p:grpSp>
        <p:nvGrpSpPr>
          <p:cNvPr id="14" name="Group 13">
            <a:extLst>
              <a:ext uri="{FF2B5EF4-FFF2-40B4-BE49-F238E27FC236}">
                <a16:creationId xmlns:a16="http://schemas.microsoft.com/office/drawing/2014/main" xmlns="" id="{A10EE669-0974-CC5B-73B9-C4570B43CE4B}"/>
              </a:ext>
            </a:extLst>
          </p:cNvPr>
          <p:cNvGrpSpPr/>
          <p:nvPr/>
        </p:nvGrpSpPr>
        <p:grpSpPr>
          <a:xfrm>
            <a:off x="4491816" y="-214563"/>
            <a:ext cx="1852779" cy="1992865"/>
            <a:chOff x="1214509" y="294991"/>
            <a:chExt cx="1852779" cy="1992865"/>
          </a:xfrm>
        </p:grpSpPr>
        <p:sp>
          <p:nvSpPr>
            <p:cNvPr id="15" name="椭圆 12">
              <a:extLst>
                <a:ext uri="{FF2B5EF4-FFF2-40B4-BE49-F238E27FC236}">
                  <a16:creationId xmlns:a16="http://schemas.microsoft.com/office/drawing/2014/main" xmlns="" id="{3D986B0B-A56B-4BC0-C1EE-DDC87DF3B373}"/>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02</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16" name="图片 33">
              <a:extLst>
                <a:ext uri="{FF2B5EF4-FFF2-40B4-BE49-F238E27FC236}">
                  <a16:creationId xmlns:a16="http://schemas.microsoft.com/office/drawing/2014/main" xmlns="" id="{DB7E86EE-AED8-8ABE-9B15-331E802E01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xmlns="" id="{3715A411-1744-AE47-CBD4-53897B9F77D9}"/>
              </a:ext>
            </a:extLst>
          </p:cNvPr>
          <p:cNvSpPr txBox="1"/>
          <p:nvPr/>
        </p:nvSpPr>
        <p:spPr>
          <a:xfrm>
            <a:off x="2378460" y="2008609"/>
            <a:ext cx="7288054" cy="1754326"/>
          </a:xfrm>
          <a:prstGeom prst="rect">
            <a:avLst/>
          </a:prstGeom>
          <a:noFill/>
        </p:spPr>
        <p:txBody>
          <a:bodyPr wrap="square">
            <a:spAutoFit/>
          </a:bodyPr>
          <a:lstStyle/>
          <a:p>
            <a:pPr algn="ctr"/>
            <a:r>
              <a:rPr lang="en-GB" sz="5400" b="1" i="1" dirty="0" err="1">
                <a:latin typeface="Times New Roman" panose="02020603050405020304" pitchFamily="18" charset="0"/>
                <a:cs typeface="Times New Roman" panose="02020603050405020304" pitchFamily="18" charset="0"/>
              </a:rPr>
              <a:t>Tìm</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hiểu</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mạch</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cảm</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xúc</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cảm</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hứng</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chủ</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đạo</a:t>
            </a:r>
            <a:r>
              <a:rPr lang="en-GB" sz="5400" dirty="0">
                <a:latin typeface="Times New Roman" panose="02020603050405020304" pitchFamily="18" charset="0"/>
                <a:cs typeface="Times New Roman" panose="02020603050405020304" pitchFamily="18" charset="0"/>
              </a:rPr>
              <a:t> </a:t>
            </a:r>
            <a:endParaRPr lang="en-SG" sz="199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3A251308-CF01-9DE0-2C49-6D8765A8827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169374764"/>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1941681" y="-73061"/>
            <a:ext cx="9150637" cy="752065"/>
          </a:xfrm>
          <a:prstGeom prst="rect">
            <a:avLst/>
          </a:prstGeom>
          <a:noFill/>
        </p:spPr>
        <p:txBody>
          <a:bodyPr wrap="square">
            <a:spAutoFit/>
          </a:bodyPr>
          <a:lstStyle/>
          <a:p>
            <a:pPr algn="just">
              <a:lnSpc>
                <a:spcPct val="150000"/>
              </a:lnSpc>
              <a:spcAft>
                <a:spcPts val="800"/>
              </a:spcAft>
            </a:pP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GB"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cartoon of a person walking on a hill&#10;&#10;Description automatically generated">
            <a:extLst>
              <a:ext uri="{FF2B5EF4-FFF2-40B4-BE49-F238E27FC236}">
                <a16:creationId xmlns:a16="http://schemas.microsoft.com/office/drawing/2014/main" xmlns="" id="{62718FD6-11C1-EB03-EA58-C726287C8F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442" y="4696706"/>
            <a:ext cx="7643538" cy="1960480"/>
          </a:xfrm>
          <a:prstGeom prst="rect">
            <a:avLst/>
          </a:prstGeom>
        </p:spPr>
      </p:pic>
      <p:sp>
        <p:nvSpPr>
          <p:cNvPr id="11" name="Freeform 15">
            <a:extLst>
              <a:ext uri="{FF2B5EF4-FFF2-40B4-BE49-F238E27FC236}">
                <a16:creationId xmlns:a16="http://schemas.microsoft.com/office/drawing/2014/main" xmlns="" id="{9618BC3B-151A-D18F-EEDB-BACD1C2D1544}"/>
              </a:ext>
            </a:extLst>
          </p:cNvPr>
          <p:cNvSpPr/>
          <p:nvPr/>
        </p:nvSpPr>
        <p:spPr>
          <a:xfrm>
            <a:off x="6970643" y="1293789"/>
            <a:ext cx="4757531" cy="4987741"/>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SG"/>
          </a:p>
        </p:txBody>
      </p:sp>
      <p:sp>
        <p:nvSpPr>
          <p:cNvPr id="15" name="TextBox 14">
            <a:extLst>
              <a:ext uri="{FF2B5EF4-FFF2-40B4-BE49-F238E27FC236}">
                <a16:creationId xmlns:a16="http://schemas.microsoft.com/office/drawing/2014/main" xmlns="" id="{9F7CC940-A17D-352D-48EC-B56B319F3311}"/>
              </a:ext>
            </a:extLst>
          </p:cNvPr>
          <p:cNvSpPr txBox="1"/>
          <p:nvPr/>
        </p:nvSpPr>
        <p:spPr>
          <a:xfrm>
            <a:off x="7308573" y="1636245"/>
            <a:ext cx="4081669" cy="2554545"/>
          </a:xfrm>
          <a:prstGeom prst="rect">
            <a:avLst/>
          </a:prstGeom>
          <a:noFill/>
        </p:spPr>
        <p:txBody>
          <a:bodyPr wrap="square">
            <a:spAutoFit/>
          </a:bodyPr>
          <a:lstStyle/>
          <a:p>
            <a:pPr algn="just"/>
            <a:r>
              <a:rPr lang="vi-VN" sz="3200" dirty="0">
                <a:solidFill>
                  <a:schemeClr val="bg1"/>
                </a:solidFill>
                <a:effectLst/>
                <a:latin typeface="Times New Roman" panose="02020603050405020304" pitchFamily="18" charset="0"/>
                <a:ea typeface="Calibri" panose="020F0502020204030204" pitchFamily="34" charset="0"/>
              </a:rPr>
              <a:t>Nhóm 5 HS điền vào </a:t>
            </a:r>
            <a:r>
              <a:rPr lang="vi-VN" sz="3200" b="1" dirty="0">
                <a:solidFill>
                  <a:schemeClr val="bg1"/>
                </a:solidFill>
                <a:effectLst/>
                <a:latin typeface="Times New Roman" panose="02020603050405020304" pitchFamily="18" charset="0"/>
                <a:ea typeface="Calibri" panose="020F0502020204030204" pitchFamily="34" charset="0"/>
              </a:rPr>
              <a:t>PHT số 10</a:t>
            </a:r>
            <a:r>
              <a:rPr lang="vi-VN" sz="3200" dirty="0">
                <a:solidFill>
                  <a:schemeClr val="bg1"/>
                </a:solidFill>
                <a:effectLst/>
                <a:latin typeface="Times New Roman" panose="02020603050405020304" pitchFamily="18" charset="0"/>
                <a:ea typeface="Calibri" panose="020F0502020204030204" pitchFamily="34" charset="0"/>
              </a:rPr>
              <a:t> để xác định cảm xúc và cảm hứng chủ đạo của bài thơ (câu 5 trong </a:t>
            </a:r>
            <a:r>
              <a:rPr lang="en-GB" sz="3200" dirty="0">
                <a:solidFill>
                  <a:schemeClr val="bg1"/>
                </a:solidFill>
                <a:effectLst/>
                <a:latin typeface="Times New Roman" panose="02020603050405020304" pitchFamily="18" charset="0"/>
                <a:ea typeface="Calibri" panose="020F0502020204030204" pitchFamily="34" charset="0"/>
              </a:rPr>
              <a:t>SGK):</a:t>
            </a:r>
            <a:endParaRPr lang="en-SG" sz="3200" dirty="0">
              <a:solidFill>
                <a:schemeClr val="bg1"/>
              </a:solidFill>
            </a:endParaRPr>
          </a:p>
        </p:txBody>
      </p:sp>
      <p:sp>
        <p:nvSpPr>
          <p:cNvPr id="5" name="TextBox 4">
            <a:extLst>
              <a:ext uri="{FF2B5EF4-FFF2-40B4-BE49-F238E27FC236}">
                <a16:creationId xmlns:a16="http://schemas.microsoft.com/office/drawing/2014/main" xmlns="" id="{50A2CA38-21C2-E2E2-02F1-8504A385D1BE}"/>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5951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755DC04-D530-1BD6-F15B-CB20B7DC6079}"/>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2351719" y="1893404"/>
            <a:ext cx="7160877" cy="355978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1880406" y="1659689"/>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2631469" y="2158871"/>
            <a:ext cx="6532911" cy="3117298"/>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2566742" y="2081174"/>
            <a:ext cx="6532911" cy="3272691"/>
          </a:xfrm>
          <a:prstGeom prst="rect">
            <a:avLst/>
          </a:prstGeom>
          <a:noFill/>
        </p:spPr>
        <p:txBody>
          <a:bodyPr wrap="square" rtlCol="0">
            <a:spAutoFit/>
          </a:bodyPr>
          <a:lstStyle/>
          <a:p>
            <a:pPr algn="ctr">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2:</a:t>
            </a:r>
            <a:endPar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Đây là thành ngữ</a:t>
            </a:r>
            <a:r>
              <a:rPr lang="vi-VN"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chỉ nơi nguồn cội của mình, nơi mà ta sinh ra và lớn lên, gắn bó như máu thịt.</a:t>
            </a:r>
            <a:endParaRPr lang="en-SG"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3" action="ppaction://hlinksldjump"/>
            <a:extLst>
              <a:ext uri="{FF2B5EF4-FFF2-40B4-BE49-F238E27FC236}">
                <a16:creationId xmlns:a16="http://schemas.microsoft.com/office/drawing/2014/main" xmlns="" id="{FF4E75B4-64EF-4348-B41A-0CFB4839C5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834972" y="0"/>
            <a:ext cx="1189369" cy="1189369"/>
          </a:xfrm>
          <a:prstGeom prst="rect">
            <a:avLst/>
          </a:prstGeom>
        </p:spPr>
      </p:pic>
      <p:sp>
        <p:nvSpPr>
          <p:cNvPr id="3" name="1">
            <a:hlinkClick r:id="rId6" action="ppaction://hlinksldjump"/>
            <a:extLst>
              <a:ext uri="{FF2B5EF4-FFF2-40B4-BE49-F238E27FC236}">
                <a16:creationId xmlns:a16="http://schemas.microsoft.com/office/drawing/2014/main" xmlns="" id="{C25825E2-E1CD-800F-C842-07F06CB82A4F}"/>
              </a:ext>
            </a:extLst>
          </p:cNvPr>
          <p:cNvSpPr/>
          <p:nvPr/>
        </p:nvSpPr>
        <p:spPr>
          <a:xfrm>
            <a:off x="772160" y="527426"/>
            <a:ext cx="729601"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xmlns="" id="{A9BA19C6-E8E4-5871-49F4-86FAB65C6926}"/>
              </a:ext>
            </a:extLst>
          </p:cNvPr>
          <p:cNvGraphicFramePr>
            <a:graphicFrameLocks noGrp="1"/>
          </p:cNvGraphicFramePr>
          <p:nvPr>
            <p:extLst>
              <p:ext uri="{D42A27DB-BD31-4B8C-83A1-F6EECF244321}">
                <p14:modId xmlns:p14="http://schemas.microsoft.com/office/powerpoint/2010/main" val="91418183"/>
              </p:ext>
            </p:extLst>
          </p:nvPr>
        </p:nvGraphicFramePr>
        <p:xfrm>
          <a:off x="2351719" y="569213"/>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gridCol w="564122">
                  <a:extLst>
                    <a:ext uri="{9D8B030D-6E8A-4147-A177-3AD203B41FA5}">
                      <a16:colId xmlns:a16="http://schemas.microsoft.com/office/drawing/2014/main" xmlns="" val="4003331700"/>
                    </a:ext>
                  </a:extLst>
                </a:gridCol>
                <a:gridCol w="564122">
                  <a:extLst>
                    <a:ext uri="{9D8B030D-6E8A-4147-A177-3AD203B41FA5}">
                      <a16:colId xmlns:a16="http://schemas.microsoft.com/office/drawing/2014/main" xmlns="" val="2233385223"/>
                    </a:ext>
                  </a:extLst>
                </a:gridCol>
                <a:gridCol w="564122">
                  <a:extLst>
                    <a:ext uri="{9D8B030D-6E8A-4147-A177-3AD203B41FA5}">
                      <a16:colId xmlns:a16="http://schemas.microsoft.com/office/drawing/2014/main" xmlns="" val="2379479452"/>
                    </a:ext>
                  </a:extLst>
                </a:gridCol>
                <a:gridCol w="564122">
                  <a:extLst>
                    <a:ext uri="{9D8B030D-6E8A-4147-A177-3AD203B41FA5}">
                      <a16:colId xmlns:a16="http://schemas.microsoft.com/office/drawing/2014/main" xmlns="" val="3422654763"/>
                    </a:ext>
                  </a:extLst>
                </a:gridCol>
                <a:gridCol w="564122">
                  <a:extLst>
                    <a:ext uri="{9D8B030D-6E8A-4147-A177-3AD203B41FA5}">
                      <a16:colId xmlns:a16="http://schemas.microsoft.com/office/drawing/2014/main" xmlns="" val="391178744"/>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Ắ</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05636895"/>
                  </a:ext>
                </a:extLst>
              </a:tr>
            </a:tbl>
          </a:graphicData>
        </a:graphic>
      </p:graphicFrame>
      <p:graphicFrame>
        <p:nvGraphicFramePr>
          <p:cNvPr id="5" name="Table 4">
            <a:extLst>
              <a:ext uri="{FF2B5EF4-FFF2-40B4-BE49-F238E27FC236}">
                <a16:creationId xmlns:a16="http://schemas.microsoft.com/office/drawing/2014/main" xmlns="" id="{6572D836-54A9-1F65-52DF-DFF4710A1134}"/>
              </a:ext>
            </a:extLst>
          </p:cNvPr>
          <p:cNvGraphicFramePr>
            <a:graphicFrameLocks noGrp="1"/>
          </p:cNvGraphicFramePr>
          <p:nvPr>
            <p:extLst>
              <p:ext uri="{D42A27DB-BD31-4B8C-83A1-F6EECF244321}">
                <p14:modId xmlns:p14="http://schemas.microsoft.com/office/powerpoint/2010/main" val="4198830947"/>
              </p:ext>
            </p:extLst>
          </p:nvPr>
        </p:nvGraphicFramePr>
        <p:xfrm>
          <a:off x="2351719" y="552280"/>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gridCol w="564122">
                  <a:extLst>
                    <a:ext uri="{9D8B030D-6E8A-4147-A177-3AD203B41FA5}">
                      <a16:colId xmlns:a16="http://schemas.microsoft.com/office/drawing/2014/main" xmlns="" val="4003331700"/>
                    </a:ext>
                  </a:extLst>
                </a:gridCol>
                <a:gridCol w="564122">
                  <a:extLst>
                    <a:ext uri="{9D8B030D-6E8A-4147-A177-3AD203B41FA5}">
                      <a16:colId xmlns:a16="http://schemas.microsoft.com/office/drawing/2014/main" xmlns="" val="2233385223"/>
                    </a:ext>
                  </a:extLst>
                </a:gridCol>
                <a:gridCol w="564122">
                  <a:extLst>
                    <a:ext uri="{9D8B030D-6E8A-4147-A177-3AD203B41FA5}">
                      <a16:colId xmlns:a16="http://schemas.microsoft.com/office/drawing/2014/main" xmlns="" val="2379479452"/>
                    </a:ext>
                  </a:extLst>
                </a:gridCol>
                <a:gridCol w="564122">
                  <a:extLst>
                    <a:ext uri="{9D8B030D-6E8A-4147-A177-3AD203B41FA5}">
                      <a16:colId xmlns:a16="http://schemas.microsoft.com/office/drawing/2014/main" xmlns="" val="3422654763"/>
                    </a:ext>
                  </a:extLst>
                </a:gridCol>
                <a:gridCol w="564122">
                  <a:extLst>
                    <a:ext uri="{9D8B030D-6E8A-4147-A177-3AD203B41FA5}">
                      <a16:colId xmlns:a16="http://schemas.microsoft.com/office/drawing/2014/main" xmlns="" val="391178744"/>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Ắ</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sp>
        <p:nvSpPr>
          <p:cNvPr id="6" name="TextBox 5">
            <a:extLst>
              <a:ext uri="{FF2B5EF4-FFF2-40B4-BE49-F238E27FC236}">
                <a16:creationId xmlns:a16="http://schemas.microsoft.com/office/drawing/2014/main" xmlns="" id="{E6ECE2B7-E3B5-C2EC-C847-95B6C4F31C12}"/>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59052815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65" name="Google Shape;2365;p45"/>
          <p:cNvGrpSpPr/>
          <p:nvPr/>
        </p:nvGrpSpPr>
        <p:grpSpPr>
          <a:xfrm>
            <a:off x="11492043" y="253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70" name="Google Shape;2370;p45"/>
          <p:cNvGrpSpPr/>
          <p:nvPr/>
        </p:nvGrpSpPr>
        <p:grpSpPr>
          <a:xfrm>
            <a:off x="-254101" y="64693"/>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 name="Group 1">
            <a:extLst>
              <a:ext uri="{FF2B5EF4-FFF2-40B4-BE49-F238E27FC236}">
                <a16:creationId xmlns:a16="http://schemas.microsoft.com/office/drawing/2014/main" xmlns="" id="{AFA82130-0817-4D93-4EA2-99EDD53009B8}"/>
              </a:ext>
            </a:extLst>
          </p:cNvPr>
          <p:cNvGrpSpPr/>
          <p:nvPr/>
        </p:nvGrpSpPr>
        <p:grpSpPr>
          <a:xfrm>
            <a:off x="536118" y="161076"/>
            <a:ext cx="11119764" cy="6420526"/>
            <a:chOff x="0" y="0"/>
            <a:chExt cx="5663821" cy="1968500"/>
          </a:xfrm>
        </p:grpSpPr>
        <p:sp>
          <p:nvSpPr>
            <p:cNvPr id="4" name="Down Arrow 30">
              <a:extLst>
                <a:ext uri="{FF2B5EF4-FFF2-40B4-BE49-F238E27FC236}">
                  <a16:creationId xmlns:a16="http://schemas.microsoft.com/office/drawing/2014/main" xmlns="" id="{88F0D3A7-8446-1607-A7EC-52F1B31200B9}"/>
                </a:ext>
              </a:extLst>
            </p:cNvPr>
            <p:cNvSpPr/>
            <p:nvPr/>
          </p:nvSpPr>
          <p:spPr>
            <a:xfrm>
              <a:off x="1733551" y="901700"/>
              <a:ext cx="484114" cy="165100"/>
            </a:xfrm>
            <a:prstGeom prst="downArrow">
              <a:avLst>
                <a:gd name="adj1" fmla="val 50000"/>
                <a:gd name="adj2" fmla="val 50000"/>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Times New Roman" panose="02020603050405020304" pitchFamily="18" charset="0"/>
                <a:cs typeface="Times New Roman" panose="02020603050405020304" pitchFamily="18" charset="0"/>
              </a:endParaRPr>
            </a:p>
          </p:txBody>
        </p:sp>
        <p:sp>
          <p:nvSpPr>
            <p:cNvPr id="6" name="Rounded Rectangle 31">
              <a:extLst>
                <a:ext uri="{FF2B5EF4-FFF2-40B4-BE49-F238E27FC236}">
                  <a16:creationId xmlns:a16="http://schemas.microsoft.com/office/drawing/2014/main" xmlns="" id="{FB1C1DEB-996E-A0C2-2D72-A81CD9D3F5A4}"/>
                </a:ext>
              </a:extLst>
            </p:cNvPr>
            <p:cNvSpPr/>
            <p:nvPr/>
          </p:nvSpPr>
          <p:spPr>
            <a:xfrm>
              <a:off x="0" y="0"/>
              <a:ext cx="4025900" cy="914400"/>
            </a:xfrm>
            <a:custGeom>
              <a:avLst/>
              <a:gdLst>
                <a:gd name="connsiteX0" fmla="*/ 0 w 4025900"/>
                <a:gd name="connsiteY0" fmla="*/ 152403 h 914400"/>
                <a:gd name="connsiteX1" fmla="*/ 152403 w 4025900"/>
                <a:gd name="connsiteY1" fmla="*/ 0 h 914400"/>
                <a:gd name="connsiteX2" fmla="*/ 609566 w 4025900"/>
                <a:gd name="connsiteY2" fmla="*/ 0 h 914400"/>
                <a:gd name="connsiteX3" fmla="*/ 1029518 w 4025900"/>
                <a:gd name="connsiteY3" fmla="*/ 0 h 914400"/>
                <a:gd name="connsiteX4" fmla="*/ 1598314 w 4025900"/>
                <a:gd name="connsiteY4" fmla="*/ 0 h 914400"/>
                <a:gd name="connsiteX5" fmla="*/ 2204321 w 4025900"/>
                <a:gd name="connsiteY5" fmla="*/ 0 h 914400"/>
                <a:gd name="connsiteX6" fmla="*/ 2661484 w 4025900"/>
                <a:gd name="connsiteY6" fmla="*/ 0 h 914400"/>
                <a:gd name="connsiteX7" fmla="*/ 3267490 w 4025900"/>
                <a:gd name="connsiteY7" fmla="*/ 0 h 914400"/>
                <a:gd name="connsiteX8" fmla="*/ 3873497 w 4025900"/>
                <a:gd name="connsiteY8" fmla="*/ 0 h 914400"/>
                <a:gd name="connsiteX9" fmla="*/ 4025900 w 4025900"/>
                <a:gd name="connsiteY9" fmla="*/ 152403 h 914400"/>
                <a:gd name="connsiteX10" fmla="*/ 4025900 w 4025900"/>
                <a:gd name="connsiteY10" fmla="*/ 469392 h 914400"/>
                <a:gd name="connsiteX11" fmla="*/ 4025900 w 4025900"/>
                <a:gd name="connsiteY11" fmla="*/ 761997 h 914400"/>
                <a:gd name="connsiteX12" fmla="*/ 3873497 w 4025900"/>
                <a:gd name="connsiteY12" fmla="*/ 914400 h 914400"/>
                <a:gd name="connsiteX13" fmla="*/ 3453545 w 4025900"/>
                <a:gd name="connsiteY13" fmla="*/ 914400 h 914400"/>
                <a:gd name="connsiteX14" fmla="*/ 2847538 w 4025900"/>
                <a:gd name="connsiteY14" fmla="*/ 914400 h 914400"/>
                <a:gd name="connsiteX15" fmla="*/ 2390375 w 4025900"/>
                <a:gd name="connsiteY15" fmla="*/ 914400 h 914400"/>
                <a:gd name="connsiteX16" fmla="*/ 1896001 w 4025900"/>
                <a:gd name="connsiteY16" fmla="*/ 914400 h 914400"/>
                <a:gd name="connsiteX17" fmla="*/ 1364416 w 4025900"/>
                <a:gd name="connsiteY17" fmla="*/ 914400 h 914400"/>
                <a:gd name="connsiteX18" fmla="*/ 907253 w 4025900"/>
                <a:gd name="connsiteY18" fmla="*/ 914400 h 914400"/>
                <a:gd name="connsiteX19" fmla="*/ 152403 w 4025900"/>
                <a:gd name="connsiteY19" fmla="*/ 914400 h 914400"/>
                <a:gd name="connsiteX20" fmla="*/ 0 w 4025900"/>
                <a:gd name="connsiteY20" fmla="*/ 761997 h 914400"/>
                <a:gd name="connsiteX21" fmla="*/ 0 w 4025900"/>
                <a:gd name="connsiteY21" fmla="*/ 463296 h 914400"/>
                <a:gd name="connsiteX22" fmla="*/ 0 w 4025900"/>
                <a:gd name="connsiteY22"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25900" h="914400" fill="none" extrusionOk="0">
                  <a:moveTo>
                    <a:pt x="0" y="152403"/>
                  </a:moveTo>
                  <a:cubicBezTo>
                    <a:pt x="-6754" y="76787"/>
                    <a:pt x="74731" y="-7784"/>
                    <a:pt x="152403" y="0"/>
                  </a:cubicBezTo>
                  <a:cubicBezTo>
                    <a:pt x="352391" y="-4697"/>
                    <a:pt x="502679" y="40348"/>
                    <a:pt x="609566" y="0"/>
                  </a:cubicBezTo>
                  <a:cubicBezTo>
                    <a:pt x="716453" y="-40348"/>
                    <a:pt x="837028" y="29941"/>
                    <a:pt x="1029518" y="0"/>
                  </a:cubicBezTo>
                  <a:cubicBezTo>
                    <a:pt x="1222008" y="-29941"/>
                    <a:pt x="1397625" y="37852"/>
                    <a:pt x="1598314" y="0"/>
                  </a:cubicBezTo>
                  <a:cubicBezTo>
                    <a:pt x="1799003" y="-37852"/>
                    <a:pt x="2070487" y="17842"/>
                    <a:pt x="2204321" y="0"/>
                  </a:cubicBezTo>
                  <a:cubicBezTo>
                    <a:pt x="2338155" y="-17842"/>
                    <a:pt x="2511162" y="15789"/>
                    <a:pt x="2661484" y="0"/>
                  </a:cubicBezTo>
                  <a:cubicBezTo>
                    <a:pt x="2811806" y="-15789"/>
                    <a:pt x="3040528" y="52139"/>
                    <a:pt x="3267490" y="0"/>
                  </a:cubicBezTo>
                  <a:cubicBezTo>
                    <a:pt x="3494452" y="-52139"/>
                    <a:pt x="3726464" y="68771"/>
                    <a:pt x="3873497" y="0"/>
                  </a:cubicBezTo>
                  <a:cubicBezTo>
                    <a:pt x="3941604" y="898"/>
                    <a:pt x="4032953" y="76616"/>
                    <a:pt x="4025900" y="152403"/>
                  </a:cubicBezTo>
                  <a:cubicBezTo>
                    <a:pt x="4041896" y="243655"/>
                    <a:pt x="4004152" y="359937"/>
                    <a:pt x="4025900" y="469392"/>
                  </a:cubicBezTo>
                  <a:cubicBezTo>
                    <a:pt x="4047648" y="578847"/>
                    <a:pt x="3992187" y="637938"/>
                    <a:pt x="4025900" y="761997"/>
                  </a:cubicBezTo>
                  <a:cubicBezTo>
                    <a:pt x="4039028" y="846044"/>
                    <a:pt x="3955110" y="908940"/>
                    <a:pt x="3873497" y="914400"/>
                  </a:cubicBezTo>
                  <a:cubicBezTo>
                    <a:pt x="3760256" y="944614"/>
                    <a:pt x="3655367" y="888537"/>
                    <a:pt x="3453545" y="914400"/>
                  </a:cubicBezTo>
                  <a:cubicBezTo>
                    <a:pt x="3251723" y="940263"/>
                    <a:pt x="3133912" y="890238"/>
                    <a:pt x="2847538" y="914400"/>
                  </a:cubicBezTo>
                  <a:cubicBezTo>
                    <a:pt x="2561164" y="938562"/>
                    <a:pt x="2532605" y="871477"/>
                    <a:pt x="2390375" y="914400"/>
                  </a:cubicBezTo>
                  <a:cubicBezTo>
                    <a:pt x="2248145" y="957323"/>
                    <a:pt x="2003078" y="859945"/>
                    <a:pt x="1896001" y="914400"/>
                  </a:cubicBezTo>
                  <a:cubicBezTo>
                    <a:pt x="1788924" y="968855"/>
                    <a:pt x="1489278" y="906133"/>
                    <a:pt x="1364416" y="914400"/>
                  </a:cubicBezTo>
                  <a:cubicBezTo>
                    <a:pt x="1239555" y="922667"/>
                    <a:pt x="1037674" y="901424"/>
                    <a:pt x="907253" y="914400"/>
                  </a:cubicBezTo>
                  <a:cubicBezTo>
                    <a:pt x="776832" y="927376"/>
                    <a:pt x="361748" y="842379"/>
                    <a:pt x="152403" y="914400"/>
                  </a:cubicBezTo>
                  <a:cubicBezTo>
                    <a:pt x="68376" y="926981"/>
                    <a:pt x="12466" y="840715"/>
                    <a:pt x="0" y="761997"/>
                  </a:cubicBezTo>
                  <a:cubicBezTo>
                    <a:pt x="-6319" y="671649"/>
                    <a:pt x="9528" y="610815"/>
                    <a:pt x="0" y="463296"/>
                  </a:cubicBezTo>
                  <a:cubicBezTo>
                    <a:pt x="-9528" y="315777"/>
                    <a:pt x="35112" y="254405"/>
                    <a:pt x="0" y="152403"/>
                  </a:cubicBezTo>
                  <a:close/>
                </a:path>
                <a:path w="4025900" h="914400" stroke="0" extrusionOk="0">
                  <a:moveTo>
                    <a:pt x="0" y="152403"/>
                  </a:moveTo>
                  <a:cubicBezTo>
                    <a:pt x="16323" y="67780"/>
                    <a:pt x="68722" y="-5740"/>
                    <a:pt x="152403" y="0"/>
                  </a:cubicBezTo>
                  <a:cubicBezTo>
                    <a:pt x="377272" y="-16770"/>
                    <a:pt x="548579" y="61187"/>
                    <a:pt x="683988" y="0"/>
                  </a:cubicBezTo>
                  <a:cubicBezTo>
                    <a:pt x="819398" y="-61187"/>
                    <a:pt x="921410" y="51169"/>
                    <a:pt x="1141151" y="0"/>
                  </a:cubicBezTo>
                  <a:cubicBezTo>
                    <a:pt x="1360892" y="-51169"/>
                    <a:pt x="1416872" y="37363"/>
                    <a:pt x="1672736" y="0"/>
                  </a:cubicBezTo>
                  <a:cubicBezTo>
                    <a:pt x="1928600" y="-37363"/>
                    <a:pt x="1953081" y="23529"/>
                    <a:pt x="2129899" y="0"/>
                  </a:cubicBezTo>
                  <a:cubicBezTo>
                    <a:pt x="2306717" y="-23529"/>
                    <a:pt x="2450968" y="29773"/>
                    <a:pt x="2698694" y="0"/>
                  </a:cubicBezTo>
                  <a:cubicBezTo>
                    <a:pt x="2946420" y="-29773"/>
                    <a:pt x="2983119" y="37478"/>
                    <a:pt x="3118647" y="0"/>
                  </a:cubicBezTo>
                  <a:cubicBezTo>
                    <a:pt x="3254175" y="-37478"/>
                    <a:pt x="3659839" y="59157"/>
                    <a:pt x="3873497" y="0"/>
                  </a:cubicBezTo>
                  <a:cubicBezTo>
                    <a:pt x="3978452" y="-4702"/>
                    <a:pt x="4035848" y="51689"/>
                    <a:pt x="4025900" y="152403"/>
                  </a:cubicBezTo>
                  <a:cubicBezTo>
                    <a:pt x="4036158" y="223468"/>
                    <a:pt x="4005291" y="308741"/>
                    <a:pt x="4025900" y="457200"/>
                  </a:cubicBezTo>
                  <a:cubicBezTo>
                    <a:pt x="4046509" y="605659"/>
                    <a:pt x="4024084" y="678761"/>
                    <a:pt x="4025900" y="761997"/>
                  </a:cubicBezTo>
                  <a:cubicBezTo>
                    <a:pt x="4006475" y="853328"/>
                    <a:pt x="3946483" y="912131"/>
                    <a:pt x="3873497" y="914400"/>
                  </a:cubicBezTo>
                  <a:cubicBezTo>
                    <a:pt x="3712775" y="922864"/>
                    <a:pt x="3478638" y="852789"/>
                    <a:pt x="3304701" y="914400"/>
                  </a:cubicBezTo>
                  <a:cubicBezTo>
                    <a:pt x="3130764" y="976011"/>
                    <a:pt x="2930228" y="852409"/>
                    <a:pt x="2735905" y="914400"/>
                  </a:cubicBezTo>
                  <a:cubicBezTo>
                    <a:pt x="2541582" y="976391"/>
                    <a:pt x="2348794" y="886449"/>
                    <a:pt x="2129899" y="914400"/>
                  </a:cubicBezTo>
                  <a:cubicBezTo>
                    <a:pt x="1911004" y="942351"/>
                    <a:pt x="1898596" y="894550"/>
                    <a:pt x="1672736" y="914400"/>
                  </a:cubicBezTo>
                  <a:cubicBezTo>
                    <a:pt x="1446876" y="934250"/>
                    <a:pt x="1399293" y="864118"/>
                    <a:pt x="1252784" y="914400"/>
                  </a:cubicBezTo>
                  <a:cubicBezTo>
                    <a:pt x="1106275" y="964682"/>
                    <a:pt x="920139" y="865357"/>
                    <a:pt x="832832" y="914400"/>
                  </a:cubicBezTo>
                  <a:cubicBezTo>
                    <a:pt x="745525" y="963443"/>
                    <a:pt x="353892" y="871877"/>
                    <a:pt x="152403" y="914400"/>
                  </a:cubicBezTo>
                  <a:cubicBezTo>
                    <a:pt x="43765" y="915605"/>
                    <a:pt x="3249" y="851277"/>
                    <a:pt x="0" y="761997"/>
                  </a:cubicBezTo>
                  <a:cubicBezTo>
                    <a:pt x="-23672" y="629189"/>
                    <a:pt x="12529" y="532941"/>
                    <a:pt x="0" y="445008"/>
                  </a:cubicBezTo>
                  <a:cubicBezTo>
                    <a:pt x="-12529" y="357075"/>
                    <a:pt x="6253" y="211349"/>
                    <a:pt x="0" y="152403"/>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50083956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vi-VN" sz="2800" b="1"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các khổ 1, 2, 3:</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600"/>
                </a:spcAft>
              </a:pP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32">
              <a:extLst>
                <a:ext uri="{FF2B5EF4-FFF2-40B4-BE49-F238E27FC236}">
                  <a16:creationId xmlns:a16="http://schemas.microsoft.com/office/drawing/2014/main" xmlns="" id="{47CF70B4-8B49-CACC-3836-E73303C069C1}"/>
                </a:ext>
              </a:extLst>
            </p:cNvPr>
            <p:cNvSpPr/>
            <p:nvPr/>
          </p:nvSpPr>
          <p:spPr>
            <a:xfrm>
              <a:off x="6350" y="1054100"/>
              <a:ext cx="4025900" cy="914400"/>
            </a:xfrm>
            <a:custGeom>
              <a:avLst/>
              <a:gdLst>
                <a:gd name="connsiteX0" fmla="*/ 0 w 4025900"/>
                <a:gd name="connsiteY0" fmla="*/ 152403 h 914400"/>
                <a:gd name="connsiteX1" fmla="*/ 152403 w 4025900"/>
                <a:gd name="connsiteY1" fmla="*/ 0 h 914400"/>
                <a:gd name="connsiteX2" fmla="*/ 847007 w 4025900"/>
                <a:gd name="connsiteY2" fmla="*/ 0 h 914400"/>
                <a:gd name="connsiteX3" fmla="*/ 1541611 w 4025900"/>
                <a:gd name="connsiteY3" fmla="*/ 0 h 914400"/>
                <a:gd name="connsiteX4" fmla="*/ 2236216 w 4025900"/>
                <a:gd name="connsiteY4" fmla="*/ 0 h 914400"/>
                <a:gd name="connsiteX5" fmla="*/ 2819187 w 4025900"/>
                <a:gd name="connsiteY5" fmla="*/ 0 h 914400"/>
                <a:gd name="connsiteX6" fmla="*/ 3873497 w 4025900"/>
                <a:gd name="connsiteY6" fmla="*/ 0 h 914400"/>
                <a:gd name="connsiteX7" fmla="*/ 4025900 w 4025900"/>
                <a:gd name="connsiteY7" fmla="*/ 152403 h 914400"/>
                <a:gd name="connsiteX8" fmla="*/ 4025900 w 4025900"/>
                <a:gd name="connsiteY8" fmla="*/ 761997 h 914400"/>
                <a:gd name="connsiteX9" fmla="*/ 3873497 w 4025900"/>
                <a:gd name="connsiteY9" fmla="*/ 914400 h 914400"/>
                <a:gd name="connsiteX10" fmla="*/ 3364947 w 4025900"/>
                <a:gd name="connsiteY10" fmla="*/ 914400 h 914400"/>
                <a:gd name="connsiteX11" fmla="*/ 2819187 w 4025900"/>
                <a:gd name="connsiteY11" fmla="*/ 914400 h 914400"/>
                <a:gd name="connsiteX12" fmla="*/ 2273427 w 4025900"/>
                <a:gd name="connsiteY12" fmla="*/ 914400 h 914400"/>
                <a:gd name="connsiteX13" fmla="*/ 1616033 w 4025900"/>
                <a:gd name="connsiteY13" fmla="*/ 914400 h 914400"/>
                <a:gd name="connsiteX14" fmla="*/ 1107484 w 4025900"/>
                <a:gd name="connsiteY14" fmla="*/ 914400 h 914400"/>
                <a:gd name="connsiteX15" fmla="*/ 152403 w 4025900"/>
                <a:gd name="connsiteY15" fmla="*/ 914400 h 914400"/>
                <a:gd name="connsiteX16" fmla="*/ 0 w 4025900"/>
                <a:gd name="connsiteY16" fmla="*/ 761997 h 914400"/>
                <a:gd name="connsiteX17" fmla="*/ 0 w 4025900"/>
                <a:gd name="connsiteY17"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0" h="914400" fill="none" extrusionOk="0">
                  <a:moveTo>
                    <a:pt x="0" y="152403"/>
                  </a:moveTo>
                  <a:cubicBezTo>
                    <a:pt x="638" y="66243"/>
                    <a:pt x="59993" y="-3861"/>
                    <a:pt x="152403" y="0"/>
                  </a:cubicBezTo>
                  <a:cubicBezTo>
                    <a:pt x="322242" y="1425"/>
                    <a:pt x="675087" y="16029"/>
                    <a:pt x="847007" y="0"/>
                  </a:cubicBezTo>
                  <a:cubicBezTo>
                    <a:pt x="1018927" y="-16029"/>
                    <a:pt x="1324056" y="-5105"/>
                    <a:pt x="1541611" y="0"/>
                  </a:cubicBezTo>
                  <a:cubicBezTo>
                    <a:pt x="1759166" y="5105"/>
                    <a:pt x="2079743" y="-17940"/>
                    <a:pt x="2236216" y="0"/>
                  </a:cubicBezTo>
                  <a:cubicBezTo>
                    <a:pt x="2392689" y="17940"/>
                    <a:pt x="2626338" y="-6051"/>
                    <a:pt x="2819187" y="0"/>
                  </a:cubicBezTo>
                  <a:cubicBezTo>
                    <a:pt x="3012036" y="6051"/>
                    <a:pt x="3634212" y="-49256"/>
                    <a:pt x="3873497" y="0"/>
                  </a:cubicBezTo>
                  <a:cubicBezTo>
                    <a:pt x="3963004" y="-5549"/>
                    <a:pt x="4023536" y="60746"/>
                    <a:pt x="4025900" y="152403"/>
                  </a:cubicBezTo>
                  <a:cubicBezTo>
                    <a:pt x="3997547" y="302150"/>
                    <a:pt x="4039513" y="570149"/>
                    <a:pt x="4025900" y="761997"/>
                  </a:cubicBezTo>
                  <a:cubicBezTo>
                    <a:pt x="4006426" y="847261"/>
                    <a:pt x="3944572" y="914361"/>
                    <a:pt x="3873497" y="914400"/>
                  </a:cubicBezTo>
                  <a:cubicBezTo>
                    <a:pt x="3713297" y="910408"/>
                    <a:pt x="3489242" y="890598"/>
                    <a:pt x="3364947" y="914400"/>
                  </a:cubicBezTo>
                  <a:cubicBezTo>
                    <a:pt x="3240652" y="938203"/>
                    <a:pt x="3077640" y="920434"/>
                    <a:pt x="2819187" y="914400"/>
                  </a:cubicBezTo>
                  <a:cubicBezTo>
                    <a:pt x="2560734" y="908366"/>
                    <a:pt x="2433499" y="938988"/>
                    <a:pt x="2273427" y="914400"/>
                  </a:cubicBezTo>
                  <a:cubicBezTo>
                    <a:pt x="2113355" y="889812"/>
                    <a:pt x="1806771" y="935308"/>
                    <a:pt x="1616033" y="914400"/>
                  </a:cubicBezTo>
                  <a:cubicBezTo>
                    <a:pt x="1425295" y="893492"/>
                    <a:pt x="1241208" y="895872"/>
                    <a:pt x="1107484" y="914400"/>
                  </a:cubicBezTo>
                  <a:cubicBezTo>
                    <a:pt x="973760" y="932928"/>
                    <a:pt x="575163" y="872675"/>
                    <a:pt x="152403" y="914400"/>
                  </a:cubicBezTo>
                  <a:cubicBezTo>
                    <a:pt x="63950" y="929290"/>
                    <a:pt x="9579" y="848460"/>
                    <a:pt x="0" y="761997"/>
                  </a:cubicBezTo>
                  <a:cubicBezTo>
                    <a:pt x="16860" y="491512"/>
                    <a:pt x="-21188" y="292927"/>
                    <a:pt x="0" y="152403"/>
                  </a:cubicBezTo>
                  <a:close/>
                </a:path>
                <a:path w="4025900" h="914400" stroke="0" extrusionOk="0">
                  <a:moveTo>
                    <a:pt x="0" y="152403"/>
                  </a:moveTo>
                  <a:cubicBezTo>
                    <a:pt x="-7833" y="55507"/>
                    <a:pt x="72308" y="781"/>
                    <a:pt x="152403" y="0"/>
                  </a:cubicBezTo>
                  <a:cubicBezTo>
                    <a:pt x="433169" y="-11888"/>
                    <a:pt x="497914" y="2652"/>
                    <a:pt x="735374" y="0"/>
                  </a:cubicBezTo>
                  <a:cubicBezTo>
                    <a:pt x="972834" y="-2652"/>
                    <a:pt x="1161692" y="-3899"/>
                    <a:pt x="1281135" y="0"/>
                  </a:cubicBezTo>
                  <a:cubicBezTo>
                    <a:pt x="1400578" y="3899"/>
                    <a:pt x="1753552" y="-28327"/>
                    <a:pt x="1975739" y="0"/>
                  </a:cubicBezTo>
                  <a:cubicBezTo>
                    <a:pt x="2197926" y="28327"/>
                    <a:pt x="2299616" y="-15234"/>
                    <a:pt x="2521500" y="0"/>
                  </a:cubicBezTo>
                  <a:cubicBezTo>
                    <a:pt x="2743384" y="15234"/>
                    <a:pt x="2880058" y="5470"/>
                    <a:pt x="3216104" y="0"/>
                  </a:cubicBezTo>
                  <a:cubicBezTo>
                    <a:pt x="3552150" y="-5470"/>
                    <a:pt x="3554564" y="2400"/>
                    <a:pt x="3873497" y="0"/>
                  </a:cubicBezTo>
                  <a:cubicBezTo>
                    <a:pt x="3966107" y="-15297"/>
                    <a:pt x="4030189" y="48316"/>
                    <a:pt x="4025900" y="152403"/>
                  </a:cubicBezTo>
                  <a:cubicBezTo>
                    <a:pt x="4040607" y="441377"/>
                    <a:pt x="4055333" y="626021"/>
                    <a:pt x="4025900" y="761997"/>
                  </a:cubicBezTo>
                  <a:cubicBezTo>
                    <a:pt x="4026477" y="836237"/>
                    <a:pt x="3960031" y="898922"/>
                    <a:pt x="3873497" y="914400"/>
                  </a:cubicBezTo>
                  <a:cubicBezTo>
                    <a:pt x="3665946" y="916760"/>
                    <a:pt x="3483147" y="939269"/>
                    <a:pt x="3327737" y="914400"/>
                  </a:cubicBezTo>
                  <a:cubicBezTo>
                    <a:pt x="3172327" y="889531"/>
                    <a:pt x="3013250" y="939941"/>
                    <a:pt x="2707554" y="914400"/>
                  </a:cubicBezTo>
                  <a:cubicBezTo>
                    <a:pt x="2401858" y="888859"/>
                    <a:pt x="2272490" y="918001"/>
                    <a:pt x="2161794" y="914400"/>
                  </a:cubicBezTo>
                  <a:cubicBezTo>
                    <a:pt x="2051098" y="910799"/>
                    <a:pt x="1729622" y="939165"/>
                    <a:pt x="1578822" y="914400"/>
                  </a:cubicBezTo>
                  <a:cubicBezTo>
                    <a:pt x="1428022" y="889635"/>
                    <a:pt x="1134814" y="891898"/>
                    <a:pt x="958640" y="914400"/>
                  </a:cubicBezTo>
                  <a:cubicBezTo>
                    <a:pt x="782466" y="936902"/>
                    <a:pt x="410099" y="946202"/>
                    <a:pt x="152403" y="914400"/>
                  </a:cubicBezTo>
                  <a:cubicBezTo>
                    <a:pt x="75089" y="915593"/>
                    <a:pt x="4888" y="865618"/>
                    <a:pt x="0" y="761997"/>
                  </a:cubicBezTo>
                  <a:cubicBezTo>
                    <a:pt x="27900" y="577120"/>
                    <a:pt x="10173" y="397058"/>
                    <a:pt x="0" y="152403"/>
                  </a:cubicBezTo>
                  <a:close/>
                </a:path>
              </a:pathLst>
            </a:custGeom>
            <a:solidFill>
              <a:srgbClr val="FFE0E2"/>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66252570">
                    <a:prstGeom prst="roundRect">
                      <a:avLst/>
                    </a:prstGeom>
                    <ask:type>
                      <ask:lineSketchFreehand/>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vi-VN" sz="2800" b="1"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khổ 4:</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600"/>
                </a:spcAft>
              </a:pP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33">
              <a:extLst>
                <a:ext uri="{FF2B5EF4-FFF2-40B4-BE49-F238E27FC236}">
                  <a16:creationId xmlns:a16="http://schemas.microsoft.com/office/drawing/2014/main" xmlns="" id="{68D7590D-3EAA-C3F2-B892-B9B0CCB51738}"/>
                </a:ext>
              </a:extLst>
            </p:cNvPr>
            <p:cNvSpPr/>
            <p:nvPr/>
          </p:nvSpPr>
          <p:spPr>
            <a:xfrm>
              <a:off x="4260850" y="0"/>
              <a:ext cx="1402971" cy="1949450"/>
            </a:xfrm>
            <a:custGeom>
              <a:avLst/>
              <a:gdLst>
                <a:gd name="connsiteX0" fmla="*/ 0 w 1402971"/>
                <a:gd name="connsiteY0" fmla="*/ 233833 h 1949450"/>
                <a:gd name="connsiteX1" fmla="*/ 233833 w 1402971"/>
                <a:gd name="connsiteY1" fmla="*/ 0 h 1949450"/>
                <a:gd name="connsiteX2" fmla="*/ 682779 w 1402971"/>
                <a:gd name="connsiteY2" fmla="*/ 0 h 1949450"/>
                <a:gd name="connsiteX3" fmla="*/ 1169138 w 1402971"/>
                <a:gd name="connsiteY3" fmla="*/ 0 h 1949450"/>
                <a:gd name="connsiteX4" fmla="*/ 1402971 w 1402971"/>
                <a:gd name="connsiteY4" fmla="*/ 233833 h 1949450"/>
                <a:gd name="connsiteX5" fmla="*/ 1402971 w 1402971"/>
                <a:gd name="connsiteY5" fmla="*/ 727761 h 1949450"/>
                <a:gd name="connsiteX6" fmla="*/ 1402971 w 1402971"/>
                <a:gd name="connsiteY6" fmla="*/ 1206871 h 1949450"/>
                <a:gd name="connsiteX7" fmla="*/ 1402971 w 1402971"/>
                <a:gd name="connsiteY7" fmla="*/ 1715617 h 1949450"/>
                <a:gd name="connsiteX8" fmla="*/ 1169138 w 1402971"/>
                <a:gd name="connsiteY8" fmla="*/ 1949450 h 1949450"/>
                <a:gd name="connsiteX9" fmla="*/ 720192 w 1402971"/>
                <a:gd name="connsiteY9" fmla="*/ 1949450 h 1949450"/>
                <a:gd name="connsiteX10" fmla="*/ 233833 w 1402971"/>
                <a:gd name="connsiteY10" fmla="*/ 1949450 h 1949450"/>
                <a:gd name="connsiteX11" fmla="*/ 0 w 1402971"/>
                <a:gd name="connsiteY11" fmla="*/ 1715617 h 1949450"/>
                <a:gd name="connsiteX12" fmla="*/ 0 w 1402971"/>
                <a:gd name="connsiteY12" fmla="*/ 1236507 h 1949450"/>
                <a:gd name="connsiteX13" fmla="*/ 0 w 1402971"/>
                <a:gd name="connsiteY13" fmla="*/ 787032 h 1949450"/>
                <a:gd name="connsiteX14" fmla="*/ 0 w 1402971"/>
                <a:gd name="connsiteY14" fmla="*/ 233833 h 19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2971" h="1949450" fill="none" extrusionOk="0">
                  <a:moveTo>
                    <a:pt x="0" y="233833"/>
                  </a:moveTo>
                  <a:cubicBezTo>
                    <a:pt x="-10795" y="101073"/>
                    <a:pt x="118251" y="-2673"/>
                    <a:pt x="233833" y="0"/>
                  </a:cubicBezTo>
                  <a:cubicBezTo>
                    <a:pt x="330172" y="-404"/>
                    <a:pt x="543961" y="21060"/>
                    <a:pt x="682779" y="0"/>
                  </a:cubicBezTo>
                  <a:cubicBezTo>
                    <a:pt x="821597" y="-21060"/>
                    <a:pt x="1031827" y="11390"/>
                    <a:pt x="1169138" y="0"/>
                  </a:cubicBezTo>
                  <a:cubicBezTo>
                    <a:pt x="1282182" y="8672"/>
                    <a:pt x="1377308" y="99203"/>
                    <a:pt x="1402971" y="233833"/>
                  </a:cubicBezTo>
                  <a:cubicBezTo>
                    <a:pt x="1419033" y="416919"/>
                    <a:pt x="1383420" y="548376"/>
                    <a:pt x="1402971" y="727761"/>
                  </a:cubicBezTo>
                  <a:cubicBezTo>
                    <a:pt x="1422522" y="907146"/>
                    <a:pt x="1374115" y="1032929"/>
                    <a:pt x="1402971" y="1206871"/>
                  </a:cubicBezTo>
                  <a:cubicBezTo>
                    <a:pt x="1431827" y="1380813"/>
                    <a:pt x="1343938" y="1555210"/>
                    <a:pt x="1402971" y="1715617"/>
                  </a:cubicBezTo>
                  <a:cubicBezTo>
                    <a:pt x="1388377" y="1826092"/>
                    <a:pt x="1296769" y="1953063"/>
                    <a:pt x="1169138" y="1949450"/>
                  </a:cubicBezTo>
                  <a:cubicBezTo>
                    <a:pt x="962407" y="1963213"/>
                    <a:pt x="912324" y="1948275"/>
                    <a:pt x="720192" y="1949450"/>
                  </a:cubicBezTo>
                  <a:cubicBezTo>
                    <a:pt x="528060" y="1950625"/>
                    <a:pt x="334486" y="1898580"/>
                    <a:pt x="233833" y="1949450"/>
                  </a:cubicBezTo>
                  <a:cubicBezTo>
                    <a:pt x="88741" y="1941741"/>
                    <a:pt x="-17811" y="1868860"/>
                    <a:pt x="0" y="1715617"/>
                  </a:cubicBezTo>
                  <a:cubicBezTo>
                    <a:pt x="-13729" y="1534418"/>
                    <a:pt x="28676" y="1379234"/>
                    <a:pt x="0" y="1236507"/>
                  </a:cubicBezTo>
                  <a:cubicBezTo>
                    <a:pt x="-28676" y="1093780"/>
                    <a:pt x="50897" y="880132"/>
                    <a:pt x="0" y="787032"/>
                  </a:cubicBezTo>
                  <a:cubicBezTo>
                    <a:pt x="-50897" y="693932"/>
                    <a:pt x="49350" y="499591"/>
                    <a:pt x="0" y="233833"/>
                  </a:cubicBezTo>
                  <a:close/>
                </a:path>
                <a:path w="1402971" h="1949450" stroke="0" extrusionOk="0">
                  <a:moveTo>
                    <a:pt x="0" y="233833"/>
                  </a:moveTo>
                  <a:cubicBezTo>
                    <a:pt x="13722" y="121295"/>
                    <a:pt x="99785" y="4230"/>
                    <a:pt x="233833" y="0"/>
                  </a:cubicBezTo>
                  <a:cubicBezTo>
                    <a:pt x="383530" y="-20759"/>
                    <a:pt x="576621" y="20797"/>
                    <a:pt x="682779" y="0"/>
                  </a:cubicBezTo>
                  <a:cubicBezTo>
                    <a:pt x="788937" y="-20797"/>
                    <a:pt x="1066172" y="1566"/>
                    <a:pt x="1169138" y="0"/>
                  </a:cubicBezTo>
                  <a:cubicBezTo>
                    <a:pt x="1317256" y="-20140"/>
                    <a:pt x="1372819" y="99001"/>
                    <a:pt x="1402971" y="233833"/>
                  </a:cubicBezTo>
                  <a:cubicBezTo>
                    <a:pt x="1411937" y="430137"/>
                    <a:pt x="1342142" y="635975"/>
                    <a:pt x="1402971" y="757397"/>
                  </a:cubicBezTo>
                  <a:cubicBezTo>
                    <a:pt x="1463800" y="878819"/>
                    <a:pt x="1383749" y="1056469"/>
                    <a:pt x="1402971" y="1206871"/>
                  </a:cubicBezTo>
                  <a:cubicBezTo>
                    <a:pt x="1422193" y="1357273"/>
                    <a:pt x="1400264" y="1494561"/>
                    <a:pt x="1402971" y="1715617"/>
                  </a:cubicBezTo>
                  <a:cubicBezTo>
                    <a:pt x="1400666" y="1843317"/>
                    <a:pt x="1281147" y="1948219"/>
                    <a:pt x="1169138" y="1949450"/>
                  </a:cubicBezTo>
                  <a:cubicBezTo>
                    <a:pt x="984925" y="1976440"/>
                    <a:pt x="879558" y="1931799"/>
                    <a:pt x="701486" y="1949450"/>
                  </a:cubicBezTo>
                  <a:cubicBezTo>
                    <a:pt x="523414" y="1967101"/>
                    <a:pt x="440028" y="1936299"/>
                    <a:pt x="233833" y="1949450"/>
                  </a:cubicBezTo>
                  <a:cubicBezTo>
                    <a:pt x="92142" y="1929099"/>
                    <a:pt x="9301" y="1821970"/>
                    <a:pt x="0" y="1715617"/>
                  </a:cubicBezTo>
                  <a:cubicBezTo>
                    <a:pt x="-23260" y="1583416"/>
                    <a:pt x="4478" y="1437134"/>
                    <a:pt x="0" y="1206871"/>
                  </a:cubicBezTo>
                  <a:cubicBezTo>
                    <a:pt x="-4478" y="976608"/>
                    <a:pt x="3427" y="810081"/>
                    <a:pt x="0" y="683307"/>
                  </a:cubicBezTo>
                  <a:cubicBezTo>
                    <a:pt x="-3427" y="556533"/>
                    <a:pt x="33196" y="418236"/>
                    <a:pt x="0" y="233833"/>
                  </a:cubicBezTo>
                  <a:close/>
                </a:path>
              </a:pathLst>
            </a:custGeom>
            <a:solidFill>
              <a:srgbClr val="FFF4E3"/>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346979373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vi-VN" sz="2800" b="1"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 của bài thơ:</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Notched Right Arrow 34">
              <a:extLst>
                <a:ext uri="{FF2B5EF4-FFF2-40B4-BE49-F238E27FC236}">
                  <a16:creationId xmlns:a16="http://schemas.microsoft.com/office/drawing/2014/main" xmlns="" id="{50587483-E695-19EC-F126-936186C6B7AF}"/>
                </a:ext>
              </a:extLst>
            </p:cNvPr>
            <p:cNvSpPr/>
            <p:nvPr/>
          </p:nvSpPr>
          <p:spPr>
            <a:xfrm>
              <a:off x="4000537" y="829758"/>
              <a:ext cx="241300" cy="292100"/>
            </a:xfrm>
            <a:prstGeom prst="notchedRightArrow">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Times New Roman" panose="02020603050405020304" pitchFamily="18" charset="0"/>
                <a:cs typeface="Times New Roman" panose="02020603050405020304" pitchFamily="18" charset="0"/>
              </a:endParaRPr>
            </a:p>
          </p:txBody>
        </p:sp>
      </p:grpSp>
      <p:pic>
        <p:nvPicPr>
          <p:cNvPr id="16" name="图片 8">
            <a:extLst>
              <a:ext uri="{FF2B5EF4-FFF2-40B4-BE49-F238E27FC236}">
                <a16:creationId xmlns:a16="http://schemas.microsoft.com/office/drawing/2014/main" xmlns="" id="{537DDDDB-B8A7-8E20-91AC-3491599DF057}"/>
              </a:ext>
            </a:extLst>
          </p:cNvPr>
          <p:cNvPicPr>
            <a:picLocks noChangeAspect="1"/>
          </p:cNvPicPr>
          <p:nvPr/>
        </p:nvPicPr>
        <p:blipFill>
          <a:blip r:embed="rId3" cstate="print">
            <a:extLst>
              <a:ext uri="{28A0092B-C50C-407E-A947-70E740481C1C}">
                <a14:useLocalDpi xmlns:a14="http://schemas.microsoft.com/office/drawing/2010/main" val="0"/>
              </a:ext>
            </a:extLst>
          </a:blip>
          <a:srcRect t="64644" r="73394"/>
          <a:stretch>
            <a:fillRect/>
          </a:stretch>
        </p:blipFill>
        <p:spPr>
          <a:xfrm flipH="1">
            <a:off x="8514164" y="5499525"/>
            <a:ext cx="473745" cy="316133"/>
          </a:xfrm>
          <a:prstGeom prst="rect">
            <a:avLst/>
          </a:prstGeom>
        </p:spPr>
      </p:pic>
      <p:pic>
        <p:nvPicPr>
          <p:cNvPr id="17" name="Picture 16" descr="A person in a boat&#10;&#10;Description automatically generated">
            <a:extLst>
              <a:ext uri="{FF2B5EF4-FFF2-40B4-BE49-F238E27FC236}">
                <a16:creationId xmlns:a16="http://schemas.microsoft.com/office/drawing/2014/main" xmlns="" id="{9D3D6358-D155-CD64-F59B-21EE85C00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52" y="3599164"/>
            <a:ext cx="4734794" cy="4734794"/>
          </a:xfrm>
          <a:prstGeom prst="rect">
            <a:avLst/>
          </a:prstGeom>
        </p:spPr>
      </p:pic>
      <p:sp>
        <p:nvSpPr>
          <p:cNvPr id="3" name="TextBox 2">
            <a:extLst>
              <a:ext uri="{FF2B5EF4-FFF2-40B4-BE49-F238E27FC236}">
                <a16:creationId xmlns:a16="http://schemas.microsoft.com/office/drawing/2014/main" xmlns="" id="{1BD0A66B-CDE8-DFBC-8455-3D0329A05B7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4457623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65" name="Google Shape;2365;p45"/>
          <p:cNvGrpSpPr/>
          <p:nvPr/>
        </p:nvGrpSpPr>
        <p:grpSpPr>
          <a:xfrm>
            <a:off x="11492043" y="253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70" name="Google Shape;2370;p45"/>
          <p:cNvGrpSpPr/>
          <p:nvPr/>
        </p:nvGrpSpPr>
        <p:grpSpPr>
          <a:xfrm>
            <a:off x="-254101" y="64693"/>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 name="Group 1">
            <a:extLst>
              <a:ext uri="{FF2B5EF4-FFF2-40B4-BE49-F238E27FC236}">
                <a16:creationId xmlns:a16="http://schemas.microsoft.com/office/drawing/2014/main" xmlns="" id="{AFA82130-0817-4D93-4EA2-99EDD53009B8}"/>
              </a:ext>
            </a:extLst>
          </p:cNvPr>
          <p:cNvGrpSpPr/>
          <p:nvPr/>
        </p:nvGrpSpPr>
        <p:grpSpPr>
          <a:xfrm>
            <a:off x="536118" y="161076"/>
            <a:ext cx="11119764" cy="6420526"/>
            <a:chOff x="0" y="0"/>
            <a:chExt cx="5663821" cy="1968500"/>
          </a:xfrm>
        </p:grpSpPr>
        <p:sp>
          <p:nvSpPr>
            <p:cNvPr id="4" name="Down Arrow 30">
              <a:extLst>
                <a:ext uri="{FF2B5EF4-FFF2-40B4-BE49-F238E27FC236}">
                  <a16:creationId xmlns:a16="http://schemas.microsoft.com/office/drawing/2014/main" xmlns="" id="{88F0D3A7-8446-1607-A7EC-52F1B31200B9}"/>
                </a:ext>
              </a:extLst>
            </p:cNvPr>
            <p:cNvSpPr/>
            <p:nvPr/>
          </p:nvSpPr>
          <p:spPr>
            <a:xfrm>
              <a:off x="1733551" y="901700"/>
              <a:ext cx="484114" cy="165100"/>
            </a:xfrm>
            <a:prstGeom prst="downArrow">
              <a:avLst>
                <a:gd name="adj1" fmla="val 50000"/>
                <a:gd name="adj2" fmla="val 50000"/>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3200">
                <a:solidFill>
                  <a:schemeClr val="bg2">
                    <a:lumMod val="10000"/>
                  </a:schemeClr>
                </a:solidFill>
                <a:latin typeface="Times New Roman" panose="02020603050405020304" pitchFamily="18" charset="0"/>
                <a:cs typeface="Times New Roman" panose="02020603050405020304" pitchFamily="18" charset="0"/>
              </a:endParaRPr>
            </a:p>
          </p:txBody>
        </p:sp>
        <p:sp>
          <p:nvSpPr>
            <p:cNvPr id="6" name="Rounded Rectangle 31">
              <a:extLst>
                <a:ext uri="{FF2B5EF4-FFF2-40B4-BE49-F238E27FC236}">
                  <a16:creationId xmlns:a16="http://schemas.microsoft.com/office/drawing/2014/main" xmlns="" id="{FB1C1DEB-996E-A0C2-2D72-A81CD9D3F5A4}"/>
                </a:ext>
              </a:extLst>
            </p:cNvPr>
            <p:cNvSpPr/>
            <p:nvPr/>
          </p:nvSpPr>
          <p:spPr>
            <a:xfrm>
              <a:off x="0" y="0"/>
              <a:ext cx="4025900" cy="914400"/>
            </a:xfrm>
            <a:custGeom>
              <a:avLst/>
              <a:gdLst>
                <a:gd name="connsiteX0" fmla="*/ 0 w 4025900"/>
                <a:gd name="connsiteY0" fmla="*/ 152403 h 914400"/>
                <a:gd name="connsiteX1" fmla="*/ 152403 w 4025900"/>
                <a:gd name="connsiteY1" fmla="*/ 0 h 914400"/>
                <a:gd name="connsiteX2" fmla="*/ 609566 w 4025900"/>
                <a:gd name="connsiteY2" fmla="*/ 0 h 914400"/>
                <a:gd name="connsiteX3" fmla="*/ 1029518 w 4025900"/>
                <a:gd name="connsiteY3" fmla="*/ 0 h 914400"/>
                <a:gd name="connsiteX4" fmla="*/ 1598314 w 4025900"/>
                <a:gd name="connsiteY4" fmla="*/ 0 h 914400"/>
                <a:gd name="connsiteX5" fmla="*/ 2204321 w 4025900"/>
                <a:gd name="connsiteY5" fmla="*/ 0 h 914400"/>
                <a:gd name="connsiteX6" fmla="*/ 2661484 w 4025900"/>
                <a:gd name="connsiteY6" fmla="*/ 0 h 914400"/>
                <a:gd name="connsiteX7" fmla="*/ 3267490 w 4025900"/>
                <a:gd name="connsiteY7" fmla="*/ 0 h 914400"/>
                <a:gd name="connsiteX8" fmla="*/ 3873497 w 4025900"/>
                <a:gd name="connsiteY8" fmla="*/ 0 h 914400"/>
                <a:gd name="connsiteX9" fmla="*/ 4025900 w 4025900"/>
                <a:gd name="connsiteY9" fmla="*/ 152403 h 914400"/>
                <a:gd name="connsiteX10" fmla="*/ 4025900 w 4025900"/>
                <a:gd name="connsiteY10" fmla="*/ 469392 h 914400"/>
                <a:gd name="connsiteX11" fmla="*/ 4025900 w 4025900"/>
                <a:gd name="connsiteY11" fmla="*/ 761997 h 914400"/>
                <a:gd name="connsiteX12" fmla="*/ 3873497 w 4025900"/>
                <a:gd name="connsiteY12" fmla="*/ 914400 h 914400"/>
                <a:gd name="connsiteX13" fmla="*/ 3453545 w 4025900"/>
                <a:gd name="connsiteY13" fmla="*/ 914400 h 914400"/>
                <a:gd name="connsiteX14" fmla="*/ 2847538 w 4025900"/>
                <a:gd name="connsiteY14" fmla="*/ 914400 h 914400"/>
                <a:gd name="connsiteX15" fmla="*/ 2390375 w 4025900"/>
                <a:gd name="connsiteY15" fmla="*/ 914400 h 914400"/>
                <a:gd name="connsiteX16" fmla="*/ 1896001 w 4025900"/>
                <a:gd name="connsiteY16" fmla="*/ 914400 h 914400"/>
                <a:gd name="connsiteX17" fmla="*/ 1364416 w 4025900"/>
                <a:gd name="connsiteY17" fmla="*/ 914400 h 914400"/>
                <a:gd name="connsiteX18" fmla="*/ 907253 w 4025900"/>
                <a:gd name="connsiteY18" fmla="*/ 914400 h 914400"/>
                <a:gd name="connsiteX19" fmla="*/ 152403 w 4025900"/>
                <a:gd name="connsiteY19" fmla="*/ 914400 h 914400"/>
                <a:gd name="connsiteX20" fmla="*/ 0 w 4025900"/>
                <a:gd name="connsiteY20" fmla="*/ 761997 h 914400"/>
                <a:gd name="connsiteX21" fmla="*/ 0 w 4025900"/>
                <a:gd name="connsiteY21" fmla="*/ 463296 h 914400"/>
                <a:gd name="connsiteX22" fmla="*/ 0 w 4025900"/>
                <a:gd name="connsiteY22"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25900" h="914400" fill="none" extrusionOk="0">
                  <a:moveTo>
                    <a:pt x="0" y="152403"/>
                  </a:moveTo>
                  <a:cubicBezTo>
                    <a:pt x="-6754" y="76787"/>
                    <a:pt x="74731" y="-7784"/>
                    <a:pt x="152403" y="0"/>
                  </a:cubicBezTo>
                  <a:cubicBezTo>
                    <a:pt x="352391" y="-4697"/>
                    <a:pt x="502679" y="40348"/>
                    <a:pt x="609566" y="0"/>
                  </a:cubicBezTo>
                  <a:cubicBezTo>
                    <a:pt x="716453" y="-40348"/>
                    <a:pt x="837028" y="29941"/>
                    <a:pt x="1029518" y="0"/>
                  </a:cubicBezTo>
                  <a:cubicBezTo>
                    <a:pt x="1222008" y="-29941"/>
                    <a:pt x="1397625" y="37852"/>
                    <a:pt x="1598314" y="0"/>
                  </a:cubicBezTo>
                  <a:cubicBezTo>
                    <a:pt x="1799003" y="-37852"/>
                    <a:pt x="2070487" y="17842"/>
                    <a:pt x="2204321" y="0"/>
                  </a:cubicBezTo>
                  <a:cubicBezTo>
                    <a:pt x="2338155" y="-17842"/>
                    <a:pt x="2511162" y="15789"/>
                    <a:pt x="2661484" y="0"/>
                  </a:cubicBezTo>
                  <a:cubicBezTo>
                    <a:pt x="2811806" y="-15789"/>
                    <a:pt x="3040528" y="52139"/>
                    <a:pt x="3267490" y="0"/>
                  </a:cubicBezTo>
                  <a:cubicBezTo>
                    <a:pt x="3494452" y="-52139"/>
                    <a:pt x="3726464" y="68771"/>
                    <a:pt x="3873497" y="0"/>
                  </a:cubicBezTo>
                  <a:cubicBezTo>
                    <a:pt x="3941604" y="898"/>
                    <a:pt x="4032953" y="76616"/>
                    <a:pt x="4025900" y="152403"/>
                  </a:cubicBezTo>
                  <a:cubicBezTo>
                    <a:pt x="4041896" y="243655"/>
                    <a:pt x="4004152" y="359937"/>
                    <a:pt x="4025900" y="469392"/>
                  </a:cubicBezTo>
                  <a:cubicBezTo>
                    <a:pt x="4047648" y="578847"/>
                    <a:pt x="3992187" y="637938"/>
                    <a:pt x="4025900" y="761997"/>
                  </a:cubicBezTo>
                  <a:cubicBezTo>
                    <a:pt x="4039028" y="846044"/>
                    <a:pt x="3955110" y="908940"/>
                    <a:pt x="3873497" y="914400"/>
                  </a:cubicBezTo>
                  <a:cubicBezTo>
                    <a:pt x="3760256" y="944614"/>
                    <a:pt x="3655367" y="888537"/>
                    <a:pt x="3453545" y="914400"/>
                  </a:cubicBezTo>
                  <a:cubicBezTo>
                    <a:pt x="3251723" y="940263"/>
                    <a:pt x="3133912" y="890238"/>
                    <a:pt x="2847538" y="914400"/>
                  </a:cubicBezTo>
                  <a:cubicBezTo>
                    <a:pt x="2561164" y="938562"/>
                    <a:pt x="2532605" y="871477"/>
                    <a:pt x="2390375" y="914400"/>
                  </a:cubicBezTo>
                  <a:cubicBezTo>
                    <a:pt x="2248145" y="957323"/>
                    <a:pt x="2003078" y="859945"/>
                    <a:pt x="1896001" y="914400"/>
                  </a:cubicBezTo>
                  <a:cubicBezTo>
                    <a:pt x="1788924" y="968855"/>
                    <a:pt x="1489278" y="906133"/>
                    <a:pt x="1364416" y="914400"/>
                  </a:cubicBezTo>
                  <a:cubicBezTo>
                    <a:pt x="1239555" y="922667"/>
                    <a:pt x="1037674" y="901424"/>
                    <a:pt x="907253" y="914400"/>
                  </a:cubicBezTo>
                  <a:cubicBezTo>
                    <a:pt x="776832" y="927376"/>
                    <a:pt x="361748" y="842379"/>
                    <a:pt x="152403" y="914400"/>
                  </a:cubicBezTo>
                  <a:cubicBezTo>
                    <a:pt x="68376" y="926981"/>
                    <a:pt x="12466" y="840715"/>
                    <a:pt x="0" y="761997"/>
                  </a:cubicBezTo>
                  <a:cubicBezTo>
                    <a:pt x="-6319" y="671649"/>
                    <a:pt x="9528" y="610815"/>
                    <a:pt x="0" y="463296"/>
                  </a:cubicBezTo>
                  <a:cubicBezTo>
                    <a:pt x="-9528" y="315777"/>
                    <a:pt x="35112" y="254405"/>
                    <a:pt x="0" y="152403"/>
                  </a:cubicBezTo>
                  <a:close/>
                </a:path>
                <a:path w="4025900" h="914400" stroke="0" extrusionOk="0">
                  <a:moveTo>
                    <a:pt x="0" y="152403"/>
                  </a:moveTo>
                  <a:cubicBezTo>
                    <a:pt x="16323" y="67780"/>
                    <a:pt x="68722" y="-5740"/>
                    <a:pt x="152403" y="0"/>
                  </a:cubicBezTo>
                  <a:cubicBezTo>
                    <a:pt x="377272" y="-16770"/>
                    <a:pt x="548579" y="61187"/>
                    <a:pt x="683988" y="0"/>
                  </a:cubicBezTo>
                  <a:cubicBezTo>
                    <a:pt x="819398" y="-61187"/>
                    <a:pt x="921410" y="51169"/>
                    <a:pt x="1141151" y="0"/>
                  </a:cubicBezTo>
                  <a:cubicBezTo>
                    <a:pt x="1360892" y="-51169"/>
                    <a:pt x="1416872" y="37363"/>
                    <a:pt x="1672736" y="0"/>
                  </a:cubicBezTo>
                  <a:cubicBezTo>
                    <a:pt x="1928600" y="-37363"/>
                    <a:pt x="1953081" y="23529"/>
                    <a:pt x="2129899" y="0"/>
                  </a:cubicBezTo>
                  <a:cubicBezTo>
                    <a:pt x="2306717" y="-23529"/>
                    <a:pt x="2450968" y="29773"/>
                    <a:pt x="2698694" y="0"/>
                  </a:cubicBezTo>
                  <a:cubicBezTo>
                    <a:pt x="2946420" y="-29773"/>
                    <a:pt x="2983119" y="37478"/>
                    <a:pt x="3118647" y="0"/>
                  </a:cubicBezTo>
                  <a:cubicBezTo>
                    <a:pt x="3254175" y="-37478"/>
                    <a:pt x="3659839" y="59157"/>
                    <a:pt x="3873497" y="0"/>
                  </a:cubicBezTo>
                  <a:cubicBezTo>
                    <a:pt x="3978452" y="-4702"/>
                    <a:pt x="4035848" y="51689"/>
                    <a:pt x="4025900" y="152403"/>
                  </a:cubicBezTo>
                  <a:cubicBezTo>
                    <a:pt x="4036158" y="223468"/>
                    <a:pt x="4005291" y="308741"/>
                    <a:pt x="4025900" y="457200"/>
                  </a:cubicBezTo>
                  <a:cubicBezTo>
                    <a:pt x="4046509" y="605659"/>
                    <a:pt x="4024084" y="678761"/>
                    <a:pt x="4025900" y="761997"/>
                  </a:cubicBezTo>
                  <a:cubicBezTo>
                    <a:pt x="4006475" y="853328"/>
                    <a:pt x="3946483" y="912131"/>
                    <a:pt x="3873497" y="914400"/>
                  </a:cubicBezTo>
                  <a:cubicBezTo>
                    <a:pt x="3712775" y="922864"/>
                    <a:pt x="3478638" y="852789"/>
                    <a:pt x="3304701" y="914400"/>
                  </a:cubicBezTo>
                  <a:cubicBezTo>
                    <a:pt x="3130764" y="976011"/>
                    <a:pt x="2930228" y="852409"/>
                    <a:pt x="2735905" y="914400"/>
                  </a:cubicBezTo>
                  <a:cubicBezTo>
                    <a:pt x="2541582" y="976391"/>
                    <a:pt x="2348794" y="886449"/>
                    <a:pt x="2129899" y="914400"/>
                  </a:cubicBezTo>
                  <a:cubicBezTo>
                    <a:pt x="1911004" y="942351"/>
                    <a:pt x="1898596" y="894550"/>
                    <a:pt x="1672736" y="914400"/>
                  </a:cubicBezTo>
                  <a:cubicBezTo>
                    <a:pt x="1446876" y="934250"/>
                    <a:pt x="1399293" y="864118"/>
                    <a:pt x="1252784" y="914400"/>
                  </a:cubicBezTo>
                  <a:cubicBezTo>
                    <a:pt x="1106275" y="964682"/>
                    <a:pt x="920139" y="865357"/>
                    <a:pt x="832832" y="914400"/>
                  </a:cubicBezTo>
                  <a:cubicBezTo>
                    <a:pt x="745525" y="963443"/>
                    <a:pt x="353892" y="871877"/>
                    <a:pt x="152403" y="914400"/>
                  </a:cubicBezTo>
                  <a:cubicBezTo>
                    <a:pt x="43765" y="915605"/>
                    <a:pt x="3249" y="851277"/>
                    <a:pt x="0" y="761997"/>
                  </a:cubicBezTo>
                  <a:cubicBezTo>
                    <a:pt x="-23672" y="629189"/>
                    <a:pt x="12529" y="532941"/>
                    <a:pt x="0" y="445008"/>
                  </a:cubicBezTo>
                  <a:cubicBezTo>
                    <a:pt x="-12529" y="357075"/>
                    <a:pt x="6253" y="211349"/>
                    <a:pt x="0" y="152403"/>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50083956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3200" b="1" kern="0" spc="-2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các khổ 1, 2, 3:</a:t>
              </a:r>
              <a:endParaRPr lang="en-SG" sz="3200"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32">
              <a:extLst>
                <a:ext uri="{FF2B5EF4-FFF2-40B4-BE49-F238E27FC236}">
                  <a16:creationId xmlns:a16="http://schemas.microsoft.com/office/drawing/2014/main" xmlns="" id="{47CF70B4-8B49-CACC-3836-E73303C069C1}"/>
                </a:ext>
              </a:extLst>
            </p:cNvPr>
            <p:cNvSpPr/>
            <p:nvPr/>
          </p:nvSpPr>
          <p:spPr>
            <a:xfrm>
              <a:off x="6350" y="1054100"/>
              <a:ext cx="4025900" cy="914400"/>
            </a:xfrm>
            <a:custGeom>
              <a:avLst/>
              <a:gdLst>
                <a:gd name="connsiteX0" fmla="*/ 0 w 4025900"/>
                <a:gd name="connsiteY0" fmla="*/ 152403 h 914400"/>
                <a:gd name="connsiteX1" fmla="*/ 152403 w 4025900"/>
                <a:gd name="connsiteY1" fmla="*/ 0 h 914400"/>
                <a:gd name="connsiteX2" fmla="*/ 847007 w 4025900"/>
                <a:gd name="connsiteY2" fmla="*/ 0 h 914400"/>
                <a:gd name="connsiteX3" fmla="*/ 1541611 w 4025900"/>
                <a:gd name="connsiteY3" fmla="*/ 0 h 914400"/>
                <a:gd name="connsiteX4" fmla="*/ 2236216 w 4025900"/>
                <a:gd name="connsiteY4" fmla="*/ 0 h 914400"/>
                <a:gd name="connsiteX5" fmla="*/ 2819187 w 4025900"/>
                <a:gd name="connsiteY5" fmla="*/ 0 h 914400"/>
                <a:gd name="connsiteX6" fmla="*/ 3873497 w 4025900"/>
                <a:gd name="connsiteY6" fmla="*/ 0 h 914400"/>
                <a:gd name="connsiteX7" fmla="*/ 4025900 w 4025900"/>
                <a:gd name="connsiteY7" fmla="*/ 152403 h 914400"/>
                <a:gd name="connsiteX8" fmla="*/ 4025900 w 4025900"/>
                <a:gd name="connsiteY8" fmla="*/ 761997 h 914400"/>
                <a:gd name="connsiteX9" fmla="*/ 3873497 w 4025900"/>
                <a:gd name="connsiteY9" fmla="*/ 914400 h 914400"/>
                <a:gd name="connsiteX10" fmla="*/ 3364947 w 4025900"/>
                <a:gd name="connsiteY10" fmla="*/ 914400 h 914400"/>
                <a:gd name="connsiteX11" fmla="*/ 2819187 w 4025900"/>
                <a:gd name="connsiteY11" fmla="*/ 914400 h 914400"/>
                <a:gd name="connsiteX12" fmla="*/ 2273427 w 4025900"/>
                <a:gd name="connsiteY12" fmla="*/ 914400 h 914400"/>
                <a:gd name="connsiteX13" fmla="*/ 1616033 w 4025900"/>
                <a:gd name="connsiteY13" fmla="*/ 914400 h 914400"/>
                <a:gd name="connsiteX14" fmla="*/ 1107484 w 4025900"/>
                <a:gd name="connsiteY14" fmla="*/ 914400 h 914400"/>
                <a:gd name="connsiteX15" fmla="*/ 152403 w 4025900"/>
                <a:gd name="connsiteY15" fmla="*/ 914400 h 914400"/>
                <a:gd name="connsiteX16" fmla="*/ 0 w 4025900"/>
                <a:gd name="connsiteY16" fmla="*/ 761997 h 914400"/>
                <a:gd name="connsiteX17" fmla="*/ 0 w 4025900"/>
                <a:gd name="connsiteY17"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0" h="914400" fill="none" extrusionOk="0">
                  <a:moveTo>
                    <a:pt x="0" y="152403"/>
                  </a:moveTo>
                  <a:cubicBezTo>
                    <a:pt x="638" y="66243"/>
                    <a:pt x="59993" y="-3861"/>
                    <a:pt x="152403" y="0"/>
                  </a:cubicBezTo>
                  <a:cubicBezTo>
                    <a:pt x="322242" y="1425"/>
                    <a:pt x="675087" y="16029"/>
                    <a:pt x="847007" y="0"/>
                  </a:cubicBezTo>
                  <a:cubicBezTo>
                    <a:pt x="1018927" y="-16029"/>
                    <a:pt x="1324056" y="-5105"/>
                    <a:pt x="1541611" y="0"/>
                  </a:cubicBezTo>
                  <a:cubicBezTo>
                    <a:pt x="1759166" y="5105"/>
                    <a:pt x="2079743" y="-17940"/>
                    <a:pt x="2236216" y="0"/>
                  </a:cubicBezTo>
                  <a:cubicBezTo>
                    <a:pt x="2392689" y="17940"/>
                    <a:pt x="2626338" y="-6051"/>
                    <a:pt x="2819187" y="0"/>
                  </a:cubicBezTo>
                  <a:cubicBezTo>
                    <a:pt x="3012036" y="6051"/>
                    <a:pt x="3634212" y="-49256"/>
                    <a:pt x="3873497" y="0"/>
                  </a:cubicBezTo>
                  <a:cubicBezTo>
                    <a:pt x="3963004" y="-5549"/>
                    <a:pt x="4023536" y="60746"/>
                    <a:pt x="4025900" y="152403"/>
                  </a:cubicBezTo>
                  <a:cubicBezTo>
                    <a:pt x="3997547" y="302150"/>
                    <a:pt x="4039513" y="570149"/>
                    <a:pt x="4025900" y="761997"/>
                  </a:cubicBezTo>
                  <a:cubicBezTo>
                    <a:pt x="4006426" y="847261"/>
                    <a:pt x="3944572" y="914361"/>
                    <a:pt x="3873497" y="914400"/>
                  </a:cubicBezTo>
                  <a:cubicBezTo>
                    <a:pt x="3713297" y="910408"/>
                    <a:pt x="3489242" y="890598"/>
                    <a:pt x="3364947" y="914400"/>
                  </a:cubicBezTo>
                  <a:cubicBezTo>
                    <a:pt x="3240652" y="938203"/>
                    <a:pt x="3077640" y="920434"/>
                    <a:pt x="2819187" y="914400"/>
                  </a:cubicBezTo>
                  <a:cubicBezTo>
                    <a:pt x="2560734" y="908366"/>
                    <a:pt x="2433499" y="938988"/>
                    <a:pt x="2273427" y="914400"/>
                  </a:cubicBezTo>
                  <a:cubicBezTo>
                    <a:pt x="2113355" y="889812"/>
                    <a:pt x="1806771" y="935308"/>
                    <a:pt x="1616033" y="914400"/>
                  </a:cubicBezTo>
                  <a:cubicBezTo>
                    <a:pt x="1425295" y="893492"/>
                    <a:pt x="1241208" y="895872"/>
                    <a:pt x="1107484" y="914400"/>
                  </a:cubicBezTo>
                  <a:cubicBezTo>
                    <a:pt x="973760" y="932928"/>
                    <a:pt x="575163" y="872675"/>
                    <a:pt x="152403" y="914400"/>
                  </a:cubicBezTo>
                  <a:cubicBezTo>
                    <a:pt x="63950" y="929290"/>
                    <a:pt x="9579" y="848460"/>
                    <a:pt x="0" y="761997"/>
                  </a:cubicBezTo>
                  <a:cubicBezTo>
                    <a:pt x="16860" y="491512"/>
                    <a:pt x="-21188" y="292927"/>
                    <a:pt x="0" y="152403"/>
                  </a:cubicBezTo>
                  <a:close/>
                </a:path>
                <a:path w="4025900" h="914400" stroke="0" extrusionOk="0">
                  <a:moveTo>
                    <a:pt x="0" y="152403"/>
                  </a:moveTo>
                  <a:cubicBezTo>
                    <a:pt x="-7833" y="55507"/>
                    <a:pt x="72308" y="781"/>
                    <a:pt x="152403" y="0"/>
                  </a:cubicBezTo>
                  <a:cubicBezTo>
                    <a:pt x="433169" y="-11888"/>
                    <a:pt x="497914" y="2652"/>
                    <a:pt x="735374" y="0"/>
                  </a:cubicBezTo>
                  <a:cubicBezTo>
                    <a:pt x="972834" y="-2652"/>
                    <a:pt x="1161692" y="-3899"/>
                    <a:pt x="1281135" y="0"/>
                  </a:cubicBezTo>
                  <a:cubicBezTo>
                    <a:pt x="1400578" y="3899"/>
                    <a:pt x="1753552" y="-28327"/>
                    <a:pt x="1975739" y="0"/>
                  </a:cubicBezTo>
                  <a:cubicBezTo>
                    <a:pt x="2197926" y="28327"/>
                    <a:pt x="2299616" y="-15234"/>
                    <a:pt x="2521500" y="0"/>
                  </a:cubicBezTo>
                  <a:cubicBezTo>
                    <a:pt x="2743384" y="15234"/>
                    <a:pt x="2880058" y="5470"/>
                    <a:pt x="3216104" y="0"/>
                  </a:cubicBezTo>
                  <a:cubicBezTo>
                    <a:pt x="3552150" y="-5470"/>
                    <a:pt x="3554564" y="2400"/>
                    <a:pt x="3873497" y="0"/>
                  </a:cubicBezTo>
                  <a:cubicBezTo>
                    <a:pt x="3966107" y="-15297"/>
                    <a:pt x="4030189" y="48316"/>
                    <a:pt x="4025900" y="152403"/>
                  </a:cubicBezTo>
                  <a:cubicBezTo>
                    <a:pt x="4040607" y="441377"/>
                    <a:pt x="4055333" y="626021"/>
                    <a:pt x="4025900" y="761997"/>
                  </a:cubicBezTo>
                  <a:cubicBezTo>
                    <a:pt x="4026477" y="836237"/>
                    <a:pt x="3960031" y="898922"/>
                    <a:pt x="3873497" y="914400"/>
                  </a:cubicBezTo>
                  <a:cubicBezTo>
                    <a:pt x="3665946" y="916760"/>
                    <a:pt x="3483147" y="939269"/>
                    <a:pt x="3327737" y="914400"/>
                  </a:cubicBezTo>
                  <a:cubicBezTo>
                    <a:pt x="3172327" y="889531"/>
                    <a:pt x="3013250" y="939941"/>
                    <a:pt x="2707554" y="914400"/>
                  </a:cubicBezTo>
                  <a:cubicBezTo>
                    <a:pt x="2401858" y="888859"/>
                    <a:pt x="2272490" y="918001"/>
                    <a:pt x="2161794" y="914400"/>
                  </a:cubicBezTo>
                  <a:cubicBezTo>
                    <a:pt x="2051098" y="910799"/>
                    <a:pt x="1729622" y="939165"/>
                    <a:pt x="1578822" y="914400"/>
                  </a:cubicBezTo>
                  <a:cubicBezTo>
                    <a:pt x="1428022" y="889635"/>
                    <a:pt x="1134814" y="891898"/>
                    <a:pt x="958640" y="914400"/>
                  </a:cubicBezTo>
                  <a:cubicBezTo>
                    <a:pt x="782466" y="936902"/>
                    <a:pt x="410099" y="946202"/>
                    <a:pt x="152403" y="914400"/>
                  </a:cubicBezTo>
                  <a:cubicBezTo>
                    <a:pt x="75089" y="915593"/>
                    <a:pt x="4888" y="865618"/>
                    <a:pt x="0" y="761997"/>
                  </a:cubicBezTo>
                  <a:cubicBezTo>
                    <a:pt x="27900" y="577120"/>
                    <a:pt x="10173" y="397058"/>
                    <a:pt x="0" y="152403"/>
                  </a:cubicBezTo>
                  <a:close/>
                </a:path>
              </a:pathLst>
            </a:custGeom>
            <a:solidFill>
              <a:srgbClr val="FFE0E2"/>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66252570">
                    <a:prstGeom prst="roundRect">
                      <a:avLst/>
                    </a:prstGeom>
                    <ask:type>
                      <ask:lineSketchFreehand/>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3200" b="1" kern="0" spc="-2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khổ 4:</a:t>
              </a:r>
              <a:endParaRPr lang="en-SG" sz="3200"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33">
              <a:extLst>
                <a:ext uri="{FF2B5EF4-FFF2-40B4-BE49-F238E27FC236}">
                  <a16:creationId xmlns:a16="http://schemas.microsoft.com/office/drawing/2014/main" xmlns="" id="{68D7590D-3EAA-C3F2-B892-B9B0CCB51738}"/>
                </a:ext>
              </a:extLst>
            </p:cNvPr>
            <p:cNvSpPr/>
            <p:nvPr/>
          </p:nvSpPr>
          <p:spPr>
            <a:xfrm>
              <a:off x="4260850" y="0"/>
              <a:ext cx="1402971" cy="1949450"/>
            </a:xfrm>
            <a:custGeom>
              <a:avLst/>
              <a:gdLst>
                <a:gd name="connsiteX0" fmla="*/ 0 w 1402971"/>
                <a:gd name="connsiteY0" fmla="*/ 233833 h 1949450"/>
                <a:gd name="connsiteX1" fmla="*/ 233833 w 1402971"/>
                <a:gd name="connsiteY1" fmla="*/ 0 h 1949450"/>
                <a:gd name="connsiteX2" fmla="*/ 682779 w 1402971"/>
                <a:gd name="connsiteY2" fmla="*/ 0 h 1949450"/>
                <a:gd name="connsiteX3" fmla="*/ 1169138 w 1402971"/>
                <a:gd name="connsiteY3" fmla="*/ 0 h 1949450"/>
                <a:gd name="connsiteX4" fmla="*/ 1402971 w 1402971"/>
                <a:gd name="connsiteY4" fmla="*/ 233833 h 1949450"/>
                <a:gd name="connsiteX5" fmla="*/ 1402971 w 1402971"/>
                <a:gd name="connsiteY5" fmla="*/ 727761 h 1949450"/>
                <a:gd name="connsiteX6" fmla="*/ 1402971 w 1402971"/>
                <a:gd name="connsiteY6" fmla="*/ 1206871 h 1949450"/>
                <a:gd name="connsiteX7" fmla="*/ 1402971 w 1402971"/>
                <a:gd name="connsiteY7" fmla="*/ 1715617 h 1949450"/>
                <a:gd name="connsiteX8" fmla="*/ 1169138 w 1402971"/>
                <a:gd name="connsiteY8" fmla="*/ 1949450 h 1949450"/>
                <a:gd name="connsiteX9" fmla="*/ 720192 w 1402971"/>
                <a:gd name="connsiteY9" fmla="*/ 1949450 h 1949450"/>
                <a:gd name="connsiteX10" fmla="*/ 233833 w 1402971"/>
                <a:gd name="connsiteY10" fmla="*/ 1949450 h 1949450"/>
                <a:gd name="connsiteX11" fmla="*/ 0 w 1402971"/>
                <a:gd name="connsiteY11" fmla="*/ 1715617 h 1949450"/>
                <a:gd name="connsiteX12" fmla="*/ 0 w 1402971"/>
                <a:gd name="connsiteY12" fmla="*/ 1236507 h 1949450"/>
                <a:gd name="connsiteX13" fmla="*/ 0 w 1402971"/>
                <a:gd name="connsiteY13" fmla="*/ 787032 h 1949450"/>
                <a:gd name="connsiteX14" fmla="*/ 0 w 1402971"/>
                <a:gd name="connsiteY14" fmla="*/ 233833 h 19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2971" h="1949450" fill="none" extrusionOk="0">
                  <a:moveTo>
                    <a:pt x="0" y="233833"/>
                  </a:moveTo>
                  <a:cubicBezTo>
                    <a:pt x="-10795" y="101073"/>
                    <a:pt x="118251" y="-2673"/>
                    <a:pt x="233833" y="0"/>
                  </a:cubicBezTo>
                  <a:cubicBezTo>
                    <a:pt x="330172" y="-404"/>
                    <a:pt x="543961" y="21060"/>
                    <a:pt x="682779" y="0"/>
                  </a:cubicBezTo>
                  <a:cubicBezTo>
                    <a:pt x="821597" y="-21060"/>
                    <a:pt x="1031827" y="11390"/>
                    <a:pt x="1169138" y="0"/>
                  </a:cubicBezTo>
                  <a:cubicBezTo>
                    <a:pt x="1282182" y="8672"/>
                    <a:pt x="1377308" y="99203"/>
                    <a:pt x="1402971" y="233833"/>
                  </a:cubicBezTo>
                  <a:cubicBezTo>
                    <a:pt x="1419033" y="416919"/>
                    <a:pt x="1383420" y="548376"/>
                    <a:pt x="1402971" y="727761"/>
                  </a:cubicBezTo>
                  <a:cubicBezTo>
                    <a:pt x="1422522" y="907146"/>
                    <a:pt x="1374115" y="1032929"/>
                    <a:pt x="1402971" y="1206871"/>
                  </a:cubicBezTo>
                  <a:cubicBezTo>
                    <a:pt x="1431827" y="1380813"/>
                    <a:pt x="1343938" y="1555210"/>
                    <a:pt x="1402971" y="1715617"/>
                  </a:cubicBezTo>
                  <a:cubicBezTo>
                    <a:pt x="1388377" y="1826092"/>
                    <a:pt x="1296769" y="1953063"/>
                    <a:pt x="1169138" y="1949450"/>
                  </a:cubicBezTo>
                  <a:cubicBezTo>
                    <a:pt x="962407" y="1963213"/>
                    <a:pt x="912324" y="1948275"/>
                    <a:pt x="720192" y="1949450"/>
                  </a:cubicBezTo>
                  <a:cubicBezTo>
                    <a:pt x="528060" y="1950625"/>
                    <a:pt x="334486" y="1898580"/>
                    <a:pt x="233833" y="1949450"/>
                  </a:cubicBezTo>
                  <a:cubicBezTo>
                    <a:pt x="88741" y="1941741"/>
                    <a:pt x="-17811" y="1868860"/>
                    <a:pt x="0" y="1715617"/>
                  </a:cubicBezTo>
                  <a:cubicBezTo>
                    <a:pt x="-13729" y="1534418"/>
                    <a:pt x="28676" y="1379234"/>
                    <a:pt x="0" y="1236507"/>
                  </a:cubicBezTo>
                  <a:cubicBezTo>
                    <a:pt x="-28676" y="1093780"/>
                    <a:pt x="50897" y="880132"/>
                    <a:pt x="0" y="787032"/>
                  </a:cubicBezTo>
                  <a:cubicBezTo>
                    <a:pt x="-50897" y="693932"/>
                    <a:pt x="49350" y="499591"/>
                    <a:pt x="0" y="233833"/>
                  </a:cubicBezTo>
                  <a:close/>
                </a:path>
                <a:path w="1402971" h="1949450" stroke="0" extrusionOk="0">
                  <a:moveTo>
                    <a:pt x="0" y="233833"/>
                  </a:moveTo>
                  <a:cubicBezTo>
                    <a:pt x="13722" y="121295"/>
                    <a:pt x="99785" y="4230"/>
                    <a:pt x="233833" y="0"/>
                  </a:cubicBezTo>
                  <a:cubicBezTo>
                    <a:pt x="383530" y="-20759"/>
                    <a:pt x="576621" y="20797"/>
                    <a:pt x="682779" y="0"/>
                  </a:cubicBezTo>
                  <a:cubicBezTo>
                    <a:pt x="788937" y="-20797"/>
                    <a:pt x="1066172" y="1566"/>
                    <a:pt x="1169138" y="0"/>
                  </a:cubicBezTo>
                  <a:cubicBezTo>
                    <a:pt x="1317256" y="-20140"/>
                    <a:pt x="1372819" y="99001"/>
                    <a:pt x="1402971" y="233833"/>
                  </a:cubicBezTo>
                  <a:cubicBezTo>
                    <a:pt x="1411937" y="430137"/>
                    <a:pt x="1342142" y="635975"/>
                    <a:pt x="1402971" y="757397"/>
                  </a:cubicBezTo>
                  <a:cubicBezTo>
                    <a:pt x="1463800" y="878819"/>
                    <a:pt x="1383749" y="1056469"/>
                    <a:pt x="1402971" y="1206871"/>
                  </a:cubicBezTo>
                  <a:cubicBezTo>
                    <a:pt x="1422193" y="1357273"/>
                    <a:pt x="1400264" y="1494561"/>
                    <a:pt x="1402971" y="1715617"/>
                  </a:cubicBezTo>
                  <a:cubicBezTo>
                    <a:pt x="1400666" y="1843317"/>
                    <a:pt x="1281147" y="1948219"/>
                    <a:pt x="1169138" y="1949450"/>
                  </a:cubicBezTo>
                  <a:cubicBezTo>
                    <a:pt x="984925" y="1976440"/>
                    <a:pt x="879558" y="1931799"/>
                    <a:pt x="701486" y="1949450"/>
                  </a:cubicBezTo>
                  <a:cubicBezTo>
                    <a:pt x="523414" y="1967101"/>
                    <a:pt x="440028" y="1936299"/>
                    <a:pt x="233833" y="1949450"/>
                  </a:cubicBezTo>
                  <a:cubicBezTo>
                    <a:pt x="92142" y="1929099"/>
                    <a:pt x="9301" y="1821970"/>
                    <a:pt x="0" y="1715617"/>
                  </a:cubicBezTo>
                  <a:cubicBezTo>
                    <a:pt x="-23260" y="1583416"/>
                    <a:pt x="4478" y="1437134"/>
                    <a:pt x="0" y="1206871"/>
                  </a:cubicBezTo>
                  <a:cubicBezTo>
                    <a:pt x="-4478" y="976608"/>
                    <a:pt x="3427" y="810081"/>
                    <a:pt x="0" y="683307"/>
                  </a:cubicBezTo>
                  <a:cubicBezTo>
                    <a:pt x="-3427" y="556533"/>
                    <a:pt x="33196" y="418236"/>
                    <a:pt x="0" y="233833"/>
                  </a:cubicBezTo>
                  <a:close/>
                </a:path>
              </a:pathLst>
            </a:custGeom>
            <a:solidFill>
              <a:srgbClr val="FFF4E3"/>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346979373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vi-VN" sz="3200" b="1" kern="0" spc="-2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 của bài thơ:</a:t>
              </a:r>
              <a:endParaRPr lang="en-SG" sz="3200"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Notched Right Arrow 34">
              <a:extLst>
                <a:ext uri="{FF2B5EF4-FFF2-40B4-BE49-F238E27FC236}">
                  <a16:creationId xmlns:a16="http://schemas.microsoft.com/office/drawing/2014/main" xmlns="" id="{50587483-E695-19EC-F126-936186C6B7AF}"/>
                </a:ext>
              </a:extLst>
            </p:cNvPr>
            <p:cNvSpPr/>
            <p:nvPr/>
          </p:nvSpPr>
          <p:spPr>
            <a:xfrm>
              <a:off x="4000537" y="829758"/>
              <a:ext cx="241300" cy="292100"/>
            </a:xfrm>
            <a:prstGeom prst="notchedRightArrow">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3200">
                <a:solidFill>
                  <a:schemeClr val="bg2">
                    <a:lumMod val="10000"/>
                  </a:schemeClr>
                </a:solidFill>
                <a:latin typeface="Times New Roman" panose="02020603050405020304" pitchFamily="18" charset="0"/>
                <a:cs typeface="Times New Roman" panose="02020603050405020304" pitchFamily="18" charset="0"/>
              </a:endParaRPr>
            </a:p>
          </p:txBody>
        </p:sp>
      </p:grpSp>
      <p:pic>
        <p:nvPicPr>
          <p:cNvPr id="16" name="图片 8">
            <a:extLst>
              <a:ext uri="{FF2B5EF4-FFF2-40B4-BE49-F238E27FC236}">
                <a16:creationId xmlns:a16="http://schemas.microsoft.com/office/drawing/2014/main" xmlns="" id="{537DDDDB-B8A7-8E20-91AC-3491599DF057}"/>
              </a:ext>
            </a:extLst>
          </p:cNvPr>
          <p:cNvPicPr>
            <a:picLocks noChangeAspect="1"/>
          </p:cNvPicPr>
          <p:nvPr/>
        </p:nvPicPr>
        <p:blipFill>
          <a:blip r:embed="rId3" cstate="print">
            <a:extLst>
              <a:ext uri="{28A0092B-C50C-407E-A947-70E740481C1C}">
                <a14:useLocalDpi xmlns:a14="http://schemas.microsoft.com/office/drawing/2010/main" val="0"/>
              </a:ext>
            </a:extLst>
          </a:blip>
          <a:srcRect t="64644" r="73394"/>
          <a:stretch>
            <a:fillRect/>
          </a:stretch>
        </p:blipFill>
        <p:spPr>
          <a:xfrm flipH="1">
            <a:off x="8620986" y="5163270"/>
            <a:ext cx="473745" cy="316133"/>
          </a:xfrm>
          <a:prstGeom prst="rect">
            <a:avLst/>
          </a:prstGeom>
        </p:spPr>
      </p:pic>
      <p:pic>
        <p:nvPicPr>
          <p:cNvPr id="17" name="Picture 16" descr="A person in a boat&#10;&#10;Description automatically generated">
            <a:extLst>
              <a:ext uri="{FF2B5EF4-FFF2-40B4-BE49-F238E27FC236}">
                <a16:creationId xmlns:a16="http://schemas.microsoft.com/office/drawing/2014/main" xmlns="" id="{9D3D6358-D155-CD64-F59B-21EE85C00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9969" y="3227603"/>
            <a:ext cx="5103663" cy="5103663"/>
          </a:xfrm>
          <a:prstGeom prst="rect">
            <a:avLst/>
          </a:prstGeom>
        </p:spPr>
      </p:pic>
      <p:sp>
        <p:nvSpPr>
          <p:cNvPr id="5" name="TextBox 4">
            <a:extLst>
              <a:ext uri="{FF2B5EF4-FFF2-40B4-BE49-F238E27FC236}">
                <a16:creationId xmlns:a16="http://schemas.microsoft.com/office/drawing/2014/main" xmlns="" id="{7051EC99-BCB4-223A-E6DF-20208B0E22FB}"/>
              </a:ext>
            </a:extLst>
          </p:cNvPr>
          <p:cNvSpPr txBox="1"/>
          <p:nvPr/>
        </p:nvSpPr>
        <p:spPr>
          <a:xfrm>
            <a:off x="715612" y="937524"/>
            <a:ext cx="7545049" cy="216456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Cảm</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xúc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tự</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hào</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về</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quê</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hương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được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thể</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hiện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gián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tiếp</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qua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những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hình</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ảnh</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gợi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tả</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sống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động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vẻ</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đẹp</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lao</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động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của</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dân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chài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cuộc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sống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làng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chài</a:t>
            </a:r>
            <a:r>
              <a:rPr kumimoji="0" lang="vi-VN"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E3CAD449-53F7-DEEE-EAD8-0EA0D400AA1C}"/>
              </a:ext>
            </a:extLst>
          </p:cNvPr>
          <p:cNvSpPr txBox="1"/>
          <p:nvPr/>
        </p:nvSpPr>
        <p:spPr>
          <a:xfrm>
            <a:off x="674065" y="4532357"/>
            <a:ext cx="7586595" cy="1637628"/>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cảm</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xúc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nhớ</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thương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quê</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hương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da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diết</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từ</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màu</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sắc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màu</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nước</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xanh</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cá</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bạc</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cánh</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buồm</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vôi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đến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mùi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vị</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nồng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mặn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của</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biển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cả</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vi-VN"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D1A9C4F2-12CD-9C36-A788-75CC449C8FE1}"/>
              </a:ext>
            </a:extLst>
          </p:cNvPr>
          <p:cNvSpPr txBox="1"/>
          <p:nvPr/>
        </p:nvSpPr>
        <p:spPr>
          <a:xfrm>
            <a:off x="8913900" y="2311407"/>
            <a:ext cx="2754450" cy="216456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cảm</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hứng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ca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ngợi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cuộc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sống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lao</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động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của</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người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dân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chài</a:t>
            </a:r>
            <a:endParaRPr kumimoji="0" lang="en-SG"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FD6370BC-79CB-7D96-BE20-B35B5D1D825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89415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xmlns="" id="{1040FF08-20B6-84E6-65EB-E1DD58728F65}"/>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5" name="Picture 4">
            <a:extLst>
              <a:ext uri="{FF2B5EF4-FFF2-40B4-BE49-F238E27FC236}">
                <a16:creationId xmlns:a16="http://schemas.microsoft.com/office/drawing/2014/main" xmlns=""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6" name="Picture 5" descr="A person in a boat with a net&#10;&#10;Description automatically generated">
            <a:extLst>
              <a:ext uri="{FF2B5EF4-FFF2-40B4-BE49-F238E27FC236}">
                <a16:creationId xmlns:a16="http://schemas.microsoft.com/office/drawing/2014/main" xmlns="" id="{5F063705-D880-F39A-5627-15EE0571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429" y="2371050"/>
            <a:ext cx="4898571" cy="4659820"/>
          </a:xfrm>
          <a:prstGeom prst="rect">
            <a:avLst/>
          </a:prstGeom>
        </p:spPr>
      </p:pic>
      <p:pic>
        <p:nvPicPr>
          <p:cNvPr id="3" name="图片 19">
            <a:extLst>
              <a:ext uri="{FF2B5EF4-FFF2-40B4-BE49-F238E27FC236}">
                <a16:creationId xmlns:a16="http://schemas.microsoft.com/office/drawing/2014/main" xmlns="" id="{FABDAF8F-901B-3036-A951-60AE750397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933" y="3239127"/>
            <a:ext cx="2647950" cy="979248"/>
          </a:xfrm>
          <a:prstGeom prst="rect">
            <a:avLst/>
          </a:prstGeom>
        </p:spPr>
      </p:pic>
      <p:pic>
        <p:nvPicPr>
          <p:cNvPr id="7" name="图片 20">
            <a:extLst>
              <a:ext uri="{FF2B5EF4-FFF2-40B4-BE49-F238E27FC236}">
                <a16:creationId xmlns:a16="http://schemas.microsoft.com/office/drawing/2014/main" xmlns="" id="{9DEC5F9D-08A9-EAC6-DAE9-13CFFA13B5B1}"/>
              </a:ext>
            </a:extLst>
          </p:cNvPr>
          <p:cNvPicPr>
            <a:picLocks noChangeAspect="1"/>
          </p:cNvPicPr>
          <p:nvPr/>
        </p:nvPicPr>
        <p:blipFill>
          <a:blip r:embed="rId7" cstate="print">
            <a:extLst>
              <a:ext uri="{28A0092B-C50C-407E-A947-70E740481C1C}">
                <a14:useLocalDpi xmlns:a14="http://schemas.microsoft.com/office/drawing/2010/main" val="0"/>
              </a:ext>
            </a:extLst>
          </a:blip>
          <a:srcRect t="64644" r="73394"/>
          <a:stretch>
            <a:fillRect/>
          </a:stretch>
        </p:blipFill>
        <p:spPr>
          <a:xfrm flipH="1">
            <a:off x="9666514" y="1547996"/>
            <a:ext cx="690256" cy="460613"/>
          </a:xfrm>
          <a:prstGeom prst="rect">
            <a:avLst/>
          </a:prstGeom>
        </p:spPr>
      </p:pic>
      <p:pic>
        <p:nvPicPr>
          <p:cNvPr id="8" name="图片 8">
            <a:extLst>
              <a:ext uri="{FF2B5EF4-FFF2-40B4-BE49-F238E27FC236}">
                <a16:creationId xmlns:a16="http://schemas.microsoft.com/office/drawing/2014/main" xmlns="" id="{82C0751D-1D8D-A2E5-AE7B-63AE070CAF74}"/>
              </a:ext>
            </a:extLst>
          </p:cNvPr>
          <p:cNvPicPr>
            <a:picLocks noChangeAspect="1"/>
          </p:cNvPicPr>
          <p:nvPr/>
        </p:nvPicPr>
        <p:blipFill>
          <a:blip r:embed="rId8" cstate="print">
            <a:extLst>
              <a:ext uri="{28A0092B-C50C-407E-A947-70E740481C1C}">
                <a14:useLocalDpi xmlns:a14="http://schemas.microsoft.com/office/drawing/2010/main" val="0"/>
              </a:ext>
            </a:extLst>
          </a:blip>
          <a:srcRect t="64644" r="73394"/>
          <a:stretch>
            <a:fillRect/>
          </a:stretch>
        </p:blipFill>
        <p:spPr>
          <a:xfrm flipH="1">
            <a:off x="2021127" y="1033068"/>
            <a:ext cx="660511" cy="440764"/>
          </a:xfrm>
          <a:prstGeom prst="rect">
            <a:avLst/>
          </a:prstGeom>
        </p:spPr>
      </p:pic>
      <p:pic>
        <p:nvPicPr>
          <p:cNvPr id="9" name="图片 19">
            <a:extLst>
              <a:ext uri="{FF2B5EF4-FFF2-40B4-BE49-F238E27FC236}">
                <a16:creationId xmlns:a16="http://schemas.microsoft.com/office/drawing/2014/main" xmlns="" id="{EED1ED0C-44A0-E4B3-BF4A-148DFD1A2B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图片 20">
            <a:extLst>
              <a:ext uri="{FF2B5EF4-FFF2-40B4-BE49-F238E27FC236}">
                <a16:creationId xmlns:a16="http://schemas.microsoft.com/office/drawing/2014/main" xmlns="" id="{7A3D225F-C3A1-BB2B-7D4C-DCD9DC493D6F}"/>
              </a:ext>
            </a:extLst>
          </p:cNvPr>
          <p:cNvPicPr>
            <a:picLocks noChangeAspect="1"/>
          </p:cNvPicPr>
          <p:nvPr/>
        </p:nvPicPr>
        <p:blipFill>
          <a:blip r:embed="rId10" cstate="print">
            <a:extLst>
              <a:ext uri="{28A0092B-C50C-407E-A947-70E740481C1C}">
                <a14:useLocalDpi xmlns:a14="http://schemas.microsoft.com/office/drawing/2010/main" val="0"/>
              </a:ext>
            </a:extLst>
          </a:blip>
          <a:srcRect t="64644" r="73394"/>
          <a:stretch>
            <a:fillRect/>
          </a:stretch>
        </p:blipFill>
        <p:spPr>
          <a:xfrm flipH="1">
            <a:off x="9260794" y="3556605"/>
            <a:ext cx="405720" cy="270740"/>
          </a:xfrm>
          <a:prstGeom prst="rect">
            <a:avLst/>
          </a:prstGeom>
        </p:spPr>
      </p:pic>
      <p:grpSp>
        <p:nvGrpSpPr>
          <p:cNvPr id="14" name="Group 13">
            <a:extLst>
              <a:ext uri="{FF2B5EF4-FFF2-40B4-BE49-F238E27FC236}">
                <a16:creationId xmlns:a16="http://schemas.microsoft.com/office/drawing/2014/main" xmlns="" id="{A10EE669-0974-CC5B-73B9-C4570B43CE4B}"/>
              </a:ext>
            </a:extLst>
          </p:cNvPr>
          <p:cNvGrpSpPr/>
          <p:nvPr/>
        </p:nvGrpSpPr>
        <p:grpSpPr>
          <a:xfrm>
            <a:off x="4491816" y="-214563"/>
            <a:ext cx="1852779" cy="1992865"/>
            <a:chOff x="1214509" y="294991"/>
            <a:chExt cx="1852779" cy="1992865"/>
          </a:xfrm>
        </p:grpSpPr>
        <p:sp>
          <p:nvSpPr>
            <p:cNvPr id="15" name="椭圆 12">
              <a:extLst>
                <a:ext uri="{FF2B5EF4-FFF2-40B4-BE49-F238E27FC236}">
                  <a16:creationId xmlns:a16="http://schemas.microsoft.com/office/drawing/2014/main" xmlns="" id="{3D986B0B-A56B-4BC0-C1EE-DDC87DF3B373}"/>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03</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16" name="图片 33">
              <a:extLst>
                <a:ext uri="{FF2B5EF4-FFF2-40B4-BE49-F238E27FC236}">
                  <a16:creationId xmlns:a16="http://schemas.microsoft.com/office/drawing/2014/main" xmlns="" id="{DB7E86EE-AED8-8ABE-9B15-331E802E01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xmlns="" id="{3715A411-1744-AE47-CBD4-53897B9F77D9}"/>
              </a:ext>
            </a:extLst>
          </p:cNvPr>
          <p:cNvSpPr txBox="1"/>
          <p:nvPr/>
        </p:nvSpPr>
        <p:spPr>
          <a:xfrm>
            <a:off x="2378460" y="2008609"/>
            <a:ext cx="7288054" cy="2123658"/>
          </a:xfrm>
          <a:prstGeom prst="rect">
            <a:avLst/>
          </a:prstGeom>
          <a:noFill/>
        </p:spPr>
        <p:txBody>
          <a:bodyPr wrap="square">
            <a:spAutoFit/>
          </a:bodyPr>
          <a:lstStyle/>
          <a:p>
            <a:pPr algn="ctr"/>
            <a:r>
              <a:rPr lang="en-GB" sz="6600" b="1" i="1" dirty="0" err="1">
                <a:latin typeface="Times New Roman" panose="02020603050405020304" pitchFamily="18" charset="0"/>
                <a:cs typeface="Times New Roman" panose="02020603050405020304" pitchFamily="18" charset="0"/>
              </a:rPr>
              <a:t>Tìm</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hiểu</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kết</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cấu</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chủ</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đề</a:t>
            </a:r>
            <a:r>
              <a:rPr lang="en-GB" sz="6600" b="1" dirty="0">
                <a:latin typeface="Times New Roman" panose="02020603050405020304" pitchFamily="18" charset="0"/>
                <a:cs typeface="Times New Roman" panose="02020603050405020304" pitchFamily="18" charset="0"/>
              </a:rPr>
              <a:t> </a:t>
            </a:r>
            <a:endParaRPr lang="en-SG" sz="1481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4E8FD9A-9CE4-9C8A-B852-15EF446167B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667309574"/>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676940" y="109043"/>
            <a:ext cx="6559826"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3714438" y="-53224"/>
            <a:ext cx="9150637" cy="752065"/>
          </a:xfrm>
          <a:prstGeom prst="rect">
            <a:avLst/>
          </a:prstGeom>
          <a:noFill/>
        </p:spPr>
        <p:txBody>
          <a:bodyPr wrap="square">
            <a:spAutoFit/>
          </a:bodyPr>
          <a:lstStyle/>
          <a:p>
            <a:pPr algn="just">
              <a:lnSpc>
                <a:spcPct val="150000"/>
              </a:lnSpc>
              <a:spcAft>
                <a:spcPts val="800"/>
              </a:spcAft>
            </a:pP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3.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kết</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cấu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chủ</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đề</a:t>
            </a:r>
            <a:r>
              <a:rPr lang="en-GB" sz="3200" b="1" dirty="0">
                <a:solidFill>
                  <a:schemeClr val="bg2">
                    <a:lumMod val="10000"/>
                  </a:schemeClr>
                </a:solidFill>
                <a:effectLst/>
                <a:latin typeface="Times New Roman" panose="02020603050405020304" pitchFamily="18" charset="0"/>
                <a:ea typeface="Calibri" panose="020F0502020204030204" pitchFamily="34" charset="0"/>
              </a:rPr>
              <a:t> </a:t>
            </a:r>
            <a:endParaRPr lang="en-SG" sz="4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34">
            <a:extLst>
              <a:ext uri="{FF2B5EF4-FFF2-40B4-BE49-F238E27FC236}">
                <a16:creationId xmlns:a16="http://schemas.microsoft.com/office/drawing/2014/main" xmlns="" id="{FAB96915-5610-4279-1985-86E5B5E3DE98}"/>
              </a:ext>
            </a:extLst>
          </p:cNvPr>
          <p:cNvPicPr>
            <a:picLocks noChangeAspect="1"/>
          </p:cNvPicPr>
          <p:nvPr/>
        </p:nvPicPr>
        <p:blipFill>
          <a:blip r:embed="rId11"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48167" y="1381570"/>
            <a:ext cx="5683179" cy="4434412"/>
          </a:xfrm>
          <a:prstGeom prst="rect">
            <a:avLst/>
          </a:prstGeom>
        </p:spPr>
      </p:pic>
      <p:pic>
        <p:nvPicPr>
          <p:cNvPr id="11" name="图片 35">
            <a:extLst>
              <a:ext uri="{FF2B5EF4-FFF2-40B4-BE49-F238E27FC236}">
                <a16:creationId xmlns:a16="http://schemas.microsoft.com/office/drawing/2014/main" xmlns="" id="{35FE68C0-1563-0CC4-9CEC-265C61283FD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28254" y="1625249"/>
            <a:ext cx="1252697" cy="1252697"/>
          </a:xfrm>
          <a:prstGeom prst="rect">
            <a:avLst/>
          </a:prstGeom>
        </p:spPr>
      </p:pic>
      <p:sp>
        <p:nvSpPr>
          <p:cNvPr id="14" name="TextBox 13">
            <a:extLst>
              <a:ext uri="{FF2B5EF4-FFF2-40B4-BE49-F238E27FC236}">
                <a16:creationId xmlns:a16="http://schemas.microsoft.com/office/drawing/2014/main" xmlns="" id="{F540788F-DE1D-CFB0-1BD1-75E86DAF09FF}"/>
              </a:ext>
            </a:extLst>
          </p:cNvPr>
          <p:cNvSpPr txBox="1"/>
          <p:nvPr/>
        </p:nvSpPr>
        <p:spPr>
          <a:xfrm>
            <a:off x="6096000" y="1890616"/>
            <a:ext cx="4365452" cy="3416320"/>
          </a:xfrm>
          <a:prstGeom prst="rect">
            <a:avLst/>
          </a:prstGeom>
          <a:noFill/>
        </p:spPr>
        <p:txBody>
          <a:bodyPr wrap="square">
            <a:spAutoFit/>
          </a:bodyPr>
          <a:lstStyle/>
          <a:p>
            <a:pPr algn="ctr">
              <a:spcAft>
                <a:spcPts val="800"/>
              </a:spcAft>
            </a:pPr>
            <a:r>
              <a:rPr lang="vi-VN" sz="3600" dirty="0">
                <a:solidFill>
                  <a:schemeClr val="bg2">
                    <a:lumMod val="10000"/>
                  </a:schemeClr>
                </a:solidFill>
                <a:latin typeface="Times New Roman" panose="02020603050405020304" pitchFamily="18" charset="0"/>
                <a:cs typeface="Times New Roman" panose="02020603050405020304" pitchFamily="18" charset="0"/>
              </a:rPr>
              <a:t>Xem lại câu trả lời cho câu hỏi 5, xem lại mục </a:t>
            </a:r>
            <a:r>
              <a:rPr lang="vi-VN" sz="3600" i="1" dirty="0">
                <a:solidFill>
                  <a:schemeClr val="bg2">
                    <a:lumMod val="10000"/>
                  </a:schemeClr>
                </a:solidFill>
                <a:latin typeface="Times New Roman" panose="02020603050405020304" pitchFamily="18" charset="0"/>
                <a:cs typeface="Times New Roman" panose="02020603050405020304" pitchFamily="18" charset="0"/>
              </a:rPr>
              <a:t>Kết cấu của bài thơ</a:t>
            </a:r>
            <a:r>
              <a:rPr lang="vi-VN" sz="3600" dirty="0">
                <a:solidFill>
                  <a:schemeClr val="bg2">
                    <a:lumMod val="10000"/>
                  </a:schemeClr>
                </a:solidFill>
                <a:latin typeface="Times New Roman" panose="02020603050405020304" pitchFamily="18" charset="0"/>
                <a:cs typeface="Times New Roman" panose="02020603050405020304" pitchFamily="18" charset="0"/>
              </a:rPr>
              <a:t> trong SGK và điền vào </a:t>
            </a:r>
            <a:r>
              <a:rPr lang="vi-VN" sz="3600" b="1" dirty="0">
                <a:solidFill>
                  <a:schemeClr val="bg2">
                    <a:lumMod val="10000"/>
                  </a:schemeClr>
                </a:solidFill>
                <a:latin typeface="Times New Roman" panose="02020603050405020304" pitchFamily="18" charset="0"/>
                <a:cs typeface="Times New Roman" panose="02020603050405020304" pitchFamily="18" charset="0"/>
              </a:rPr>
              <a:t>PHT số 11</a:t>
            </a:r>
            <a:r>
              <a:rPr lang="vi-VN" sz="3600" dirty="0">
                <a:solidFill>
                  <a:schemeClr val="bg2">
                    <a:lumMod val="10000"/>
                  </a:schemeClr>
                </a:solidFill>
                <a:latin typeface="Times New Roman" panose="02020603050405020304" pitchFamily="18" charset="0"/>
                <a:cs typeface="Times New Roman" panose="02020603050405020304" pitchFamily="18" charset="0"/>
              </a:rPr>
              <a:t> (câu 6 trong </a:t>
            </a:r>
            <a:r>
              <a:rPr lang="en-GB" sz="3600" dirty="0">
                <a:solidFill>
                  <a:schemeClr val="bg2">
                    <a:lumMod val="10000"/>
                  </a:schemeClr>
                </a:solidFill>
                <a:latin typeface="Times New Roman" panose="02020603050405020304" pitchFamily="18" charset="0"/>
                <a:cs typeface="Times New Roman" panose="02020603050405020304" pitchFamily="18" charset="0"/>
              </a:rPr>
              <a:t>SGK)</a:t>
            </a:r>
            <a:r>
              <a:rPr lang="vi-VN" sz="3600" dirty="0">
                <a:solidFill>
                  <a:schemeClr val="bg2">
                    <a:lumMod val="10000"/>
                  </a:schemeClr>
                </a:solidFill>
                <a:latin typeface="Times New Roman" panose="02020603050405020304" pitchFamily="18" charset="0"/>
                <a:cs typeface="Times New Roman" panose="02020603050405020304" pitchFamily="18" charset="0"/>
              </a:rPr>
              <a:t>. </a:t>
            </a:r>
            <a:endParaRPr lang="en-SG" sz="115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A group of people carrying baskets&#10;&#10;Description automatically generated">
            <a:extLst>
              <a:ext uri="{FF2B5EF4-FFF2-40B4-BE49-F238E27FC236}">
                <a16:creationId xmlns:a16="http://schemas.microsoft.com/office/drawing/2014/main" xmlns="" id="{ADE1538B-C2AC-2058-FF0C-29A05AB729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207" y="1316088"/>
            <a:ext cx="4923828" cy="5676433"/>
          </a:xfrm>
          <a:prstGeom prst="rect">
            <a:avLst/>
          </a:prstGeom>
        </p:spPr>
      </p:pic>
      <p:sp>
        <p:nvSpPr>
          <p:cNvPr id="16" name="TextBox 15">
            <a:extLst>
              <a:ext uri="{FF2B5EF4-FFF2-40B4-BE49-F238E27FC236}">
                <a16:creationId xmlns:a16="http://schemas.microsoft.com/office/drawing/2014/main" xmlns="" id="{EEA2F0F8-19FC-5D0B-7A55-AF3A262DDDF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659665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grpSp>
        <p:nvGrpSpPr>
          <p:cNvPr id="7" name="Group 6">
            <a:extLst>
              <a:ext uri="{FF2B5EF4-FFF2-40B4-BE49-F238E27FC236}">
                <a16:creationId xmlns:a16="http://schemas.microsoft.com/office/drawing/2014/main" xmlns="" id="{1462AE59-9ECB-47A2-49B0-BADFBBF38E34}"/>
              </a:ext>
            </a:extLst>
          </p:cNvPr>
          <p:cNvGrpSpPr/>
          <p:nvPr/>
        </p:nvGrpSpPr>
        <p:grpSpPr>
          <a:xfrm>
            <a:off x="386166" y="223056"/>
            <a:ext cx="11558585" cy="5978115"/>
            <a:chOff x="-57150" y="0"/>
            <a:chExt cx="5616054" cy="1917700"/>
          </a:xfrm>
        </p:grpSpPr>
        <p:sp>
          <p:nvSpPr>
            <p:cNvPr id="11" name="Rounded Rectangle 42">
              <a:extLst>
                <a:ext uri="{FF2B5EF4-FFF2-40B4-BE49-F238E27FC236}">
                  <a16:creationId xmlns:a16="http://schemas.microsoft.com/office/drawing/2014/main" xmlns="" id="{0B4112AF-7C15-F23E-D75F-F333F1B09411}"/>
                </a:ext>
              </a:extLst>
            </p:cNvPr>
            <p:cNvSpPr/>
            <p:nvPr/>
          </p:nvSpPr>
          <p:spPr>
            <a:xfrm>
              <a:off x="2006600" y="6350"/>
              <a:ext cx="2159000" cy="1235693"/>
            </a:xfrm>
            <a:custGeom>
              <a:avLst/>
              <a:gdLst>
                <a:gd name="connsiteX0" fmla="*/ 0 w 2159000"/>
                <a:gd name="connsiteY0" fmla="*/ 205953 h 1235693"/>
                <a:gd name="connsiteX1" fmla="*/ 205953 w 2159000"/>
                <a:gd name="connsiteY1" fmla="*/ 0 h 1235693"/>
                <a:gd name="connsiteX2" fmla="*/ 770847 w 2159000"/>
                <a:gd name="connsiteY2" fmla="*/ 0 h 1235693"/>
                <a:gd name="connsiteX3" fmla="*/ 1335740 w 2159000"/>
                <a:gd name="connsiteY3" fmla="*/ 0 h 1235693"/>
                <a:gd name="connsiteX4" fmla="*/ 1953047 w 2159000"/>
                <a:gd name="connsiteY4" fmla="*/ 0 h 1235693"/>
                <a:gd name="connsiteX5" fmla="*/ 2159000 w 2159000"/>
                <a:gd name="connsiteY5" fmla="*/ 205953 h 1235693"/>
                <a:gd name="connsiteX6" fmla="*/ 2159000 w 2159000"/>
                <a:gd name="connsiteY6" fmla="*/ 609609 h 1235693"/>
                <a:gd name="connsiteX7" fmla="*/ 2159000 w 2159000"/>
                <a:gd name="connsiteY7" fmla="*/ 1029740 h 1235693"/>
                <a:gd name="connsiteX8" fmla="*/ 1953047 w 2159000"/>
                <a:gd name="connsiteY8" fmla="*/ 1235693 h 1235693"/>
                <a:gd name="connsiteX9" fmla="*/ 1405624 w 2159000"/>
                <a:gd name="connsiteY9" fmla="*/ 1235693 h 1235693"/>
                <a:gd name="connsiteX10" fmla="*/ 858201 w 2159000"/>
                <a:gd name="connsiteY10" fmla="*/ 1235693 h 1235693"/>
                <a:gd name="connsiteX11" fmla="*/ 205953 w 2159000"/>
                <a:gd name="connsiteY11" fmla="*/ 1235693 h 1235693"/>
                <a:gd name="connsiteX12" fmla="*/ 0 w 2159000"/>
                <a:gd name="connsiteY12" fmla="*/ 1029740 h 1235693"/>
                <a:gd name="connsiteX13" fmla="*/ 0 w 2159000"/>
                <a:gd name="connsiteY13" fmla="*/ 642560 h 1235693"/>
                <a:gd name="connsiteX14" fmla="*/ 0 w 2159000"/>
                <a:gd name="connsiteY14" fmla="*/ 205953 h 12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0" h="1235693" fill="none" extrusionOk="0">
                  <a:moveTo>
                    <a:pt x="0" y="205953"/>
                  </a:moveTo>
                  <a:cubicBezTo>
                    <a:pt x="17563" y="104538"/>
                    <a:pt x="93507" y="4496"/>
                    <a:pt x="205953" y="0"/>
                  </a:cubicBezTo>
                  <a:cubicBezTo>
                    <a:pt x="457062" y="-49279"/>
                    <a:pt x="518717" y="55289"/>
                    <a:pt x="770847" y="0"/>
                  </a:cubicBezTo>
                  <a:cubicBezTo>
                    <a:pt x="1022977" y="-55289"/>
                    <a:pt x="1107816" y="65251"/>
                    <a:pt x="1335740" y="0"/>
                  </a:cubicBezTo>
                  <a:cubicBezTo>
                    <a:pt x="1563664" y="-65251"/>
                    <a:pt x="1745848" y="36829"/>
                    <a:pt x="1953047" y="0"/>
                  </a:cubicBezTo>
                  <a:cubicBezTo>
                    <a:pt x="2052500" y="-311"/>
                    <a:pt x="2150318" y="97892"/>
                    <a:pt x="2159000" y="205953"/>
                  </a:cubicBezTo>
                  <a:cubicBezTo>
                    <a:pt x="2163797" y="372916"/>
                    <a:pt x="2119312" y="505302"/>
                    <a:pt x="2159000" y="609609"/>
                  </a:cubicBezTo>
                  <a:cubicBezTo>
                    <a:pt x="2198688" y="713916"/>
                    <a:pt x="2124013" y="870566"/>
                    <a:pt x="2159000" y="1029740"/>
                  </a:cubicBezTo>
                  <a:cubicBezTo>
                    <a:pt x="2153843" y="1173015"/>
                    <a:pt x="2082756" y="1254461"/>
                    <a:pt x="1953047" y="1235693"/>
                  </a:cubicBezTo>
                  <a:cubicBezTo>
                    <a:pt x="1815519" y="1284418"/>
                    <a:pt x="1581146" y="1204402"/>
                    <a:pt x="1405624" y="1235693"/>
                  </a:cubicBezTo>
                  <a:cubicBezTo>
                    <a:pt x="1230102" y="1266984"/>
                    <a:pt x="1061548" y="1205318"/>
                    <a:pt x="858201" y="1235693"/>
                  </a:cubicBezTo>
                  <a:cubicBezTo>
                    <a:pt x="654854" y="1266068"/>
                    <a:pt x="412088" y="1218387"/>
                    <a:pt x="205953" y="1235693"/>
                  </a:cubicBezTo>
                  <a:cubicBezTo>
                    <a:pt x="81446" y="1245135"/>
                    <a:pt x="-15601" y="1117552"/>
                    <a:pt x="0" y="1029740"/>
                  </a:cubicBezTo>
                  <a:cubicBezTo>
                    <a:pt x="-402" y="880016"/>
                    <a:pt x="19968" y="738116"/>
                    <a:pt x="0" y="642560"/>
                  </a:cubicBezTo>
                  <a:cubicBezTo>
                    <a:pt x="-19968" y="547004"/>
                    <a:pt x="6014" y="326696"/>
                    <a:pt x="0" y="205953"/>
                  </a:cubicBezTo>
                  <a:close/>
                </a:path>
                <a:path w="2159000" h="1235693" stroke="0" extrusionOk="0">
                  <a:moveTo>
                    <a:pt x="0" y="205953"/>
                  </a:moveTo>
                  <a:cubicBezTo>
                    <a:pt x="-7786" y="107215"/>
                    <a:pt x="89037" y="33155"/>
                    <a:pt x="205953" y="0"/>
                  </a:cubicBezTo>
                  <a:cubicBezTo>
                    <a:pt x="389626" y="-45117"/>
                    <a:pt x="665310" y="16223"/>
                    <a:pt x="788318" y="0"/>
                  </a:cubicBezTo>
                  <a:cubicBezTo>
                    <a:pt x="911327" y="-16223"/>
                    <a:pt x="1103644" y="1342"/>
                    <a:pt x="1370682" y="0"/>
                  </a:cubicBezTo>
                  <a:cubicBezTo>
                    <a:pt x="1637720" y="-1342"/>
                    <a:pt x="1819413" y="41819"/>
                    <a:pt x="1953047" y="0"/>
                  </a:cubicBezTo>
                  <a:cubicBezTo>
                    <a:pt x="2064265" y="-21320"/>
                    <a:pt x="2156985" y="89386"/>
                    <a:pt x="2159000" y="205953"/>
                  </a:cubicBezTo>
                  <a:cubicBezTo>
                    <a:pt x="2205083" y="372404"/>
                    <a:pt x="2112889" y="534437"/>
                    <a:pt x="2159000" y="626084"/>
                  </a:cubicBezTo>
                  <a:cubicBezTo>
                    <a:pt x="2205111" y="717731"/>
                    <a:pt x="2123847" y="947876"/>
                    <a:pt x="2159000" y="1029740"/>
                  </a:cubicBezTo>
                  <a:cubicBezTo>
                    <a:pt x="2165157" y="1151243"/>
                    <a:pt x="2047864" y="1248819"/>
                    <a:pt x="1953047" y="1235693"/>
                  </a:cubicBezTo>
                  <a:cubicBezTo>
                    <a:pt x="1758305" y="1294480"/>
                    <a:pt x="1563565" y="1224579"/>
                    <a:pt x="1335740" y="1235693"/>
                  </a:cubicBezTo>
                  <a:cubicBezTo>
                    <a:pt x="1107915" y="1246807"/>
                    <a:pt x="960879" y="1175052"/>
                    <a:pt x="805789" y="1235693"/>
                  </a:cubicBezTo>
                  <a:cubicBezTo>
                    <a:pt x="650699" y="1296334"/>
                    <a:pt x="478259" y="1189007"/>
                    <a:pt x="205953" y="1235693"/>
                  </a:cubicBezTo>
                  <a:cubicBezTo>
                    <a:pt x="97563" y="1232874"/>
                    <a:pt x="7480" y="1147681"/>
                    <a:pt x="0" y="1029740"/>
                  </a:cubicBezTo>
                  <a:cubicBezTo>
                    <a:pt x="-50836" y="873641"/>
                    <a:pt x="4075" y="796616"/>
                    <a:pt x="0" y="601371"/>
                  </a:cubicBezTo>
                  <a:cubicBezTo>
                    <a:pt x="-4075" y="406126"/>
                    <a:pt x="25698" y="329912"/>
                    <a:pt x="0" y="205953"/>
                  </a:cubicBezTo>
                  <a:close/>
                </a:path>
              </a:pathLst>
            </a:custGeom>
            <a:solidFill>
              <a:srgbClr val="FFEBCD"/>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176213194">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 triển khai mạch cảm xúc </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43">
              <a:extLst>
                <a:ext uri="{FF2B5EF4-FFF2-40B4-BE49-F238E27FC236}">
                  <a16:creationId xmlns:a16="http://schemas.microsoft.com/office/drawing/2014/main" xmlns="" id="{3F85B04A-9169-88E1-B11A-4FF0DC3D2D89}"/>
                </a:ext>
              </a:extLst>
            </p:cNvPr>
            <p:cNvSpPr/>
            <p:nvPr/>
          </p:nvSpPr>
          <p:spPr>
            <a:xfrm>
              <a:off x="4400550" y="25400"/>
              <a:ext cx="1158354" cy="1873250"/>
            </a:xfrm>
            <a:custGeom>
              <a:avLst/>
              <a:gdLst>
                <a:gd name="connsiteX0" fmla="*/ 0 w 1158354"/>
                <a:gd name="connsiteY0" fmla="*/ 193063 h 1873250"/>
                <a:gd name="connsiteX1" fmla="*/ 193063 w 1158354"/>
                <a:gd name="connsiteY1" fmla="*/ 0 h 1873250"/>
                <a:gd name="connsiteX2" fmla="*/ 571455 w 1158354"/>
                <a:gd name="connsiteY2" fmla="*/ 0 h 1873250"/>
                <a:gd name="connsiteX3" fmla="*/ 965291 w 1158354"/>
                <a:gd name="connsiteY3" fmla="*/ 0 h 1873250"/>
                <a:gd name="connsiteX4" fmla="*/ 1158354 w 1158354"/>
                <a:gd name="connsiteY4" fmla="*/ 193063 h 1873250"/>
                <a:gd name="connsiteX5" fmla="*/ 1158354 w 1158354"/>
                <a:gd name="connsiteY5" fmla="*/ 644157 h 1873250"/>
                <a:gd name="connsiteX6" fmla="*/ 1158354 w 1158354"/>
                <a:gd name="connsiteY6" fmla="*/ 1124994 h 1873250"/>
                <a:gd name="connsiteX7" fmla="*/ 1158354 w 1158354"/>
                <a:gd name="connsiteY7" fmla="*/ 1680187 h 1873250"/>
                <a:gd name="connsiteX8" fmla="*/ 965291 w 1158354"/>
                <a:gd name="connsiteY8" fmla="*/ 1873250 h 1873250"/>
                <a:gd name="connsiteX9" fmla="*/ 563732 w 1158354"/>
                <a:gd name="connsiteY9" fmla="*/ 1873250 h 1873250"/>
                <a:gd name="connsiteX10" fmla="*/ 193063 w 1158354"/>
                <a:gd name="connsiteY10" fmla="*/ 1873250 h 1873250"/>
                <a:gd name="connsiteX11" fmla="*/ 0 w 1158354"/>
                <a:gd name="connsiteY11" fmla="*/ 1680187 h 1873250"/>
                <a:gd name="connsiteX12" fmla="*/ 0 w 1158354"/>
                <a:gd name="connsiteY12" fmla="*/ 1214221 h 1873250"/>
                <a:gd name="connsiteX13" fmla="*/ 0 w 1158354"/>
                <a:gd name="connsiteY13" fmla="*/ 688771 h 1873250"/>
                <a:gd name="connsiteX14" fmla="*/ 0 w 1158354"/>
                <a:gd name="connsiteY14" fmla="*/ 193063 h 18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8354" h="1873250" fill="none" extrusionOk="0">
                  <a:moveTo>
                    <a:pt x="0" y="193063"/>
                  </a:moveTo>
                  <a:cubicBezTo>
                    <a:pt x="-2763" y="96198"/>
                    <a:pt x="105122" y="-16230"/>
                    <a:pt x="193063" y="0"/>
                  </a:cubicBezTo>
                  <a:cubicBezTo>
                    <a:pt x="308296" y="-5869"/>
                    <a:pt x="413349" y="33236"/>
                    <a:pt x="571455" y="0"/>
                  </a:cubicBezTo>
                  <a:cubicBezTo>
                    <a:pt x="729561" y="-33236"/>
                    <a:pt x="806068" y="38210"/>
                    <a:pt x="965291" y="0"/>
                  </a:cubicBezTo>
                  <a:cubicBezTo>
                    <a:pt x="1071516" y="-2353"/>
                    <a:pt x="1152803" y="84059"/>
                    <a:pt x="1158354" y="193063"/>
                  </a:cubicBezTo>
                  <a:cubicBezTo>
                    <a:pt x="1172107" y="358977"/>
                    <a:pt x="1126458" y="528860"/>
                    <a:pt x="1158354" y="644157"/>
                  </a:cubicBezTo>
                  <a:cubicBezTo>
                    <a:pt x="1190250" y="759454"/>
                    <a:pt x="1137344" y="993368"/>
                    <a:pt x="1158354" y="1124994"/>
                  </a:cubicBezTo>
                  <a:cubicBezTo>
                    <a:pt x="1179364" y="1256620"/>
                    <a:pt x="1151907" y="1468079"/>
                    <a:pt x="1158354" y="1680187"/>
                  </a:cubicBezTo>
                  <a:cubicBezTo>
                    <a:pt x="1163059" y="1817076"/>
                    <a:pt x="1077485" y="1903533"/>
                    <a:pt x="965291" y="1873250"/>
                  </a:cubicBezTo>
                  <a:cubicBezTo>
                    <a:pt x="814266" y="1876399"/>
                    <a:pt x="749304" y="1873166"/>
                    <a:pt x="563732" y="1873250"/>
                  </a:cubicBezTo>
                  <a:cubicBezTo>
                    <a:pt x="378160" y="1873334"/>
                    <a:pt x="267799" y="1865080"/>
                    <a:pt x="193063" y="1873250"/>
                  </a:cubicBezTo>
                  <a:cubicBezTo>
                    <a:pt x="81296" y="1895301"/>
                    <a:pt x="-8968" y="1789807"/>
                    <a:pt x="0" y="1680187"/>
                  </a:cubicBezTo>
                  <a:cubicBezTo>
                    <a:pt x="-9272" y="1470827"/>
                    <a:pt x="6221" y="1425839"/>
                    <a:pt x="0" y="1214221"/>
                  </a:cubicBezTo>
                  <a:cubicBezTo>
                    <a:pt x="-6221" y="1002603"/>
                    <a:pt x="32695" y="806797"/>
                    <a:pt x="0" y="688771"/>
                  </a:cubicBezTo>
                  <a:cubicBezTo>
                    <a:pt x="-32695" y="570745"/>
                    <a:pt x="31712" y="345772"/>
                    <a:pt x="0" y="193063"/>
                  </a:cubicBezTo>
                  <a:close/>
                </a:path>
                <a:path w="1158354" h="1873250" stroke="0" extrusionOk="0">
                  <a:moveTo>
                    <a:pt x="0" y="193063"/>
                  </a:moveTo>
                  <a:cubicBezTo>
                    <a:pt x="3694" y="81906"/>
                    <a:pt x="88771" y="5614"/>
                    <a:pt x="193063" y="0"/>
                  </a:cubicBezTo>
                  <a:cubicBezTo>
                    <a:pt x="374712" y="-29512"/>
                    <a:pt x="401492" y="31651"/>
                    <a:pt x="586899" y="0"/>
                  </a:cubicBezTo>
                  <a:cubicBezTo>
                    <a:pt x="772306" y="-31651"/>
                    <a:pt x="872559" y="5336"/>
                    <a:pt x="965291" y="0"/>
                  </a:cubicBezTo>
                  <a:cubicBezTo>
                    <a:pt x="1069253" y="-1005"/>
                    <a:pt x="1185671" y="88919"/>
                    <a:pt x="1158354" y="193063"/>
                  </a:cubicBezTo>
                  <a:cubicBezTo>
                    <a:pt x="1209651" y="358831"/>
                    <a:pt x="1140776" y="453597"/>
                    <a:pt x="1158354" y="644157"/>
                  </a:cubicBezTo>
                  <a:cubicBezTo>
                    <a:pt x="1175932" y="834717"/>
                    <a:pt x="1157532" y="979093"/>
                    <a:pt x="1158354" y="1154737"/>
                  </a:cubicBezTo>
                  <a:cubicBezTo>
                    <a:pt x="1159176" y="1330381"/>
                    <a:pt x="1097427" y="1568871"/>
                    <a:pt x="1158354" y="1680187"/>
                  </a:cubicBezTo>
                  <a:cubicBezTo>
                    <a:pt x="1144163" y="1785279"/>
                    <a:pt x="1089611" y="1860342"/>
                    <a:pt x="965291" y="1873250"/>
                  </a:cubicBezTo>
                  <a:cubicBezTo>
                    <a:pt x="785525" y="1915034"/>
                    <a:pt x="698398" y="1870923"/>
                    <a:pt x="571455" y="1873250"/>
                  </a:cubicBezTo>
                  <a:cubicBezTo>
                    <a:pt x="444512" y="1875577"/>
                    <a:pt x="320335" y="1859912"/>
                    <a:pt x="193063" y="1873250"/>
                  </a:cubicBezTo>
                  <a:cubicBezTo>
                    <a:pt x="112081" y="1891660"/>
                    <a:pt x="6687" y="1785362"/>
                    <a:pt x="0" y="1680187"/>
                  </a:cubicBezTo>
                  <a:cubicBezTo>
                    <a:pt x="-8019" y="1474534"/>
                    <a:pt x="18802" y="1302838"/>
                    <a:pt x="0" y="1184479"/>
                  </a:cubicBezTo>
                  <a:cubicBezTo>
                    <a:pt x="-18802" y="1066120"/>
                    <a:pt x="14507" y="833172"/>
                    <a:pt x="0" y="688771"/>
                  </a:cubicBezTo>
                  <a:cubicBezTo>
                    <a:pt x="-14507" y="544370"/>
                    <a:pt x="15855" y="368295"/>
                    <a:pt x="0" y="193063"/>
                  </a:cubicBezTo>
                  <a:close/>
                </a:path>
              </a:pathLst>
            </a:custGeom>
            <a:solidFill>
              <a:schemeClr val="accent1">
                <a:lumMod val="40000"/>
                <a:lumOff val="60000"/>
              </a:schemeClr>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361197921">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ight Brace 14">
              <a:extLst>
                <a:ext uri="{FF2B5EF4-FFF2-40B4-BE49-F238E27FC236}">
                  <a16:creationId xmlns:a16="http://schemas.microsoft.com/office/drawing/2014/main" xmlns="" id="{6C119613-A9D0-9A98-265D-56504B41EFD2}"/>
                </a:ext>
              </a:extLst>
            </p:cNvPr>
            <p:cNvSpPr/>
            <p:nvPr/>
          </p:nvSpPr>
          <p:spPr>
            <a:xfrm>
              <a:off x="4171950" y="590550"/>
              <a:ext cx="222251" cy="1001716"/>
            </a:xfrm>
            <a:prstGeom prst="rightBrace">
              <a:avLst/>
            </a:prstGeom>
            <a:noFill/>
            <a:ln w="57150" cap="flat" cmpd="sng" algn="ctr">
              <a:solidFill>
                <a:schemeClr val="tx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p>
          </p:txBody>
        </p:sp>
        <p:sp>
          <p:nvSpPr>
            <p:cNvPr id="16" name="Rounded Rectangle 45">
              <a:extLst>
                <a:ext uri="{FF2B5EF4-FFF2-40B4-BE49-F238E27FC236}">
                  <a16:creationId xmlns:a16="http://schemas.microsoft.com/office/drawing/2014/main" xmlns="" id="{0A836A14-8A60-8E88-D1BB-E4700C30871F}"/>
                </a:ext>
              </a:extLst>
            </p:cNvPr>
            <p:cNvSpPr/>
            <p:nvPr/>
          </p:nvSpPr>
          <p:spPr>
            <a:xfrm>
              <a:off x="44450" y="1317892"/>
              <a:ext cx="4127500" cy="599808"/>
            </a:xfrm>
            <a:custGeom>
              <a:avLst/>
              <a:gdLst>
                <a:gd name="connsiteX0" fmla="*/ 0 w 4127500"/>
                <a:gd name="connsiteY0" fmla="*/ 99970 h 599808"/>
                <a:gd name="connsiteX1" fmla="*/ 99970 w 4127500"/>
                <a:gd name="connsiteY1" fmla="*/ 0 h 599808"/>
                <a:gd name="connsiteX2" fmla="*/ 700326 w 4127500"/>
                <a:gd name="connsiteY2" fmla="*/ 0 h 599808"/>
                <a:gd name="connsiteX3" fmla="*/ 1300681 w 4127500"/>
                <a:gd name="connsiteY3" fmla="*/ 0 h 599808"/>
                <a:gd name="connsiteX4" fmla="*/ 1861761 w 4127500"/>
                <a:gd name="connsiteY4" fmla="*/ 0 h 599808"/>
                <a:gd name="connsiteX5" fmla="*/ 2462117 w 4127500"/>
                <a:gd name="connsiteY5" fmla="*/ 0 h 599808"/>
                <a:gd name="connsiteX6" fmla="*/ 3101748 w 4127500"/>
                <a:gd name="connsiteY6" fmla="*/ 0 h 599808"/>
                <a:gd name="connsiteX7" fmla="*/ 3545001 w 4127500"/>
                <a:gd name="connsiteY7" fmla="*/ 0 h 599808"/>
                <a:gd name="connsiteX8" fmla="*/ 4027530 w 4127500"/>
                <a:gd name="connsiteY8" fmla="*/ 0 h 599808"/>
                <a:gd name="connsiteX9" fmla="*/ 4127500 w 4127500"/>
                <a:gd name="connsiteY9" fmla="*/ 99970 h 599808"/>
                <a:gd name="connsiteX10" fmla="*/ 4127500 w 4127500"/>
                <a:gd name="connsiteY10" fmla="*/ 499838 h 599808"/>
                <a:gd name="connsiteX11" fmla="*/ 4027530 w 4127500"/>
                <a:gd name="connsiteY11" fmla="*/ 599808 h 599808"/>
                <a:gd name="connsiteX12" fmla="*/ 3584277 w 4127500"/>
                <a:gd name="connsiteY12" fmla="*/ 599808 h 599808"/>
                <a:gd name="connsiteX13" fmla="*/ 2944646 w 4127500"/>
                <a:gd name="connsiteY13" fmla="*/ 599808 h 599808"/>
                <a:gd name="connsiteX14" fmla="*/ 2305014 w 4127500"/>
                <a:gd name="connsiteY14" fmla="*/ 599808 h 599808"/>
                <a:gd name="connsiteX15" fmla="*/ 1861761 w 4127500"/>
                <a:gd name="connsiteY15" fmla="*/ 599808 h 599808"/>
                <a:gd name="connsiteX16" fmla="*/ 1261406 w 4127500"/>
                <a:gd name="connsiteY16" fmla="*/ 599808 h 599808"/>
                <a:gd name="connsiteX17" fmla="*/ 661050 w 4127500"/>
                <a:gd name="connsiteY17" fmla="*/ 599808 h 599808"/>
                <a:gd name="connsiteX18" fmla="*/ 99970 w 4127500"/>
                <a:gd name="connsiteY18" fmla="*/ 599808 h 599808"/>
                <a:gd name="connsiteX19" fmla="*/ 0 w 4127500"/>
                <a:gd name="connsiteY19" fmla="*/ 499838 h 599808"/>
                <a:gd name="connsiteX20" fmla="*/ 0 w 4127500"/>
                <a:gd name="connsiteY20" fmla="*/ 99970 h 59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27500" h="599808" fill="none" extrusionOk="0">
                  <a:moveTo>
                    <a:pt x="0" y="99970"/>
                  </a:moveTo>
                  <a:cubicBezTo>
                    <a:pt x="-766" y="38578"/>
                    <a:pt x="60777" y="-2326"/>
                    <a:pt x="99970" y="0"/>
                  </a:cubicBezTo>
                  <a:cubicBezTo>
                    <a:pt x="386250" y="-70518"/>
                    <a:pt x="533290" y="24311"/>
                    <a:pt x="700326" y="0"/>
                  </a:cubicBezTo>
                  <a:cubicBezTo>
                    <a:pt x="867362" y="-24311"/>
                    <a:pt x="1093895" y="71275"/>
                    <a:pt x="1300681" y="0"/>
                  </a:cubicBezTo>
                  <a:cubicBezTo>
                    <a:pt x="1507467" y="-71275"/>
                    <a:pt x="1645501" y="14853"/>
                    <a:pt x="1861761" y="0"/>
                  </a:cubicBezTo>
                  <a:cubicBezTo>
                    <a:pt x="2078021" y="-14853"/>
                    <a:pt x="2167408" y="36949"/>
                    <a:pt x="2462117" y="0"/>
                  </a:cubicBezTo>
                  <a:cubicBezTo>
                    <a:pt x="2756826" y="-36949"/>
                    <a:pt x="2953697" y="4197"/>
                    <a:pt x="3101748" y="0"/>
                  </a:cubicBezTo>
                  <a:cubicBezTo>
                    <a:pt x="3249799" y="-4197"/>
                    <a:pt x="3370015" y="20757"/>
                    <a:pt x="3545001" y="0"/>
                  </a:cubicBezTo>
                  <a:cubicBezTo>
                    <a:pt x="3719987" y="-20757"/>
                    <a:pt x="3906102" y="12962"/>
                    <a:pt x="4027530" y="0"/>
                  </a:cubicBezTo>
                  <a:cubicBezTo>
                    <a:pt x="4095248" y="1634"/>
                    <a:pt x="4117976" y="36752"/>
                    <a:pt x="4127500" y="99970"/>
                  </a:cubicBezTo>
                  <a:cubicBezTo>
                    <a:pt x="4160456" y="280544"/>
                    <a:pt x="4092699" y="400696"/>
                    <a:pt x="4127500" y="499838"/>
                  </a:cubicBezTo>
                  <a:cubicBezTo>
                    <a:pt x="4131109" y="558047"/>
                    <a:pt x="4077546" y="602321"/>
                    <a:pt x="4027530" y="599808"/>
                  </a:cubicBezTo>
                  <a:cubicBezTo>
                    <a:pt x="3866952" y="639317"/>
                    <a:pt x="3755518" y="562909"/>
                    <a:pt x="3584277" y="599808"/>
                  </a:cubicBezTo>
                  <a:cubicBezTo>
                    <a:pt x="3413036" y="636707"/>
                    <a:pt x="3196364" y="526269"/>
                    <a:pt x="2944646" y="599808"/>
                  </a:cubicBezTo>
                  <a:cubicBezTo>
                    <a:pt x="2692928" y="673347"/>
                    <a:pt x="2510290" y="563364"/>
                    <a:pt x="2305014" y="599808"/>
                  </a:cubicBezTo>
                  <a:cubicBezTo>
                    <a:pt x="2099738" y="636252"/>
                    <a:pt x="2045051" y="550118"/>
                    <a:pt x="1861761" y="599808"/>
                  </a:cubicBezTo>
                  <a:cubicBezTo>
                    <a:pt x="1678471" y="649498"/>
                    <a:pt x="1478294" y="576897"/>
                    <a:pt x="1261406" y="599808"/>
                  </a:cubicBezTo>
                  <a:cubicBezTo>
                    <a:pt x="1044519" y="622719"/>
                    <a:pt x="906004" y="597680"/>
                    <a:pt x="661050" y="599808"/>
                  </a:cubicBezTo>
                  <a:cubicBezTo>
                    <a:pt x="416096" y="601936"/>
                    <a:pt x="307864" y="588380"/>
                    <a:pt x="99970" y="599808"/>
                  </a:cubicBezTo>
                  <a:cubicBezTo>
                    <a:pt x="54267" y="599286"/>
                    <a:pt x="-11433" y="561279"/>
                    <a:pt x="0" y="499838"/>
                  </a:cubicBezTo>
                  <a:cubicBezTo>
                    <a:pt x="-35039" y="325970"/>
                    <a:pt x="9435" y="181890"/>
                    <a:pt x="0" y="99970"/>
                  </a:cubicBezTo>
                  <a:close/>
                </a:path>
                <a:path w="4127500" h="599808" stroke="0" extrusionOk="0">
                  <a:moveTo>
                    <a:pt x="0" y="99970"/>
                  </a:moveTo>
                  <a:cubicBezTo>
                    <a:pt x="5494" y="37027"/>
                    <a:pt x="29122" y="-2989"/>
                    <a:pt x="99970" y="0"/>
                  </a:cubicBezTo>
                  <a:cubicBezTo>
                    <a:pt x="249338" y="-45614"/>
                    <a:pt x="384595" y="16504"/>
                    <a:pt x="661050" y="0"/>
                  </a:cubicBezTo>
                  <a:cubicBezTo>
                    <a:pt x="937505" y="-16504"/>
                    <a:pt x="984602" y="26230"/>
                    <a:pt x="1222130" y="0"/>
                  </a:cubicBezTo>
                  <a:cubicBezTo>
                    <a:pt x="1459658" y="-26230"/>
                    <a:pt x="1569475" y="48746"/>
                    <a:pt x="1743934" y="0"/>
                  </a:cubicBezTo>
                  <a:cubicBezTo>
                    <a:pt x="1918393" y="-48746"/>
                    <a:pt x="2047824" y="69125"/>
                    <a:pt x="2344290" y="0"/>
                  </a:cubicBezTo>
                  <a:cubicBezTo>
                    <a:pt x="2640756" y="-69125"/>
                    <a:pt x="2798392" y="6347"/>
                    <a:pt x="2944646" y="0"/>
                  </a:cubicBezTo>
                  <a:cubicBezTo>
                    <a:pt x="3090900" y="-6347"/>
                    <a:pt x="3806193" y="17678"/>
                    <a:pt x="4027530" y="0"/>
                  </a:cubicBezTo>
                  <a:cubicBezTo>
                    <a:pt x="4072215" y="11090"/>
                    <a:pt x="4119991" y="41451"/>
                    <a:pt x="4127500" y="99970"/>
                  </a:cubicBezTo>
                  <a:cubicBezTo>
                    <a:pt x="4170841" y="201004"/>
                    <a:pt x="4097473" y="310445"/>
                    <a:pt x="4127500" y="499838"/>
                  </a:cubicBezTo>
                  <a:cubicBezTo>
                    <a:pt x="4119068" y="543831"/>
                    <a:pt x="4086090" y="600679"/>
                    <a:pt x="4027530" y="599808"/>
                  </a:cubicBezTo>
                  <a:cubicBezTo>
                    <a:pt x="3819875" y="645002"/>
                    <a:pt x="3571828" y="536259"/>
                    <a:pt x="3427174" y="599808"/>
                  </a:cubicBezTo>
                  <a:cubicBezTo>
                    <a:pt x="3282520" y="663357"/>
                    <a:pt x="3018436" y="571503"/>
                    <a:pt x="2905370" y="599808"/>
                  </a:cubicBezTo>
                  <a:cubicBezTo>
                    <a:pt x="2792304" y="628113"/>
                    <a:pt x="2488839" y="567746"/>
                    <a:pt x="2305014" y="599808"/>
                  </a:cubicBezTo>
                  <a:cubicBezTo>
                    <a:pt x="2121189" y="631870"/>
                    <a:pt x="1926137" y="574246"/>
                    <a:pt x="1822486" y="599808"/>
                  </a:cubicBezTo>
                  <a:cubicBezTo>
                    <a:pt x="1718835" y="625370"/>
                    <a:pt x="1342750" y="543564"/>
                    <a:pt x="1182854" y="599808"/>
                  </a:cubicBezTo>
                  <a:cubicBezTo>
                    <a:pt x="1022958" y="656052"/>
                    <a:pt x="789560" y="561234"/>
                    <a:pt x="582499" y="599808"/>
                  </a:cubicBezTo>
                  <a:cubicBezTo>
                    <a:pt x="375438" y="638382"/>
                    <a:pt x="333464" y="558008"/>
                    <a:pt x="99970" y="599808"/>
                  </a:cubicBezTo>
                  <a:cubicBezTo>
                    <a:pt x="52595" y="588532"/>
                    <a:pt x="-10622" y="560407"/>
                    <a:pt x="0" y="499838"/>
                  </a:cubicBezTo>
                  <a:cubicBezTo>
                    <a:pt x="-6936" y="332753"/>
                    <a:pt x="11954" y="194622"/>
                    <a:pt x="0" y="99970"/>
                  </a:cubicBezTo>
                  <a:close/>
                </a:path>
              </a:pathLst>
            </a:custGeom>
            <a:solidFill>
              <a:srgbClr val="FDEFE9"/>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017027927">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 kết hợp giữa miêu tả và biểu cảm</a:t>
              </a:r>
              <a:r>
                <a:rPr lang="en-US"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46">
              <a:extLst>
                <a:ext uri="{FF2B5EF4-FFF2-40B4-BE49-F238E27FC236}">
                  <a16:creationId xmlns:a16="http://schemas.microsoft.com/office/drawing/2014/main" xmlns="" id="{E1189C30-1D49-976E-DC0E-89F3CEB45386}"/>
                </a:ext>
              </a:extLst>
            </p:cNvPr>
            <p:cNvSpPr/>
            <p:nvPr/>
          </p:nvSpPr>
          <p:spPr>
            <a:xfrm>
              <a:off x="-57150" y="0"/>
              <a:ext cx="2006600" cy="1235693"/>
            </a:xfrm>
            <a:custGeom>
              <a:avLst/>
              <a:gdLst>
                <a:gd name="connsiteX0" fmla="*/ 0 w 2006600"/>
                <a:gd name="connsiteY0" fmla="*/ 205953 h 1235693"/>
                <a:gd name="connsiteX1" fmla="*/ 205953 w 2006600"/>
                <a:gd name="connsiteY1" fmla="*/ 0 h 1235693"/>
                <a:gd name="connsiteX2" fmla="*/ 737518 w 2006600"/>
                <a:gd name="connsiteY2" fmla="*/ 0 h 1235693"/>
                <a:gd name="connsiteX3" fmla="*/ 1237188 w 2006600"/>
                <a:gd name="connsiteY3" fmla="*/ 0 h 1235693"/>
                <a:gd name="connsiteX4" fmla="*/ 1800647 w 2006600"/>
                <a:gd name="connsiteY4" fmla="*/ 0 h 1235693"/>
                <a:gd name="connsiteX5" fmla="*/ 2006600 w 2006600"/>
                <a:gd name="connsiteY5" fmla="*/ 205953 h 1235693"/>
                <a:gd name="connsiteX6" fmla="*/ 2006600 w 2006600"/>
                <a:gd name="connsiteY6" fmla="*/ 626084 h 1235693"/>
                <a:gd name="connsiteX7" fmla="*/ 2006600 w 2006600"/>
                <a:gd name="connsiteY7" fmla="*/ 1029740 h 1235693"/>
                <a:gd name="connsiteX8" fmla="*/ 1800647 w 2006600"/>
                <a:gd name="connsiteY8" fmla="*/ 1235693 h 1235693"/>
                <a:gd name="connsiteX9" fmla="*/ 1269082 w 2006600"/>
                <a:gd name="connsiteY9" fmla="*/ 1235693 h 1235693"/>
                <a:gd name="connsiteX10" fmla="*/ 769412 w 2006600"/>
                <a:gd name="connsiteY10" fmla="*/ 1235693 h 1235693"/>
                <a:gd name="connsiteX11" fmla="*/ 205953 w 2006600"/>
                <a:gd name="connsiteY11" fmla="*/ 1235693 h 1235693"/>
                <a:gd name="connsiteX12" fmla="*/ 0 w 2006600"/>
                <a:gd name="connsiteY12" fmla="*/ 1029740 h 1235693"/>
                <a:gd name="connsiteX13" fmla="*/ 0 w 2006600"/>
                <a:gd name="connsiteY13" fmla="*/ 609609 h 1235693"/>
                <a:gd name="connsiteX14" fmla="*/ 0 w 2006600"/>
                <a:gd name="connsiteY14" fmla="*/ 205953 h 12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6600" h="1235693" fill="none" extrusionOk="0">
                  <a:moveTo>
                    <a:pt x="0" y="205953"/>
                  </a:moveTo>
                  <a:cubicBezTo>
                    <a:pt x="-3422" y="88630"/>
                    <a:pt x="92416" y="-3485"/>
                    <a:pt x="205953" y="0"/>
                  </a:cubicBezTo>
                  <a:cubicBezTo>
                    <a:pt x="435101" y="-14603"/>
                    <a:pt x="480133" y="44849"/>
                    <a:pt x="737518" y="0"/>
                  </a:cubicBezTo>
                  <a:cubicBezTo>
                    <a:pt x="994903" y="-44849"/>
                    <a:pt x="1012144" y="38764"/>
                    <a:pt x="1237188" y="0"/>
                  </a:cubicBezTo>
                  <a:cubicBezTo>
                    <a:pt x="1462232" y="-38764"/>
                    <a:pt x="1672650" y="27123"/>
                    <a:pt x="1800647" y="0"/>
                  </a:cubicBezTo>
                  <a:cubicBezTo>
                    <a:pt x="1911025" y="17300"/>
                    <a:pt x="2034028" y="97384"/>
                    <a:pt x="2006600" y="205953"/>
                  </a:cubicBezTo>
                  <a:cubicBezTo>
                    <a:pt x="2039565" y="402384"/>
                    <a:pt x="1967640" y="473221"/>
                    <a:pt x="2006600" y="626084"/>
                  </a:cubicBezTo>
                  <a:cubicBezTo>
                    <a:pt x="2045560" y="778947"/>
                    <a:pt x="1982450" y="898407"/>
                    <a:pt x="2006600" y="1029740"/>
                  </a:cubicBezTo>
                  <a:cubicBezTo>
                    <a:pt x="2029342" y="1136036"/>
                    <a:pt x="1890619" y="1231234"/>
                    <a:pt x="1800647" y="1235693"/>
                  </a:cubicBezTo>
                  <a:cubicBezTo>
                    <a:pt x="1685162" y="1284464"/>
                    <a:pt x="1405013" y="1186302"/>
                    <a:pt x="1269082" y="1235693"/>
                  </a:cubicBezTo>
                  <a:cubicBezTo>
                    <a:pt x="1133152" y="1285084"/>
                    <a:pt x="881020" y="1226256"/>
                    <a:pt x="769412" y="1235693"/>
                  </a:cubicBezTo>
                  <a:cubicBezTo>
                    <a:pt x="657804" y="1245130"/>
                    <a:pt x="327150" y="1179751"/>
                    <a:pt x="205953" y="1235693"/>
                  </a:cubicBezTo>
                  <a:cubicBezTo>
                    <a:pt x="102257" y="1224860"/>
                    <a:pt x="3692" y="1125553"/>
                    <a:pt x="0" y="1029740"/>
                  </a:cubicBezTo>
                  <a:cubicBezTo>
                    <a:pt x="-23986" y="870298"/>
                    <a:pt x="16244" y="720553"/>
                    <a:pt x="0" y="609609"/>
                  </a:cubicBezTo>
                  <a:cubicBezTo>
                    <a:pt x="-16244" y="498665"/>
                    <a:pt x="27825" y="402523"/>
                    <a:pt x="0" y="205953"/>
                  </a:cubicBezTo>
                  <a:close/>
                </a:path>
                <a:path w="2006600" h="1235693" stroke="0" extrusionOk="0">
                  <a:moveTo>
                    <a:pt x="0" y="205953"/>
                  </a:moveTo>
                  <a:cubicBezTo>
                    <a:pt x="-4438" y="90210"/>
                    <a:pt x="59302" y="1280"/>
                    <a:pt x="205953" y="0"/>
                  </a:cubicBezTo>
                  <a:cubicBezTo>
                    <a:pt x="396408" y="-33097"/>
                    <a:pt x="646786" y="26504"/>
                    <a:pt x="769412" y="0"/>
                  </a:cubicBezTo>
                  <a:cubicBezTo>
                    <a:pt x="892038" y="-26504"/>
                    <a:pt x="1150388" y="30984"/>
                    <a:pt x="1316923" y="0"/>
                  </a:cubicBezTo>
                  <a:cubicBezTo>
                    <a:pt x="1483458" y="-30984"/>
                    <a:pt x="1560787" y="8162"/>
                    <a:pt x="1800647" y="0"/>
                  </a:cubicBezTo>
                  <a:cubicBezTo>
                    <a:pt x="1923921" y="20086"/>
                    <a:pt x="2020431" y="109293"/>
                    <a:pt x="2006600" y="205953"/>
                  </a:cubicBezTo>
                  <a:cubicBezTo>
                    <a:pt x="2055661" y="340421"/>
                    <a:pt x="1972568" y="462911"/>
                    <a:pt x="2006600" y="617847"/>
                  </a:cubicBezTo>
                  <a:cubicBezTo>
                    <a:pt x="2040632" y="772783"/>
                    <a:pt x="1999098" y="918883"/>
                    <a:pt x="2006600" y="1029740"/>
                  </a:cubicBezTo>
                  <a:cubicBezTo>
                    <a:pt x="2033529" y="1147212"/>
                    <a:pt x="1927899" y="1213866"/>
                    <a:pt x="1800647" y="1235693"/>
                  </a:cubicBezTo>
                  <a:cubicBezTo>
                    <a:pt x="1648431" y="1248374"/>
                    <a:pt x="1509892" y="1223837"/>
                    <a:pt x="1285029" y="1235693"/>
                  </a:cubicBezTo>
                  <a:cubicBezTo>
                    <a:pt x="1060166" y="1247549"/>
                    <a:pt x="952140" y="1199215"/>
                    <a:pt x="721571" y="1235693"/>
                  </a:cubicBezTo>
                  <a:cubicBezTo>
                    <a:pt x="491002" y="1272171"/>
                    <a:pt x="368270" y="1176438"/>
                    <a:pt x="205953" y="1235693"/>
                  </a:cubicBezTo>
                  <a:cubicBezTo>
                    <a:pt x="106176" y="1244810"/>
                    <a:pt x="-7450" y="1172124"/>
                    <a:pt x="0" y="1029740"/>
                  </a:cubicBezTo>
                  <a:cubicBezTo>
                    <a:pt x="-9356" y="848215"/>
                    <a:pt x="23900" y="710672"/>
                    <a:pt x="0" y="601371"/>
                  </a:cubicBezTo>
                  <a:cubicBezTo>
                    <a:pt x="-23900" y="492070"/>
                    <a:pt x="36808" y="313073"/>
                    <a:pt x="0" y="205953"/>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60110315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 sắp xếp bố cục</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4" cstate="print">
            <a:extLst>
              <a:ext uri="{28A0092B-C50C-407E-A947-70E740481C1C}">
                <a14:useLocalDpi xmlns:a14="http://schemas.microsoft.com/office/drawing/2010/main" val="0"/>
              </a:ext>
            </a:extLst>
          </a:blip>
          <a:srcRect r="45894"/>
          <a:stretch>
            <a:fillRect/>
          </a:stretch>
        </p:blipFill>
        <p:spPr>
          <a:xfrm flipH="1">
            <a:off x="10968056" y="0"/>
            <a:ext cx="1223943" cy="1086678"/>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9090215" y="199353"/>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130713" y="5843513"/>
            <a:ext cx="5225717" cy="1086678"/>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648" y="2735969"/>
            <a:ext cx="1722381" cy="636960"/>
          </a:xfrm>
          <a:prstGeom prst="rect">
            <a:avLst/>
          </a:prstGeom>
        </p:spPr>
      </p:pic>
      <p:sp>
        <p:nvSpPr>
          <p:cNvPr id="10" name="TextBox 9">
            <a:extLst>
              <a:ext uri="{FF2B5EF4-FFF2-40B4-BE49-F238E27FC236}">
                <a16:creationId xmlns:a16="http://schemas.microsoft.com/office/drawing/2014/main" xmlns="" id="{DEC396A5-8459-C097-D63C-56CCFAACA031}"/>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4195670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sp>
        <p:nvSpPr>
          <p:cNvPr id="11" name="Rounded Rectangle 42">
            <a:extLst>
              <a:ext uri="{FF2B5EF4-FFF2-40B4-BE49-F238E27FC236}">
                <a16:creationId xmlns:a16="http://schemas.microsoft.com/office/drawing/2014/main" xmlns="" id="{0B4112AF-7C15-F23E-D75F-F333F1B09411}"/>
              </a:ext>
            </a:extLst>
          </p:cNvPr>
          <p:cNvSpPr/>
          <p:nvPr/>
        </p:nvSpPr>
        <p:spPr>
          <a:xfrm>
            <a:off x="4896540" y="242851"/>
            <a:ext cx="4331524" cy="3894799"/>
          </a:xfrm>
          <a:custGeom>
            <a:avLst/>
            <a:gdLst>
              <a:gd name="connsiteX0" fmla="*/ 0 w 4331524"/>
              <a:gd name="connsiteY0" fmla="*/ 649146 h 3894799"/>
              <a:gd name="connsiteX1" fmla="*/ 649146 w 4331524"/>
              <a:gd name="connsiteY1" fmla="*/ 0 h 3894799"/>
              <a:gd name="connsiteX2" fmla="*/ 1154685 w 4331524"/>
              <a:gd name="connsiteY2" fmla="*/ 0 h 3894799"/>
              <a:gd name="connsiteX3" fmla="*/ 1690556 w 4331524"/>
              <a:gd name="connsiteY3" fmla="*/ 0 h 3894799"/>
              <a:gd name="connsiteX4" fmla="*/ 2135430 w 4331524"/>
              <a:gd name="connsiteY4" fmla="*/ 0 h 3894799"/>
              <a:gd name="connsiteX5" fmla="*/ 2549971 w 4331524"/>
              <a:gd name="connsiteY5" fmla="*/ 0 h 3894799"/>
              <a:gd name="connsiteX6" fmla="*/ 2994845 w 4331524"/>
              <a:gd name="connsiteY6" fmla="*/ 0 h 3894799"/>
              <a:gd name="connsiteX7" fmla="*/ 3682378 w 4331524"/>
              <a:gd name="connsiteY7" fmla="*/ 0 h 3894799"/>
              <a:gd name="connsiteX8" fmla="*/ 4331524 w 4331524"/>
              <a:gd name="connsiteY8" fmla="*/ 649146 h 3894799"/>
              <a:gd name="connsiteX9" fmla="*/ 4331524 w 4331524"/>
              <a:gd name="connsiteY9" fmla="*/ 1168447 h 3894799"/>
              <a:gd name="connsiteX10" fmla="*/ 4331524 w 4331524"/>
              <a:gd name="connsiteY10" fmla="*/ 1635819 h 3894799"/>
              <a:gd name="connsiteX11" fmla="*/ 4331524 w 4331524"/>
              <a:gd name="connsiteY11" fmla="*/ 2155120 h 3894799"/>
              <a:gd name="connsiteX12" fmla="*/ 4331524 w 4331524"/>
              <a:gd name="connsiteY12" fmla="*/ 2622491 h 3894799"/>
              <a:gd name="connsiteX13" fmla="*/ 4331524 w 4331524"/>
              <a:gd name="connsiteY13" fmla="*/ 3245653 h 3894799"/>
              <a:gd name="connsiteX14" fmla="*/ 3682378 w 4331524"/>
              <a:gd name="connsiteY14" fmla="*/ 3894799 h 3894799"/>
              <a:gd name="connsiteX15" fmla="*/ 3116175 w 4331524"/>
              <a:gd name="connsiteY15" fmla="*/ 3894799 h 3894799"/>
              <a:gd name="connsiteX16" fmla="*/ 2610636 w 4331524"/>
              <a:gd name="connsiteY16" fmla="*/ 3894799 h 3894799"/>
              <a:gd name="connsiteX17" fmla="*/ 2044433 w 4331524"/>
              <a:gd name="connsiteY17" fmla="*/ 3894799 h 3894799"/>
              <a:gd name="connsiteX18" fmla="*/ 1599559 w 4331524"/>
              <a:gd name="connsiteY18" fmla="*/ 3894799 h 3894799"/>
              <a:gd name="connsiteX19" fmla="*/ 649146 w 4331524"/>
              <a:gd name="connsiteY19" fmla="*/ 3894799 h 3894799"/>
              <a:gd name="connsiteX20" fmla="*/ 0 w 4331524"/>
              <a:gd name="connsiteY20" fmla="*/ 3245653 h 3894799"/>
              <a:gd name="connsiteX21" fmla="*/ 0 w 4331524"/>
              <a:gd name="connsiteY21" fmla="*/ 2778282 h 3894799"/>
              <a:gd name="connsiteX22" fmla="*/ 0 w 4331524"/>
              <a:gd name="connsiteY22" fmla="*/ 2284945 h 3894799"/>
              <a:gd name="connsiteX23" fmla="*/ 0 w 4331524"/>
              <a:gd name="connsiteY23" fmla="*/ 1843539 h 3894799"/>
              <a:gd name="connsiteX24" fmla="*/ 0 w 4331524"/>
              <a:gd name="connsiteY24" fmla="*/ 1272308 h 3894799"/>
              <a:gd name="connsiteX25" fmla="*/ 0 w 4331524"/>
              <a:gd name="connsiteY25" fmla="*/ 649146 h 389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1524" h="3894799" fill="none" extrusionOk="0">
                <a:moveTo>
                  <a:pt x="0" y="649146"/>
                </a:moveTo>
                <a:cubicBezTo>
                  <a:pt x="-47593" y="271095"/>
                  <a:pt x="336221" y="41540"/>
                  <a:pt x="649146" y="0"/>
                </a:cubicBezTo>
                <a:cubicBezTo>
                  <a:pt x="809650" y="-26908"/>
                  <a:pt x="914202" y="54891"/>
                  <a:pt x="1154685" y="0"/>
                </a:cubicBezTo>
                <a:cubicBezTo>
                  <a:pt x="1395168" y="-54891"/>
                  <a:pt x="1582997" y="52328"/>
                  <a:pt x="1690556" y="0"/>
                </a:cubicBezTo>
                <a:cubicBezTo>
                  <a:pt x="1798115" y="-52328"/>
                  <a:pt x="1916603" y="6278"/>
                  <a:pt x="2135430" y="0"/>
                </a:cubicBezTo>
                <a:cubicBezTo>
                  <a:pt x="2354257" y="-6278"/>
                  <a:pt x="2440239" y="38197"/>
                  <a:pt x="2549971" y="0"/>
                </a:cubicBezTo>
                <a:cubicBezTo>
                  <a:pt x="2659703" y="-38197"/>
                  <a:pt x="2837101" y="935"/>
                  <a:pt x="2994845" y="0"/>
                </a:cubicBezTo>
                <a:cubicBezTo>
                  <a:pt x="3152589" y="-935"/>
                  <a:pt x="3385871" y="74256"/>
                  <a:pt x="3682378" y="0"/>
                </a:cubicBezTo>
                <a:cubicBezTo>
                  <a:pt x="4008231" y="-58517"/>
                  <a:pt x="4314531" y="267411"/>
                  <a:pt x="4331524" y="649146"/>
                </a:cubicBezTo>
                <a:cubicBezTo>
                  <a:pt x="4337372" y="815848"/>
                  <a:pt x="4315262" y="936861"/>
                  <a:pt x="4331524" y="1168447"/>
                </a:cubicBezTo>
                <a:cubicBezTo>
                  <a:pt x="4347786" y="1400033"/>
                  <a:pt x="4326422" y="1426031"/>
                  <a:pt x="4331524" y="1635819"/>
                </a:cubicBezTo>
                <a:cubicBezTo>
                  <a:pt x="4336626" y="1845607"/>
                  <a:pt x="4272913" y="1989754"/>
                  <a:pt x="4331524" y="2155120"/>
                </a:cubicBezTo>
                <a:cubicBezTo>
                  <a:pt x="4390135" y="2320486"/>
                  <a:pt x="4278971" y="2452970"/>
                  <a:pt x="4331524" y="2622491"/>
                </a:cubicBezTo>
                <a:cubicBezTo>
                  <a:pt x="4384077" y="2792012"/>
                  <a:pt x="4286151" y="3118275"/>
                  <a:pt x="4331524" y="3245653"/>
                </a:cubicBezTo>
                <a:cubicBezTo>
                  <a:pt x="4290322" y="3572711"/>
                  <a:pt x="4010209" y="3904445"/>
                  <a:pt x="3682378" y="3894799"/>
                </a:cubicBezTo>
                <a:cubicBezTo>
                  <a:pt x="3401526" y="3940740"/>
                  <a:pt x="3378807" y="3853325"/>
                  <a:pt x="3116175" y="3894799"/>
                </a:cubicBezTo>
                <a:cubicBezTo>
                  <a:pt x="2853543" y="3936273"/>
                  <a:pt x="2747546" y="3840570"/>
                  <a:pt x="2610636" y="3894799"/>
                </a:cubicBezTo>
                <a:cubicBezTo>
                  <a:pt x="2473726" y="3949028"/>
                  <a:pt x="2160356" y="3847093"/>
                  <a:pt x="2044433" y="3894799"/>
                </a:cubicBezTo>
                <a:cubicBezTo>
                  <a:pt x="1928510" y="3942505"/>
                  <a:pt x="1732252" y="3857592"/>
                  <a:pt x="1599559" y="3894799"/>
                </a:cubicBezTo>
                <a:cubicBezTo>
                  <a:pt x="1466866" y="3932006"/>
                  <a:pt x="1115945" y="3813592"/>
                  <a:pt x="649146" y="3894799"/>
                </a:cubicBezTo>
                <a:cubicBezTo>
                  <a:pt x="382132" y="3856158"/>
                  <a:pt x="-16602" y="3599105"/>
                  <a:pt x="0" y="3245653"/>
                </a:cubicBezTo>
                <a:cubicBezTo>
                  <a:pt x="-12335" y="3116862"/>
                  <a:pt x="43389" y="2936514"/>
                  <a:pt x="0" y="2778282"/>
                </a:cubicBezTo>
                <a:cubicBezTo>
                  <a:pt x="-43389" y="2620050"/>
                  <a:pt x="18065" y="2402850"/>
                  <a:pt x="0" y="2284945"/>
                </a:cubicBezTo>
                <a:cubicBezTo>
                  <a:pt x="-18065" y="2167040"/>
                  <a:pt x="15189" y="2020442"/>
                  <a:pt x="0" y="1843539"/>
                </a:cubicBezTo>
                <a:cubicBezTo>
                  <a:pt x="-15189" y="1666636"/>
                  <a:pt x="66204" y="1428617"/>
                  <a:pt x="0" y="1272308"/>
                </a:cubicBezTo>
                <a:cubicBezTo>
                  <a:pt x="-66204" y="1115999"/>
                  <a:pt x="70803" y="830011"/>
                  <a:pt x="0" y="649146"/>
                </a:cubicBezTo>
                <a:close/>
              </a:path>
              <a:path w="4331524" h="3894799" stroke="0" extrusionOk="0">
                <a:moveTo>
                  <a:pt x="0" y="649146"/>
                </a:moveTo>
                <a:cubicBezTo>
                  <a:pt x="-4972" y="300216"/>
                  <a:pt x="286496" y="43249"/>
                  <a:pt x="649146" y="0"/>
                </a:cubicBezTo>
                <a:cubicBezTo>
                  <a:pt x="811724" y="-7846"/>
                  <a:pt x="962584" y="5848"/>
                  <a:pt x="1154685" y="0"/>
                </a:cubicBezTo>
                <a:cubicBezTo>
                  <a:pt x="1346786" y="-5848"/>
                  <a:pt x="1409165" y="20519"/>
                  <a:pt x="1660223" y="0"/>
                </a:cubicBezTo>
                <a:cubicBezTo>
                  <a:pt x="1911281" y="-20519"/>
                  <a:pt x="1920109" y="44548"/>
                  <a:pt x="2135430" y="0"/>
                </a:cubicBezTo>
                <a:cubicBezTo>
                  <a:pt x="2350751" y="-44548"/>
                  <a:pt x="2380706" y="9864"/>
                  <a:pt x="2580304" y="0"/>
                </a:cubicBezTo>
                <a:cubicBezTo>
                  <a:pt x="2779902" y="-9864"/>
                  <a:pt x="2872687" y="34870"/>
                  <a:pt x="3146507" y="0"/>
                </a:cubicBezTo>
                <a:cubicBezTo>
                  <a:pt x="3420327" y="-34870"/>
                  <a:pt x="3490634" y="61100"/>
                  <a:pt x="3682378" y="0"/>
                </a:cubicBezTo>
                <a:cubicBezTo>
                  <a:pt x="4037371" y="15720"/>
                  <a:pt x="4370362" y="315526"/>
                  <a:pt x="4331524" y="649146"/>
                </a:cubicBezTo>
                <a:cubicBezTo>
                  <a:pt x="4376500" y="865550"/>
                  <a:pt x="4330378" y="1009010"/>
                  <a:pt x="4331524" y="1142482"/>
                </a:cubicBezTo>
                <a:cubicBezTo>
                  <a:pt x="4332670" y="1275954"/>
                  <a:pt x="4310759" y="1460231"/>
                  <a:pt x="4331524" y="1635819"/>
                </a:cubicBezTo>
                <a:cubicBezTo>
                  <a:pt x="4352289" y="1811407"/>
                  <a:pt x="4318841" y="1868161"/>
                  <a:pt x="4331524" y="2077225"/>
                </a:cubicBezTo>
                <a:cubicBezTo>
                  <a:pt x="4344207" y="2286289"/>
                  <a:pt x="4328606" y="2347226"/>
                  <a:pt x="4331524" y="2518631"/>
                </a:cubicBezTo>
                <a:cubicBezTo>
                  <a:pt x="4334442" y="2690036"/>
                  <a:pt x="4260810" y="2957547"/>
                  <a:pt x="4331524" y="3245653"/>
                </a:cubicBezTo>
                <a:cubicBezTo>
                  <a:pt x="4329218" y="3631998"/>
                  <a:pt x="3973845" y="3829162"/>
                  <a:pt x="3682378" y="3894799"/>
                </a:cubicBezTo>
                <a:cubicBezTo>
                  <a:pt x="3526682" y="3937044"/>
                  <a:pt x="3327666" y="3871693"/>
                  <a:pt x="3207172" y="3894799"/>
                </a:cubicBezTo>
                <a:cubicBezTo>
                  <a:pt x="3086678" y="3917905"/>
                  <a:pt x="2800097" y="3843772"/>
                  <a:pt x="2671301" y="3894799"/>
                </a:cubicBezTo>
                <a:cubicBezTo>
                  <a:pt x="2542505" y="3945826"/>
                  <a:pt x="2244318" y="3876916"/>
                  <a:pt x="2105097" y="3894799"/>
                </a:cubicBezTo>
                <a:cubicBezTo>
                  <a:pt x="1965876" y="3912682"/>
                  <a:pt x="1891033" y="3886445"/>
                  <a:pt x="1690556" y="3894799"/>
                </a:cubicBezTo>
                <a:cubicBezTo>
                  <a:pt x="1490079" y="3903153"/>
                  <a:pt x="1440961" y="3864552"/>
                  <a:pt x="1215349" y="3894799"/>
                </a:cubicBezTo>
                <a:cubicBezTo>
                  <a:pt x="989737" y="3925046"/>
                  <a:pt x="796575" y="3858321"/>
                  <a:pt x="649146" y="3894799"/>
                </a:cubicBezTo>
                <a:cubicBezTo>
                  <a:pt x="279167" y="3894550"/>
                  <a:pt x="-20713" y="3617726"/>
                  <a:pt x="0" y="3245653"/>
                </a:cubicBezTo>
                <a:cubicBezTo>
                  <a:pt x="-34665" y="3034366"/>
                  <a:pt x="35055" y="2966657"/>
                  <a:pt x="0" y="2752317"/>
                </a:cubicBezTo>
                <a:cubicBezTo>
                  <a:pt x="-35055" y="2537977"/>
                  <a:pt x="30200" y="2464221"/>
                  <a:pt x="0" y="2207050"/>
                </a:cubicBezTo>
                <a:cubicBezTo>
                  <a:pt x="-30200" y="1949879"/>
                  <a:pt x="20015" y="1870679"/>
                  <a:pt x="0" y="1661784"/>
                </a:cubicBezTo>
                <a:cubicBezTo>
                  <a:pt x="-20015" y="1452889"/>
                  <a:pt x="20691" y="1283872"/>
                  <a:pt x="0" y="1142482"/>
                </a:cubicBezTo>
                <a:cubicBezTo>
                  <a:pt x="-20691" y="1001092"/>
                  <a:pt x="25590" y="879945"/>
                  <a:pt x="0" y="649146"/>
                </a:cubicBezTo>
                <a:close/>
              </a:path>
            </a:pathLst>
          </a:custGeom>
          <a:solidFill>
            <a:srgbClr val="FFEBCD"/>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176213194">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endParaRPr lang="en-SG" sz="2400" kern="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43">
            <a:extLst>
              <a:ext uri="{FF2B5EF4-FFF2-40B4-BE49-F238E27FC236}">
                <a16:creationId xmlns:a16="http://schemas.microsoft.com/office/drawing/2014/main" xmlns="" id="{3F85B04A-9169-88E1-B11A-4FF0DC3D2D89}"/>
              </a:ext>
            </a:extLst>
          </p:cNvPr>
          <p:cNvSpPr/>
          <p:nvPr/>
        </p:nvSpPr>
        <p:spPr>
          <a:xfrm>
            <a:off x="9685487" y="302236"/>
            <a:ext cx="2259264" cy="5839549"/>
          </a:xfrm>
          <a:custGeom>
            <a:avLst/>
            <a:gdLst>
              <a:gd name="connsiteX0" fmla="*/ 0 w 2259264"/>
              <a:gd name="connsiteY0" fmla="*/ 376552 h 5839549"/>
              <a:gd name="connsiteX1" fmla="*/ 376552 w 2259264"/>
              <a:gd name="connsiteY1" fmla="*/ 0 h 5839549"/>
              <a:gd name="connsiteX2" fmla="*/ 893667 w 2259264"/>
              <a:gd name="connsiteY2" fmla="*/ 0 h 5839549"/>
              <a:gd name="connsiteX3" fmla="*/ 1380659 w 2259264"/>
              <a:gd name="connsiteY3" fmla="*/ 0 h 5839549"/>
              <a:gd name="connsiteX4" fmla="*/ 1882712 w 2259264"/>
              <a:gd name="connsiteY4" fmla="*/ 0 h 5839549"/>
              <a:gd name="connsiteX5" fmla="*/ 2259264 w 2259264"/>
              <a:gd name="connsiteY5" fmla="*/ 376552 h 5839549"/>
              <a:gd name="connsiteX6" fmla="*/ 2259264 w 2259264"/>
              <a:gd name="connsiteY6" fmla="*/ 839984 h 5839549"/>
              <a:gd name="connsiteX7" fmla="*/ 2259264 w 2259264"/>
              <a:gd name="connsiteY7" fmla="*/ 1506873 h 5839549"/>
              <a:gd name="connsiteX8" fmla="*/ 2259264 w 2259264"/>
              <a:gd name="connsiteY8" fmla="*/ 2072034 h 5839549"/>
              <a:gd name="connsiteX9" fmla="*/ 2259264 w 2259264"/>
              <a:gd name="connsiteY9" fmla="*/ 2637194 h 5839549"/>
              <a:gd name="connsiteX10" fmla="*/ 2259264 w 2259264"/>
              <a:gd name="connsiteY10" fmla="*/ 3100626 h 5839549"/>
              <a:gd name="connsiteX11" fmla="*/ 2259264 w 2259264"/>
              <a:gd name="connsiteY11" fmla="*/ 3614922 h 5839549"/>
              <a:gd name="connsiteX12" fmla="*/ 2259264 w 2259264"/>
              <a:gd name="connsiteY12" fmla="*/ 4281811 h 5839549"/>
              <a:gd name="connsiteX13" fmla="*/ 2259264 w 2259264"/>
              <a:gd name="connsiteY13" fmla="*/ 4796108 h 5839549"/>
              <a:gd name="connsiteX14" fmla="*/ 2259264 w 2259264"/>
              <a:gd name="connsiteY14" fmla="*/ 5462997 h 5839549"/>
              <a:gd name="connsiteX15" fmla="*/ 1882712 w 2259264"/>
              <a:gd name="connsiteY15" fmla="*/ 5839549 h 5839549"/>
              <a:gd name="connsiteX16" fmla="*/ 1350535 w 2259264"/>
              <a:gd name="connsiteY16" fmla="*/ 5839549 h 5839549"/>
              <a:gd name="connsiteX17" fmla="*/ 818359 w 2259264"/>
              <a:gd name="connsiteY17" fmla="*/ 5839549 h 5839549"/>
              <a:gd name="connsiteX18" fmla="*/ 376552 w 2259264"/>
              <a:gd name="connsiteY18" fmla="*/ 5839549 h 5839549"/>
              <a:gd name="connsiteX19" fmla="*/ 0 w 2259264"/>
              <a:gd name="connsiteY19" fmla="*/ 5462997 h 5839549"/>
              <a:gd name="connsiteX20" fmla="*/ 0 w 2259264"/>
              <a:gd name="connsiteY20" fmla="*/ 5050430 h 5839549"/>
              <a:gd name="connsiteX21" fmla="*/ 0 w 2259264"/>
              <a:gd name="connsiteY21" fmla="*/ 4637863 h 5839549"/>
              <a:gd name="connsiteX22" fmla="*/ 0 w 2259264"/>
              <a:gd name="connsiteY22" fmla="*/ 3970973 h 5839549"/>
              <a:gd name="connsiteX23" fmla="*/ 0 w 2259264"/>
              <a:gd name="connsiteY23" fmla="*/ 3558406 h 5839549"/>
              <a:gd name="connsiteX24" fmla="*/ 0 w 2259264"/>
              <a:gd name="connsiteY24" fmla="*/ 3145839 h 5839549"/>
              <a:gd name="connsiteX25" fmla="*/ 0 w 2259264"/>
              <a:gd name="connsiteY25" fmla="*/ 2580678 h 5839549"/>
              <a:gd name="connsiteX26" fmla="*/ 0 w 2259264"/>
              <a:gd name="connsiteY26" fmla="*/ 1913789 h 5839549"/>
              <a:gd name="connsiteX27" fmla="*/ 0 w 2259264"/>
              <a:gd name="connsiteY27" fmla="*/ 1450357 h 5839549"/>
              <a:gd name="connsiteX28" fmla="*/ 0 w 2259264"/>
              <a:gd name="connsiteY28" fmla="*/ 1037790 h 5839549"/>
              <a:gd name="connsiteX29" fmla="*/ 0 w 2259264"/>
              <a:gd name="connsiteY29" fmla="*/ 376552 h 583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59264" h="5839549" fill="none" extrusionOk="0">
                <a:moveTo>
                  <a:pt x="0" y="376552"/>
                </a:moveTo>
                <a:cubicBezTo>
                  <a:pt x="-24139" y="187907"/>
                  <a:pt x="179426" y="-34110"/>
                  <a:pt x="376552" y="0"/>
                </a:cubicBezTo>
                <a:cubicBezTo>
                  <a:pt x="526855" y="-21458"/>
                  <a:pt x="701434" y="2299"/>
                  <a:pt x="893667" y="0"/>
                </a:cubicBezTo>
                <a:cubicBezTo>
                  <a:pt x="1085900" y="-2299"/>
                  <a:pt x="1199701" y="22032"/>
                  <a:pt x="1380659" y="0"/>
                </a:cubicBezTo>
                <a:cubicBezTo>
                  <a:pt x="1561617" y="-22032"/>
                  <a:pt x="1733647" y="53938"/>
                  <a:pt x="1882712" y="0"/>
                </a:cubicBezTo>
                <a:cubicBezTo>
                  <a:pt x="2080873" y="5889"/>
                  <a:pt x="2305422" y="139413"/>
                  <a:pt x="2259264" y="376552"/>
                </a:cubicBezTo>
                <a:cubicBezTo>
                  <a:pt x="2264278" y="590555"/>
                  <a:pt x="2210122" y="719211"/>
                  <a:pt x="2259264" y="839984"/>
                </a:cubicBezTo>
                <a:cubicBezTo>
                  <a:pt x="2308406" y="960757"/>
                  <a:pt x="2186173" y="1300684"/>
                  <a:pt x="2259264" y="1506873"/>
                </a:cubicBezTo>
                <a:cubicBezTo>
                  <a:pt x="2332355" y="1713062"/>
                  <a:pt x="2207880" y="1871188"/>
                  <a:pt x="2259264" y="2072034"/>
                </a:cubicBezTo>
                <a:cubicBezTo>
                  <a:pt x="2310648" y="2272880"/>
                  <a:pt x="2211818" y="2488812"/>
                  <a:pt x="2259264" y="2637194"/>
                </a:cubicBezTo>
                <a:cubicBezTo>
                  <a:pt x="2306710" y="2785576"/>
                  <a:pt x="2216164" y="2969858"/>
                  <a:pt x="2259264" y="3100626"/>
                </a:cubicBezTo>
                <a:cubicBezTo>
                  <a:pt x="2302364" y="3231394"/>
                  <a:pt x="2214247" y="3376718"/>
                  <a:pt x="2259264" y="3614922"/>
                </a:cubicBezTo>
                <a:cubicBezTo>
                  <a:pt x="2304281" y="3853126"/>
                  <a:pt x="2222380" y="4080407"/>
                  <a:pt x="2259264" y="4281811"/>
                </a:cubicBezTo>
                <a:cubicBezTo>
                  <a:pt x="2296148" y="4483215"/>
                  <a:pt x="2202493" y="4624576"/>
                  <a:pt x="2259264" y="4796108"/>
                </a:cubicBezTo>
                <a:cubicBezTo>
                  <a:pt x="2316035" y="4967640"/>
                  <a:pt x="2203734" y="5266829"/>
                  <a:pt x="2259264" y="5462997"/>
                </a:cubicBezTo>
                <a:cubicBezTo>
                  <a:pt x="2251370" y="5709712"/>
                  <a:pt x="2099617" y="5814374"/>
                  <a:pt x="1882712" y="5839549"/>
                </a:cubicBezTo>
                <a:cubicBezTo>
                  <a:pt x="1724765" y="5861753"/>
                  <a:pt x="1514015" y="5837068"/>
                  <a:pt x="1350535" y="5839549"/>
                </a:cubicBezTo>
                <a:cubicBezTo>
                  <a:pt x="1187055" y="5842030"/>
                  <a:pt x="1083336" y="5792289"/>
                  <a:pt x="818359" y="5839549"/>
                </a:cubicBezTo>
                <a:cubicBezTo>
                  <a:pt x="553382" y="5886809"/>
                  <a:pt x="502985" y="5832800"/>
                  <a:pt x="376552" y="5839549"/>
                </a:cubicBezTo>
                <a:cubicBezTo>
                  <a:pt x="193991" y="5834599"/>
                  <a:pt x="-61055" y="5658209"/>
                  <a:pt x="0" y="5462997"/>
                </a:cubicBezTo>
                <a:cubicBezTo>
                  <a:pt x="-5276" y="5260940"/>
                  <a:pt x="10347" y="5234218"/>
                  <a:pt x="0" y="5050430"/>
                </a:cubicBezTo>
                <a:cubicBezTo>
                  <a:pt x="-10347" y="4866642"/>
                  <a:pt x="39921" y="4733202"/>
                  <a:pt x="0" y="4637863"/>
                </a:cubicBezTo>
                <a:cubicBezTo>
                  <a:pt x="-39921" y="4542524"/>
                  <a:pt x="64441" y="4166698"/>
                  <a:pt x="0" y="3970973"/>
                </a:cubicBezTo>
                <a:cubicBezTo>
                  <a:pt x="-64441" y="3775248"/>
                  <a:pt x="7502" y="3696192"/>
                  <a:pt x="0" y="3558406"/>
                </a:cubicBezTo>
                <a:cubicBezTo>
                  <a:pt x="-7502" y="3420620"/>
                  <a:pt x="25627" y="3282330"/>
                  <a:pt x="0" y="3145839"/>
                </a:cubicBezTo>
                <a:cubicBezTo>
                  <a:pt x="-25627" y="3009348"/>
                  <a:pt x="43528" y="2741476"/>
                  <a:pt x="0" y="2580678"/>
                </a:cubicBezTo>
                <a:cubicBezTo>
                  <a:pt x="-43528" y="2419880"/>
                  <a:pt x="29132" y="2228772"/>
                  <a:pt x="0" y="1913789"/>
                </a:cubicBezTo>
                <a:cubicBezTo>
                  <a:pt x="-29132" y="1598806"/>
                  <a:pt x="18154" y="1598963"/>
                  <a:pt x="0" y="1450357"/>
                </a:cubicBezTo>
                <a:cubicBezTo>
                  <a:pt x="-18154" y="1301751"/>
                  <a:pt x="38545" y="1136152"/>
                  <a:pt x="0" y="1037790"/>
                </a:cubicBezTo>
                <a:cubicBezTo>
                  <a:pt x="-38545" y="939428"/>
                  <a:pt x="26263" y="512123"/>
                  <a:pt x="0" y="376552"/>
                </a:cubicBezTo>
                <a:close/>
              </a:path>
              <a:path w="2259264" h="5839549" stroke="0" extrusionOk="0">
                <a:moveTo>
                  <a:pt x="0" y="376552"/>
                </a:moveTo>
                <a:cubicBezTo>
                  <a:pt x="10765" y="155384"/>
                  <a:pt x="186261" y="42504"/>
                  <a:pt x="376552" y="0"/>
                </a:cubicBezTo>
                <a:cubicBezTo>
                  <a:pt x="513036" y="-54000"/>
                  <a:pt x="775178" y="41676"/>
                  <a:pt x="893667" y="0"/>
                </a:cubicBezTo>
                <a:cubicBezTo>
                  <a:pt x="1012157" y="-41676"/>
                  <a:pt x="1191784" y="41433"/>
                  <a:pt x="1380659" y="0"/>
                </a:cubicBezTo>
                <a:cubicBezTo>
                  <a:pt x="1569534" y="-41433"/>
                  <a:pt x="1690089" y="4032"/>
                  <a:pt x="1882712" y="0"/>
                </a:cubicBezTo>
                <a:cubicBezTo>
                  <a:pt x="2096106" y="8135"/>
                  <a:pt x="2247096" y="212759"/>
                  <a:pt x="2259264" y="376552"/>
                </a:cubicBezTo>
                <a:cubicBezTo>
                  <a:pt x="2275974" y="498419"/>
                  <a:pt x="2222495" y="718964"/>
                  <a:pt x="2259264" y="839984"/>
                </a:cubicBezTo>
                <a:cubicBezTo>
                  <a:pt x="2296033" y="961004"/>
                  <a:pt x="2226984" y="1248265"/>
                  <a:pt x="2259264" y="1354280"/>
                </a:cubicBezTo>
                <a:cubicBezTo>
                  <a:pt x="2291544" y="1460295"/>
                  <a:pt x="2197267" y="1787995"/>
                  <a:pt x="2259264" y="2021169"/>
                </a:cubicBezTo>
                <a:cubicBezTo>
                  <a:pt x="2321261" y="2254343"/>
                  <a:pt x="2251727" y="2358350"/>
                  <a:pt x="2259264" y="2484601"/>
                </a:cubicBezTo>
                <a:cubicBezTo>
                  <a:pt x="2266801" y="2610852"/>
                  <a:pt x="2230612" y="2743575"/>
                  <a:pt x="2259264" y="2948033"/>
                </a:cubicBezTo>
                <a:cubicBezTo>
                  <a:pt x="2287916" y="3152491"/>
                  <a:pt x="2209529" y="3449593"/>
                  <a:pt x="2259264" y="3614922"/>
                </a:cubicBezTo>
                <a:cubicBezTo>
                  <a:pt x="2308999" y="3780251"/>
                  <a:pt x="2228291" y="3918350"/>
                  <a:pt x="2259264" y="4027489"/>
                </a:cubicBezTo>
                <a:cubicBezTo>
                  <a:pt x="2290237" y="4136628"/>
                  <a:pt x="2191180" y="4546753"/>
                  <a:pt x="2259264" y="4694379"/>
                </a:cubicBezTo>
                <a:cubicBezTo>
                  <a:pt x="2327348" y="4842005"/>
                  <a:pt x="2173846" y="5228951"/>
                  <a:pt x="2259264" y="5462997"/>
                </a:cubicBezTo>
                <a:cubicBezTo>
                  <a:pt x="2255744" y="5660359"/>
                  <a:pt x="2070037" y="5856817"/>
                  <a:pt x="1882712" y="5839549"/>
                </a:cubicBezTo>
                <a:cubicBezTo>
                  <a:pt x="1774338" y="5846526"/>
                  <a:pt x="1510235" y="5795937"/>
                  <a:pt x="1350535" y="5839549"/>
                </a:cubicBezTo>
                <a:cubicBezTo>
                  <a:pt x="1190835" y="5883161"/>
                  <a:pt x="1062426" y="5782535"/>
                  <a:pt x="863544" y="5839549"/>
                </a:cubicBezTo>
                <a:cubicBezTo>
                  <a:pt x="664662" y="5896563"/>
                  <a:pt x="588075" y="5827831"/>
                  <a:pt x="376552" y="5839549"/>
                </a:cubicBezTo>
                <a:cubicBezTo>
                  <a:pt x="187779" y="5855040"/>
                  <a:pt x="-47789" y="5707793"/>
                  <a:pt x="0" y="5462997"/>
                </a:cubicBezTo>
                <a:cubicBezTo>
                  <a:pt x="-29003" y="5292710"/>
                  <a:pt x="33942" y="5218545"/>
                  <a:pt x="0" y="4999565"/>
                </a:cubicBezTo>
                <a:cubicBezTo>
                  <a:pt x="-33942" y="4780585"/>
                  <a:pt x="45272" y="4710784"/>
                  <a:pt x="0" y="4485269"/>
                </a:cubicBezTo>
                <a:cubicBezTo>
                  <a:pt x="-45272" y="4259754"/>
                  <a:pt x="12034" y="4168770"/>
                  <a:pt x="0" y="3970973"/>
                </a:cubicBezTo>
                <a:cubicBezTo>
                  <a:pt x="-12034" y="3773176"/>
                  <a:pt x="16776" y="3556761"/>
                  <a:pt x="0" y="3354948"/>
                </a:cubicBezTo>
                <a:cubicBezTo>
                  <a:pt x="-16776" y="3153136"/>
                  <a:pt x="19916" y="3085946"/>
                  <a:pt x="0" y="2891516"/>
                </a:cubicBezTo>
                <a:cubicBezTo>
                  <a:pt x="-19916" y="2697086"/>
                  <a:pt x="50982" y="2398467"/>
                  <a:pt x="0" y="2224627"/>
                </a:cubicBezTo>
                <a:cubicBezTo>
                  <a:pt x="-50982" y="2050787"/>
                  <a:pt x="44073" y="1992351"/>
                  <a:pt x="0" y="1812060"/>
                </a:cubicBezTo>
                <a:cubicBezTo>
                  <a:pt x="-44073" y="1631769"/>
                  <a:pt x="36971" y="1432892"/>
                  <a:pt x="0" y="1145170"/>
                </a:cubicBezTo>
                <a:cubicBezTo>
                  <a:pt x="-36971" y="857448"/>
                  <a:pt x="18212" y="568034"/>
                  <a:pt x="0" y="376552"/>
                </a:cubicBezTo>
                <a:close/>
              </a:path>
            </a:pathLst>
          </a:custGeom>
          <a:solidFill>
            <a:schemeClr val="accent1">
              <a:lumMod val="40000"/>
              <a:lumOff val="60000"/>
            </a:schemeClr>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361197921">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vi-VN" sz="2400" b="1"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400" b="1" kern="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dirty="0">
                <a:solidFill>
                  <a:schemeClr val="bg2">
                    <a:lumMod val="10000"/>
                  </a:schemeClr>
                </a:solidFill>
                <a:effectLst/>
                <a:latin typeface="Times New Roman" panose="02020603050405020304" pitchFamily="18" charset="0"/>
                <a:ea typeface="Times New Roman" panose="02020603050405020304" pitchFamily="18" charset="0"/>
              </a:rPr>
              <a:t>kết cấu chặt chẽ, sinh động, trở thành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một</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chỉnh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thể</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toàn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vẹn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và</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thể</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hiện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tốt</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nhất</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hình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ảnh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vừa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thân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thuộc</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vừa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lớn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lao</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kì</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vĩ</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của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quê</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hương</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và</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tình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yêu</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thiết</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với</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quê</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hương</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của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tác</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giả</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a:t>
            </a:r>
            <a:endParaRPr lang="en-SG" sz="2400" kern="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ight Brace 14">
            <a:extLst>
              <a:ext uri="{FF2B5EF4-FFF2-40B4-BE49-F238E27FC236}">
                <a16:creationId xmlns:a16="http://schemas.microsoft.com/office/drawing/2014/main" xmlns="" id="{6C119613-A9D0-9A98-265D-56504B41EFD2}"/>
              </a:ext>
            </a:extLst>
          </p:cNvPr>
          <p:cNvSpPr/>
          <p:nvPr/>
        </p:nvSpPr>
        <p:spPr>
          <a:xfrm>
            <a:off x="9228064" y="1936007"/>
            <a:ext cx="470491" cy="3694772"/>
          </a:xfrm>
          <a:prstGeom prst="rightBrace">
            <a:avLst/>
          </a:prstGeom>
          <a:noFill/>
          <a:ln w="57150" cap="flat" cmpd="sng" algn="ctr">
            <a:solidFill>
              <a:schemeClr val="tx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400">
              <a:solidFill>
                <a:schemeClr val="bg2">
                  <a:lumMod val="10000"/>
                </a:schemeClr>
              </a:solidFill>
            </a:endParaRPr>
          </a:p>
        </p:txBody>
      </p:sp>
      <p:sp>
        <p:nvSpPr>
          <p:cNvPr id="16" name="Rounded Rectangle 45">
            <a:extLst>
              <a:ext uri="{FF2B5EF4-FFF2-40B4-BE49-F238E27FC236}">
                <a16:creationId xmlns:a16="http://schemas.microsoft.com/office/drawing/2014/main" xmlns="" id="{0A836A14-8A60-8E88-D1BB-E4700C30871F}"/>
              </a:ext>
            </a:extLst>
          </p:cNvPr>
          <p:cNvSpPr/>
          <p:nvPr/>
        </p:nvSpPr>
        <p:spPr>
          <a:xfrm>
            <a:off x="119270" y="4470922"/>
            <a:ext cx="9108794" cy="2164022"/>
          </a:xfrm>
          <a:custGeom>
            <a:avLst/>
            <a:gdLst>
              <a:gd name="connsiteX0" fmla="*/ 0 w 9108794"/>
              <a:gd name="connsiteY0" fmla="*/ 360678 h 2164022"/>
              <a:gd name="connsiteX1" fmla="*/ 360678 w 9108794"/>
              <a:gd name="connsiteY1" fmla="*/ 0 h 2164022"/>
              <a:gd name="connsiteX2" fmla="*/ 1043655 w 9108794"/>
              <a:gd name="connsiteY2" fmla="*/ 0 h 2164022"/>
              <a:gd name="connsiteX3" fmla="*/ 1810507 w 9108794"/>
              <a:gd name="connsiteY3" fmla="*/ 0 h 2164022"/>
              <a:gd name="connsiteX4" fmla="*/ 2325735 w 9108794"/>
              <a:gd name="connsiteY4" fmla="*/ 0 h 2164022"/>
              <a:gd name="connsiteX5" fmla="*/ 2757089 w 9108794"/>
              <a:gd name="connsiteY5" fmla="*/ 0 h 2164022"/>
              <a:gd name="connsiteX6" fmla="*/ 3272317 w 9108794"/>
              <a:gd name="connsiteY6" fmla="*/ 0 h 2164022"/>
              <a:gd name="connsiteX7" fmla="*/ 3787546 w 9108794"/>
              <a:gd name="connsiteY7" fmla="*/ 0 h 2164022"/>
              <a:gd name="connsiteX8" fmla="*/ 4302774 w 9108794"/>
              <a:gd name="connsiteY8" fmla="*/ 0 h 2164022"/>
              <a:gd name="connsiteX9" fmla="*/ 4818002 w 9108794"/>
              <a:gd name="connsiteY9" fmla="*/ 0 h 2164022"/>
              <a:gd name="connsiteX10" fmla="*/ 5417105 w 9108794"/>
              <a:gd name="connsiteY10" fmla="*/ 0 h 2164022"/>
              <a:gd name="connsiteX11" fmla="*/ 6016208 w 9108794"/>
              <a:gd name="connsiteY11" fmla="*/ 0 h 2164022"/>
              <a:gd name="connsiteX12" fmla="*/ 6447562 w 9108794"/>
              <a:gd name="connsiteY12" fmla="*/ 0 h 2164022"/>
              <a:gd name="connsiteX13" fmla="*/ 6795041 w 9108794"/>
              <a:gd name="connsiteY13" fmla="*/ 0 h 2164022"/>
              <a:gd name="connsiteX14" fmla="*/ 7226395 w 9108794"/>
              <a:gd name="connsiteY14" fmla="*/ 0 h 2164022"/>
              <a:gd name="connsiteX15" fmla="*/ 7825498 w 9108794"/>
              <a:gd name="connsiteY15" fmla="*/ 0 h 2164022"/>
              <a:gd name="connsiteX16" fmla="*/ 8748116 w 9108794"/>
              <a:gd name="connsiteY16" fmla="*/ 0 h 2164022"/>
              <a:gd name="connsiteX17" fmla="*/ 9108794 w 9108794"/>
              <a:gd name="connsiteY17" fmla="*/ 360678 h 2164022"/>
              <a:gd name="connsiteX18" fmla="*/ 9108794 w 9108794"/>
              <a:gd name="connsiteY18" fmla="*/ 841567 h 2164022"/>
              <a:gd name="connsiteX19" fmla="*/ 9108794 w 9108794"/>
              <a:gd name="connsiteY19" fmla="*/ 1336882 h 2164022"/>
              <a:gd name="connsiteX20" fmla="*/ 9108794 w 9108794"/>
              <a:gd name="connsiteY20" fmla="*/ 1803344 h 2164022"/>
              <a:gd name="connsiteX21" fmla="*/ 8748116 w 9108794"/>
              <a:gd name="connsiteY21" fmla="*/ 2164022 h 2164022"/>
              <a:gd name="connsiteX22" fmla="*/ 8316762 w 9108794"/>
              <a:gd name="connsiteY22" fmla="*/ 2164022 h 2164022"/>
              <a:gd name="connsiteX23" fmla="*/ 7969282 w 9108794"/>
              <a:gd name="connsiteY23" fmla="*/ 2164022 h 2164022"/>
              <a:gd name="connsiteX24" fmla="*/ 7286305 w 9108794"/>
              <a:gd name="connsiteY24" fmla="*/ 2164022 h 2164022"/>
              <a:gd name="connsiteX25" fmla="*/ 6771077 w 9108794"/>
              <a:gd name="connsiteY25" fmla="*/ 2164022 h 2164022"/>
              <a:gd name="connsiteX26" fmla="*/ 6255849 w 9108794"/>
              <a:gd name="connsiteY26" fmla="*/ 2164022 h 2164022"/>
              <a:gd name="connsiteX27" fmla="*/ 5908369 w 9108794"/>
              <a:gd name="connsiteY27" fmla="*/ 2164022 h 2164022"/>
              <a:gd name="connsiteX28" fmla="*/ 5141518 w 9108794"/>
              <a:gd name="connsiteY28" fmla="*/ 2164022 h 2164022"/>
              <a:gd name="connsiteX29" fmla="*/ 4626289 w 9108794"/>
              <a:gd name="connsiteY29" fmla="*/ 2164022 h 2164022"/>
              <a:gd name="connsiteX30" fmla="*/ 4111061 w 9108794"/>
              <a:gd name="connsiteY30" fmla="*/ 2164022 h 2164022"/>
              <a:gd name="connsiteX31" fmla="*/ 3595833 w 9108794"/>
              <a:gd name="connsiteY31" fmla="*/ 2164022 h 2164022"/>
              <a:gd name="connsiteX32" fmla="*/ 2828981 w 9108794"/>
              <a:gd name="connsiteY32" fmla="*/ 2164022 h 2164022"/>
              <a:gd name="connsiteX33" fmla="*/ 2229878 w 9108794"/>
              <a:gd name="connsiteY33" fmla="*/ 2164022 h 2164022"/>
              <a:gd name="connsiteX34" fmla="*/ 1882399 w 9108794"/>
              <a:gd name="connsiteY34" fmla="*/ 2164022 h 2164022"/>
              <a:gd name="connsiteX35" fmla="*/ 1367171 w 9108794"/>
              <a:gd name="connsiteY35" fmla="*/ 2164022 h 2164022"/>
              <a:gd name="connsiteX36" fmla="*/ 935817 w 9108794"/>
              <a:gd name="connsiteY36" fmla="*/ 2164022 h 2164022"/>
              <a:gd name="connsiteX37" fmla="*/ 360678 w 9108794"/>
              <a:gd name="connsiteY37" fmla="*/ 2164022 h 2164022"/>
              <a:gd name="connsiteX38" fmla="*/ 0 w 9108794"/>
              <a:gd name="connsiteY38" fmla="*/ 1803344 h 2164022"/>
              <a:gd name="connsiteX39" fmla="*/ 0 w 9108794"/>
              <a:gd name="connsiteY39" fmla="*/ 1365735 h 2164022"/>
              <a:gd name="connsiteX40" fmla="*/ 0 w 9108794"/>
              <a:gd name="connsiteY40" fmla="*/ 870420 h 2164022"/>
              <a:gd name="connsiteX41" fmla="*/ 0 w 9108794"/>
              <a:gd name="connsiteY41" fmla="*/ 360678 h 216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08794" h="2164022" fill="none" extrusionOk="0">
                <a:moveTo>
                  <a:pt x="0" y="360678"/>
                </a:moveTo>
                <a:cubicBezTo>
                  <a:pt x="42527" y="123500"/>
                  <a:pt x="146581" y="48960"/>
                  <a:pt x="360678" y="0"/>
                </a:cubicBezTo>
                <a:cubicBezTo>
                  <a:pt x="530306" y="-48687"/>
                  <a:pt x="834241" y="17766"/>
                  <a:pt x="1043655" y="0"/>
                </a:cubicBezTo>
                <a:cubicBezTo>
                  <a:pt x="1253069" y="-17766"/>
                  <a:pt x="1613035" y="29579"/>
                  <a:pt x="1810507" y="0"/>
                </a:cubicBezTo>
                <a:cubicBezTo>
                  <a:pt x="2007979" y="-29579"/>
                  <a:pt x="2113121" y="44174"/>
                  <a:pt x="2325735" y="0"/>
                </a:cubicBezTo>
                <a:cubicBezTo>
                  <a:pt x="2538349" y="-44174"/>
                  <a:pt x="2545155" y="25329"/>
                  <a:pt x="2757089" y="0"/>
                </a:cubicBezTo>
                <a:cubicBezTo>
                  <a:pt x="2969023" y="-25329"/>
                  <a:pt x="3152732" y="48512"/>
                  <a:pt x="3272317" y="0"/>
                </a:cubicBezTo>
                <a:cubicBezTo>
                  <a:pt x="3391902" y="-48512"/>
                  <a:pt x="3574334" y="50959"/>
                  <a:pt x="3787546" y="0"/>
                </a:cubicBezTo>
                <a:cubicBezTo>
                  <a:pt x="4000758" y="-50959"/>
                  <a:pt x="4113855" y="11290"/>
                  <a:pt x="4302774" y="0"/>
                </a:cubicBezTo>
                <a:cubicBezTo>
                  <a:pt x="4491693" y="-11290"/>
                  <a:pt x="4645939" y="45251"/>
                  <a:pt x="4818002" y="0"/>
                </a:cubicBezTo>
                <a:cubicBezTo>
                  <a:pt x="4990065" y="-45251"/>
                  <a:pt x="5262446" y="11805"/>
                  <a:pt x="5417105" y="0"/>
                </a:cubicBezTo>
                <a:cubicBezTo>
                  <a:pt x="5571764" y="-11805"/>
                  <a:pt x="5760030" y="59163"/>
                  <a:pt x="6016208" y="0"/>
                </a:cubicBezTo>
                <a:cubicBezTo>
                  <a:pt x="6272386" y="-59163"/>
                  <a:pt x="6309320" y="20859"/>
                  <a:pt x="6447562" y="0"/>
                </a:cubicBezTo>
                <a:cubicBezTo>
                  <a:pt x="6585804" y="-20859"/>
                  <a:pt x="6720228" y="5335"/>
                  <a:pt x="6795041" y="0"/>
                </a:cubicBezTo>
                <a:cubicBezTo>
                  <a:pt x="6869854" y="-5335"/>
                  <a:pt x="7078365" y="42085"/>
                  <a:pt x="7226395" y="0"/>
                </a:cubicBezTo>
                <a:cubicBezTo>
                  <a:pt x="7374425" y="-42085"/>
                  <a:pt x="7575879" y="1424"/>
                  <a:pt x="7825498" y="0"/>
                </a:cubicBezTo>
                <a:cubicBezTo>
                  <a:pt x="8075117" y="-1424"/>
                  <a:pt x="8433624" y="70665"/>
                  <a:pt x="8748116" y="0"/>
                </a:cubicBezTo>
                <a:cubicBezTo>
                  <a:pt x="8952498" y="-9908"/>
                  <a:pt x="9109176" y="208458"/>
                  <a:pt x="9108794" y="360678"/>
                </a:cubicBezTo>
                <a:cubicBezTo>
                  <a:pt x="9116068" y="482353"/>
                  <a:pt x="9093798" y="632940"/>
                  <a:pt x="9108794" y="841567"/>
                </a:cubicBezTo>
                <a:cubicBezTo>
                  <a:pt x="9123790" y="1050194"/>
                  <a:pt x="9067694" y="1216418"/>
                  <a:pt x="9108794" y="1336882"/>
                </a:cubicBezTo>
                <a:cubicBezTo>
                  <a:pt x="9149894" y="1457346"/>
                  <a:pt x="9077556" y="1688125"/>
                  <a:pt x="9108794" y="1803344"/>
                </a:cubicBezTo>
                <a:cubicBezTo>
                  <a:pt x="9082566" y="1971325"/>
                  <a:pt x="8954278" y="2149025"/>
                  <a:pt x="8748116" y="2164022"/>
                </a:cubicBezTo>
                <a:cubicBezTo>
                  <a:pt x="8548466" y="2207460"/>
                  <a:pt x="8408499" y="2125499"/>
                  <a:pt x="8316762" y="2164022"/>
                </a:cubicBezTo>
                <a:cubicBezTo>
                  <a:pt x="8225025" y="2202545"/>
                  <a:pt x="8112772" y="2131440"/>
                  <a:pt x="7969282" y="2164022"/>
                </a:cubicBezTo>
                <a:cubicBezTo>
                  <a:pt x="7825792" y="2196604"/>
                  <a:pt x="7570313" y="2153719"/>
                  <a:pt x="7286305" y="2164022"/>
                </a:cubicBezTo>
                <a:cubicBezTo>
                  <a:pt x="7002297" y="2174325"/>
                  <a:pt x="6951644" y="2117950"/>
                  <a:pt x="6771077" y="2164022"/>
                </a:cubicBezTo>
                <a:cubicBezTo>
                  <a:pt x="6590510" y="2210094"/>
                  <a:pt x="6447389" y="2117951"/>
                  <a:pt x="6255849" y="2164022"/>
                </a:cubicBezTo>
                <a:cubicBezTo>
                  <a:pt x="6064309" y="2210093"/>
                  <a:pt x="6080216" y="2144701"/>
                  <a:pt x="5908369" y="2164022"/>
                </a:cubicBezTo>
                <a:cubicBezTo>
                  <a:pt x="5736522" y="2183343"/>
                  <a:pt x="5507375" y="2140178"/>
                  <a:pt x="5141518" y="2164022"/>
                </a:cubicBezTo>
                <a:cubicBezTo>
                  <a:pt x="4775661" y="2187866"/>
                  <a:pt x="4740819" y="2125861"/>
                  <a:pt x="4626289" y="2164022"/>
                </a:cubicBezTo>
                <a:cubicBezTo>
                  <a:pt x="4511759" y="2202183"/>
                  <a:pt x="4366519" y="2125276"/>
                  <a:pt x="4111061" y="2164022"/>
                </a:cubicBezTo>
                <a:cubicBezTo>
                  <a:pt x="3855603" y="2202768"/>
                  <a:pt x="3803716" y="2102838"/>
                  <a:pt x="3595833" y="2164022"/>
                </a:cubicBezTo>
                <a:cubicBezTo>
                  <a:pt x="3387950" y="2225206"/>
                  <a:pt x="3131357" y="2084127"/>
                  <a:pt x="2828981" y="2164022"/>
                </a:cubicBezTo>
                <a:cubicBezTo>
                  <a:pt x="2526605" y="2243917"/>
                  <a:pt x="2465395" y="2110020"/>
                  <a:pt x="2229878" y="2164022"/>
                </a:cubicBezTo>
                <a:cubicBezTo>
                  <a:pt x="1994361" y="2218024"/>
                  <a:pt x="1960159" y="2132173"/>
                  <a:pt x="1882399" y="2164022"/>
                </a:cubicBezTo>
                <a:cubicBezTo>
                  <a:pt x="1804639" y="2195871"/>
                  <a:pt x="1489870" y="2138278"/>
                  <a:pt x="1367171" y="2164022"/>
                </a:cubicBezTo>
                <a:cubicBezTo>
                  <a:pt x="1244472" y="2189766"/>
                  <a:pt x="1076687" y="2114554"/>
                  <a:pt x="935817" y="2164022"/>
                </a:cubicBezTo>
                <a:cubicBezTo>
                  <a:pt x="794947" y="2213490"/>
                  <a:pt x="566153" y="2127291"/>
                  <a:pt x="360678" y="2164022"/>
                </a:cubicBezTo>
                <a:cubicBezTo>
                  <a:pt x="139916" y="2141604"/>
                  <a:pt x="-37828" y="2017351"/>
                  <a:pt x="0" y="1803344"/>
                </a:cubicBezTo>
                <a:cubicBezTo>
                  <a:pt x="-25630" y="1693530"/>
                  <a:pt x="17087" y="1487566"/>
                  <a:pt x="0" y="1365735"/>
                </a:cubicBezTo>
                <a:cubicBezTo>
                  <a:pt x="-17087" y="1243904"/>
                  <a:pt x="41" y="1033545"/>
                  <a:pt x="0" y="870420"/>
                </a:cubicBezTo>
                <a:cubicBezTo>
                  <a:pt x="-41" y="707295"/>
                  <a:pt x="1320" y="520850"/>
                  <a:pt x="0" y="360678"/>
                </a:cubicBezTo>
                <a:close/>
              </a:path>
              <a:path w="9108794" h="2164022" stroke="0" extrusionOk="0">
                <a:moveTo>
                  <a:pt x="0" y="360678"/>
                </a:moveTo>
                <a:cubicBezTo>
                  <a:pt x="16855" y="137763"/>
                  <a:pt x="141838" y="-3755"/>
                  <a:pt x="360678" y="0"/>
                </a:cubicBezTo>
                <a:cubicBezTo>
                  <a:pt x="511581" y="-18204"/>
                  <a:pt x="820988" y="15665"/>
                  <a:pt x="959781" y="0"/>
                </a:cubicBezTo>
                <a:cubicBezTo>
                  <a:pt x="1098574" y="-15665"/>
                  <a:pt x="1427388" y="44544"/>
                  <a:pt x="1558883" y="0"/>
                </a:cubicBezTo>
                <a:cubicBezTo>
                  <a:pt x="1690378" y="-44544"/>
                  <a:pt x="1952881" y="6749"/>
                  <a:pt x="2074112" y="0"/>
                </a:cubicBezTo>
                <a:cubicBezTo>
                  <a:pt x="2195343" y="-6749"/>
                  <a:pt x="2618494" y="76159"/>
                  <a:pt x="2757089" y="0"/>
                </a:cubicBezTo>
                <a:cubicBezTo>
                  <a:pt x="2895684" y="-76159"/>
                  <a:pt x="3121753" y="10600"/>
                  <a:pt x="3440066" y="0"/>
                </a:cubicBezTo>
                <a:cubicBezTo>
                  <a:pt x="3758379" y="-10600"/>
                  <a:pt x="3987231" y="23505"/>
                  <a:pt x="4206917" y="0"/>
                </a:cubicBezTo>
                <a:cubicBezTo>
                  <a:pt x="4426603" y="-23505"/>
                  <a:pt x="4816984" y="5250"/>
                  <a:pt x="4973769" y="0"/>
                </a:cubicBezTo>
                <a:cubicBezTo>
                  <a:pt x="5130554" y="-5250"/>
                  <a:pt x="5457418" y="16485"/>
                  <a:pt x="5740620" y="0"/>
                </a:cubicBezTo>
                <a:cubicBezTo>
                  <a:pt x="6023822" y="-16485"/>
                  <a:pt x="6147313" y="33911"/>
                  <a:pt x="6423597" y="0"/>
                </a:cubicBezTo>
                <a:cubicBezTo>
                  <a:pt x="6699881" y="-33911"/>
                  <a:pt x="6931286" y="59721"/>
                  <a:pt x="7190449" y="0"/>
                </a:cubicBezTo>
                <a:cubicBezTo>
                  <a:pt x="7449612" y="-59721"/>
                  <a:pt x="7584713" y="40959"/>
                  <a:pt x="7873426" y="0"/>
                </a:cubicBezTo>
                <a:cubicBezTo>
                  <a:pt x="8162139" y="-40959"/>
                  <a:pt x="8515625" y="75853"/>
                  <a:pt x="8748116" y="0"/>
                </a:cubicBezTo>
                <a:cubicBezTo>
                  <a:pt x="8952259" y="-25569"/>
                  <a:pt x="9099025" y="111840"/>
                  <a:pt x="9108794" y="360678"/>
                </a:cubicBezTo>
                <a:cubicBezTo>
                  <a:pt x="9150820" y="502618"/>
                  <a:pt x="9090165" y="690409"/>
                  <a:pt x="9108794" y="812713"/>
                </a:cubicBezTo>
                <a:cubicBezTo>
                  <a:pt x="9127423" y="935017"/>
                  <a:pt x="9074616" y="1213853"/>
                  <a:pt x="9108794" y="1322455"/>
                </a:cubicBezTo>
                <a:cubicBezTo>
                  <a:pt x="9142972" y="1431057"/>
                  <a:pt x="9084912" y="1667376"/>
                  <a:pt x="9108794" y="1803344"/>
                </a:cubicBezTo>
                <a:cubicBezTo>
                  <a:pt x="9158821" y="1972521"/>
                  <a:pt x="8941204" y="2200225"/>
                  <a:pt x="8748116" y="2164022"/>
                </a:cubicBezTo>
                <a:cubicBezTo>
                  <a:pt x="8569590" y="2200438"/>
                  <a:pt x="8531760" y="2159882"/>
                  <a:pt x="8316762" y="2164022"/>
                </a:cubicBezTo>
                <a:cubicBezTo>
                  <a:pt x="8101764" y="2168162"/>
                  <a:pt x="7705859" y="2138710"/>
                  <a:pt x="7549911" y="2164022"/>
                </a:cubicBezTo>
                <a:cubicBezTo>
                  <a:pt x="7393963" y="2189334"/>
                  <a:pt x="7052837" y="2132537"/>
                  <a:pt x="6783059" y="2164022"/>
                </a:cubicBezTo>
                <a:cubicBezTo>
                  <a:pt x="6513281" y="2195507"/>
                  <a:pt x="6480808" y="2112769"/>
                  <a:pt x="6351705" y="2164022"/>
                </a:cubicBezTo>
                <a:cubicBezTo>
                  <a:pt x="6222602" y="2215275"/>
                  <a:pt x="5918721" y="2103577"/>
                  <a:pt x="5752602" y="2164022"/>
                </a:cubicBezTo>
                <a:cubicBezTo>
                  <a:pt x="5586483" y="2224467"/>
                  <a:pt x="5340854" y="2131390"/>
                  <a:pt x="5069625" y="2164022"/>
                </a:cubicBezTo>
                <a:cubicBezTo>
                  <a:pt x="4798396" y="2196654"/>
                  <a:pt x="4720318" y="2154956"/>
                  <a:pt x="4470523" y="2164022"/>
                </a:cubicBezTo>
                <a:cubicBezTo>
                  <a:pt x="4220728" y="2173088"/>
                  <a:pt x="3947073" y="2105398"/>
                  <a:pt x="3787546" y="2164022"/>
                </a:cubicBezTo>
                <a:cubicBezTo>
                  <a:pt x="3628019" y="2222646"/>
                  <a:pt x="3344184" y="2102415"/>
                  <a:pt x="3020694" y="2164022"/>
                </a:cubicBezTo>
                <a:cubicBezTo>
                  <a:pt x="2697204" y="2225629"/>
                  <a:pt x="2765118" y="2162332"/>
                  <a:pt x="2673214" y="2164022"/>
                </a:cubicBezTo>
                <a:cubicBezTo>
                  <a:pt x="2581310" y="2165712"/>
                  <a:pt x="2475693" y="2142602"/>
                  <a:pt x="2325735" y="2164022"/>
                </a:cubicBezTo>
                <a:cubicBezTo>
                  <a:pt x="2175777" y="2185442"/>
                  <a:pt x="2008052" y="2093703"/>
                  <a:pt x="1726632" y="2164022"/>
                </a:cubicBezTo>
                <a:cubicBezTo>
                  <a:pt x="1445212" y="2234341"/>
                  <a:pt x="1461460" y="2138200"/>
                  <a:pt x="1379153" y="2164022"/>
                </a:cubicBezTo>
                <a:cubicBezTo>
                  <a:pt x="1296846" y="2189844"/>
                  <a:pt x="793068" y="2096816"/>
                  <a:pt x="360678" y="2164022"/>
                </a:cubicBezTo>
                <a:cubicBezTo>
                  <a:pt x="184387" y="2183043"/>
                  <a:pt x="-6272" y="2005575"/>
                  <a:pt x="0" y="1803344"/>
                </a:cubicBezTo>
                <a:cubicBezTo>
                  <a:pt x="-41109" y="1598933"/>
                  <a:pt x="11950" y="1546709"/>
                  <a:pt x="0" y="1365735"/>
                </a:cubicBezTo>
                <a:cubicBezTo>
                  <a:pt x="-11950" y="1184761"/>
                  <a:pt x="33241" y="965130"/>
                  <a:pt x="0" y="855993"/>
                </a:cubicBezTo>
                <a:cubicBezTo>
                  <a:pt x="-33241" y="746856"/>
                  <a:pt x="45624" y="488072"/>
                  <a:pt x="0" y="360678"/>
                </a:cubicBezTo>
                <a:close/>
              </a:path>
            </a:pathLst>
          </a:custGeom>
          <a:solidFill>
            <a:srgbClr val="FDEFE9"/>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017027927">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vi-VN" sz="2400" b="1"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Cách kết hợp giữa miêu tả và biểu cảm</a:t>
            </a:r>
            <a:endParaRPr lang="en-SG" sz="2400" b="1" kern="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xa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GB"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800"/>
              </a:spcAft>
            </a:pPr>
            <a:r>
              <a:rPr lang="en-GB"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46">
            <a:extLst>
              <a:ext uri="{FF2B5EF4-FFF2-40B4-BE49-F238E27FC236}">
                <a16:creationId xmlns:a16="http://schemas.microsoft.com/office/drawing/2014/main" xmlns="" id="{E1189C30-1D49-976E-DC0E-89F3CEB45386}"/>
              </a:ext>
            </a:extLst>
          </p:cNvPr>
          <p:cNvSpPr/>
          <p:nvPr/>
        </p:nvSpPr>
        <p:spPr>
          <a:xfrm>
            <a:off x="194241" y="223056"/>
            <a:ext cx="4508057" cy="3894799"/>
          </a:xfrm>
          <a:custGeom>
            <a:avLst/>
            <a:gdLst>
              <a:gd name="connsiteX0" fmla="*/ 0 w 4508057"/>
              <a:gd name="connsiteY0" fmla="*/ 649146 h 3894799"/>
              <a:gd name="connsiteX1" fmla="*/ 649146 w 4508057"/>
              <a:gd name="connsiteY1" fmla="*/ 0 h 3894799"/>
              <a:gd name="connsiteX2" fmla="*/ 1119912 w 4508057"/>
              <a:gd name="connsiteY2" fmla="*/ 0 h 3894799"/>
              <a:gd name="connsiteX3" fmla="*/ 1654872 w 4508057"/>
              <a:gd name="connsiteY3" fmla="*/ 0 h 3894799"/>
              <a:gd name="connsiteX4" fmla="*/ 2221931 w 4508057"/>
              <a:gd name="connsiteY4" fmla="*/ 0 h 3894799"/>
              <a:gd name="connsiteX5" fmla="*/ 2724794 w 4508057"/>
              <a:gd name="connsiteY5" fmla="*/ 0 h 3894799"/>
              <a:gd name="connsiteX6" fmla="*/ 3163462 w 4508057"/>
              <a:gd name="connsiteY6" fmla="*/ 0 h 3894799"/>
              <a:gd name="connsiteX7" fmla="*/ 3858911 w 4508057"/>
              <a:gd name="connsiteY7" fmla="*/ 0 h 3894799"/>
              <a:gd name="connsiteX8" fmla="*/ 4508057 w 4508057"/>
              <a:gd name="connsiteY8" fmla="*/ 649146 h 3894799"/>
              <a:gd name="connsiteX9" fmla="*/ 4508057 w 4508057"/>
              <a:gd name="connsiteY9" fmla="*/ 1142482 h 3894799"/>
              <a:gd name="connsiteX10" fmla="*/ 4508057 w 4508057"/>
              <a:gd name="connsiteY10" fmla="*/ 1609854 h 3894799"/>
              <a:gd name="connsiteX11" fmla="*/ 4508057 w 4508057"/>
              <a:gd name="connsiteY11" fmla="*/ 2181085 h 3894799"/>
              <a:gd name="connsiteX12" fmla="*/ 4508057 w 4508057"/>
              <a:gd name="connsiteY12" fmla="*/ 2674421 h 3894799"/>
              <a:gd name="connsiteX13" fmla="*/ 4508057 w 4508057"/>
              <a:gd name="connsiteY13" fmla="*/ 3245653 h 3894799"/>
              <a:gd name="connsiteX14" fmla="*/ 3858911 w 4508057"/>
              <a:gd name="connsiteY14" fmla="*/ 3894799 h 3894799"/>
              <a:gd name="connsiteX15" fmla="*/ 3420243 w 4508057"/>
              <a:gd name="connsiteY15" fmla="*/ 3894799 h 3894799"/>
              <a:gd name="connsiteX16" fmla="*/ 2981575 w 4508057"/>
              <a:gd name="connsiteY16" fmla="*/ 3894799 h 3894799"/>
              <a:gd name="connsiteX17" fmla="*/ 2542907 w 4508057"/>
              <a:gd name="connsiteY17" fmla="*/ 3894799 h 3894799"/>
              <a:gd name="connsiteX18" fmla="*/ 2007947 w 4508057"/>
              <a:gd name="connsiteY18" fmla="*/ 3894799 h 3894799"/>
              <a:gd name="connsiteX19" fmla="*/ 1408790 w 4508057"/>
              <a:gd name="connsiteY19" fmla="*/ 3894799 h 3894799"/>
              <a:gd name="connsiteX20" fmla="*/ 649146 w 4508057"/>
              <a:gd name="connsiteY20" fmla="*/ 3894799 h 3894799"/>
              <a:gd name="connsiteX21" fmla="*/ 0 w 4508057"/>
              <a:gd name="connsiteY21" fmla="*/ 3245653 h 3894799"/>
              <a:gd name="connsiteX22" fmla="*/ 0 w 4508057"/>
              <a:gd name="connsiteY22" fmla="*/ 2674421 h 3894799"/>
              <a:gd name="connsiteX23" fmla="*/ 0 w 4508057"/>
              <a:gd name="connsiteY23" fmla="*/ 2181085 h 3894799"/>
              <a:gd name="connsiteX24" fmla="*/ 0 w 4508057"/>
              <a:gd name="connsiteY24" fmla="*/ 1713714 h 3894799"/>
              <a:gd name="connsiteX25" fmla="*/ 0 w 4508057"/>
              <a:gd name="connsiteY25" fmla="*/ 1246343 h 3894799"/>
              <a:gd name="connsiteX26" fmla="*/ 0 w 4508057"/>
              <a:gd name="connsiteY26" fmla="*/ 649146 h 389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08057" h="3894799" fill="none" extrusionOk="0">
                <a:moveTo>
                  <a:pt x="0" y="649146"/>
                </a:moveTo>
                <a:cubicBezTo>
                  <a:pt x="13701" y="193766"/>
                  <a:pt x="342876" y="-59333"/>
                  <a:pt x="649146" y="0"/>
                </a:cubicBezTo>
                <a:cubicBezTo>
                  <a:pt x="767357" y="-11310"/>
                  <a:pt x="941047" y="3776"/>
                  <a:pt x="1119912" y="0"/>
                </a:cubicBezTo>
                <a:cubicBezTo>
                  <a:pt x="1298777" y="-3776"/>
                  <a:pt x="1460811" y="15932"/>
                  <a:pt x="1654872" y="0"/>
                </a:cubicBezTo>
                <a:cubicBezTo>
                  <a:pt x="1848933" y="-15932"/>
                  <a:pt x="2071890" y="13166"/>
                  <a:pt x="2221931" y="0"/>
                </a:cubicBezTo>
                <a:cubicBezTo>
                  <a:pt x="2371972" y="-13166"/>
                  <a:pt x="2491769" y="55731"/>
                  <a:pt x="2724794" y="0"/>
                </a:cubicBezTo>
                <a:cubicBezTo>
                  <a:pt x="2957819" y="-55731"/>
                  <a:pt x="2980283" y="36582"/>
                  <a:pt x="3163462" y="0"/>
                </a:cubicBezTo>
                <a:cubicBezTo>
                  <a:pt x="3346641" y="-36582"/>
                  <a:pt x="3547626" y="3681"/>
                  <a:pt x="3858911" y="0"/>
                </a:cubicBezTo>
                <a:cubicBezTo>
                  <a:pt x="4231528" y="-38398"/>
                  <a:pt x="4450510" y="273279"/>
                  <a:pt x="4508057" y="649146"/>
                </a:cubicBezTo>
                <a:cubicBezTo>
                  <a:pt x="4522890" y="796046"/>
                  <a:pt x="4457445" y="1040117"/>
                  <a:pt x="4508057" y="1142482"/>
                </a:cubicBezTo>
                <a:cubicBezTo>
                  <a:pt x="4558669" y="1244847"/>
                  <a:pt x="4493035" y="1497992"/>
                  <a:pt x="4508057" y="1609854"/>
                </a:cubicBezTo>
                <a:cubicBezTo>
                  <a:pt x="4523079" y="1721716"/>
                  <a:pt x="4474731" y="2003369"/>
                  <a:pt x="4508057" y="2181085"/>
                </a:cubicBezTo>
                <a:cubicBezTo>
                  <a:pt x="4541383" y="2358801"/>
                  <a:pt x="4495417" y="2518434"/>
                  <a:pt x="4508057" y="2674421"/>
                </a:cubicBezTo>
                <a:cubicBezTo>
                  <a:pt x="4520697" y="2830408"/>
                  <a:pt x="4507946" y="3117223"/>
                  <a:pt x="4508057" y="3245653"/>
                </a:cubicBezTo>
                <a:cubicBezTo>
                  <a:pt x="4510515" y="3665023"/>
                  <a:pt x="4266200" y="3869858"/>
                  <a:pt x="3858911" y="3894799"/>
                </a:cubicBezTo>
                <a:cubicBezTo>
                  <a:pt x="3643916" y="3910020"/>
                  <a:pt x="3546197" y="3869761"/>
                  <a:pt x="3420243" y="3894799"/>
                </a:cubicBezTo>
                <a:cubicBezTo>
                  <a:pt x="3294289" y="3919837"/>
                  <a:pt x="3147793" y="3866741"/>
                  <a:pt x="2981575" y="3894799"/>
                </a:cubicBezTo>
                <a:cubicBezTo>
                  <a:pt x="2815357" y="3922857"/>
                  <a:pt x="2675218" y="3848820"/>
                  <a:pt x="2542907" y="3894799"/>
                </a:cubicBezTo>
                <a:cubicBezTo>
                  <a:pt x="2410596" y="3940778"/>
                  <a:pt x="2211571" y="3858347"/>
                  <a:pt x="2007947" y="3894799"/>
                </a:cubicBezTo>
                <a:cubicBezTo>
                  <a:pt x="1804323" y="3931251"/>
                  <a:pt x="1652434" y="3841558"/>
                  <a:pt x="1408790" y="3894799"/>
                </a:cubicBezTo>
                <a:cubicBezTo>
                  <a:pt x="1165146" y="3948040"/>
                  <a:pt x="926775" y="3832246"/>
                  <a:pt x="649146" y="3894799"/>
                </a:cubicBezTo>
                <a:cubicBezTo>
                  <a:pt x="329213" y="3866097"/>
                  <a:pt x="16858" y="3588455"/>
                  <a:pt x="0" y="3245653"/>
                </a:cubicBezTo>
                <a:cubicBezTo>
                  <a:pt x="-13608" y="3009643"/>
                  <a:pt x="17832" y="2836419"/>
                  <a:pt x="0" y="2674421"/>
                </a:cubicBezTo>
                <a:cubicBezTo>
                  <a:pt x="-17832" y="2512423"/>
                  <a:pt x="37767" y="2323341"/>
                  <a:pt x="0" y="2181085"/>
                </a:cubicBezTo>
                <a:cubicBezTo>
                  <a:pt x="-37767" y="2038829"/>
                  <a:pt x="7713" y="1830172"/>
                  <a:pt x="0" y="1713714"/>
                </a:cubicBezTo>
                <a:cubicBezTo>
                  <a:pt x="-7713" y="1597256"/>
                  <a:pt x="41638" y="1442638"/>
                  <a:pt x="0" y="1246343"/>
                </a:cubicBezTo>
                <a:cubicBezTo>
                  <a:pt x="-41638" y="1050048"/>
                  <a:pt x="27790" y="909674"/>
                  <a:pt x="0" y="649146"/>
                </a:cubicBezTo>
                <a:close/>
              </a:path>
              <a:path w="4508057" h="3894799" stroke="0" extrusionOk="0">
                <a:moveTo>
                  <a:pt x="0" y="649146"/>
                </a:moveTo>
                <a:cubicBezTo>
                  <a:pt x="-39059" y="273048"/>
                  <a:pt x="274511" y="627"/>
                  <a:pt x="649146" y="0"/>
                </a:cubicBezTo>
                <a:cubicBezTo>
                  <a:pt x="781915" y="-6904"/>
                  <a:pt x="1052103" y="52317"/>
                  <a:pt x="1248302" y="0"/>
                </a:cubicBezTo>
                <a:cubicBezTo>
                  <a:pt x="1444501" y="-52317"/>
                  <a:pt x="1597601" y="1869"/>
                  <a:pt x="1815361" y="0"/>
                </a:cubicBezTo>
                <a:cubicBezTo>
                  <a:pt x="2033121" y="-1869"/>
                  <a:pt x="2171013" y="24043"/>
                  <a:pt x="2382419" y="0"/>
                </a:cubicBezTo>
                <a:cubicBezTo>
                  <a:pt x="2593825" y="-24043"/>
                  <a:pt x="2644005" y="14950"/>
                  <a:pt x="2821087" y="0"/>
                </a:cubicBezTo>
                <a:cubicBezTo>
                  <a:pt x="2998169" y="-14950"/>
                  <a:pt x="3513068" y="113919"/>
                  <a:pt x="3858911" y="0"/>
                </a:cubicBezTo>
                <a:cubicBezTo>
                  <a:pt x="4134834" y="53618"/>
                  <a:pt x="4571122" y="342856"/>
                  <a:pt x="4508057" y="649146"/>
                </a:cubicBezTo>
                <a:cubicBezTo>
                  <a:pt x="4545634" y="771023"/>
                  <a:pt x="4461234" y="941380"/>
                  <a:pt x="4508057" y="1142482"/>
                </a:cubicBezTo>
                <a:cubicBezTo>
                  <a:pt x="4554880" y="1343584"/>
                  <a:pt x="4456963" y="1504898"/>
                  <a:pt x="4508057" y="1661784"/>
                </a:cubicBezTo>
                <a:cubicBezTo>
                  <a:pt x="4559151" y="1818670"/>
                  <a:pt x="4499678" y="1915067"/>
                  <a:pt x="4508057" y="2155120"/>
                </a:cubicBezTo>
                <a:cubicBezTo>
                  <a:pt x="4516436" y="2395173"/>
                  <a:pt x="4478080" y="2508804"/>
                  <a:pt x="4508057" y="2726352"/>
                </a:cubicBezTo>
                <a:cubicBezTo>
                  <a:pt x="4538034" y="2943900"/>
                  <a:pt x="4496591" y="3114690"/>
                  <a:pt x="4508057" y="3245653"/>
                </a:cubicBezTo>
                <a:cubicBezTo>
                  <a:pt x="4542671" y="3626759"/>
                  <a:pt x="4198743" y="3966607"/>
                  <a:pt x="3858911" y="3894799"/>
                </a:cubicBezTo>
                <a:cubicBezTo>
                  <a:pt x="3591861" y="3896809"/>
                  <a:pt x="3461459" y="3893296"/>
                  <a:pt x="3259755" y="3894799"/>
                </a:cubicBezTo>
                <a:cubicBezTo>
                  <a:pt x="3058051" y="3896302"/>
                  <a:pt x="2890622" y="3858315"/>
                  <a:pt x="2788989" y="3894799"/>
                </a:cubicBezTo>
                <a:cubicBezTo>
                  <a:pt x="2687356" y="3931283"/>
                  <a:pt x="2499485" y="3892807"/>
                  <a:pt x="2254029" y="3894799"/>
                </a:cubicBezTo>
                <a:cubicBezTo>
                  <a:pt x="2008573" y="3896791"/>
                  <a:pt x="1848327" y="3880663"/>
                  <a:pt x="1654872" y="3894799"/>
                </a:cubicBezTo>
                <a:cubicBezTo>
                  <a:pt x="1461417" y="3908935"/>
                  <a:pt x="1011393" y="3779496"/>
                  <a:pt x="649146" y="3894799"/>
                </a:cubicBezTo>
                <a:cubicBezTo>
                  <a:pt x="348783" y="3811058"/>
                  <a:pt x="-41015" y="3510767"/>
                  <a:pt x="0" y="3245653"/>
                </a:cubicBezTo>
                <a:cubicBezTo>
                  <a:pt x="-30452" y="3011940"/>
                  <a:pt x="52925" y="2861723"/>
                  <a:pt x="0" y="2700387"/>
                </a:cubicBezTo>
                <a:cubicBezTo>
                  <a:pt x="-52925" y="2539051"/>
                  <a:pt x="48055" y="2326787"/>
                  <a:pt x="0" y="2207050"/>
                </a:cubicBezTo>
                <a:cubicBezTo>
                  <a:pt x="-48055" y="2087313"/>
                  <a:pt x="27069" y="1897078"/>
                  <a:pt x="0" y="1713714"/>
                </a:cubicBezTo>
                <a:cubicBezTo>
                  <a:pt x="-27069" y="1530350"/>
                  <a:pt x="43933" y="1344318"/>
                  <a:pt x="0" y="1168447"/>
                </a:cubicBezTo>
                <a:cubicBezTo>
                  <a:pt x="-43933" y="992576"/>
                  <a:pt x="61502" y="839516"/>
                  <a:pt x="0" y="649146"/>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60110315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endParaRPr lang="en-SG" sz="2400" kern="100" dirty="0">
              <a:solidFill>
                <a:schemeClr val="bg2">
                  <a:lumMod val="10000"/>
                </a:schemeClr>
              </a:solidFill>
              <a:effectLst/>
              <a:latin typeface="Times New Roman" panose="02020603050405020304" pitchFamily="18" charset="0"/>
              <a:ea typeface="Times New Roman" panose="02020603050405020304" pitchFamily="18" charset="0"/>
            </a:endParaRPr>
          </a:p>
        </p:txBody>
      </p:sp>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968056" y="0"/>
            <a:ext cx="1223943" cy="1086678"/>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4"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5" cstate="print">
            <a:extLst>
              <a:ext uri="{28A0092B-C50C-407E-A947-70E740481C1C}">
                <a14:useLocalDpi xmlns:a14="http://schemas.microsoft.com/office/drawing/2010/main" val="0"/>
              </a:ext>
            </a:extLst>
          </a:blip>
          <a:srcRect t="64644" r="73394"/>
          <a:stretch>
            <a:fillRect/>
          </a:stretch>
        </p:blipFill>
        <p:spPr>
          <a:xfrm flipH="1">
            <a:off x="9090215" y="199353"/>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rotWithShape="1">
          <a:blip r:embed="rId6">
            <a:clrChange>
              <a:clrFrom>
                <a:srgbClr val="FFFFFF"/>
              </a:clrFrom>
              <a:clrTo>
                <a:srgbClr val="FFFFFF">
                  <a:alpha val="0"/>
                </a:srgbClr>
              </a:clrTo>
            </a:clrChange>
          </a:blip>
          <a:srcRect l="37498"/>
          <a:stretch/>
        </p:blipFill>
        <p:spPr>
          <a:xfrm>
            <a:off x="9090215" y="5843513"/>
            <a:ext cx="3266215" cy="1086678"/>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676" y="3909207"/>
            <a:ext cx="1722381" cy="636960"/>
          </a:xfrm>
          <a:prstGeom prst="rect">
            <a:avLst/>
          </a:prstGeom>
        </p:spPr>
      </p:pic>
      <p:sp>
        <p:nvSpPr>
          <p:cNvPr id="12" name="TextBox 11">
            <a:extLst>
              <a:ext uri="{FF2B5EF4-FFF2-40B4-BE49-F238E27FC236}">
                <a16:creationId xmlns:a16="http://schemas.microsoft.com/office/drawing/2014/main" xmlns="" id="{BB83F8EC-1442-DF34-DD23-903210D6A72B}"/>
              </a:ext>
            </a:extLst>
          </p:cNvPr>
          <p:cNvSpPr txBox="1"/>
          <p:nvPr/>
        </p:nvSpPr>
        <p:spPr>
          <a:xfrm>
            <a:off x="4896539" y="265474"/>
            <a:ext cx="4331524" cy="39395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vi-VN" sz="2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 triển khai mạch cảm xúc </a:t>
            </a:r>
            <a:r>
              <a:rPr lang="en-SG" sz="2400" b="1" i="1" u="sng" kern="0" dirty="0">
                <a:solidFill>
                  <a:srgbClr val="E7E6E6">
                    <a:lumMod val="10000"/>
                  </a:srgbClr>
                </a:solidFill>
                <a:latin typeface="Times New Roman" panose="02020603050405020304" pitchFamily="18" charset="0"/>
                <a:ea typeface="Calibri" panose="020F0502020204030204" pitchFamily="34" charset="0"/>
                <a:cs typeface="Times New Roman" panose="02020603050405020304" pitchFamily="18" charset="0"/>
              </a:rPr>
              <a:t>T</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ình</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gián</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b="1" i="1" u="sng"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GB" sz="2400" b="0" i="0" u="none" strike="noStrike" kern="1200" cap="none" spc="0" normalizeH="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chài</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2, 3),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GB" sz="240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phóng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chiếu</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lao</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vĩ</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mang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2400" b="0"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8BC9AD43-0BAE-2D16-0065-E12344C7D576}"/>
              </a:ext>
            </a:extLst>
          </p:cNvPr>
          <p:cNvSpPr txBox="1"/>
          <p:nvPr/>
        </p:nvSpPr>
        <p:spPr>
          <a:xfrm>
            <a:off x="250250" y="302236"/>
            <a:ext cx="4452048" cy="36471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0" cap="none" spc="0" normalizeH="0" baseline="0" noProof="0" dirty="0" err="1">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sắp xếp bố cục</a:t>
            </a:r>
            <a:endParaRPr kumimoji="0" lang="en-SG" sz="2400" b="1" i="0" u="none" strike="noStrike" kern="0" cap="none" spc="0" normalizeH="0" baseline="0" noProof="0" dirty="0">
              <a:ln>
                <a:noFill/>
              </a:ln>
              <a:solidFill>
                <a:srgbClr val="E7E6E6">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mở</a:t>
            </a:r>
            <a:r>
              <a:rPr kumimoji="0" lang="en-GB" sz="240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đầu</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hai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dòng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thơ</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giới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thiệu</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khái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quát</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về</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nghề</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nghiệp</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của</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dân</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làng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vị</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trí</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của</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làng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endParaRPr kumimoji="0" lang="en-SG"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tiếp</a:t>
            </a:r>
            <a:r>
              <a:rPr kumimoji="0" lang="en-GB" sz="240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nối</a:t>
            </a:r>
            <a:r>
              <a:rPr lang="en-GB" sz="2400" b="1" kern="100" dirty="0">
                <a:solidFill>
                  <a:srgbClr val="E7E6E6">
                    <a:lumMod val="10000"/>
                  </a:srgbClr>
                </a:solidFill>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hình</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ảnh</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lao</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động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của</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cuộc</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sống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làng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chài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khổ</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2,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khổ</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3)</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kết</a:t>
            </a:r>
            <a:r>
              <a:rPr kumimoji="0" lang="en-GB" sz="240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lại</a:t>
            </a:r>
            <a:r>
              <a:rPr lang="en-GB" sz="2400" b="1" kern="100" dirty="0">
                <a:solidFill>
                  <a:srgbClr val="E7E6E6">
                    <a:lumMod val="10000"/>
                  </a:srgbClr>
                </a:solidFill>
                <a:latin typeface="Times New Roman" panose="02020603050405020304" pitchFamily="18" charset="0"/>
                <a:ea typeface="Times New Roman" panose="02020603050405020304" pitchFamily="18" charset="0"/>
                <a:cs typeface="Arial"/>
              </a:rPr>
              <a:t>: </a:t>
            </a:r>
            <a:r>
              <a:rPr lang="en-GB" sz="2400" kern="100" dirty="0">
                <a:solidFill>
                  <a:srgbClr val="E7E6E6">
                    <a:lumMod val="10000"/>
                  </a:srgbClr>
                </a:solidFill>
                <a:latin typeface="Times New Roman" panose="02020603050405020304" pitchFamily="18" charset="0"/>
                <a:ea typeface="Times New Roman" panose="02020603050405020304" pitchFamily="18" charset="0"/>
                <a:cs typeface="Arial"/>
              </a:rPr>
              <a:t>n</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ỗi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nhớ</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làng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chài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nỗi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nhớ</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quê</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hương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qua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những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hình</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ảnh</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đầy</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màu</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sắc</a:t>
            </a:r>
            <a:endParaRPr kumimoji="0" lang="en-SG"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endParaRPr>
          </a:p>
        </p:txBody>
      </p:sp>
      <p:sp>
        <p:nvSpPr>
          <p:cNvPr id="7" name="TextBox 6">
            <a:extLst>
              <a:ext uri="{FF2B5EF4-FFF2-40B4-BE49-F238E27FC236}">
                <a16:creationId xmlns:a16="http://schemas.microsoft.com/office/drawing/2014/main" xmlns="" id="{EE1AAEA3-8EEB-7F51-324E-51BBA14C3F26}"/>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371083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barn(inVertical)">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barn(inVertical)">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barn(inVertical)">
                                      <p:cBhvr>
                                        <p:cTn id="17" dur="500"/>
                                        <p:tgtEl>
                                          <p:spTgt spid="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arn(inVertical)">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barn(inVertical)">
                                      <p:cBhvr>
                                        <p:cTn id="32" dur="500"/>
                                        <p:tgtEl>
                                          <p:spTgt spid="1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xEl>
                                              <p:pRg st="2" end="2"/>
                                            </p:txEl>
                                          </p:spTgt>
                                        </p:tgtEl>
                                        <p:attrNameLst>
                                          <p:attrName>style.visibility</p:attrName>
                                        </p:attrNameLst>
                                      </p:cBhvr>
                                      <p:to>
                                        <p:strVal val="visible"/>
                                      </p:to>
                                    </p:set>
                                    <p:animEffect transition="in" filter="barn(inVertical)">
                                      <p:cBhvr>
                                        <p:cTn id="42" dur="500"/>
                                        <p:tgtEl>
                                          <p:spTgt spid="1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animEffect transition="in" filter="barn(inVertical)">
                                      <p:cBhvr>
                                        <p:cTn id="4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2"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4"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5"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676940" y="109043"/>
            <a:ext cx="6559826"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3714438" y="-53224"/>
            <a:ext cx="9150637" cy="752065"/>
          </a:xfrm>
          <a:prstGeom prst="rect">
            <a:avLst/>
          </a:prstGeom>
          <a:noFill/>
        </p:spPr>
        <p:txBody>
          <a:bodyPr wrap="square">
            <a:spAutoFit/>
          </a:bodyPr>
          <a:lstStyle/>
          <a:p>
            <a:pPr algn="just">
              <a:lnSpc>
                <a:spcPct val="150000"/>
              </a:lnSpc>
              <a:spcAft>
                <a:spcPts val="800"/>
              </a:spcAft>
            </a:pP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3.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kết</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cấu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chủ</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đề</a:t>
            </a:r>
            <a:r>
              <a:rPr lang="en-GB" sz="3200" b="1" dirty="0">
                <a:solidFill>
                  <a:schemeClr val="bg2">
                    <a:lumMod val="10000"/>
                  </a:schemeClr>
                </a:solidFill>
                <a:effectLst/>
                <a:latin typeface="Times New Roman" panose="02020603050405020304" pitchFamily="18" charset="0"/>
                <a:ea typeface="Calibri" panose="020F0502020204030204" pitchFamily="34" charset="0"/>
              </a:rPr>
              <a:t> </a:t>
            </a:r>
            <a:endParaRPr lang="en-SG" sz="4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xmlns="" id="{2DAAFD23-6B2E-F65F-C13F-7C8BC48C3D7A}"/>
              </a:ext>
            </a:extLst>
          </p:cNvPr>
          <p:cNvPicPr>
            <a:picLocks noChangeAspect="1"/>
          </p:cNvPicPr>
          <p:nvPr/>
        </p:nvPicPr>
        <p:blipFill>
          <a:blip r:embed="rId10"/>
          <a:stretch>
            <a:fillRect/>
          </a:stretch>
        </p:blipFill>
        <p:spPr>
          <a:xfrm>
            <a:off x="5037047" y="530699"/>
            <a:ext cx="7206423" cy="6104245"/>
          </a:xfrm>
          <a:prstGeom prst="rect">
            <a:avLst/>
          </a:prstGeom>
        </p:spPr>
      </p:pic>
      <p:sp>
        <p:nvSpPr>
          <p:cNvPr id="11" name="Rectangle 10">
            <a:extLst>
              <a:ext uri="{FF2B5EF4-FFF2-40B4-BE49-F238E27FC236}">
                <a16:creationId xmlns:a16="http://schemas.microsoft.com/office/drawing/2014/main" xmlns="" id="{D6AD219C-77F7-91A1-7ADC-16B1B90B097F}"/>
              </a:ext>
            </a:extLst>
          </p:cNvPr>
          <p:cNvSpPr/>
          <p:nvPr/>
        </p:nvSpPr>
        <p:spPr>
          <a:xfrm>
            <a:off x="6437314" y="2863806"/>
            <a:ext cx="4398321" cy="31700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dirty="0">
                <a:solidFill>
                  <a:schemeClr val="bg2">
                    <a:lumMod val="10000"/>
                  </a:schemeClr>
                </a:solidFill>
                <a:latin typeface="Times New Roman" panose="02020603050405020304" pitchFamily="18" charset="0"/>
                <a:cs typeface="Times New Roman" panose="02020603050405020304" pitchFamily="18" charset="0"/>
              </a:rPr>
              <a:t>Nêu chủ đề bài thơ và liệt kê một số căn cứ giúp em xác định chủ đề (câu 7 trong SGK).</a:t>
            </a:r>
            <a:endParaRPr lang="en-SG" sz="4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39FC34B4-7A96-B131-70A0-0C25FB7AD93E}"/>
              </a:ext>
            </a:extLst>
          </p:cNvPr>
          <p:cNvSpPr/>
          <p:nvPr/>
        </p:nvSpPr>
        <p:spPr>
          <a:xfrm>
            <a:off x="7095280" y="1382939"/>
            <a:ext cx="3082390" cy="6667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25519">
              <a:defRPr/>
            </a:pP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Nhiệm</a:t>
            </a:r>
            <a:r>
              <a:rPr lang="en-US" sz="3733" b="1" dirty="0">
                <a:solidFill>
                  <a:sysClr val="window" lastClr="FFFFFF"/>
                </a:solidFill>
                <a:latin typeface="Times New Roman" panose="02020603050405020304" pitchFamily="18" charset="0"/>
                <a:ea typeface="Times New Roman" panose="02020603050405020304" pitchFamily="18" charset="0"/>
                <a:sym typeface="Arial"/>
              </a:rPr>
              <a:t> </a:t>
            </a: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vụ</a:t>
            </a:r>
            <a:endParaRPr lang="en-US" sz="3733" b="1" dirty="0">
              <a:solidFill>
                <a:sysClr val="window" lastClr="FFFFFF"/>
              </a:solidFill>
              <a:latin typeface="Times New Roman" panose="02020603050405020304" pitchFamily="18" charset="0"/>
              <a:ea typeface="Times New Roman" panose="02020603050405020304" pitchFamily="18" charset="0"/>
              <a:sym typeface="Arial"/>
            </a:endParaRPr>
          </a:p>
        </p:txBody>
      </p:sp>
      <p:pic>
        <p:nvPicPr>
          <p:cNvPr id="15" name="Picture 14" descr="A group of people holding a net with fish&#10;&#10;Description automatically generated">
            <a:extLst>
              <a:ext uri="{FF2B5EF4-FFF2-40B4-BE49-F238E27FC236}">
                <a16:creationId xmlns:a16="http://schemas.microsoft.com/office/drawing/2014/main" xmlns="" id="{93C7147D-903C-9C1B-EF9C-6CC0C6B93C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1470" y="2327525"/>
            <a:ext cx="6147470" cy="4594649"/>
          </a:xfrm>
          <a:prstGeom prst="rect">
            <a:avLst/>
          </a:prstGeom>
        </p:spPr>
      </p:pic>
      <p:sp>
        <p:nvSpPr>
          <p:cNvPr id="16" name="TextBox 15">
            <a:extLst>
              <a:ext uri="{FF2B5EF4-FFF2-40B4-BE49-F238E27FC236}">
                <a16:creationId xmlns:a16="http://schemas.microsoft.com/office/drawing/2014/main" xmlns="" id="{44CA5A4F-F264-FCE0-E899-64C4B23FB4A2}"/>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253367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702178" y="109043"/>
            <a:ext cx="574179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3158580" y="-48947"/>
            <a:ext cx="9150637" cy="752065"/>
          </a:xfrm>
          <a:prstGeom prst="rect">
            <a:avLst/>
          </a:prstGeom>
          <a:noFill/>
        </p:spPr>
        <p:txBody>
          <a:bodyPr wrap="square">
            <a:spAutoFit/>
          </a:bodyPr>
          <a:lstStyle/>
          <a:p>
            <a:pPr algn="just">
              <a:lnSpc>
                <a:spcPct val="150000"/>
              </a:lnSpc>
              <a:spcAft>
                <a:spcPts val="800"/>
              </a:spcAft>
            </a:pP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3.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kết</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cấu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chủ</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đề</a:t>
            </a:r>
            <a:r>
              <a:rPr lang="en-GB" sz="3200" b="1" dirty="0">
                <a:solidFill>
                  <a:schemeClr val="bg2">
                    <a:lumMod val="10000"/>
                  </a:schemeClr>
                </a:solidFill>
                <a:effectLst/>
                <a:latin typeface="Times New Roman" panose="02020603050405020304" pitchFamily="18" charset="0"/>
                <a:ea typeface="Calibri" panose="020F0502020204030204" pitchFamily="34" charset="0"/>
              </a:rPr>
              <a:t> </a:t>
            </a:r>
            <a:endParaRPr lang="en-SG" sz="4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2">
            <a:extLst>
              <a:ext uri="{FF2B5EF4-FFF2-40B4-BE49-F238E27FC236}">
                <a16:creationId xmlns:a16="http://schemas.microsoft.com/office/drawing/2014/main" xmlns="" id="{3026C2D4-13AE-E4B0-ABBD-C373343D26F4}"/>
              </a:ext>
            </a:extLst>
          </p:cNvPr>
          <p:cNvSpPr/>
          <p:nvPr/>
        </p:nvSpPr>
        <p:spPr>
          <a:xfrm>
            <a:off x="7434471" y="1412583"/>
            <a:ext cx="4543516" cy="4730762"/>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10"/>
            <a:stretch>
              <a:fillRect l="-16253" r="-30594" b="-91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1" name="Freeform 3">
            <a:extLst>
              <a:ext uri="{FF2B5EF4-FFF2-40B4-BE49-F238E27FC236}">
                <a16:creationId xmlns:a16="http://schemas.microsoft.com/office/drawing/2014/main" xmlns="" id="{0B55DBE1-3321-5B4B-FF6E-3F678D5A2973}"/>
              </a:ext>
            </a:extLst>
          </p:cNvPr>
          <p:cNvSpPr/>
          <p:nvPr/>
        </p:nvSpPr>
        <p:spPr>
          <a:xfrm rot="-5400000">
            <a:off x="3039354" y="-1274526"/>
            <a:ext cx="1077219" cy="6406733"/>
          </a:xfrm>
          <a:custGeom>
            <a:avLst/>
            <a:gdLst/>
            <a:ahLst/>
            <a:cxnLst/>
            <a:rect l="l" t="t" r="r" b="b"/>
            <a:pathLst>
              <a:path w="1903572" h="9464699">
                <a:moveTo>
                  <a:pt x="0" y="0"/>
                </a:moveTo>
                <a:lnTo>
                  <a:pt x="1903572" y="0"/>
                </a:lnTo>
                <a:lnTo>
                  <a:pt x="1903572" y="9464699"/>
                </a:lnTo>
                <a:lnTo>
                  <a:pt x="0" y="9464699"/>
                </a:lnTo>
                <a:lnTo>
                  <a:pt x="0" y="0"/>
                </a:lnTo>
                <a:close/>
              </a:path>
            </a:pathLst>
          </a:custGeom>
          <a:blipFill>
            <a:blip r:embed="rId11">
              <a:extLst>
                <a:ext uri="{96DAC541-7B7A-43D3-8B79-37D633B846F1}">
                  <asvg:svgBlip xmlns:asvg="http://schemas.microsoft.com/office/drawing/2016/SVG/main" xmlns="" r:embed="rId12"/>
                </a:ext>
              </a:extLst>
            </a:blip>
            <a:stretch>
              <a:fillRect l="-221544" r="-8989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5" name="Freeform 7">
            <a:extLst>
              <a:ext uri="{FF2B5EF4-FFF2-40B4-BE49-F238E27FC236}">
                <a16:creationId xmlns:a16="http://schemas.microsoft.com/office/drawing/2014/main" xmlns="" id="{7C6AEABB-6C48-DC53-5BA8-D00C60CE3371}"/>
              </a:ext>
            </a:extLst>
          </p:cNvPr>
          <p:cNvSpPr/>
          <p:nvPr/>
        </p:nvSpPr>
        <p:spPr>
          <a:xfrm flipH="1" flipV="1">
            <a:off x="312792" y="2664263"/>
            <a:ext cx="6309799" cy="878573"/>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13"/>
            <a:stretch>
              <a:fillRect l="-15562" t="-18890" r="-37959" b="-99879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7" name="Freeform 9">
            <a:extLst>
              <a:ext uri="{FF2B5EF4-FFF2-40B4-BE49-F238E27FC236}">
                <a16:creationId xmlns:a16="http://schemas.microsoft.com/office/drawing/2014/main" xmlns="" id="{F00C4A4A-6C6E-3B77-C673-C02D6F655396}"/>
              </a:ext>
            </a:extLst>
          </p:cNvPr>
          <p:cNvSpPr/>
          <p:nvPr/>
        </p:nvSpPr>
        <p:spPr>
          <a:xfrm flipH="1">
            <a:off x="293352" y="3715336"/>
            <a:ext cx="6309799" cy="1011022"/>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3"/>
            <a:stretch>
              <a:fillRect l="-7720" t="-33154" r="-45801" b="-9845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8" name="Freeform 10">
            <a:extLst>
              <a:ext uri="{FF2B5EF4-FFF2-40B4-BE49-F238E27FC236}">
                <a16:creationId xmlns:a16="http://schemas.microsoft.com/office/drawing/2014/main" xmlns="" id="{35839181-E706-5E76-2452-27DE20C4EBA1}"/>
              </a:ext>
            </a:extLst>
          </p:cNvPr>
          <p:cNvSpPr/>
          <p:nvPr/>
        </p:nvSpPr>
        <p:spPr>
          <a:xfrm flipH="1">
            <a:off x="274873" y="4898858"/>
            <a:ext cx="6309799" cy="1006984"/>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3"/>
            <a:stretch>
              <a:fillRect l="-33569" t="-40285" r="-19952" b="-9773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21" name="Freeform 15">
            <a:extLst>
              <a:ext uri="{FF2B5EF4-FFF2-40B4-BE49-F238E27FC236}">
                <a16:creationId xmlns:a16="http://schemas.microsoft.com/office/drawing/2014/main" xmlns="" id="{4D23733E-35F8-7CC3-3613-A678A3DE47AF}"/>
              </a:ext>
            </a:extLst>
          </p:cNvPr>
          <p:cNvSpPr/>
          <p:nvPr/>
        </p:nvSpPr>
        <p:spPr>
          <a:xfrm rot="-9082507" flipH="1">
            <a:off x="-545229" y="5173016"/>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4"/>
            <a:stretch>
              <a:fillRect l="-13287" t="-111098" r="-11521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22" name="Freeform 16">
            <a:extLst>
              <a:ext uri="{FF2B5EF4-FFF2-40B4-BE49-F238E27FC236}">
                <a16:creationId xmlns:a16="http://schemas.microsoft.com/office/drawing/2014/main" xmlns="" id="{0B724BC3-5FB1-5B06-E402-9E4C75DDFE00}"/>
              </a:ext>
            </a:extLst>
          </p:cNvPr>
          <p:cNvSpPr/>
          <p:nvPr/>
        </p:nvSpPr>
        <p:spPr>
          <a:xfrm rot="-10800000" flipH="1">
            <a:off x="6897465" y="4430142"/>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4"/>
            <a:stretch>
              <a:fillRect l="-128503" t="-111098"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24" name="TextBox 23">
            <a:extLst>
              <a:ext uri="{FF2B5EF4-FFF2-40B4-BE49-F238E27FC236}">
                <a16:creationId xmlns:a16="http://schemas.microsoft.com/office/drawing/2014/main" xmlns="" id="{1C276C38-CE02-6CCC-34B3-CFCF34226E72}"/>
              </a:ext>
            </a:extLst>
          </p:cNvPr>
          <p:cNvSpPr txBox="1"/>
          <p:nvPr/>
        </p:nvSpPr>
        <p:spPr>
          <a:xfrm>
            <a:off x="274873" y="2728874"/>
            <a:ext cx="6281259" cy="584775"/>
          </a:xfrm>
          <a:prstGeom prst="rect">
            <a:avLst/>
          </a:prstGeom>
          <a:noFill/>
        </p:spPr>
        <p:txBody>
          <a:bodyPr wrap="square">
            <a:spAutoFit/>
          </a:bodyPr>
          <a:lstStyle/>
          <a:p>
            <a:pPr lvl="0" algn="just">
              <a:spcBef>
                <a:spcPts val="400"/>
              </a:spcBef>
              <a:spcAft>
                <a:spcPts val="800"/>
              </a:spcAft>
            </a:pPr>
            <a:r>
              <a:rPr lang="en-GB" sz="3200" dirty="0" err="1">
                <a:solidFill>
                  <a:schemeClr val="bg2">
                    <a:lumMod val="10000"/>
                  </a:schemeClr>
                </a:solidFill>
                <a:latin typeface="Times New Roman" panose="02020603050405020304" pitchFamily="18" charset="0"/>
                <a:cs typeface="Times New Roman" panose="02020603050405020304" pitchFamily="18" charset="0"/>
              </a:rPr>
              <a:t>giọng</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điệu</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trìu</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mến</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thiết</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tha</a:t>
            </a:r>
            <a:r>
              <a:rPr lang="en-GB" sz="3200" dirty="0">
                <a:solidFill>
                  <a:schemeClr val="bg2">
                    <a:lumMod val="10000"/>
                  </a:schemeClr>
                </a:solidFill>
                <a:latin typeface="Times New Roman" panose="02020603050405020304" pitchFamily="18" charset="0"/>
                <a:cs typeface="Times New Roman" panose="02020603050405020304" pitchFamily="18" charset="0"/>
              </a:rPr>
              <a:t>, </a:t>
            </a:r>
            <a:endParaRPr kumimoji="0" lang="en-SG" sz="3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xmlns="" id="{4DED3B92-6E2B-EA2F-DABE-B63E518983CF}"/>
              </a:ext>
            </a:extLst>
          </p:cNvPr>
          <p:cNvSpPr txBox="1"/>
          <p:nvPr/>
        </p:nvSpPr>
        <p:spPr>
          <a:xfrm>
            <a:off x="274873" y="3730779"/>
            <a:ext cx="6281259" cy="584775"/>
          </a:xfrm>
          <a:prstGeom prst="rect">
            <a:avLst/>
          </a:prstGeom>
          <a:noFill/>
        </p:spPr>
        <p:txBody>
          <a:bodyPr wrap="square">
            <a:spAutoFit/>
          </a:bodyPr>
          <a:lstStyle/>
          <a:p>
            <a:pPr lvl="0" algn="just">
              <a:spcBef>
                <a:spcPts val="400"/>
              </a:spcBef>
              <a:spcAft>
                <a:spcPts val="800"/>
              </a:spcAft>
            </a:pPr>
            <a:r>
              <a:rPr lang="en-GB" sz="3200" dirty="0" err="1">
                <a:solidFill>
                  <a:schemeClr val="bg2">
                    <a:lumMod val="10000"/>
                  </a:schemeClr>
                </a:solidFill>
                <a:latin typeface="Times New Roman" panose="02020603050405020304" pitchFamily="18" charset="0"/>
                <a:cs typeface="Times New Roman" panose="02020603050405020304" pitchFamily="18" charset="0"/>
              </a:rPr>
              <a:t>bố</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cục</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bài</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thơ</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mạch</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cảm</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xúc</a:t>
            </a:r>
            <a:endParaRPr kumimoji="0" lang="en-SG" sz="3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xmlns="" id="{74BA4284-A184-9B8A-0507-435FCE6D081D}"/>
              </a:ext>
            </a:extLst>
          </p:cNvPr>
          <p:cNvSpPr txBox="1"/>
          <p:nvPr/>
        </p:nvSpPr>
        <p:spPr>
          <a:xfrm>
            <a:off x="294314" y="4881679"/>
            <a:ext cx="6243339" cy="1077218"/>
          </a:xfrm>
          <a:prstGeom prst="rect">
            <a:avLst/>
          </a:prstGeom>
          <a:noFill/>
        </p:spPr>
        <p:txBody>
          <a:bodyPr wrap="square">
            <a:spAutoFit/>
          </a:bodyPr>
          <a:lstStyle/>
          <a:p>
            <a:pPr lvl="0" algn="just">
              <a:spcBef>
                <a:spcPts val="400"/>
              </a:spcBef>
              <a:spcAft>
                <a:spcPts val="800"/>
              </a:spcAft>
            </a:pPr>
            <a:r>
              <a:rPr lang="en-GB" sz="3200" dirty="0" err="1">
                <a:solidFill>
                  <a:schemeClr val="bg2">
                    <a:lumMod val="10000"/>
                  </a:schemeClr>
                </a:solidFill>
                <a:latin typeface="Times New Roman" panose="02020603050405020304" pitchFamily="18" charset="0"/>
                <a:cs typeface="Times New Roman" panose="02020603050405020304" pitchFamily="18" charset="0"/>
              </a:rPr>
              <a:t>các</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biện</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pháp</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nhân</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hoá</a:t>
            </a:r>
            <a:r>
              <a:rPr lang="en-GB" sz="3200" dirty="0">
                <a:solidFill>
                  <a:schemeClr val="bg2">
                    <a:lumMod val="10000"/>
                  </a:schemeClr>
                </a:solidFill>
                <a:latin typeface="Times New Roman" panose="02020603050405020304" pitchFamily="18" charset="0"/>
                <a:cs typeface="Times New Roman" panose="02020603050405020304" pitchFamily="18" charset="0"/>
              </a:rPr>
              <a:t>, so </a:t>
            </a:r>
            <a:r>
              <a:rPr lang="en-GB" sz="3200" dirty="0" err="1">
                <a:solidFill>
                  <a:schemeClr val="bg2">
                    <a:lumMod val="10000"/>
                  </a:schemeClr>
                </a:solidFill>
                <a:latin typeface="Times New Roman" panose="02020603050405020304" pitchFamily="18" charset="0"/>
                <a:cs typeface="Times New Roman" panose="02020603050405020304" pitchFamily="18" charset="0"/>
              </a:rPr>
              <a:t>sánh</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nghệ</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thuật</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sáng</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tạo</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hình</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ảnh</a:t>
            </a:r>
            <a:r>
              <a:rPr lang="en-GB" sz="3200" dirty="0">
                <a:solidFill>
                  <a:schemeClr val="bg2">
                    <a:lumMod val="10000"/>
                  </a:schemeClr>
                </a:solidFill>
                <a:latin typeface="Times New Roman" panose="02020603050405020304" pitchFamily="18" charset="0"/>
                <a:cs typeface="Times New Roman" panose="02020603050405020304" pitchFamily="18" charset="0"/>
              </a:rPr>
              <a:t>,…</a:t>
            </a:r>
            <a:endParaRPr kumimoji="0" lang="en-SG" sz="3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xmlns="" id="{7C2B62FE-E08C-87C0-A154-CD1FE32E7BBA}"/>
              </a:ext>
            </a:extLst>
          </p:cNvPr>
          <p:cNvSpPr txBox="1"/>
          <p:nvPr/>
        </p:nvSpPr>
        <p:spPr>
          <a:xfrm>
            <a:off x="577122" y="1388564"/>
            <a:ext cx="6157340" cy="1077218"/>
          </a:xfrm>
          <a:prstGeom prst="rect">
            <a:avLst/>
          </a:prstGeom>
          <a:noFill/>
        </p:spPr>
        <p:txBody>
          <a:bodyPr wrap="square">
            <a:spAutoFit/>
          </a:bodyPr>
          <a:lstStyle/>
          <a:p>
            <a:r>
              <a:rPr lang="en-GB" sz="3200" b="1" dirty="0" err="1">
                <a:solidFill>
                  <a:schemeClr val="bg2">
                    <a:lumMod val="10000"/>
                  </a:schemeClr>
                </a:solidFill>
                <a:latin typeface="Times New Roman" panose="02020603050405020304" pitchFamily="18" charset="0"/>
                <a:cs typeface="Times New Roman" panose="02020603050405020304" pitchFamily="18" charset="0"/>
              </a:rPr>
              <a:t>Chủ</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đề</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này</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được</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thể</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hiện</a:t>
            </a:r>
            <a:r>
              <a:rPr lang="en-GB" sz="3200" b="1" dirty="0">
                <a:solidFill>
                  <a:schemeClr val="bg2">
                    <a:lumMod val="10000"/>
                  </a:schemeClr>
                </a:solidFill>
                <a:latin typeface="Times New Roman" panose="02020603050405020304" pitchFamily="18" charset="0"/>
                <a:cs typeface="Times New Roman" panose="02020603050405020304" pitchFamily="18" charset="0"/>
              </a:rPr>
              <a:t> qua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các</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hình</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thức</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nghệ</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thuật</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1" name="Google Shape;1362;p27">
            <a:extLst>
              <a:ext uri="{FF2B5EF4-FFF2-40B4-BE49-F238E27FC236}">
                <a16:creationId xmlns:a16="http://schemas.microsoft.com/office/drawing/2014/main" xmlns="" id="{82AF5137-D49A-5FE1-A40E-2341514AB854}"/>
              </a:ext>
            </a:extLst>
          </p:cNvPr>
          <p:cNvSpPr/>
          <p:nvPr/>
        </p:nvSpPr>
        <p:spPr>
          <a:xfrm>
            <a:off x="7313013" y="973754"/>
            <a:ext cx="4522329" cy="2369104"/>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rgbClr val="FDEFE9"/>
          </a:solidFill>
          <a:ln>
            <a:noFill/>
          </a:ln>
        </p:spPr>
        <p:txBody>
          <a:bodyPr spcFirstLastPara="1" wrap="square" lIns="121900" tIns="121900" rIns="121900" bIns="121900" anchor="ctr" anchorCtr="0">
            <a:noAutofit/>
          </a:bodyPr>
          <a:lstStyle/>
          <a:p>
            <a:pPr lvl="0" algn="ctr" defTabSz="1219170">
              <a:buClr>
                <a:srgbClr val="000000"/>
              </a:buClr>
            </a:pPr>
            <a:r>
              <a:rPr lang="en-GB" sz="3200" b="1" dirty="0" err="1">
                <a:solidFill>
                  <a:schemeClr val="bg2">
                    <a:lumMod val="10000"/>
                  </a:schemeClr>
                </a:solidFill>
                <a:latin typeface="Times New Roman" panose="02020603050405020304" pitchFamily="18" charset="0"/>
                <a:cs typeface="Times New Roman" panose="02020603050405020304" pitchFamily="18" charset="0"/>
              </a:rPr>
              <a:t>Chủ</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đề</a:t>
            </a:r>
            <a:r>
              <a:rPr lang="en-GB" sz="3200" b="1" dirty="0">
                <a:solidFill>
                  <a:schemeClr val="bg2">
                    <a:lumMod val="10000"/>
                  </a:schemeClr>
                </a:solidFill>
                <a:latin typeface="Times New Roman" panose="02020603050405020304" pitchFamily="18" charset="0"/>
                <a:cs typeface="Times New Roman" panose="02020603050405020304" pitchFamily="18" charset="0"/>
              </a:rPr>
              <a:t>:</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vi-VN" sz="3200" dirty="0">
                <a:solidFill>
                  <a:schemeClr val="bg2">
                    <a:lumMod val="10000"/>
                  </a:schemeClr>
                </a:solidFill>
                <a:latin typeface="Times New Roman" panose="02020603050405020304" pitchFamily="18" charset="0"/>
                <a:cs typeface="Times New Roman" panose="02020603050405020304" pitchFamily="18" charset="0"/>
              </a:rPr>
              <a:t>Hình ảnh quê hương qua bức tranh sinh hoạt làng chài vùng biển trong nỗi nhớ của tác giả</a:t>
            </a:r>
            <a:r>
              <a:rPr lang="en-GB" sz="3200" dirty="0">
                <a:solidFill>
                  <a:schemeClr val="bg2">
                    <a:lumMod val="10000"/>
                  </a:schemeClr>
                </a:solidFill>
                <a:latin typeface="Times New Roman" panose="02020603050405020304" pitchFamily="18" charset="0"/>
                <a:cs typeface="Times New Roman" panose="02020603050405020304" pitchFamily="18" charset="0"/>
              </a:rPr>
              <a:t>. </a:t>
            </a:r>
            <a:endParaRPr kumimoji="0" sz="3200" b="1"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32" name="Picture 31" descr="A group of people carrying baskets&#10;&#10;Description automatically generated">
            <a:extLst>
              <a:ext uri="{FF2B5EF4-FFF2-40B4-BE49-F238E27FC236}">
                <a16:creationId xmlns:a16="http://schemas.microsoft.com/office/drawing/2014/main" xmlns="" id="{B73FE20D-C957-93F9-1F8B-EC7D5C373EA8}"/>
              </a:ext>
            </a:extLst>
          </p:cNvPr>
          <p:cNvPicPr>
            <a:picLocks noChangeAspect="1"/>
          </p:cNvPicPr>
          <p:nvPr/>
        </p:nvPicPr>
        <p:blipFill rotWithShape="1">
          <a:blip r:embed="rId15">
            <a:extLst>
              <a:ext uri="{28A0092B-C50C-407E-A947-70E740481C1C}">
                <a14:useLocalDpi xmlns:a14="http://schemas.microsoft.com/office/drawing/2010/main" val="0"/>
              </a:ext>
            </a:extLst>
          </a:blip>
          <a:srcRect t="25105"/>
          <a:stretch/>
        </p:blipFill>
        <p:spPr>
          <a:xfrm>
            <a:off x="7733899" y="3342858"/>
            <a:ext cx="4003739" cy="3456943"/>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0" y="6177496"/>
            <a:ext cx="3519963" cy="731970"/>
          </a:xfrm>
          <a:prstGeom prst="rect">
            <a:avLst/>
          </a:prstGeom>
        </p:spPr>
      </p:pic>
      <p:sp>
        <p:nvSpPr>
          <p:cNvPr id="14" name="TextBox 13">
            <a:extLst>
              <a:ext uri="{FF2B5EF4-FFF2-40B4-BE49-F238E27FC236}">
                <a16:creationId xmlns:a16="http://schemas.microsoft.com/office/drawing/2014/main" xmlns="" id="{D8DDE062-CDC8-B06E-BF53-BFEDDD49341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209707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1" grpId="0" animBg="1"/>
      <p:bldP spid="22" grpId="0" animBg="1"/>
      <p:bldP spid="24" grpId="0"/>
      <p:bldP spid="26" grpId="0"/>
      <p:bldP spid="28" grpId="0"/>
      <p:bldP spid="30" grpId="0"/>
      <p:bldP spid="3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43"/>
          <p:cNvSpPr/>
          <p:nvPr/>
        </p:nvSpPr>
        <p:spPr>
          <a:xfrm>
            <a:off x="-502499" y="449134"/>
            <a:ext cx="8184524"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Picture 5" descr="A cartoon of a campfire&#10;&#10;Description automatically generated">
            <a:extLst>
              <a:ext uri="{FF2B5EF4-FFF2-40B4-BE49-F238E27FC236}">
                <a16:creationId xmlns:a16="http://schemas.microsoft.com/office/drawing/2014/main" xmlns="" id="{03D16522-15AA-9683-60EB-51A4BE0E49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4702" b="45133"/>
          <a:stretch/>
        </p:blipFill>
        <p:spPr>
          <a:xfrm>
            <a:off x="8524453" y="4313112"/>
            <a:ext cx="663090" cy="1570477"/>
          </a:xfrm>
          <a:prstGeom prst="rect">
            <a:avLst/>
          </a:prstGeom>
        </p:spPr>
      </p:pic>
      <p:pic>
        <p:nvPicPr>
          <p:cNvPr id="2" name="Picture 1" descr="A cartoon of a campfire&#10;&#10;Description automatically generated">
            <a:extLst>
              <a:ext uri="{FF2B5EF4-FFF2-40B4-BE49-F238E27FC236}">
                <a16:creationId xmlns:a16="http://schemas.microsoft.com/office/drawing/2014/main" xmlns="" id="{BC9AC98A-1D13-8FA1-F277-9B7802CCF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4702" b="45133"/>
          <a:stretch/>
        </p:blipFill>
        <p:spPr>
          <a:xfrm>
            <a:off x="7026896" y="3951514"/>
            <a:ext cx="1685272" cy="1928485"/>
          </a:xfrm>
          <a:prstGeom prst="rect">
            <a:avLst/>
          </a:prstGeom>
        </p:spPr>
      </p:pic>
      <p:pic>
        <p:nvPicPr>
          <p:cNvPr id="12" name="Picture 11" descr="A person and a child sitting around a campfire&#10;&#10;Description automatically generated">
            <a:extLst>
              <a:ext uri="{FF2B5EF4-FFF2-40B4-BE49-F238E27FC236}">
                <a16:creationId xmlns:a16="http://schemas.microsoft.com/office/drawing/2014/main" xmlns="" id="{5F436BE3-DAA6-FA9F-D62D-1120685DB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3568" y="1463840"/>
            <a:ext cx="7324988" cy="5506458"/>
          </a:xfrm>
          <a:prstGeom prst="rect">
            <a:avLst/>
          </a:prstGeom>
        </p:spPr>
      </p:pic>
      <p:sp>
        <p:nvSpPr>
          <p:cNvPr id="1798" name="Google Shape;1798;p43"/>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9" name="Google Shape;1799;p43"/>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0" name="Google Shape;1800;p43"/>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1" name="Google Shape;1801;p43"/>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2" name="Google Shape;1802;p43"/>
          <p:cNvSpPr/>
          <p:nvPr/>
        </p:nvSpPr>
        <p:spPr>
          <a:xfrm>
            <a:off x="8287600" y="598734"/>
            <a:ext cx="980893" cy="865105"/>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3" name="Google Shape;1803;p43"/>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208;p77">
            <a:extLst>
              <a:ext uri="{FF2B5EF4-FFF2-40B4-BE49-F238E27FC236}">
                <a16:creationId xmlns:a16="http://schemas.microsoft.com/office/drawing/2014/main" xmlns="" id="{F6637C43-D4F0-9605-8CB4-86CACD9C2285}"/>
              </a:ext>
            </a:extLst>
          </p:cNvPr>
          <p:cNvSpPr txBox="1">
            <a:spLocks/>
          </p:cNvSpPr>
          <p:nvPr/>
        </p:nvSpPr>
        <p:spPr>
          <a:xfrm>
            <a:off x="0" y="2336170"/>
            <a:ext cx="7503200"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lvl="0" algn="ctr">
              <a:buClr>
                <a:srgbClr val="000000"/>
              </a:buClr>
            </a:pPr>
            <a:r>
              <a:rPr lang="vi-VN" sz="4800" b="1" dirty="0">
                <a:solidFill>
                  <a:schemeClr val="accent2">
                    <a:lumMod val="75000"/>
                  </a:schemeClr>
                </a:solidFill>
                <a:latin typeface="Times New Roman" panose="02020603050405020304" pitchFamily="18" charset="0"/>
                <a:cs typeface="Times New Roman" panose="02020603050405020304" pitchFamily="18" charset="0"/>
              </a:rPr>
              <a:t>Khái quát đặc điểm thể loại và hướng dẫn đọc </a:t>
            </a:r>
            <a:r>
              <a:rPr lang="en-GB" sz="4800" b="1" dirty="0" err="1">
                <a:solidFill>
                  <a:schemeClr val="accent2">
                    <a:lumMod val="75000"/>
                  </a:schemeClr>
                </a:solidFill>
                <a:latin typeface="Times New Roman" panose="02020603050405020304" pitchFamily="18" charset="0"/>
                <a:cs typeface="Times New Roman" panose="02020603050405020304" pitchFamily="18" charset="0"/>
              </a:rPr>
              <a:t>văn</a:t>
            </a:r>
            <a:r>
              <a:rPr lang="en-GB" sz="4800" b="1" dirty="0">
                <a:solidFill>
                  <a:schemeClr val="accent2">
                    <a:lumMod val="75000"/>
                  </a:schemeClr>
                </a:solidFill>
                <a:latin typeface="Times New Roman" panose="02020603050405020304" pitchFamily="18" charset="0"/>
                <a:cs typeface="Times New Roman" panose="02020603050405020304" pitchFamily="18" charset="0"/>
              </a:rPr>
              <a:t> </a:t>
            </a:r>
            <a:r>
              <a:rPr lang="en-GB" sz="4800" b="1" dirty="0" err="1">
                <a:solidFill>
                  <a:schemeClr val="accent2">
                    <a:lumMod val="75000"/>
                  </a:schemeClr>
                </a:solidFill>
                <a:latin typeface="Times New Roman" panose="02020603050405020304" pitchFamily="18" charset="0"/>
                <a:cs typeface="Times New Roman" panose="02020603050405020304" pitchFamily="18" charset="0"/>
              </a:rPr>
              <a:t>bản</a:t>
            </a:r>
            <a:r>
              <a:rPr lang="en-GB" sz="4800" b="1" dirty="0">
                <a:solidFill>
                  <a:schemeClr val="accent2">
                    <a:lumMod val="75000"/>
                  </a:schemeClr>
                </a:solidFill>
                <a:latin typeface="Times New Roman" panose="02020603050405020304" pitchFamily="18" charset="0"/>
                <a:cs typeface="Times New Roman" panose="02020603050405020304" pitchFamily="18" charset="0"/>
              </a:rPr>
              <a:t> 2: </a:t>
            </a:r>
            <a:r>
              <a:rPr lang="vi-VN" sz="4800" b="1" i="1" dirty="0">
                <a:solidFill>
                  <a:schemeClr val="accent2">
                    <a:lumMod val="75000"/>
                  </a:schemeClr>
                </a:solidFill>
                <a:latin typeface="Times New Roman" panose="02020603050405020304" pitchFamily="18" charset="0"/>
                <a:cs typeface="Times New Roman" panose="02020603050405020304" pitchFamily="18" charset="0"/>
              </a:rPr>
              <a:t>Bếp lửa</a:t>
            </a:r>
            <a:endParaRPr kumimoji="0" lang="en-SG" sz="4000" b="0" i="0" u="none" strike="noStrike" kern="0" cap="none" spc="0" normalizeH="0" baseline="0" noProof="0" dirty="0">
              <a:ln>
                <a:noFill/>
              </a:ln>
              <a:solidFill>
                <a:schemeClr val="accent2">
                  <a:lumMod val="75000"/>
                </a:schemeClr>
              </a:solidFill>
              <a:effectLst/>
              <a:uLnTx/>
              <a:uFillTx/>
              <a:latin typeface="Times New Roman" panose="02020603050405020304" pitchFamily="18" charset="0"/>
              <a:cs typeface="Times New Roman" panose="02020603050405020304" pitchFamily="18" charset="0"/>
              <a:sym typeface="Dela Gothic One"/>
            </a:endParaRPr>
          </a:p>
        </p:txBody>
      </p:sp>
      <p:sp>
        <p:nvSpPr>
          <p:cNvPr id="15" name="Google Shape;482;p41">
            <a:extLst>
              <a:ext uri="{FF2B5EF4-FFF2-40B4-BE49-F238E27FC236}">
                <a16:creationId xmlns:a16="http://schemas.microsoft.com/office/drawing/2014/main" xmlns="" id="{CB3A3715-6E4E-9095-2A89-6528CFBF8BA6}"/>
              </a:ext>
            </a:extLst>
          </p:cNvPr>
          <p:cNvSpPr/>
          <p:nvPr/>
        </p:nvSpPr>
        <p:spPr>
          <a:xfrm>
            <a:off x="2604992" y="815477"/>
            <a:ext cx="1570526" cy="1296724"/>
          </a:xfrm>
          <a:prstGeom prst="heart">
            <a:avLst/>
          </a:prstGeom>
          <a:solidFill>
            <a:schemeClr val="accent2">
              <a:lumMod val="75000"/>
            </a:scheme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algn="ctr" defTabSz="1219170">
              <a:defRPr/>
            </a:pPr>
            <a:r>
              <a:rPr lang="en-US" sz="5400" b="1" kern="0" dirty="0">
                <a:solidFill>
                  <a:srgbClr val="FFFFFF"/>
                </a:solidFill>
                <a:latin typeface="Rozha One"/>
                <a:ea typeface="Rozha One"/>
                <a:cs typeface="Rozha One"/>
                <a:sym typeface="Rozha One"/>
              </a:rPr>
              <a:t>IV</a:t>
            </a:r>
            <a:endParaRPr sz="5400" b="1" kern="0" dirty="0">
              <a:solidFill>
                <a:srgbClr val="FFFFFF"/>
              </a:solidFill>
              <a:latin typeface="Rozha One"/>
              <a:ea typeface="Rozha One"/>
              <a:cs typeface="Rozha One"/>
              <a:sym typeface="Rozha One"/>
            </a:endParaRPr>
          </a:p>
        </p:txBody>
      </p:sp>
      <p:sp>
        <p:nvSpPr>
          <p:cNvPr id="3" name="TextBox 2">
            <a:extLst>
              <a:ext uri="{FF2B5EF4-FFF2-40B4-BE49-F238E27FC236}">
                <a16:creationId xmlns:a16="http://schemas.microsoft.com/office/drawing/2014/main" xmlns="" id="{A572CF94-686C-ACFC-1E48-37A709C8094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9844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98"/>
                                        </p:tgtEl>
                                        <p:attrNameLst>
                                          <p:attrName>style.visibility</p:attrName>
                                        </p:attrNameLst>
                                      </p:cBhvr>
                                      <p:to>
                                        <p:strVal val="visible"/>
                                      </p:to>
                                    </p:set>
                                    <p:anim calcmode="lin" valueType="num">
                                      <p:cBhvr>
                                        <p:cTn id="7" dur="500" fill="hold"/>
                                        <p:tgtEl>
                                          <p:spTgt spid="1798"/>
                                        </p:tgtEl>
                                        <p:attrNameLst>
                                          <p:attrName>ppt_w</p:attrName>
                                        </p:attrNameLst>
                                      </p:cBhvr>
                                      <p:tavLst>
                                        <p:tav tm="0">
                                          <p:val>
                                            <p:fltVal val="0"/>
                                          </p:val>
                                        </p:tav>
                                        <p:tav tm="100000">
                                          <p:val>
                                            <p:strVal val="#ppt_w"/>
                                          </p:val>
                                        </p:tav>
                                      </p:tavLst>
                                    </p:anim>
                                    <p:anim calcmode="lin" valueType="num">
                                      <p:cBhvr>
                                        <p:cTn id="8" dur="500" fill="hold"/>
                                        <p:tgtEl>
                                          <p:spTgt spid="1798"/>
                                        </p:tgtEl>
                                        <p:attrNameLst>
                                          <p:attrName>ppt_h</p:attrName>
                                        </p:attrNameLst>
                                      </p:cBhvr>
                                      <p:tavLst>
                                        <p:tav tm="0">
                                          <p:val>
                                            <p:fltVal val="0"/>
                                          </p:val>
                                        </p:tav>
                                        <p:tav tm="100000">
                                          <p:val>
                                            <p:strVal val="#ppt_h"/>
                                          </p:val>
                                        </p:tav>
                                      </p:tavLst>
                                    </p:anim>
                                    <p:animEffect transition="in" filter="fade">
                                      <p:cBhvr>
                                        <p:cTn id="9" dur="500"/>
                                        <p:tgtEl>
                                          <p:spTgt spid="17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99"/>
                                        </p:tgtEl>
                                        <p:attrNameLst>
                                          <p:attrName>style.visibility</p:attrName>
                                        </p:attrNameLst>
                                      </p:cBhvr>
                                      <p:to>
                                        <p:strVal val="visible"/>
                                      </p:to>
                                    </p:set>
                                    <p:anim calcmode="lin" valueType="num">
                                      <p:cBhvr>
                                        <p:cTn id="12" dur="500" fill="hold"/>
                                        <p:tgtEl>
                                          <p:spTgt spid="1799"/>
                                        </p:tgtEl>
                                        <p:attrNameLst>
                                          <p:attrName>ppt_w</p:attrName>
                                        </p:attrNameLst>
                                      </p:cBhvr>
                                      <p:tavLst>
                                        <p:tav tm="0">
                                          <p:val>
                                            <p:fltVal val="0"/>
                                          </p:val>
                                        </p:tav>
                                        <p:tav tm="100000">
                                          <p:val>
                                            <p:strVal val="#ppt_w"/>
                                          </p:val>
                                        </p:tav>
                                      </p:tavLst>
                                    </p:anim>
                                    <p:anim calcmode="lin" valueType="num">
                                      <p:cBhvr>
                                        <p:cTn id="13" dur="500" fill="hold"/>
                                        <p:tgtEl>
                                          <p:spTgt spid="1799"/>
                                        </p:tgtEl>
                                        <p:attrNameLst>
                                          <p:attrName>ppt_h</p:attrName>
                                        </p:attrNameLst>
                                      </p:cBhvr>
                                      <p:tavLst>
                                        <p:tav tm="0">
                                          <p:val>
                                            <p:fltVal val="0"/>
                                          </p:val>
                                        </p:tav>
                                        <p:tav tm="100000">
                                          <p:val>
                                            <p:strVal val="#ppt_h"/>
                                          </p:val>
                                        </p:tav>
                                      </p:tavLst>
                                    </p:anim>
                                    <p:animEffect transition="in" filter="fade">
                                      <p:cBhvr>
                                        <p:cTn id="14" dur="500"/>
                                        <p:tgtEl>
                                          <p:spTgt spid="179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00"/>
                                        </p:tgtEl>
                                        <p:attrNameLst>
                                          <p:attrName>style.visibility</p:attrName>
                                        </p:attrNameLst>
                                      </p:cBhvr>
                                      <p:to>
                                        <p:strVal val="visible"/>
                                      </p:to>
                                    </p:set>
                                    <p:anim calcmode="lin" valueType="num">
                                      <p:cBhvr>
                                        <p:cTn id="17" dur="500" fill="hold"/>
                                        <p:tgtEl>
                                          <p:spTgt spid="1800"/>
                                        </p:tgtEl>
                                        <p:attrNameLst>
                                          <p:attrName>ppt_w</p:attrName>
                                        </p:attrNameLst>
                                      </p:cBhvr>
                                      <p:tavLst>
                                        <p:tav tm="0">
                                          <p:val>
                                            <p:fltVal val="0"/>
                                          </p:val>
                                        </p:tav>
                                        <p:tav tm="100000">
                                          <p:val>
                                            <p:strVal val="#ppt_w"/>
                                          </p:val>
                                        </p:tav>
                                      </p:tavLst>
                                    </p:anim>
                                    <p:anim calcmode="lin" valueType="num">
                                      <p:cBhvr>
                                        <p:cTn id="18" dur="500" fill="hold"/>
                                        <p:tgtEl>
                                          <p:spTgt spid="1800"/>
                                        </p:tgtEl>
                                        <p:attrNameLst>
                                          <p:attrName>ppt_h</p:attrName>
                                        </p:attrNameLst>
                                      </p:cBhvr>
                                      <p:tavLst>
                                        <p:tav tm="0">
                                          <p:val>
                                            <p:fltVal val="0"/>
                                          </p:val>
                                        </p:tav>
                                        <p:tav tm="100000">
                                          <p:val>
                                            <p:strVal val="#ppt_h"/>
                                          </p:val>
                                        </p:tav>
                                      </p:tavLst>
                                    </p:anim>
                                    <p:animEffect transition="in" filter="fade">
                                      <p:cBhvr>
                                        <p:cTn id="19" dur="500"/>
                                        <p:tgtEl>
                                          <p:spTgt spid="180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01"/>
                                        </p:tgtEl>
                                        <p:attrNameLst>
                                          <p:attrName>style.visibility</p:attrName>
                                        </p:attrNameLst>
                                      </p:cBhvr>
                                      <p:to>
                                        <p:strVal val="visible"/>
                                      </p:to>
                                    </p:set>
                                    <p:anim calcmode="lin" valueType="num">
                                      <p:cBhvr>
                                        <p:cTn id="22" dur="500" fill="hold"/>
                                        <p:tgtEl>
                                          <p:spTgt spid="1801"/>
                                        </p:tgtEl>
                                        <p:attrNameLst>
                                          <p:attrName>ppt_w</p:attrName>
                                        </p:attrNameLst>
                                      </p:cBhvr>
                                      <p:tavLst>
                                        <p:tav tm="0">
                                          <p:val>
                                            <p:fltVal val="0"/>
                                          </p:val>
                                        </p:tav>
                                        <p:tav tm="100000">
                                          <p:val>
                                            <p:strVal val="#ppt_w"/>
                                          </p:val>
                                        </p:tav>
                                      </p:tavLst>
                                    </p:anim>
                                    <p:anim calcmode="lin" valueType="num">
                                      <p:cBhvr>
                                        <p:cTn id="23" dur="500" fill="hold"/>
                                        <p:tgtEl>
                                          <p:spTgt spid="1801"/>
                                        </p:tgtEl>
                                        <p:attrNameLst>
                                          <p:attrName>ppt_h</p:attrName>
                                        </p:attrNameLst>
                                      </p:cBhvr>
                                      <p:tavLst>
                                        <p:tav tm="0">
                                          <p:val>
                                            <p:fltVal val="0"/>
                                          </p:val>
                                        </p:tav>
                                        <p:tav tm="100000">
                                          <p:val>
                                            <p:strVal val="#ppt_h"/>
                                          </p:val>
                                        </p:tav>
                                      </p:tavLst>
                                    </p:anim>
                                    <p:animEffect transition="in" filter="fade">
                                      <p:cBhvr>
                                        <p:cTn id="24" dur="500"/>
                                        <p:tgtEl>
                                          <p:spTgt spid="180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02"/>
                                        </p:tgtEl>
                                        <p:attrNameLst>
                                          <p:attrName>style.visibility</p:attrName>
                                        </p:attrNameLst>
                                      </p:cBhvr>
                                      <p:to>
                                        <p:strVal val="visible"/>
                                      </p:to>
                                    </p:set>
                                    <p:anim calcmode="lin" valueType="num">
                                      <p:cBhvr>
                                        <p:cTn id="27" dur="500" fill="hold"/>
                                        <p:tgtEl>
                                          <p:spTgt spid="1802"/>
                                        </p:tgtEl>
                                        <p:attrNameLst>
                                          <p:attrName>ppt_w</p:attrName>
                                        </p:attrNameLst>
                                      </p:cBhvr>
                                      <p:tavLst>
                                        <p:tav tm="0">
                                          <p:val>
                                            <p:fltVal val="0"/>
                                          </p:val>
                                        </p:tav>
                                        <p:tav tm="100000">
                                          <p:val>
                                            <p:strVal val="#ppt_w"/>
                                          </p:val>
                                        </p:tav>
                                      </p:tavLst>
                                    </p:anim>
                                    <p:anim calcmode="lin" valueType="num">
                                      <p:cBhvr>
                                        <p:cTn id="28" dur="500" fill="hold"/>
                                        <p:tgtEl>
                                          <p:spTgt spid="1802"/>
                                        </p:tgtEl>
                                        <p:attrNameLst>
                                          <p:attrName>ppt_h</p:attrName>
                                        </p:attrNameLst>
                                      </p:cBhvr>
                                      <p:tavLst>
                                        <p:tav tm="0">
                                          <p:val>
                                            <p:fltVal val="0"/>
                                          </p:val>
                                        </p:tav>
                                        <p:tav tm="100000">
                                          <p:val>
                                            <p:strVal val="#ppt_h"/>
                                          </p:val>
                                        </p:tav>
                                      </p:tavLst>
                                    </p:anim>
                                    <p:animEffect transition="in" filter="fade">
                                      <p:cBhvr>
                                        <p:cTn id="29" dur="500"/>
                                        <p:tgtEl>
                                          <p:spTgt spid="180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03"/>
                                        </p:tgtEl>
                                        <p:attrNameLst>
                                          <p:attrName>style.visibility</p:attrName>
                                        </p:attrNameLst>
                                      </p:cBhvr>
                                      <p:to>
                                        <p:strVal val="visible"/>
                                      </p:to>
                                    </p:set>
                                    <p:anim calcmode="lin" valueType="num">
                                      <p:cBhvr>
                                        <p:cTn id="32" dur="500" fill="hold"/>
                                        <p:tgtEl>
                                          <p:spTgt spid="1803"/>
                                        </p:tgtEl>
                                        <p:attrNameLst>
                                          <p:attrName>ppt_w</p:attrName>
                                        </p:attrNameLst>
                                      </p:cBhvr>
                                      <p:tavLst>
                                        <p:tav tm="0">
                                          <p:val>
                                            <p:fltVal val="0"/>
                                          </p:val>
                                        </p:tav>
                                        <p:tav tm="100000">
                                          <p:val>
                                            <p:strVal val="#ppt_w"/>
                                          </p:val>
                                        </p:tav>
                                      </p:tavLst>
                                    </p:anim>
                                    <p:anim calcmode="lin" valueType="num">
                                      <p:cBhvr>
                                        <p:cTn id="33" dur="500" fill="hold"/>
                                        <p:tgtEl>
                                          <p:spTgt spid="1803"/>
                                        </p:tgtEl>
                                        <p:attrNameLst>
                                          <p:attrName>ppt_h</p:attrName>
                                        </p:attrNameLst>
                                      </p:cBhvr>
                                      <p:tavLst>
                                        <p:tav tm="0">
                                          <p:val>
                                            <p:fltVal val="0"/>
                                          </p:val>
                                        </p:tav>
                                        <p:tav tm="100000">
                                          <p:val>
                                            <p:strVal val="#ppt_h"/>
                                          </p:val>
                                        </p:tav>
                                      </p:tavLst>
                                    </p:anim>
                                    <p:animEffect transition="in" filter="fade">
                                      <p:cBhvr>
                                        <p:cTn id="34" dur="500"/>
                                        <p:tgtEl>
                                          <p:spTgt spid="180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 grpId="0" animBg="1"/>
      <p:bldP spid="1799" grpId="0" animBg="1"/>
      <p:bldP spid="1800" grpId="0" animBg="1"/>
      <p:bldP spid="1801" grpId="0" animBg="1"/>
      <p:bldP spid="1802" grpId="0" animBg="1"/>
      <p:bldP spid="1803" grpId="0" animBg="1"/>
      <p:bldP spid="14" grpId="0"/>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pic>
        <p:nvPicPr>
          <p:cNvPr id="4" name="Picture 3" descr="A cartoon of a campfire&#10;&#10;Description automatically generated">
            <a:extLst>
              <a:ext uri="{FF2B5EF4-FFF2-40B4-BE49-F238E27FC236}">
                <a16:creationId xmlns:a16="http://schemas.microsoft.com/office/drawing/2014/main" xmlns="" id="{F015CA5B-184E-FA94-34E4-F8D989F9D0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5" name="Picture 4" descr="A cartoon of a campfire&#10;&#10;Description automatically generated">
            <a:extLst>
              <a:ext uri="{FF2B5EF4-FFF2-40B4-BE49-F238E27FC236}">
                <a16:creationId xmlns:a16="http://schemas.microsoft.com/office/drawing/2014/main" xmlns="" id="{31F45DC2-AFD3-51C6-0856-7F0E088865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sp>
        <p:nvSpPr>
          <p:cNvPr id="2972" name="Google Shape;2972;p70"/>
          <p:cNvSpPr txBox="1">
            <a:spLocks noGrp="1"/>
          </p:cNvSpPr>
          <p:nvPr>
            <p:ph type="title"/>
          </p:nvPr>
        </p:nvSpPr>
        <p:spPr>
          <a:xfrm>
            <a:off x="1424079" y="-60774"/>
            <a:ext cx="10290000" cy="763600"/>
          </a:xfrm>
          <a:prstGeom prst="rect">
            <a:avLst/>
          </a:prstGeom>
        </p:spPr>
        <p:txBody>
          <a:bodyPr spcFirstLastPara="1" wrap="square" lIns="121900" tIns="121900" rIns="121900" bIns="121900" anchor="t" anchorCtr="0">
            <a:noAutofit/>
          </a:bodyPr>
          <a:lstStyle/>
          <a:p>
            <a:pPr>
              <a:lnSpc>
                <a:spcPct val="115000"/>
              </a:lnSpc>
              <a:spcBef>
                <a:spcPts val="400"/>
              </a:spcBef>
              <a:spcAft>
                <a:spcPts val="400"/>
              </a:spcAft>
            </a:pPr>
            <a:r>
              <a:rPr lang="en-US" sz="2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IV. </a:t>
            </a: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hướng dẫn đọc</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vi-VN" sz="2800" b="1"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Bếp lửa</a:t>
            </a:r>
            <a:endParaRPr lang="en-SG" sz="2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4">
            <a:alphaModFix/>
          </a:blip>
          <a:stretch>
            <a:fillRect/>
          </a:stretch>
        </p:blipFill>
        <p:spPr>
          <a:xfrm rot="20754313">
            <a:off x="-391925" y="241134"/>
            <a:ext cx="3088904" cy="1072356"/>
          </a:xfrm>
          <a:prstGeom prst="rect">
            <a:avLst/>
          </a:prstGeom>
          <a:noFill/>
          <a:ln>
            <a:noFill/>
          </a:ln>
          <a:effectLst>
            <a:outerShdw blurRad="85725" dist="19050" dir="5400000" algn="bl" rotWithShape="0">
              <a:schemeClr val="lt1">
                <a:alpha val="40000"/>
              </a:schemeClr>
            </a:outerShdw>
          </a:effectLst>
        </p:spPr>
      </p:pic>
      <p:sp>
        <p:nvSpPr>
          <p:cNvPr id="17" name="Google Shape;2145;p36">
            <a:extLst>
              <a:ext uri="{FF2B5EF4-FFF2-40B4-BE49-F238E27FC236}">
                <a16:creationId xmlns:a16="http://schemas.microsoft.com/office/drawing/2014/main" xmlns="" id="{055FC223-3BF1-EA73-4FAF-433E1362F856}"/>
              </a:ext>
            </a:extLst>
          </p:cNvPr>
          <p:cNvSpPr/>
          <p:nvPr/>
        </p:nvSpPr>
        <p:spPr>
          <a:xfrm>
            <a:off x="875967" y="179709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145;p36">
            <a:extLst>
              <a:ext uri="{FF2B5EF4-FFF2-40B4-BE49-F238E27FC236}">
                <a16:creationId xmlns:a16="http://schemas.microsoft.com/office/drawing/2014/main" xmlns="" id="{9BB99FA8-4487-B502-798E-41E6218E3690}"/>
              </a:ext>
            </a:extLst>
          </p:cNvPr>
          <p:cNvSpPr/>
          <p:nvPr/>
        </p:nvSpPr>
        <p:spPr>
          <a:xfrm>
            <a:off x="875967" y="179709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239;p65">
            <a:extLst>
              <a:ext uri="{FF2B5EF4-FFF2-40B4-BE49-F238E27FC236}">
                <a16:creationId xmlns:a16="http://schemas.microsoft.com/office/drawing/2014/main" xmlns="" id="{5D94D80B-4020-8F60-2F88-F8669586A160}"/>
              </a:ext>
            </a:extLst>
          </p:cNvPr>
          <p:cNvSpPr/>
          <p:nvPr/>
        </p:nvSpPr>
        <p:spPr>
          <a:xfrm rot="10716260">
            <a:off x="900211" y="4274020"/>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2240;p65">
            <a:extLst>
              <a:ext uri="{FF2B5EF4-FFF2-40B4-BE49-F238E27FC236}">
                <a16:creationId xmlns:a16="http://schemas.microsoft.com/office/drawing/2014/main" xmlns="" id="{70ADE420-C432-206B-35CB-536A1770D3F4}"/>
              </a:ext>
            </a:extLst>
          </p:cNvPr>
          <p:cNvSpPr/>
          <p:nvPr/>
        </p:nvSpPr>
        <p:spPr>
          <a:xfrm rot="21095791">
            <a:off x="1010243" y="229129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2242;p65">
            <a:extLst>
              <a:ext uri="{FF2B5EF4-FFF2-40B4-BE49-F238E27FC236}">
                <a16:creationId xmlns:a16="http://schemas.microsoft.com/office/drawing/2014/main" xmlns="" id="{0930D0CD-8C50-56C5-41BC-C9E8A91C4858}"/>
              </a:ext>
            </a:extLst>
          </p:cNvPr>
          <p:cNvSpPr txBox="1">
            <a:spLocks/>
          </p:cNvSpPr>
          <p:nvPr/>
        </p:nvSpPr>
        <p:spPr>
          <a:xfrm>
            <a:off x="2506532" y="1928660"/>
            <a:ext cx="7853783"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r>
              <a:rPr lang="vi-VN" sz="3200" b="1" dirty="0">
                <a:latin typeface="+mj-lt"/>
              </a:rPr>
              <a:t>Tại lớp</a:t>
            </a:r>
            <a:r>
              <a:rPr lang="vi-VN" sz="3200" dirty="0">
                <a:latin typeface="+mj-lt"/>
              </a:rPr>
              <a:t>: Nhóm 2 HS: dựa vào tri thức nền, vẽ sơ đồ khái quát một số đặc điểm của thơ, từ đó, rút ra cách đọc thể loại thơ. </a:t>
            </a:r>
            <a:endParaRPr lang="en-SG" sz="3200" dirty="0">
              <a:latin typeface="+mj-lt"/>
            </a:endParaRPr>
          </a:p>
        </p:txBody>
      </p:sp>
      <p:sp>
        <p:nvSpPr>
          <p:cNvPr id="23" name="Google Shape;2246;p65">
            <a:extLst>
              <a:ext uri="{FF2B5EF4-FFF2-40B4-BE49-F238E27FC236}">
                <a16:creationId xmlns:a16="http://schemas.microsoft.com/office/drawing/2014/main" xmlns="" id="{063DF151-50A1-B7A0-0778-5B303B4315A5}"/>
              </a:ext>
            </a:extLst>
          </p:cNvPr>
          <p:cNvSpPr txBox="1">
            <a:spLocks/>
          </p:cNvSpPr>
          <p:nvPr/>
        </p:nvSpPr>
        <p:spPr>
          <a:xfrm>
            <a:off x="2119931" y="3984917"/>
            <a:ext cx="5031984"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lvl="0" algn="just">
              <a:buClr>
                <a:srgbClr val="DB543A"/>
              </a:buClr>
            </a:pPr>
            <a:r>
              <a:rPr lang="vi-VN" sz="3200" b="1" dirty="0">
                <a:latin typeface="+mj-lt"/>
              </a:rPr>
              <a:t>Bài tập về nhà</a:t>
            </a:r>
            <a:r>
              <a:rPr lang="vi-VN" sz="3200" dirty="0">
                <a:latin typeface="+mj-lt"/>
              </a:rPr>
              <a:t>: HS đọc VB </a:t>
            </a:r>
            <a:r>
              <a:rPr lang="vi-VN" sz="3200" i="1" dirty="0">
                <a:latin typeface="+mj-lt"/>
              </a:rPr>
              <a:t>Bếp lửa, </a:t>
            </a:r>
            <a:r>
              <a:rPr lang="vi-VN" sz="3200" dirty="0">
                <a:latin typeface="+mj-lt"/>
              </a:rPr>
              <a:t>trả lời câu hỏi phần </a:t>
            </a:r>
            <a:r>
              <a:rPr lang="vi-VN" sz="3200" i="1" dirty="0">
                <a:latin typeface="+mj-lt"/>
              </a:rPr>
              <a:t>Chuẩn bị đọc, </a:t>
            </a:r>
            <a:r>
              <a:rPr lang="vi-VN" sz="3200" dirty="0">
                <a:latin typeface="+mj-lt"/>
              </a:rPr>
              <a:t>ở phần </a:t>
            </a:r>
            <a:r>
              <a:rPr lang="vi-VN" sz="3200" i="1" dirty="0">
                <a:latin typeface="+mj-lt"/>
              </a:rPr>
              <a:t>Trải nghiệm cùng VB</a:t>
            </a:r>
            <a:r>
              <a:rPr lang="vi-VN" sz="3200" dirty="0">
                <a:latin typeface="+mj-lt"/>
              </a:rPr>
              <a:t>, điền câu trả lời vào phiếu đọc</a:t>
            </a:r>
            <a:endParaRPr kumimoji="0" lang="en-SG" sz="4000" b="0" i="0" u="none" strike="noStrike" kern="1200" cap="none" spc="0" normalizeH="0" baseline="0" noProof="0" dirty="0">
              <a:ln>
                <a:noFill/>
              </a:ln>
              <a:solidFill>
                <a:srgbClr val="000000"/>
              </a:solidFill>
              <a:effectLst/>
              <a:uLnTx/>
              <a:uFillTx/>
              <a:latin typeface="+mj-lt"/>
              <a:sym typeface="Ranchers"/>
            </a:endParaRPr>
          </a:p>
        </p:txBody>
      </p:sp>
      <p:sp>
        <p:nvSpPr>
          <p:cNvPr id="24" name="Google Shape;2339;p65">
            <a:extLst>
              <a:ext uri="{FF2B5EF4-FFF2-40B4-BE49-F238E27FC236}">
                <a16:creationId xmlns:a16="http://schemas.microsoft.com/office/drawing/2014/main" xmlns="" id="{87423F04-5BAE-F962-796A-8522CBEA53E8}"/>
              </a:ext>
            </a:extLst>
          </p:cNvPr>
          <p:cNvSpPr txBox="1">
            <a:spLocks/>
          </p:cNvSpPr>
          <p:nvPr/>
        </p:nvSpPr>
        <p:spPr>
          <a:xfrm>
            <a:off x="948228" y="2348356"/>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79BEE0"/>
                </a:solidFill>
                <a:effectLst/>
                <a:uLnTx/>
                <a:uFillTx/>
                <a:latin typeface="Times New Roman" panose="02020603050405020304" pitchFamily="18" charset="0"/>
                <a:cs typeface="Times New Roman" panose="02020603050405020304" pitchFamily="18" charset="0"/>
                <a:sym typeface="Ranchers"/>
              </a:rPr>
              <a:t>01</a:t>
            </a:r>
          </a:p>
        </p:txBody>
      </p:sp>
      <p:sp>
        <p:nvSpPr>
          <p:cNvPr id="25" name="Google Shape;2340;p65">
            <a:extLst>
              <a:ext uri="{FF2B5EF4-FFF2-40B4-BE49-F238E27FC236}">
                <a16:creationId xmlns:a16="http://schemas.microsoft.com/office/drawing/2014/main" xmlns="" id="{B9C90E93-4B67-E1A3-6221-004A17990207}"/>
              </a:ext>
            </a:extLst>
          </p:cNvPr>
          <p:cNvSpPr txBox="1">
            <a:spLocks/>
          </p:cNvSpPr>
          <p:nvPr/>
        </p:nvSpPr>
        <p:spPr>
          <a:xfrm>
            <a:off x="869279" y="4329917"/>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Ranchers"/>
              </a:rPr>
              <a:t>02</a:t>
            </a:r>
          </a:p>
        </p:txBody>
      </p:sp>
      <p:pic>
        <p:nvPicPr>
          <p:cNvPr id="3" name="Picture 2" descr="A person sitting on a platform next to a fire&#10;&#10;Description automatically generated">
            <a:extLst>
              <a:ext uri="{FF2B5EF4-FFF2-40B4-BE49-F238E27FC236}">
                <a16:creationId xmlns:a16="http://schemas.microsoft.com/office/drawing/2014/main" xmlns="" id="{C85EFF59-AE93-AA46-DBBD-08C1A15EA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9336" y="2317847"/>
            <a:ext cx="5934865" cy="4642850"/>
          </a:xfrm>
          <a:prstGeom prst="rect">
            <a:avLst/>
          </a:prstGeom>
        </p:spPr>
      </p:pic>
      <p:sp>
        <p:nvSpPr>
          <p:cNvPr id="6" name="TextBox 5">
            <a:extLst>
              <a:ext uri="{FF2B5EF4-FFF2-40B4-BE49-F238E27FC236}">
                <a16:creationId xmlns:a16="http://schemas.microsoft.com/office/drawing/2014/main" xmlns="" id="{F1EC1CFA-2620-7128-677C-1FBAD35CC434}"/>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96671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A1F6A5A-A7D5-68D3-3AC1-7B34A16ACBEF}"/>
              </a:ext>
            </a:extLst>
          </p:cNvPr>
          <p:cNvPicPr>
            <a:picLocks noChangeAspect="1"/>
          </p:cNvPicPr>
          <p:nvPr/>
        </p:nvPicPr>
        <p:blipFill>
          <a:blip r:embed="rId2"/>
          <a:stretch>
            <a:fillRect/>
          </a:stretch>
        </p:blipFill>
        <p:spPr>
          <a:xfrm>
            <a:off x="0" y="0"/>
            <a:ext cx="12192000" cy="6858000"/>
          </a:xfrm>
          <a:prstGeom prst="rect">
            <a:avLst/>
          </a:prstGeom>
        </p:spPr>
      </p:pic>
      <p:pic>
        <p:nvPicPr>
          <p:cNvPr id="7" name="图片 37">
            <a:extLst>
              <a:ext uri="{FF2B5EF4-FFF2-40B4-BE49-F238E27FC236}">
                <a16:creationId xmlns:a16="http://schemas.microsoft.com/office/drawing/2014/main" xmlns="" id="{56C28059-5608-0DD3-D39F-7C52ED3EB90A}"/>
              </a:ext>
            </a:extLst>
          </p:cNvPr>
          <p:cNvPicPr>
            <a:picLocks noChangeAspect="1"/>
          </p:cNvPicPr>
          <p:nvPr/>
        </p:nvPicPr>
        <p:blipFill>
          <a:blip r:embed="rId3"/>
          <a:stretch>
            <a:fillRect/>
          </a:stretch>
        </p:blipFill>
        <p:spPr>
          <a:xfrm>
            <a:off x="3676311" y="5202528"/>
            <a:ext cx="2291764" cy="1097121"/>
          </a:xfrm>
          <a:prstGeom prst="rect">
            <a:avLst/>
          </a:prstGeom>
        </p:spPr>
      </p:pic>
      <p:grpSp>
        <p:nvGrpSpPr>
          <p:cNvPr id="2" name="Group 1">
            <a:extLst>
              <a:ext uri="{FF2B5EF4-FFF2-40B4-BE49-F238E27FC236}">
                <a16:creationId xmlns:a16="http://schemas.microsoft.com/office/drawing/2014/main" xmlns="" id="{BEE233A9-D7B4-40D9-ACF3-C787E24B451A}"/>
              </a:ext>
            </a:extLst>
          </p:cNvPr>
          <p:cNvGrpSpPr/>
          <p:nvPr/>
        </p:nvGrpSpPr>
        <p:grpSpPr>
          <a:xfrm>
            <a:off x="1701210" y="1489949"/>
            <a:ext cx="8130948" cy="3549411"/>
            <a:chOff x="2286002" y="1494701"/>
            <a:chExt cx="5986461" cy="3791674"/>
          </a:xfrm>
        </p:grpSpPr>
        <p:sp>
          <p:nvSpPr>
            <p:cNvPr id="15" name="Rectangle: Folded Corner 14">
              <a:extLst>
                <a:ext uri="{FF2B5EF4-FFF2-40B4-BE49-F238E27FC236}">
                  <a16:creationId xmlns:a16="http://schemas.microsoft.com/office/drawing/2014/main" xmlns="" id="{43DBF4F5-99FC-421A-9499-35139D85BD33}"/>
                </a:ext>
              </a:extLst>
            </p:cNvPr>
            <p:cNvSpPr/>
            <p:nvPr/>
          </p:nvSpPr>
          <p:spPr>
            <a:xfrm>
              <a:off x="2757488" y="1640382"/>
              <a:ext cx="5514975" cy="36459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2286002" y="1494701"/>
              <a:ext cx="942975" cy="48095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2866165" y="1802413"/>
              <a:ext cx="5122585" cy="331030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9" name="TextBox 18">
            <a:extLst>
              <a:ext uri="{FF2B5EF4-FFF2-40B4-BE49-F238E27FC236}">
                <a16:creationId xmlns:a16="http://schemas.microsoft.com/office/drawing/2014/main" xmlns="" id="{D3298975-E4D6-4EF0-A0DD-C34A6B315261}"/>
              </a:ext>
            </a:extLst>
          </p:cNvPr>
          <p:cNvSpPr txBox="1"/>
          <p:nvPr/>
        </p:nvSpPr>
        <p:spPr>
          <a:xfrm>
            <a:off x="2745187" y="1872600"/>
            <a:ext cx="6501976" cy="2513509"/>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3: Điền từ còn thiếu vào câu ca dao:</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ngõ</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Trông</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ruột</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4" action="ppaction://hlinksldjump"/>
            <a:extLst>
              <a:ext uri="{FF2B5EF4-FFF2-40B4-BE49-F238E27FC236}">
                <a16:creationId xmlns:a16="http://schemas.microsoft.com/office/drawing/2014/main" xmlns="" id="{09017410-7EC0-4BAB-B6DE-051CCC554E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27911" y="1101268"/>
            <a:ext cx="1205669" cy="1205669"/>
          </a:xfrm>
          <a:prstGeom prst="rect">
            <a:avLst/>
          </a:prstGeom>
        </p:spPr>
      </p:pic>
      <p:sp>
        <p:nvSpPr>
          <p:cNvPr id="4" name="1">
            <a:hlinkClick r:id="rId7" action="ppaction://hlinksldjump"/>
            <a:extLst>
              <a:ext uri="{FF2B5EF4-FFF2-40B4-BE49-F238E27FC236}">
                <a16:creationId xmlns:a16="http://schemas.microsoft.com/office/drawing/2014/main" xmlns="" id="{FA0F703B-7A3B-5EC0-0B3D-63423A78664C}"/>
              </a:ext>
            </a:extLst>
          </p:cNvPr>
          <p:cNvSpPr/>
          <p:nvPr/>
        </p:nvSpPr>
        <p:spPr>
          <a:xfrm>
            <a:off x="2777813" y="559851"/>
            <a:ext cx="741030" cy="52676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5" name="Table 4">
            <a:extLst>
              <a:ext uri="{FF2B5EF4-FFF2-40B4-BE49-F238E27FC236}">
                <a16:creationId xmlns:a16="http://schemas.microsoft.com/office/drawing/2014/main" xmlns="" id="{8C712F77-401F-5425-837A-BFB835A39A11}"/>
              </a:ext>
            </a:extLst>
          </p:cNvPr>
          <p:cNvGraphicFramePr>
            <a:graphicFrameLocks noGrp="1"/>
          </p:cNvGraphicFramePr>
          <p:nvPr>
            <p:extLst>
              <p:ext uri="{D42A27DB-BD31-4B8C-83A1-F6EECF244321}">
                <p14:modId xmlns:p14="http://schemas.microsoft.com/office/powerpoint/2010/main" val="3901003937"/>
              </p:ext>
            </p:extLst>
          </p:nvPr>
        </p:nvGraphicFramePr>
        <p:xfrm>
          <a:off x="4757297" y="559851"/>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Ê</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Ẹ</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05636895"/>
                  </a:ext>
                </a:extLst>
              </a:tr>
            </a:tbl>
          </a:graphicData>
        </a:graphic>
      </p:graphicFrame>
      <p:graphicFrame>
        <p:nvGraphicFramePr>
          <p:cNvPr id="6" name="Table 5">
            <a:extLst>
              <a:ext uri="{FF2B5EF4-FFF2-40B4-BE49-F238E27FC236}">
                <a16:creationId xmlns:a16="http://schemas.microsoft.com/office/drawing/2014/main" xmlns="" id="{3147F72C-4AA2-355B-D867-F12E4CCD483F}"/>
              </a:ext>
            </a:extLst>
          </p:cNvPr>
          <p:cNvGraphicFramePr>
            <a:graphicFrameLocks noGrp="1"/>
          </p:cNvGraphicFramePr>
          <p:nvPr>
            <p:extLst>
              <p:ext uri="{D42A27DB-BD31-4B8C-83A1-F6EECF244321}">
                <p14:modId xmlns:p14="http://schemas.microsoft.com/office/powerpoint/2010/main" val="1854967800"/>
              </p:ext>
            </p:extLst>
          </p:nvPr>
        </p:nvGraphicFramePr>
        <p:xfrm>
          <a:off x="4757297" y="542918"/>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Ê</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Ẹ</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sp>
        <p:nvSpPr>
          <p:cNvPr id="8" name="TextBox 7">
            <a:extLst>
              <a:ext uri="{FF2B5EF4-FFF2-40B4-BE49-F238E27FC236}">
                <a16:creationId xmlns:a16="http://schemas.microsoft.com/office/drawing/2014/main" xmlns="" id="{523476E8-B573-AF7A-43E3-28D509EDA412}"/>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25198883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424079" y="-60774"/>
            <a:ext cx="10290000" cy="763600"/>
          </a:xfrm>
          <a:prstGeom prst="rect">
            <a:avLst/>
          </a:prstGeom>
        </p:spPr>
        <p:txBody>
          <a:bodyPr spcFirstLastPara="1" wrap="square" lIns="121900" tIns="121900" rIns="121900" bIns="121900" anchor="t" anchorCtr="0">
            <a:noAutofit/>
          </a:bodyPr>
          <a:lstStyle/>
          <a:p>
            <a:pPr>
              <a:lnSpc>
                <a:spcPct val="115000"/>
              </a:lnSpc>
              <a:spcBef>
                <a:spcPts val="400"/>
              </a:spcBef>
              <a:spcAft>
                <a:spcPts val="400"/>
              </a:spcAft>
            </a:pPr>
            <a:r>
              <a:rPr lang="en-US" sz="2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IV. </a:t>
            </a: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hướng dẫn đọc</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vi-VN" sz="2800" b="1"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Bếp lửa</a:t>
            </a:r>
            <a:endParaRPr lang="en-SG" sz="2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391925" y="241134"/>
            <a:ext cx="3088904" cy="1072356"/>
          </a:xfrm>
          <a:prstGeom prst="rect">
            <a:avLst/>
          </a:prstGeom>
          <a:noFill/>
          <a:ln>
            <a:noFill/>
          </a:ln>
          <a:effectLst>
            <a:outerShdw blurRad="85725" dist="19050" dir="5400000" algn="bl" rotWithShape="0">
              <a:schemeClr val="lt1">
                <a:alpha val="40000"/>
              </a:schemeClr>
            </a:outerShdw>
          </a:effectLst>
        </p:spPr>
      </p:pic>
      <p:sp>
        <p:nvSpPr>
          <p:cNvPr id="2998" name="Google Shape;2557;p40">
            <a:extLst>
              <a:ext uri="{FF2B5EF4-FFF2-40B4-BE49-F238E27FC236}">
                <a16:creationId xmlns:a16="http://schemas.microsoft.com/office/drawing/2014/main" xmlns="" id="{445F6799-FB11-E646-D8E9-31BC03D52C8A}"/>
              </a:ext>
            </a:extLst>
          </p:cNvPr>
          <p:cNvSpPr/>
          <p:nvPr/>
        </p:nvSpPr>
        <p:spPr>
          <a:xfrm>
            <a:off x="245657" y="2369794"/>
            <a:ext cx="2092631"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99" name="Google Shape;2558;p40">
            <a:extLst>
              <a:ext uri="{FF2B5EF4-FFF2-40B4-BE49-F238E27FC236}">
                <a16:creationId xmlns:a16="http://schemas.microsoft.com/office/drawing/2014/main" xmlns="" id="{71F9EF32-06C6-9223-DCA6-9BB186B52912}"/>
              </a:ext>
            </a:extLst>
          </p:cNvPr>
          <p:cNvSpPr txBox="1"/>
          <p:nvPr/>
        </p:nvSpPr>
        <p:spPr>
          <a:xfrm>
            <a:off x="245657" y="3026417"/>
            <a:ext cx="2092631" cy="1250372"/>
          </a:xfrm>
          <a:prstGeom prst="rect">
            <a:avLst/>
          </a:prstGeom>
          <a:noFill/>
          <a:ln>
            <a:noFill/>
          </a:ln>
        </p:spPr>
        <p:txBody>
          <a:bodyPr spcFirstLastPara="1" wrap="square" lIns="121900" tIns="121900" rIns="121900" bIns="121900" anchor="t" anchorCtr="0">
            <a:noAutofit/>
          </a:bodyPr>
          <a:lstStyle/>
          <a:p>
            <a:pPr marL="0" marR="0" lvl="0" indent="0" algn="just" defTabSz="1219170" eaLnBrk="1" fontAlgn="auto" latinLnBrk="0" hangingPunct="1">
              <a:spcBef>
                <a:spcPts val="0"/>
              </a:spcBef>
              <a:spcAft>
                <a:spcPts val="0"/>
              </a:spcAft>
              <a:buClr>
                <a:srgbClr val="000000"/>
              </a:buClr>
              <a:buSzTx/>
              <a:buFontTx/>
              <a:buNone/>
              <a:tabLst/>
              <a:defRPr/>
            </a:pPr>
            <a:r>
              <a:rPr lang="vi-VN" sz="2400" dirty="0">
                <a:effectLst/>
                <a:latin typeface="Times New Roman" panose="02020603050405020304" pitchFamily="18" charset="0"/>
                <a:ea typeface="Calibri" panose="020F0502020204030204" pitchFamily="34" charset="0"/>
              </a:rPr>
              <a:t>tìm các từ ngữ, hình ảnh tiêu biểu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rPr>
              <a:t> suy luận ý nghĩa của chúng.</a:t>
            </a:r>
            <a:endParaRPr kumimoji="0" sz="2400" b="0" i="0" u="none" strike="noStrike" kern="0" cap="none" spc="0" normalizeH="0" baseline="0" noProof="0" dirty="0">
              <a:ln>
                <a:noFill/>
              </a:ln>
              <a:solidFill>
                <a:srgbClr val="6A6A6A"/>
              </a:solidFill>
              <a:effectLst/>
              <a:uLnTx/>
              <a:uFillTx/>
              <a:latin typeface="Chilanka"/>
              <a:ea typeface="Chilanka"/>
              <a:cs typeface="Chilanka"/>
              <a:sym typeface="Chilanka"/>
            </a:endParaRPr>
          </a:p>
        </p:txBody>
      </p:sp>
      <p:sp>
        <p:nvSpPr>
          <p:cNvPr id="3000" name="Google Shape;2559;p40">
            <a:extLst>
              <a:ext uri="{FF2B5EF4-FFF2-40B4-BE49-F238E27FC236}">
                <a16:creationId xmlns:a16="http://schemas.microsoft.com/office/drawing/2014/main" xmlns="" id="{B09471F9-3448-3A60-23CB-8F32ED48726B}"/>
              </a:ext>
            </a:extLst>
          </p:cNvPr>
          <p:cNvSpPr/>
          <p:nvPr/>
        </p:nvSpPr>
        <p:spPr>
          <a:xfrm>
            <a:off x="856870" y="1865768"/>
            <a:ext cx="1007613" cy="1044282"/>
          </a:xfrm>
          <a:prstGeom prst="ellipse">
            <a:avLst/>
          </a:pr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1" name="Google Shape;2560;p40">
            <a:extLst>
              <a:ext uri="{FF2B5EF4-FFF2-40B4-BE49-F238E27FC236}">
                <a16:creationId xmlns:a16="http://schemas.microsoft.com/office/drawing/2014/main" xmlns="" id="{8BE9DE42-840E-7D74-B6E1-3550CA6D4EB8}"/>
              </a:ext>
            </a:extLst>
          </p:cNvPr>
          <p:cNvSpPr/>
          <p:nvPr/>
        </p:nvSpPr>
        <p:spPr>
          <a:xfrm>
            <a:off x="1137389" y="5715276"/>
            <a:ext cx="309179" cy="320431"/>
          </a:xfrm>
          <a:prstGeom prst="ellipse">
            <a:avLst/>
          </a:pr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3" name="Google Shape;2562;p40">
            <a:extLst>
              <a:ext uri="{FF2B5EF4-FFF2-40B4-BE49-F238E27FC236}">
                <a16:creationId xmlns:a16="http://schemas.microsoft.com/office/drawing/2014/main" xmlns="" id="{19FD5FDE-C985-87F8-5375-B8DDF8757681}"/>
              </a:ext>
            </a:extLst>
          </p:cNvPr>
          <p:cNvSpPr/>
          <p:nvPr/>
        </p:nvSpPr>
        <p:spPr>
          <a:xfrm>
            <a:off x="2451728" y="2369794"/>
            <a:ext cx="2092631"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4" name="Google Shape;2563;p40">
            <a:extLst>
              <a:ext uri="{FF2B5EF4-FFF2-40B4-BE49-F238E27FC236}">
                <a16:creationId xmlns:a16="http://schemas.microsoft.com/office/drawing/2014/main" xmlns="" id="{F2CD731D-BC19-411E-8AE5-CEE8172883F2}"/>
              </a:ext>
            </a:extLst>
          </p:cNvPr>
          <p:cNvSpPr txBox="1"/>
          <p:nvPr/>
        </p:nvSpPr>
        <p:spPr>
          <a:xfrm>
            <a:off x="2451728" y="3026417"/>
            <a:ext cx="2092631"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phân tích bố cục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làm rõ mạch cảm xúc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cảm hứng chủ đạo.</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05" name="Google Shape;2564;p40">
            <a:extLst>
              <a:ext uri="{FF2B5EF4-FFF2-40B4-BE49-F238E27FC236}">
                <a16:creationId xmlns:a16="http://schemas.microsoft.com/office/drawing/2014/main" xmlns="" id="{0ADB43CD-DDB1-A9C1-EA03-2F294EC730A1}"/>
              </a:ext>
            </a:extLst>
          </p:cNvPr>
          <p:cNvSpPr/>
          <p:nvPr/>
        </p:nvSpPr>
        <p:spPr>
          <a:xfrm>
            <a:off x="3009573" y="1854606"/>
            <a:ext cx="1007613" cy="1044282"/>
          </a:xfrm>
          <a:prstGeom prst="ellipse">
            <a:avLst/>
          </a:pr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6" name="Google Shape;2565;p40">
            <a:extLst>
              <a:ext uri="{FF2B5EF4-FFF2-40B4-BE49-F238E27FC236}">
                <a16:creationId xmlns:a16="http://schemas.microsoft.com/office/drawing/2014/main" xmlns="" id="{3CA8E60F-74D1-9D0D-A806-2838A6C3715B}"/>
              </a:ext>
            </a:extLst>
          </p:cNvPr>
          <p:cNvSpPr/>
          <p:nvPr/>
        </p:nvSpPr>
        <p:spPr>
          <a:xfrm>
            <a:off x="3343460" y="5715276"/>
            <a:ext cx="309179" cy="320431"/>
          </a:xfrm>
          <a:prstGeom prst="ellipse">
            <a:avLst/>
          </a:pr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3007" name="Google Shape;2566;p40">
            <a:extLst>
              <a:ext uri="{FF2B5EF4-FFF2-40B4-BE49-F238E27FC236}">
                <a16:creationId xmlns:a16="http://schemas.microsoft.com/office/drawing/2014/main" xmlns="" id="{60206B06-9F01-4F75-F12D-4C358F45893B}"/>
              </a:ext>
            </a:extLst>
          </p:cNvPr>
          <p:cNvCxnSpPr>
            <a:cxnSpLocks/>
            <a:stCxn id="3001" idx="6"/>
            <a:endCxn id="3006" idx="2"/>
          </p:cNvCxnSpPr>
          <p:nvPr/>
        </p:nvCxnSpPr>
        <p:spPr>
          <a:xfrm>
            <a:off x="1446568" y="5875490"/>
            <a:ext cx="1896892" cy="0"/>
          </a:xfrm>
          <a:prstGeom prst="straightConnector1">
            <a:avLst/>
          </a:prstGeom>
          <a:noFill/>
          <a:ln w="9525" cap="flat" cmpd="sng">
            <a:solidFill>
              <a:srgbClr val="6A6A6A"/>
            </a:solidFill>
            <a:prstDash val="solid"/>
            <a:round/>
            <a:headEnd type="none" w="med" len="med"/>
            <a:tailEnd type="none" w="med" len="med"/>
          </a:ln>
        </p:spPr>
      </p:cxnSp>
      <p:cxnSp>
        <p:nvCxnSpPr>
          <p:cNvPr id="3008" name="Google Shape;2567;p40">
            <a:extLst>
              <a:ext uri="{FF2B5EF4-FFF2-40B4-BE49-F238E27FC236}">
                <a16:creationId xmlns:a16="http://schemas.microsoft.com/office/drawing/2014/main" xmlns="" id="{07DC5F87-C233-F937-6A31-622CBFCB9B93}"/>
              </a:ext>
            </a:extLst>
          </p:cNvPr>
          <p:cNvCxnSpPr>
            <a:cxnSpLocks/>
            <a:stCxn id="3006" idx="6"/>
            <a:endCxn id="3056" idx="2"/>
          </p:cNvCxnSpPr>
          <p:nvPr/>
        </p:nvCxnSpPr>
        <p:spPr>
          <a:xfrm>
            <a:off x="3652639" y="5875492"/>
            <a:ext cx="2288772" cy="0"/>
          </a:xfrm>
          <a:prstGeom prst="straightConnector1">
            <a:avLst/>
          </a:prstGeom>
          <a:noFill/>
          <a:ln w="9525" cap="flat" cmpd="sng">
            <a:solidFill>
              <a:srgbClr val="6A6A6A"/>
            </a:solidFill>
            <a:prstDash val="solid"/>
            <a:round/>
            <a:headEnd type="none" w="med" len="med"/>
            <a:tailEnd type="none" w="med" len="med"/>
          </a:ln>
        </p:spPr>
      </p:cxnSp>
      <p:cxnSp>
        <p:nvCxnSpPr>
          <p:cNvPr id="3009" name="Google Shape;2569;p40">
            <a:extLst>
              <a:ext uri="{FF2B5EF4-FFF2-40B4-BE49-F238E27FC236}">
                <a16:creationId xmlns:a16="http://schemas.microsoft.com/office/drawing/2014/main" xmlns="" id="{E7444BC6-A955-49E0-2AF8-43FE41D45CF2}"/>
              </a:ext>
            </a:extLst>
          </p:cNvPr>
          <p:cNvCxnSpPr>
            <a:cxnSpLocks/>
            <a:stCxn id="3056" idx="6"/>
            <a:endCxn id="3046" idx="2"/>
          </p:cNvCxnSpPr>
          <p:nvPr/>
        </p:nvCxnSpPr>
        <p:spPr>
          <a:xfrm>
            <a:off x="6250590" y="5875490"/>
            <a:ext cx="1896892" cy="0"/>
          </a:xfrm>
          <a:prstGeom prst="straightConnector1">
            <a:avLst/>
          </a:prstGeom>
          <a:noFill/>
          <a:ln w="9525" cap="flat" cmpd="sng">
            <a:solidFill>
              <a:srgbClr val="6A6A6A"/>
            </a:solidFill>
            <a:prstDash val="solid"/>
            <a:round/>
            <a:headEnd type="none" w="med" len="med"/>
            <a:tailEnd type="none" w="med" len="med"/>
          </a:ln>
        </p:spPr>
      </p:cxnSp>
      <p:cxnSp>
        <p:nvCxnSpPr>
          <p:cNvPr id="3010" name="Google Shape;2571;p40">
            <a:extLst>
              <a:ext uri="{FF2B5EF4-FFF2-40B4-BE49-F238E27FC236}">
                <a16:creationId xmlns:a16="http://schemas.microsoft.com/office/drawing/2014/main" xmlns="" id="{9F2B48E2-48A1-333A-7EDC-F3E82B6B342E}"/>
              </a:ext>
            </a:extLst>
          </p:cNvPr>
          <p:cNvCxnSpPr>
            <a:cxnSpLocks/>
            <a:stCxn id="3046" idx="6"/>
            <a:endCxn id="3051" idx="2"/>
          </p:cNvCxnSpPr>
          <p:nvPr/>
        </p:nvCxnSpPr>
        <p:spPr>
          <a:xfrm>
            <a:off x="8456660" y="5875490"/>
            <a:ext cx="1896892" cy="0"/>
          </a:xfrm>
          <a:prstGeom prst="straightConnector1">
            <a:avLst/>
          </a:prstGeom>
          <a:noFill/>
          <a:ln w="9525" cap="flat" cmpd="sng">
            <a:solidFill>
              <a:srgbClr val="6A6A6A"/>
            </a:solidFill>
            <a:prstDash val="solid"/>
            <a:round/>
            <a:headEnd type="none" w="med" len="med"/>
            <a:tailEnd type="none" w="med" len="med"/>
          </a:ln>
        </p:spPr>
      </p:cxnSp>
      <p:grpSp>
        <p:nvGrpSpPr>
          <p:cNvPr id="3011" name="Google Shape;2573;p40">
            <a:extLst>
              <a:ext uri="{FF2B5EF4-FFF2-40B4-BE49-F238E27FC236}">
                <a16:creationId xmlns:a16="http://schemas.microsoft.com/office/drawing/2014/main" xmlns="" id="{5ABA152D-821A-1DF6-C7D9-B4A2EF12CF48}"/>
              </a:ext>
            </a:extLst>
          </p:cNvPr>
          <p:cNvGrpSpPr/>
          <p:nvPr/>
        </p:nvGrpSpPr>
        <p:grpSpPr>
          <a:xfrm>
            <a:off x="1098504" y="2114663"/>
            <a:ext cx="484210" cy="510222"/>
            <a:chOff x="1176306" y="1572578"/>
            <a:chExt cx="326535" cy="331994"/>
          </a:xfrm>
        </p:grpSpPr>
        <p:sp>
          <p:nvSpPr>
            <p:cNvPr id="3012" name="Google Shape;2574;p40">
              <a:extLst>
                <a:ext uri="{FF2B5EF4-FFF2-40B4-BE49-F238E27FC236}">
                  <a16:creationId xmlns:a16="http://schemas.microsoft.com/office/drawing/2014/main" xmlns="" id="{A83EDBD6-0396-99B9-85F2-6634145AA1CB}"/>
                </a:ext>
              </a:extLst>
            </p:cNvPr>
            <p:cNvSpPr/>
            <p:nvPr/>
          </p:nvSpPr>
          <p:spPr>
            <a:xfrm>
              <a:off x="1368824" y="1706144"/>
              <a:ext cx="117144" cy="153526"/>
            </a:xfrm>
            <a:custGeom>
              <a:avLst/>
              <a:gdLst/>
              <a:ahLst/>
              <a:cxnLst/>
              <a:rect l="l" t="t" r="r" b="b"/>
              <a:pathLst>
                <a:path w="4936" h="6469" extrusionOk="0">
                  <a:moveTo>
                    <a:pt x="4446" y="0"/>
                  </a:moveTo>
                  <a:cubicBezTo>
                    <a:pt x="4440" y="0"/>
                    <a:pt x="4434" y="0"/>
                    <a:pt x="4428" y="1"/>
                  </a:cubicBezTo>
                  <a:cubicBezTo>
                    <a:pt x="4161" y="7"/>
                    <a:pt x="3954" y="237"/>
                    <a:pt x="3954" y="505"/>
                  </a:cubicBezTo>
                  <a:lnTo>
                    <a:pt x="3954" y="2038"/>
                  </a:lnTo>
                  <a:cubicBezTo>
                    <a:pt x="3954" y="3933"/>
                    <a:pt x="2414" y="5477"/>
                    <a:pt x="522" y="5487"/>
                  </a:cubicBezTo>
                  <a:cubicBezTo>
                    <a:pt x="255" y="5487"/>
                    <a:pt x="25" y="5690"/>
                    <a:pt x="14" y="5954"/>
                  </a:cubicBezTo>
                  <a:cubicBezTo>
                    <a:pt x="1" y="6238"/>
                    <a:pt x="228" y="6468"/>
                    <a:pt x="505" y="6468"/>
                  </a:cubicBezTo>
                  <a:cubicBezTo>
                    <a:pt x="2949" y="6468"/>
                    <a:pt x="4936" y="4482"/>
                    <a:pt x="4936" y="2038"/>
                  </a:cubicBezTo>
                  <a:lnTo>
                    <a:pt x="4936" y="491"/>
                  </a:lnTo>
                  <a:cubicBezTo>
                    <a:pt x="4936" y="220"/>
                    <a:pt x="4715" y="0"/>
                    <a:pt x="44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3" name="Google Shape;2575;p40">
              <a:extLst>
                <a:ext uri="{FF2B5EF4-FFF2-40B4-BE49-F238E27FC236}">
                  <a16:creationId xmlns:a16="http://schemas.microsoft.com/office/drawing/2014/main" xmlns="" id="{4CB664EC-9C23-7F56-A878-26A79F7C7CBE}"/>
                </a:ext>
              </a:extLst>
            </p:cNvPr>
            <p:cNvSpPr/>
            <p:nvPr/>
          </p:nvSpPr>
          <p:spPr>
            <a:xfrm>
              <a:off x="1367306" y="1824380"/>
              <a:ext cx="56412" cy="35694"/>
            </a:xfrm>
            <a:custGeom>
              <a:avLst/>
              <a:gdLst/>
              <a:ahLst/>
              <a:cxnLst/>
              <a:rect l="l" t="t" r="r" b="b"/>
              <a:pathLst>
                <a:path w="2377" h="1504" extrusionOk="0">
                  <a:moveTo>
                    <a:pt x="2377" y="1"/>
                  </a:moveTo>
                  <a:cubicBezTo>
                    <a:pt x="1852" y="326"/>
                    <a:pt x="1233" y="515"/>
                    <a:pt x="573" y="515"/>
                  </a:cubicBezTo>
                  <a:cubicBezTo>
                    <a:pt x="349" y="515"/>
                    <a:pt x="146" y="657"/>
                    <a:pt x="89" y="874"/>
                  </a:cubicBezTo>
                  <a:cubicBezTo>
                    <a:pt x="1" y="1205"/>
                    <a:pt x="248" y="1503"/>
                    <a:pt x="566" y="1503"/>
                  </a:cubicBezTo>
                  <a:cubicBezTo>
                    <a:pt x="1209" y="1503"/>
                    <a:pt x="1825" y="1365"/>
                    <a:pt x="2377" y="1117"/>
                  </a:cubicBezTo>
                  <a:lnTo>
                    <a:pt x="2377"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4" name="Google Shape;2576;p40">
              <a:extLst>
                <a:ext uri="{FF2B5EF4-FFF2-40B4-BE49-F238E27FC236}">
                  <a16:creationId xmlns:a16="http://schemas.microsoft.com/office/drawing/2014/main" xmlns="" id="{9C70AD9A-660B-C8F1-90C5-5B1281899096}"/>
                </a:ext>
              </a:extLst>
            </p:cNvPr>
            <p:cNvSpPr/>
            <p:nvPr/>
          </p:nvSpPr>
          <p:spPr>
            <a:xfrm>
              <a:off x="1198710" y="1791700"/>
              <a:ext cx="204930" cy="112872"/>
            </a:xfrm>
            <a:custGeom>
              <a:avLst/>
              <a:gdLst/>
              <a:ahLst/>
              <a:cxnLst/>
              <a:rect l="l" t="t" r="r" b="b"/>
              <a:pathLst>
                <a:path w="8635" h="4756" extrusionOk="0">
                  <a:moveTo>
                    <a:pt x="1351" y="0"/>
                  </a:moveTo>
                  <a:cubicBezTo>
                    <a:pt x="606" y="0"/>
                    <a:pt x="0" y="606"/>
                    <a:pt x="0" y="1351"/>
                  </a:cubicBezTo>
                  <a:lnTo>
                    <a:pt x="0" y="3405"/>
                  </a:lnTo>
                  <a:cubicBezTo>
                    <a:pt x="0" y="4150"/>
                    <a:pt x="606" y="4755"/>
                    <a:pt x="1351" y="4755"/>
                  </a:cubicBezTo>
                  <a:lnTo>
                    <a:pt x="7284" y="4755"/>
                  </a:lnTo>
                  <a:cubicBezTo>
                    <a:pt x="8029" y="4755"/>
                    <a:pt x="8634" y="4150"/>
                    <a:pt x="8634" y="3405"/>
                  </a:cubicBezTo>
                  <a:lnTo>
                    <a:pt x="8634" y="1354"/>
                  </a:lnTo>
                  <a:cubicBezTo>
                    <a:pt x="8634" y="606"/>
                    <a:pt x="8029" y="0"/>
                    <a:pt x="7281"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5" name="Google Shape;2577;p40">
              <a:extLst>
                <a:ext uri="{FF2B5EF4-FFF2-40B4-BE49-F238E27FC236}">
                  <a16:creationId xmlns:a16="http://schemas.microsoft.com/office/drawing/2014/main" xmlns="" id="{EE443D92-22D7-A347-EB20-697CCFA77E5C}"/>
                </a:ext>
              </a:extLst>
            </p:cNvPr>
            <p:cNvSpPr/>
            <p:nvPr/>
          </p:nvSpPr>
          <p:spPr>
            <a:xfrm>
              <a:off x="1198710" y="1791700"/>
              <a:ext cx="49672" cy="112872"/>
            </a:xfrm>
            <a:custGeom>
              <a:avLst/>
              <a:gdLst/>
              <a:ahLst/>
              <a:cxnLst/>
              <a:rect l="l" t="t" r="r" b="b"/>
              <a:pathLst>
                <a:path w="2093" h="4756" extrusionOk="0">
                  <a:moveTo>
                    <a:pt x="1351" y="0"/>
                  </a:moveTo>
                  <a:cubicBezTo>
                    <a:pt x="603" y="0"/>
                    <a:pt x="0" y="606"/>
                    <a:pt x="0" y="1351"/>
                  </a:cubicBezTo>
                  <a:lnTo>
                    <a:pt x="0" y="3405"/>
                  </a:lnTo>
                  <a:cubicBezTo>
                    <a:pt x="0" y="4150"/>
                    <a:pt x="603" y="4755"/>
                    <a:pt x="1351" y="4755"/>
                  </a:cubicBezTo>
                  <a:lnTo>
                    <a:pt x="2092" y="4755"/>
                  </a:lnTo>
                  <a:cubicBezTo>
                    <a:pt x="1723" y="4014"/>
                    <a:pt x="1517" y="3178"/>
                    <a:pt x="1517" y="2295"/>
                  </a:cubicBezTo>
                  <a:lnTo>
                    <a:pt x="1513" y="2295"/>
                  </a:lnTo>
                  <a:cubicBezTo>
                    <a:pt x="1513" y="1476"/>
                    <a:pt x="1693" y="701"/>
                    <a:pt x="2011"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6" name="Google Shape;2578;p40">
              <a:extLst>
                <a:ext uri="{FF2B5EF4-FFF2-40B4-BE49-F238E27FC236}">
                  <a16:creationId xmlns:a16="http://schemas.microsoft.com/office/drawing/2014/main" xmlns="" id="{263C7A57-51B2-1D14-3BAB-5E1360F019B6}"/>
                </a:ext>
              </a:extLst>
            </p:cNvPr>
            <p:cNvSpPr/>
            <p:nvPr/>
          </p:nvSpPr>
          <p:spPr>
            <a:xfrm>
              <a:off x="1176306" y="1572578"/>
              <a:ext cx="249571" cy="249571"/>
            </a:xfrm>
            <a:custGeom>
              <a:avLst/>
              <a:gdLst/>
              <a:ahLst/>
              <a:cxnLst/>
              <a:rect l="l" t="t" r="r" b="b"/>
              <a:pathLst>
                <a:path w="10516" h="10516" extrusionOk="0">
                  <a:moveTo>
                    <a:pt x="5260" y="0"/>
                  </a:moveTo>
                  <a:cubicBezTo>
                    <a:pt x="2356" y="0"/>
                    <a:pt x="0" y="2356"/>
                    <a:pt x="0" y="5260"/>
                  </a:cubicBezTo>
                  <a:cubicBezTo>
                    <a:pt x="0" y="8164"/>
                    <a:pt x="2356" y="10516"/>
                    <a:pt x="5260" y="10516"/>
                  </a:cubicBezTo>
                  <a:cubicBezTo>
                    <a:pt x="8164" y="10516"/>
                    <a:pt x="10516" y="8164"/>
                    <a:pt x="10516" y="5260"/>
                  </a:cubicBezTo>
                  <a:cubicBezTo>
                    <a:pt x="10516" y="2356"/>
                    <a:pt x="8164" y="0"/>
                    <a:pt x="526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7" name="Google Shape;2579;p40">
              <a:extLst>
                <a:ext uri="{FF2B5EF4-FFF2-40B4-BE49-F238E27FC236}">
                  <a16:creationId xmlns:a16="http://schemas.microsoft.com/office/drawing/2014/main" xmlns="" id="{7FEF276A-D628-5587-D2B5-7BDCB65A8A1B}"/>
                </a:ext>
              </a:extLst>
            </p:cNvPr>
            <p:cNvSpPr/>
            <p:nvPr/>
          </p:nvSpPr>
          <p:spPr>
            <a:xfrm>
              <a:off x="1262242" y="1841657"/>
              <a:ext cx="77226" cy="38898"/>
            </a:xfrm>
            <a:custGeom>
              <a:avLst/>
              <a:gdLst/>
              <a:ahLst/>
              <a:cxnLst/>
              <a:rect l="l" t="t" r="r" b="b"/>
              <a:pathLst>
                <a:path w="3254" h="1639" extrusionOk="0">
                  <a:moveTo>
                    <a:pt x="583" y="0"/>
                  </a:moveTo>
                  <a:cubicBezTo>
                    <a:pt x="261" y="0"/>
                    <a:pt x="1" y="261"/>
                    <a:pt x="1" y="582"/>
                  </a:cubicBezTo>
                  <a:lnTo>
                    <a:pt x="1" y="1056"/>
                  </a:lnTo>
                  <a:cubicBezTo>
                    <a:pt x="1" y="1378"/>
                    <a:pt x="261" y="1638"/>
                    <a:pt x="583" y="1638"/>
                  </a:cubicBezTo>
                  <a:lnTo>
                    <a:pt x="2671" y="1638"/>
                  </a:lnTo>
                  <a:cubicBezTo>
                    <a:pt x="2993" y="1638"/>
                    <a:pt x="3253" y="1378"/>
                    <a:pt x="3253" y="1056"/>
                  </a:cubicBezTo>
                  <a:lnTo>
                    <a:pt x="3253" y="582"/>
                  </a:lnTo>
                  <a:cubicBezTo>
                    <a:pt x="3253" y="261"/>
                    <a:pt x="2993" y="0"/>
                    <a:pt x="26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8" name="Google Shape;2580;p40">
              <a:extLst>
                <a:ext uri="{FF2B5EF4-FFF2-40B4-BE49-F238E27FC236}">
                  <a16:creationId xmlns:a16="http://schemas.microsoft.com/office/drawing/2014/main" xmlns="" id="{F8049460-938C-E888-2719-CC995321A65C}"/>
                </a:ext>
              </a:extLst>
            </p:cNvPr>
            <p:cNvSpPr/>
            <p:nvPr/>
          </p:nvSpPr>
          <p:spPr>
            <a:xfrm>
              <a:off x="1270999" y="1667271"/>
              <a:ext cx="60186" cy="60186"/>
            </a:xfrm>
            <a:custGeom>
              <a:avLst/>
              <a:gdLst/>
              <a:ahLst/>
              <a:cxnLst/>
              <a:rect l="l" t="t" r="r" b="b"/>
              <a:pathLst>
                <a:path w="2536" h="2536" extrusionOk="0">
                  <a:moveTo>
                    <a:pt x="1270" y="0"/>
                  </a:moveTo>
                  <a:cubicBezTo>
                    <a:pt x="569" y="0"/>
                    <a:pt x="0" y="569"/>
                    <a:pt x="0" y="1270"/>
                  </a:cubicBezTo>
                  <a:cubicBezTo>
                    <a:pt x="0" y="1970"/>
                    <a:pt x="569" y="2535"/>
                    <a:pt x="1270" y="2535"/>
                  </a:cubicBezTo>
                  <a:cubicBezTo>
                    <a:pt x="1970" y="2535"/>
                    <a:pt x="2536" y="1970"/>
                    <a:pt x="2536" y="1270"/>
                  </a:cubicBezTo>
                  <a:cubicBezTo>
                    <a:pt x="2536" y="569"/>
                    <a:pt x="1970" y="0"/>
                    <a:pt x="1270"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9" name="Google Shape;2581;p40">
              <a:extLst>
                <a:ext uri="{FF2B5EF4-FFF2-40B4-BE49-F238E27FC236}">
                  <a16:creationId xmlns:a16="http://schemas.microsoft.com/office/drawing/2014/main" xmlns="" id="{013237D8-C36A-A91A-F395-A999994F6875}"/>
                </a:ext>
              </a:extLst>
            </p:cNvPr>
            <p:cNvSpPr/>
            <p:nvPr/>
          </p:nvSpPr>
          <p:spPr>
            <a:xfrm>
              <a:off x="1288585" y="1620209"/>
              <a:ext cx="25014" cy="27957"/>
            </a:xfrm>
            <a:custGeom>
              <a:avLst/>
              <a:gdLst/>
              <a:ahLst/>
              <a:cxnLst/>
              <a:rect l="l" t="t" r="r" b="b"/>
              <a:pathLst>
                <a:path w="1054" h="1178" extrusionOk="0">
                  <a:moveTo>
                    <a:pt x="529" y="0"/>
                  </a:moveTo>
                  <a:cubicBezTo>
                    <a:pt x="238" y="0"/>
                    <a:pt x="1" y="264"/>
                    <a:pt x="1" y="589"/>
                  </a:cubicBezTo>
                  <a:cubicBezTo>
                    <a:pt x="1" y="914"/>
                    <a:pt x="238" y="1178"/>
                    <a:pt x="529" y="1178"/>
                  </a:cubicBezTo>
                  <a:cubicBezTo>
                    <a:pt x="820" y="1178"/>
                    <a:pt x="1053" y="914"/>
                    <a:pt x="1053" y="589"/>
                  </a:cubicBezTo>
                  <a:cubicBezTo>
                    <a:pt x="1053" y="264"/>
                    <a:pt x="820" y="0"/>
                    <a:pt x="529"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0" name="Google Shape;2582;p40">
              <a:extLst>
                <a:ext uri="{FF2B5EF4-FFF2-40B4-BE49-F238E27FC236}">
                  <a16:creationId xmlns:a16="http://schemas.microsoft.com/office/drawing/2014/main" xmlns="" id="{1E17DF47-2E4E-2793-1C2A-E092FB76E908}"/>
                </a:ext>
              </a:extLst>
            </p:cNvPr>
            <p:cNvSpPr/>
            <p:nvPr/>
          </p:nvSpPr>
          <p:spPr>
            <a:xfrm>
              <a:off x="1236302" y="1612164"/>
              <a:ext cx="9730" cy="18583"/>
            </a:xfrm>
            <a:custGeom>
              <a:avLst/>
              <a:gdLst/>
              <a:ahLst/>
              <a:cxnLst/>
              <a:rect l="l" t="t" r="r" b="b"/>
              <a:pathLst>
                <a:path w="410" h="783" extrusionOk="0">
                  <a:moveTo>
                    <a:pt x="206" y="0"/>
                  </a:moveTo>
                  <a:cubicBezTo>
                    <a:pt x="204" y="0"/>
                    <a:pt x="202" y="1"/>
                    <a:pt x="200" y="1"/>
                  </a:cubicBezTo>
                  <a:cubicBezTo>
                    <a:pt x="88" y="1"/>
                    <a:pt x="0" y="102"/>
                    <a:pt x="0" y="214"/>
                  </a:cubicBezTo>
                  <a:lnTo>
                    <a:pt x="0" y="566"/>
                  </a:lnTo>
                  <a:cubicBezTo>
                    <a:pt x="0" y="681"/>
                    <a:pt x="85" y="779"/>
                    <a:pt x="200" y="782"/>
                  </a:cubicBezTo>
                  <a:cubicBezTo>
                    <a:pt x="202" y="782"/>
                    <a:pt x="204" y="783"/>
                    <a:pt x="206" y="783"/>
                  </a:cubicBezTo>
                  <a:cubicBezTo>
                    <a:pt x="318" y="783"/>
                    <a:pt x="410" y="689"/>
                    <a:pt x="410" y="576"/>
                  </a:cubicBezTo>
                  <a:lnTo>
                    <a:pt x="410" y="204"/>
                  </a:lnTo>
                  <a:cubicBezTo>
                    <a:pt x="410" y="91"/>
                    <a:pt x="319" y="0"/>
                    <a:pt x="206"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1" name="Google Shape;2583;p40">
              <a:extLst>
                <a:ext uri="{FF2B5EF4-FFF2-40B4-BE49-F238E27FC236}">
                  <a16:creationId xmlns:a16="http://schemas.microsoft.com/office/drawing/2014/main" xmlns="" id="{81627D38-95EB-9129-15CE-09642E13C4CB}"/>
                </a:ext>
              </a:extLst>
            </p:cNvPr>
            <p:cNvSpPr/>
            <p:nvPr/>
          </p:nvSpPr>
          <p:spPr>
            <a:xfrm>
              <a:off x="1356294" y="1612164"/>
              <a:ext cx="9754" cy="18583"/>
            </a:xfrm>
            <a:custGeom>
              <a:avLst/>
              <a:gdLst/>
              <a:ahLst/>
              <a:cxnLst/>
              <a:rect l="l" t="t" r="r" b="b"/>
              <a:pathLst>
                <a:path w="411" h="783" extrusionOk="0">
                  <a:moveTo>
                    <a:pt x="207" y="0"/>
                  </a:moveTo>
                  <a:cubicBezTo>
                    <a:pt x="205" y="0"/>
                    <a:pt x="203" y="1"/>
                    <a:pt x="201" y="1"/>
                  </a:cubicBezTo>
                  <a:cubicBezTo>
                    <a:pt x="86" y="1"/>
                    <a:pt x="1" y="102"/>
                    <a:pt x="1" y="214"/>
                  </a:cubicBezTo>
                  <a:lnTo>
                    <a:pt x="1" y="566"/>
                  </a:lnTo>
                  <a:cubicBezTo>
                    <a:pt x="1" y="681"/>
                    <a:pt x="82" y="779"/>
                    <a:pt x="201" y="782"/>
                  </a:cubicBezTo>
                  <a:cubicBezTo>
                    <a:pt x="203" y="782"/>
                    <a:pt x="205" y="783"/>
                    <a:pt x="207" y="783"/>
                  </a:cubicBezTo>
                  <a:cubicBezTo>
                    <a:pt x="319" y="783"/>
                    <a:pt x="410" y="689"/>
                    <a:pt x="410" y="576"/>
                  </a:cubicBezTo>
                  <a:lnTo>
                    <a:pt x="410" y="204"/>
                  </a:lnTo>
                  <a:cubicBezTo>
                    <a:pt x="410" y="91"/>
                    <a:pt x="319" y="0"/>
                    <a:pt x="207"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2" name="Google Shape;2584;p40">
              <a:extLst>
                <a:ext uri="{FF2B5EF4-FFF2-40B4-BE49-F238E27FC236}">
                  <a16:creationId xmlns:a16="http://schemas.microsoft.com/office/drawing/2014/main" xmlns="" id="{23B353EF-15F4-ACC4-45E4-0E74E6D22D5D}"/>
                </a:ext>
              </a:extLst>
            </p:cNvPr>
            <p:cNvSpPr/>
            <p:nvPr/>
          </p:nvSpPr>
          <p:spPr>
            <a:xfrm>
              <a:off x="1462663" y="1705670"/>
              <a:ext cx="23305" cy="47156"/>
            </a:xfrm>
            <a:custGeom>
              <a:avLst/>
              <a:gdLst/>
              <a:ahLst/>
              <a:cxnLst/>
              <a:rect l="l" t="t" r="r" b="b"/>
              <a:pathLst>
                <a:path w="982" h="1987" extrusionOk="0">
                  <a:moveTo>
                    <a:pt x="491" y="0"/>
                  </a:moveTo>
                  <a:cubicBezTo>
                    <a:pt x="220" y="0"/>
                    <a:pt x="0" y="220"/>
                    <a:pt x="0" y="494"/>
                  </a:cubicBezTo>
                  <a:lnTo>
                    <a:pt x="0" y="1987"/>
                  </a:lnTo>
                  <a:lnTo>
                    <a:pt x="982" y="1987"/>
                  </a:lnTo>
                  <a:lnTo>
                    <a:pt x="982" y="494"/>
                  </a:lnTo>
                  <a:cubicBezTo>
                    <a:pt x="982" y="220"/>
                    <a:pt x="762" y="0"/>
                    <a:pt x="491"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3" name="Google Shape;2585;p40">
              <a:extLst>
                <a:ext uri="{FF2B5EF4-FFF2-40B4-BE49-F238E27FC236}">
                  <a16:creationId xmlns:a16="http://schemas.microsoft.com/office/drawing/2014/main" xmlns="" id="{C2510F79-0DB0-2419-0705-43E2CAD70C21}"/>
                </a:ext>
              </a:extLst>
            </p:cNvPr>
            <p:cNvSpPr/>
            <p:nvPr/>
          </p:nvSpPr>
          <p:spPr>
            <a:xfrm>
              <a:off x="1445789" y="1689911"/>
              <a:ext cx="57053" cy="42837"/>
            </a:xfrm>
            <a:custGeom>
              <a:avLst/>
              <a:gdLst/>
              <a:ahLst/>
              <a:cxnLst/>
              <a:rect l="l" t="t" r="r" b="b"/>
              <a:pathLst>
                <a:path w="2404" h="1805" extrusionOk="0">
                  <a:moveTo>
                    <a:pt x="677" y="1"/>
                  </a:moveTo>
                  <a:cubicBezTo>
                    <a:pt x="302" y="1"/>
                    <a:pt x="0" y="305"/>
                    <a:pt x="0" y="678"/>
                  </a:cubicBezTo>
                  <a:lnTo>
                    <a:pt x="0" y="1128"/>
                  </a:lnTo>
                  <a:cubicBezTo>
                    <a:pt x="0" y="1500"/>
                    <a:pt x="302" y="1805"/>
                    <a:pt x="677" y="1805"/>
                  </a:cubicBezTo>
                  <a:lnTo>
                    <a:pt x="1726" y="1805"/>
                  </a:lnTo>
                  <a:cubicBezTo>
                    <a:pt x="2102" y="1805"/>
                    <a:pt x="2403" y="1500"/>
                    <a:pt x="2403" y="1128"/>
                  </a:cubicBezTo>
                  <a:lnTo>
                    <a:pt x="2403" y="674"/>
                  </a:lnTo>
                  <a:cubicBezTo>
                    <a:pt x="2403" y="302"/>
                    <a:pt x="2099" y="1"/>
                    <a:pt x="1723" y="1"/>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4" name="Google Shape;2586;p40">
              <a:extLst>
                <a:ext uri="{FF2B5EF4-FFF2-40B4-BE49-F238E27FC236}">
                  <a16:creationId xmlns:a16="http://schemas.microsoft.com/office/drawing/2014/main" xmlns="" id="{4542E23F-9478-7839-0F71-9AB114607B8B}"/>
                </a:ext>
              </a:extLst>
            </p:cNvPr>
            <p:cNvSpPr/>
            <p:nvPr/>
          </p:nvSpPr>
          <p:spPr>
            <a:xfrm>
              <a:off x="1176306" y="1592252"/>
              <a:ext cx="99463" cy="227334"/>
            </a:xfrm>
            <a:custGeom>
              <a:avLst/>
              <a:gdLst/>
              <a:ahLst/>
              <a:cxnLst/>
              <a:rect l="l" t="t" r="r" b="b"/>
              <a:pathLst>
                <a:path w="4191" h="9579" extrusionOk="0">
                  <a:moveTo>
                    <a:pt x="2423" y="0"/>
                  </a:moveTo>
                  <a:lnTo>
                    <a:pt x="2423" y="0"/>
                  </a:lnTo>
                  <a:cubicBezTo>
                    <a:pt x="968" y="934"/>
                    <a:pt x="0" y="2569"/>
                    <a:pt x="0" y="4431"/>
                  </a:cubicBezTo>
                  <a:cubicBezTo>
                    <a:pt x="0" y="6969"/>
                    <a:pt x="1801" y="9084"/>
                    <a:pt x="4190" y="9579"/>
                  </a:cubicBezTo>
                  <a:cubicBezTo>
                    <a:pt x="2491" y="8215"/>
                    <a:pt x="1401" y="6119"/>
                    <a:pt x="1401" y="3771"/>
                  </a:cubicBezTo>
                  <a:cubicBezTo>
                    <a:pt x="1401" y="2393"/>
                    <a:pt x="1774" y="1107"/>
                    <a:pt x="2423"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025" name="Google Shape;2587;p40">
            <a:extLst>
              <a:ext uri="{FF2B5EF4-FFF2-40B4-BE49-F238E27FC236}">
                <a16:creationId xmlns:a16="http://schemas.microsoft.com/office/drawing/2014/main" xmlns="" id="{D030AAAA-248F-C8A5-5536-9FCAC6EA31C8}"/>
              </a:ext>
            </a:extLst>
          </p:cNvPr>
          <p:cNvGrpSpPr/>
          <p:nvPr/>
        </p:nvGrpSpPr>
        <p:grpSpPr>
          <a:xfrm>
            <a:off x="3264389" y="2114450"/>
            <a:ext cx="467319" cy="510694"/>
            <a:chOff x="5476707" y="3170226"/>
            <a:chExt cx="315144" cy="332302"/>
          </a:xfrm>
        </p:grpSpPr>
        <p:sp>
          <p:nvSpPr>
            <p:cNvPr id="3026" name="Google Shape;2588;p40">
              <a:extLst>
                <a:ext uri="{FF2B5EF4-FFF2-40B4-BE49-F238E27FC236}">
                  <a16:creationId xmlns:a16="http://schemas.microsoft.com/office/drawing/2014/main" xmlns="" id="{7DAD359D-4FAA-2509-22A3-D1AFC430CE27}"/>
                </a:ext>
              </a:extLst>
            </p:cNvPr>
            <p:cNvSpPr/>
            <p:nvPr/>
          </p:nvSpPr>
          <p:spPr>
            <a:xfrm>
              <a:off x="5476707" y="3390369"/>
              <a:ext cx="73452" cy="112160"/>
            </a:xfrm>
            <a:custGeom>
              <a:avLst/>
              <a:gdLst/>
              <a:ahLst/>
              <a:cxnLst/>
              <a:rect l="l" t="t" r="r" b="b"/>
              <a:pathLst>
                <a:path w="3095" h="4726" extrusionOk="0">
                  <a:moveTo>
                    <a:pt x="1524" y="1"/>
                  </a:moveTo>
                  <a:lnTo>
                    <a:pt x="96" y="4160"/>
                  </a:lnTo>
                  <a:cubicBezTo>
                    <a:pt x="1" y="4438"/>
                    <a:pt x="207" y="4726"/>
                    <a:pt x="498" y="4726"/>
                  </a:cubicBezTo>
                  <a:lnTo>
                    <a:pt x="1202" y="4726"/>
                  </a:lnTo>
                  <a:cubicBezTo>
                    <a:pt x="1476" y="4726"/>
                    <a:pt x="1720" y="4553"/>
                    <a:pt x="1808" y="4292"/>
                  </a:cubicBezTo>
                  <a:lnTo>
                    <a:pt x="3094" y="542"/>
                  </a:lnTo>
                  <a:lnTo>
                    <a:pt x="1524"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7" name="Google Shape;2589;p40">
              <a:extLst>
                <a:ext uri="{FF2B5EF4-FFF2-40B4-BE49-F238E27FC236}">
                  <a16:creationId xmlns:a16="http://schemas.microsoft.com/office/drawing/2014/main" xmlns="" id="{53F1F6E7-E38D-FEED-A892-B90E2052982D}"/>
                </a:ext>
              </a:extLst>
            </p:cNvPr>
            <p:cNvSpPr/>
            <p:nvPr/>
          </p:nvSpPr>
          <p:spPr>
            <a:xfrm>
              <a:off x="5718398" y="3390369"/>
              <a:ext cx="73452" cy="112160"/>
            </a:xfrm>
            <a:custGeom>
              <a:avLst/>
              <a:gdLst/>
              <a:ahLst/>
              <a:cxnLst/>
              <a:rect l="l" t="t" r="r" b="b"/>
              <a:pathLst>
                <a:path w="3095" h="4726" extrusionOk="0">
                  <a:moveTo>
                    <a:pt x="1571" y="1"/>
                  </a:moveTo>
                  <a:lnTo>
                    <a:pt x="1" y="542"/>
                  </a:lnTo>
                  <a:lnTo>
                    <a:pt x="1287" y="4292"/>
                  </a:lnTo>
                  <a:cubicBezTo>
                    <a:pt x="1375" y="4553"/>
                    <a:pt x="1619" y="4726"/>
                    <a:pt x="1893" y="4726"/>
                  </a:cubicBezTo>
                  <a:lnTo>
                    <a:pt x="2594" y="4726"/>
                  </a:lnTo>
                  <a:cubicBezTo>
                    <a:pt x="2888" y="4726"/>
                    <a:pt x="3094" y="4438"/>
                    <a:pt x="3000" y="4160"/>
                  </a:cubicBezTo>
                  <a:lnTo>
                    <a:pt x="1571"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8" name="Google Shape;2590;p40">
              <a:extLst>
                <a:ext uri="{FF2B5EF4-FFF2-40B4-BE49-F238E27FC236}">
                  <a16:creationId xmlns:a16="http://schemas.microsoft.com/office/drawing/2014/main" xmlns="" id="{5F5FA129-E2A9-67DD-C9FC-05DE7D79E778}"/>
                </a:ext>
              </a:extLst>
            </p:cNvPr>
            <p:cNvSpPr/>
            <p:nvPr/>
          </p:nvSpPr>
          <p:spPr>
            <a:xfrm>
              <a:off x="5613192" y="3403303"/>
              <a:ext cx="42101" cy="99226"/>
            </a:xfrm>
            <a:custGeom>
              <a:avLst/>
              <a:gdLst/>
              <a:ahLst/>
              <a:cxnLst/>
              <a:rect l="l" t="t" r="r" b="b"/>
              <a:pathLst>
                <a:path w="1774" h="4181" extrusionOk="0">
                  <a:moveTo>
                    <a:pt x="0" y="1"/>
                  </a:moveTo>
                  <a:lnTo>
                    <a:pt x="0" y="3670"/>
                  </a:lnTo>
                  <a:cubicBezTo>
                    <a:pt x="0" y="3951"/>
                    <a:pt x="227" y="4181"/>
                    <a:pt x="508" y="4181"/>
                  </a:cubicBezTo>
                  <a:lnTo>
                    <a:pt x="1266" y="4181"/>
                  </a:lnTo>
                  <a:cubicBezTo>
                    <a:pt x="1547" y="4181"/>
                    <a:pt x="1774" y="3951"/>
                    <a:pt x="1774" y="3670"/>
                  </a:cubicBezTo>
                  <a:lnTo>
                    <a:pt x="1774"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9" name="Google Shape;2591;p40">
              <a:extLst>
                <a:ext uri="{FF2B5EF4-FFF2-40B4-BE49-F238E27FC236}">
                  <a16:creationId xmlns:a16="http://schemas.microsoft.com/office/drawing/2014/main" xmlns="" id="{2E141051-10EB-30A1-1E40-0BA6C0B1F098}"/>
                </a:ext>
              </a:extLst>
            </p:cNvPr>
            <p:cNvSpPr/>
            <p:nvPr/>
          </p:nvSpPr>
          <p:spPr>
            <a:xfrm>
              <a:off x="5612551" y="3170226"/>
              <a:ext cx="44119" cy="39206"/>
            </a:xfrm>
            <a:custGeom>
              <a:avLst/>
              <a:gdLst/>
              <a:ahLst/>
              <a:cxnLst/>
              <a:rect l="l" t="t" r="r" b="b"/>
              <a:pathLst>
                <a:path w="1859" h="1652" extrusionOk="0">
                  <a:moveTo>
                    <a:pt x="928" y="0"/>
                  </a:moveTo>
                  <a:cubicBezTo>
                    <a:pt x="883" y="0"/>
                    <a:pt x="838" y="3"/>
                    <a:pt x="792" y="10"/>
                  </a:cubicBezTo>
                  <a:cubicBezTo>
                    <a:pt x="355" y="71"/>
                    <a:pt x="0" y="501"/>
                    <a:pt x="0" y="941"/>
                  </a:cubicBezTo>
                  <a:lnTo>
                    <a:pt x="0" y="1651"/>
                  </a:lnTo>
                  <a:lnTo>
                    <a:pt x="1858" y="1651"/>
                  </a:lnTo>
                  <a:lnTo>
                    <a:pt x="1858" y="924"/>
                  </a:lnTo>
                  <a:cubicBezTo>
                    <a:pt x="1858" y="416"/>
                    <a:pt x="1440" y="0"/>
                    <a:pt x="928" y="0"/>
                  </a:cubicBez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0" name="Google Shape;2592;p40">
              <a:extLst>
                <a:ext uri="{FF2B5EF4-FFF2-40B4-BE49-F238E27FC236}">
                  <a16:creationId xmlns:a16="http://schemas.microsoft.com/office/drawing/2014/main" xmlns="" id="{949452DA-67C9-672F-2AFE-2A8D32C898ED}"/>
                </a:ext>
              </a:extLst>
            </p:cNvPr>
            <p:cNvSpPr/>
            <p:nvPr/>
          </p:nvSpPr>
          <p:spPr>
            <a:xfrm>
              <a:off x="5492536" y="3200343"/>
              <a:ext cx="283414" cy="182835"/>
            </a:xfrm>
            <a:custGeom>
              <a:avLst/>
              <a:gdLst/>
              <a:ahLst/>
              <a:cxnLst/>
              <a:rect l="l" t="t" r="r" b="b"/>
              <a:pathLst>
                <a:path w="11942" h="7704" extrusionOk="0">
                  <a:moveTo>
                    <a:pt x="1652" y="0"/>
                  </a:moveTo>
                  <a:cubicBezTo>
                    <a:pt x="742" y="0"/>
                    <a:pt x="1" y="738"/>
                    <a:pt x="1" y="1652"/>
                  </a:cubicBezTo>
                  <a:lnTo>
                    <a:pt x="1" y="7703"/>
                  </a:lnTo>
                  <a:lnTo>
                    <a:pt x="11941" y="7703"/>
                  </a:lnTo>
                  <a:lnTo>
                    <a:pt x="11941" y="1652"/>
                  </a:lnTo>
                  <a:cubicBezTo>
                    <a:pt x="11941" y="738"/>
                    <a:pt x="11200" y="0"/>
                    <a:pt x="10290" y="0"/>
                  </a:cubicBez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1" name="Google Shape;2593;p40">
              <a:extLst>
                <a:ext uri="{FF2B5EF4-FFF2-40B4-BE49-F238E27FC236}">
                  <a16:creationId xmlns:a16="http://schemas.microsoft.com/office/drawing/2014/main" xmlns="" id="{A026411B-2CD7-5DCF-FBDD-386E9A634E96}"/>
                </a:ext>
              </a:extLst>
            </p:cNvPr>
            <p:cNvSpPr/>
            <p:nvPr/>
          </p:nvSpPr>
          <p:spPr>
            <a:xfrm>
              <a:off x="5718398" y="3390535"/>
              <a:ext cx="53279" cy="46445"/>
            </a:xfrm>
            <a:custGeom>
              <a:avLst/>
              <a:gdLst/>
              <a:ahLst/>
              <a:cxnLst/>
              <a:rect l="l" t="t" r="r" b="b"/>
              <a:pathLst>
                <a:path w="2245" h="1957" extrusionOk="0">
                  <a:moveTo>
                    <a:pt x="1571" y="1"/>
                  </a:moveTo>
                  <a:lnTo>
                    <a:pt x="1" y="539"/>
                  </a:lnTo>
                  <a:lnTo>
                    <a:pt x="488" y="1957"/>
                  </a:lnTo>
                  <a:lnTo>
                    <a:pt x="2245" y="1957"/>
                  </a:lnTo>
                  <a:lnTo>
                    <a:pt x="1571"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2" name="Google Shape;2594;p40">
              <a:extLst>
                <a:ext uri="{FF2B5EF4-FFF2-40B4-BE49-F238E27FC236}">
                  <a16:creationId xmlns:a16="http://schemas.microsoft.com/office/drawing/2014/main" xmlns="" id="{6911E61D-0482-CBF9-1261-F122591BC743}"/>
                </a:ext>
              </a:extLst>
            </p:cNvPr>
            <p:cNvSpPr/>
            <p:nvPr/>
          </p:nvSpPr>
          <p:spPr>
            <a:xfrm>
              <a:off x="5613192" y="3403303"/>
              <a:ext cx="42101" cy="33676"/>
            </a:xfrm>
            <a:custGeom>
              <a:avLst/>
              <a:gdLst/>
              <a:ahLst/>
              <a:cxnLst/>
              <a:rect l="l" t="t" r="r" b="b"/>
              <a:pathLst>
                <a:path w="1774" h="1419" extrusionOk="0">
                  <a:moveTo>
                    <a:pt x="0" y="1"/>
                  </a:moveTo>
                  <a:lnTo>
                    <a:pt x="0" y="1419"/>
                  </a:lnTo>
                  <a:lnTo>
                    <a:pt x="1774" y="1419"/>
                  </a:lnTo>
                  <a:lnTo>
                    <a:pt x="1774"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3" name="Google Shape;2595;p40">
              <a:extLst>
                <a:ext uri="{FF2B5EF4-FFF2-40B4-BE49-F238E27FC236}">
                  <a16:creationId xmlns:a16="http://schemas.microsoft.com/office/drawing/2014/main" xmlns="" id="{1402E48C-FFF8-2C56-5F40-7E70387A06FC}"/>
                </a:ext>
              </a:extLst>
            </p:cNvPr>
            <p:cNvSpPr/>
            <p:nvPr/>
          </p:nvSpPr>
          <p:spPr>
            <a:xfrm>
              <a:off x="5496879" y="3390535"/>
              <a:ext cx="53279" cy="46539"/>
            </a:xfrm>
            <a:custGeom>
              <a:avLst/>
              <a:gdLst/>
              <a:ahLst/>
              <a:cxnLst/>
              <a:rect l="l" t="t" r="r" b="b"/>
              <a:pathLst>
                <a:path w="2245" h="1961" extrusionOk="0">
                  <a:moveTo>
                    <a:pt x="674" y="1"/>
                  </a:moveTo>
                  <a:lnTo>
                    <a:pt x="0" y="1960"/>
                  </a:lnTo>
                  <a:lnTo>
                    <a:pt x="1757" y="1960"/>
                  </a:lnTo>
                  <a:lnTo>
                    <a:pt x="2244" y="539"/>
                  </a:lnTo>
                  <a:lnTo>
                    <a:pt x="674"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4" name="Google Shape;2596;p40">
              <a:extLst>
                <a:ext uri="{FF2B5EF4-FFF2-40B4-BE49-F238E27FC236}">
                  <a16:creationId xmlns:a16="http://schemas.microsoft.com/office/drawing/2014/main" xmlns="" id="{11EA1EBB-64B8-AC94-D674-71C06FDEA32A}"/>
                </a:ext>
              </a:extLst>
            </p:cNvPr>
            <p:cNvSpPr/>
            <p:nvPr/>
          </p:nvSpPr>
          <p:spPr>
            <a:xfrm>
              <a:off x="5574864" y="3300826"/>
              <a:ext cx="118757" cy="82423"/>
            </a:xfrm>
            <a:custGeom>
              <a:avLst/>
              <a:gdLst/>
              <a:ahLst/>
              <a:cxnLst/>
              <a:rect l="l" t="t" r="r" b="b"/>
              <a:pathLst>
                <a:path w="5004" h="3473" extrusionOk="0">
                  <a:moveTo>
                    <a:pt x="1094" y="0"/>
                  </a:moveTo>
                  <a:cubicBezTo>
                    <a:pt x="491" y="0"/>
                    <a:pt x="1" y="491"/>
                    <a:pt x="1" y="1093"/>
                  </a:cubicBezTo>
                  <a:lnTo>
                    <a:pt x="1" y="3473"/>
                  </a:lnTo>
                  <a:lnTo>
                    <a:pt x="5003" y="3473"/>
                  </a:lnTo>
                  <a:lnTo>
                    <a:pt x="5003" y="1097"/>
                  </a:lnTo>
                  <a:cubicBezTo>
                    <a:pt x="5003" y="491"/>
                    <a:pt x="4512" y="0"/>
                    <a:pt x="3910" y="0"/>
                  </a:cubicBez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5" name="Google Shape;2597;p40">
              <a:extLst>
                <a:ext uri="{FF2B5EF4-FFF2-40B4-BE49-F238E27FC236}">
                  <a16:creationId xmlns:a16="http://schemas.microsoft.com/office/drawing/2014/main" xmlns="" id="{A7B0C5D3-3A0D-BCCD-D537-B843499638D7}"/>
                </a:ext>
              </a:extLst>
            </p:cNvPr>
            <p:cNvSpPr/>
            <p:nvPr/>
          </p:nvSpPr>
          <p:spPr>
            <a:xfrm>
              <a:off x="5492536" y="3200343"/>
              <a:ext cx="69821" cy="182835"/>
            </a:xfrm>
            <a:custGeom>
              <a:avLst/>
              <a:gdLst/>
              <a:ahLst/>
              <a:cxnLst/>
              <a:rect l="l" t="t" r="r" b="b"/>
              <a:pathLst>
                <a:path w="2942" h="7704" extrusionOk="0">
                  <a:moveTo>
                    <a:pt x="1652" y="0"/>
                  </a:moveTo>
                  <a:cubicBezTo>
                    <a:pt x="742" y="0"/>
                    <a:pt x="1" y="738"/>
                    <a:pt x="1" y="1652"/>
                  </a:cubicBezTo>
                  <a:lnTo>
                    <a:pt x="1" y="7703"/>
                  </a:lnTo>
                  <a:lnTo>
                    <a:pt x="2942" y="7703"/>
                  </a:lnTo>
                  <a:cubicBezTo>
                    <a:pt x="1801" y="6407"/>
                    <a:pt x="1107" y="4705"/>
                    <a:pt x="1107" y="2840"/>
                  </a:cubicBezTo>
                  <a:cubicBezTo>
                    <a:pt x="1107" y="1834"/>
                    <a:pt x="1310" y="873"/>
                    <a:pt x="1676"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6" name="Google Shape;2598;p40">
              <a:extLst>
                <a:ext uri="{FF2B5EF4-FFF2-40B4-BE49-F238E27FC236}">
                  <a16:creationId xmlns:a16="http://schemas.microsoft.com/office/drawing/2014/main" xmlns="" id="{A7ED98C9-6FD9-3AD1-14F8-C195604BA0A5}"/>
                </a:ext>
              </a:extLst>
            </p:cNvPr>
            <p:cNvSpPr/>
            <p:nvPr/>
          </p:nvSpPr>
          <p:spPr>
            <a:xfrm>
              <a:off x="5478961" y="3370220"/>
              <a:ext cx="310635" cy="46682"/>
            </a:xfrm>
            <a:custGeom>
              <a:avLst/>
              <a:gdLst/>
              <a:ahLst/>
              <a:cxnLst/>
              <a:rect l="l" t="t" r="r" b="b"/>
              <a:pathLst>
                <a:path w="13089" h="1967" extrusionOk="0">
                  <a:moveTo>
                    <a:pt x="674" y="0"/>
                  </a:moveTo>
                  <a:cubicBezTo>
                    <a:pt x="302" y="0"/>
                    <a:pt x="1" y="302"/>
                    <a:pt x="1" y="674"/>
                  </a:cubicBezTo>
                  <a:lnTo>
                    <a:pt x="1" y="1293"/>
                  </a:lnTo>
                  <a:cubicBezTo>
                    <a:pt x="1" y="1666"/>
                    <a:pt x="302" y="1967"/>
                    <a:pt x="674" y="1967"/>
                  </a:cubicBezTo>
                  <a:lnTo>
                    <a:pt x="12412" y="1967"/>
                  </a:lnTo>
                  <a:cubicBezTo>
                    <a:pt x="12784" y="1967"/>
                    <a:pt x="13089" y="1666"/>
                    <a:pt x="13089" y="1293"/>
                  </a:cubicBezTo>
                  <a:lnTo>
                    <a:pt x="13089" y="674"/>
                  </a:lnTo>
                  <a:cubicBezTo>
                    <a:pt x="13089" y="302"/>
                    <a:pt x="12784" y="0"/>
                    <a:pt x="12412"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7" name="Google Shape;2599;p40">
              <a:extLst>
                <a:ext uri="{FF2B5EF4-FFF2-40B4-BE49-F238E27FC236}">
                  <a16:creationId xmlns:a16="http://schemas.microsoft.com/office/drawing/2014/main" xmlns="" id="{25E11291-30ED-921D-9449-10D59520602B}"/>
                </a:ext>
              </a:extLst>
            </p:cNvPr>
            <p:cNvSpPr/>
            <p:nvPr/>
          </p:nvSpPr>
          <p:spPr>
            <a:xfrm>
              <a:off x="5605479" y="3324345"/>
              <a:ext cx="57599" cy="29025"/>
            </a:xfrm>
            <a:custGeom>
              <a:avLst/>
              <a:gdLst/>
              <a:ahLst/>
              <a:cxnLst/>
              <a:rect l="l" t="t" r="r" b="b"/>
              <a:pathLst>
                <a:path w="2427" h="1223" extrusionOk="0">
                  <a:moveTo>
                    <a:pt x="1212" y="1"/>
                  </a:moveTo>
                  <a:cubicBezTo>
                    <a:pt x="542" y="1"/>
                    <a:pt x="0" y="275"/>
                    <a:pt x="0" y="610"/>
                  </a:cubicBezTo>
                  <a:cubicBezTo>
                    <a:pt x="0" y="948"/>
                    <a:pt x="542" y="1223"/>
                    <a:pt x="1212" y="1223"/>
                  </a:cubicBezTo>
                  <a:cubicBezTo>
                    <a:pt x="1882" y="1223"/>
                    <a:pt x="2427" y="948"/>
                    <a:pt x="2427" y="610"/>
                  </a:cubicBezTo>
                  <a:cubicBezTo>
                    <a:pt x="2427" y="275"/>
                    <a:pt x="1882" y="1"/>
                    <a:pt x="1212" y="1"/>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8" name="Google Shape;2600;p40">
              <a:extLst>
                <a:ext uri="{FF2B5EF4-FFF2-40B4-BE49-F238E27FC236}">
                  <a16:creationId xmlns:a16="http://schemas.microsoft.com/office/drawing/2014/main" xmlns="" id="{F53301C6-0402-613E-9967-A9C66E43222E}"/>
                </a:ext>
              </a:extLst>
            </p:cNvPr>
            <p:cNvSpPr/>
            <p:nvPr/>
          </p:nvSpPr>
          <p:spPr>
            <a:xfrm>
              <a:off x="5534139" y="3251344"/>
              <a:ext cx="54015" cy="42980"/>
            </a:xfrm>
            <a:custGeom>
              <a:avLst/>
              <a:gdLst/>
              <a:ahLst/>
              <a:cxnLst/>
              <a:rect l="l" t="t" r="r" b="b"/>
              <a:pathLst>
                <a:path w="2276" h="1811" extrusionOk="0">
                  <a:moveTo>
                    <a:pt x="1138" y="0"/>
                  </a:moveTo>
                  <a:cubicBezTo>
                    <a:pt x="508" y="0"/>
                    <a:pt x="1" y="406"/>
                    <a:pt x="1" y="907"/>
                  </a:cubicBezTo>
                  <a:cubicBezTo>
                    <a:pt x="1" y="1408"/>
                    <a:pt x="508" y="1811"/>
                    <a:pt x="1138" y="1811"/>
                  </a:cubicBezTo>
                  <a:cubicBezTo>
                    <a:pt x="1764" y="1811"/>
                    <a:pt x="2275" y="1408"/>
                    <a:pt x="2275" y="907"/>
                  </a:cubicBezTo>
                  <a:cubicBezTo>
                    <a:pt x="2275" y="406"/>
                    <a:pt x="1764" y="0"/>
                    <a:pt x="11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9" name="Google Shape;2601;p40">
              <a:extLst>
                <a:ext uri="{FF2B5EF4-FFF2-40B4-BE49-F238E27FC236}">
                  <a16:creationId xmlns:a16="http://schemas.microsoft.com/office/drawing/2014/main" xmlns="" id="{8B04B0D5-B903-08EA-327D-BC386BFF7EAF}"/>
                </a:ext>
              </a:extLst>
            </p:cNvPr>
            <p:cNvSpPr/>
            <p:nvPr/>
          </p:nvSpPr>
          <p:spPr>
            <a:xfrm>
              <a:off x="5680426" y="3251344"/>
              <a:ext cx="53991" cy="42980"/>
            </a:xfrm>
            <a:custGeom>
              <a:avLst/>
              <a:gdLst/>
              <a:ahLst/>
              <a:cxnLst/>
              <a:rect l="l" t="t" r="r" b="b"/>
              <a:pathLst>
                <a:path w="2275" h="1811" extrusionOk="0">
                  <a:moveTo>
                    <a:pt x="1137" y="0"/>
                  </a:moveTo>
                  <a:cubicBezTo>
                    <a:pt x="508" y="0"/>
                    <a:pt x="0" y="406"/>
                    <a:pt x="0" y="907"/>
                  </a:cubicBezTo>
                  <a:cubicBezTo>
                    <a:pt x="0" y="1408"/>
                    <a:pt x="508" y="1811"/>
                    <a:pt x="1137" y="1811"/>
                  </a:cubicBezTo>
                  <a:cubicBezTo>
                    <a:pt x="1767" y="1811"/>
                    <a:pt x="2275" y="1408"/>
                    <a:pt x="2275" y="907"/>
                  </a:cubicBezTo>
                  <a:cubicBezTo>
                    <a:pt x="2275" y="406"/>
                    <a:pt x="1767" y="0"/>
                    <a:pt x="11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0" name="Google Shape;2602;p40">
              <a:extLst>
                <a:ext uri="{FF2B5EF4-FFF2-40B4-BE49-F238E27FC236}">
                  <a16:creationId xmlns:a16="http://schemas.microsoft.com/office/drawing/2014/main" xmlns="" id="{12F1B25E-0CC3-A983-00B4-30F6C9EB4A05}"/>
                </a:ext>
              </a:extLst>
            </p:cNvPr>
            <p:cNvSpPr/>
            <p:nvPr/>
          </p:nvSpPr>
          <p:spPr>
            <a:xfrm>
              <a:off x="5572301" y="3236440"/>
              <a:ext cx="9730" cy="20434"/>
            </a:xfrm>
            <a:custGeom>
              <a:avLst/>
              <a:gdLst/>
              <a:ahLst/>
              <a:cxnLst/>
              <a:rect l="l" t="t" r="r" b="b"/>
              <a:pathLst>
                <a:path w="410" h="861" extrusionOk="0">
                  <a:moveTo>
                    <a:pt x="204" y="1"/>
                  </a:moveTo>
                  <a:cubicBezTo>
                    <a:pt x="196" y="1"/>
                    <a:pt x="188" y="1"/>
                    <a:pt x="180" y="2"/>
                  </a:cubicBezTo>
                  <a:cubicBezTo>
                    <a:pt x="75" y="12"/>
                    <a:pt x="0" y="107"/>
                    <a:pt x="0" y="212"/>
                  </a:cubicBezTo>
                  <a:lnTo>
                    <a:pt x="0" y="649"/>
                  </a:lnTo>
                  <a:cubicBezTo>
                    <a:pt x="0" y="753"/>
                    <a:pt x="75" y="848"/>
                    <a:pt x="180" y="858"/>
                  </a:cubicBezTo>
                  <a:cubicBezTo>
                    <a:pt x="189" y="860"/>
                    <a:pt x="199" y="860"/>
                    <a:pt x="208" y="860"/>
                  </a:cubicBezTo>
                  <a:cubicBezTo>
                    <a:pt x="320" y="860"/>
                    <a:pt x="410" y="768"/>
                    <a:pt x="410" y="655"/>
                  </a:cubicBezTo>
                  <a:lnTo>
                    <a:pt x="410" y="205"/>
                  </a:lnTo>
                  <a:cubicBezTo>
                    <a:pt x="410" y="91"/>
                    <a:pt x="318" y="1"/>
                    <a:pt x="204"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1" name="Google Shape;2603;p40">
              <a:extLst>
                <a:ext uri="{FF2B5EF4-FFF2-40B4-BE49-F238E27FC236}">
                  <a16:creationId xmlns:a16="http://schemas.microsoft.com/office/drawing/2014/main" xmlns="" id="{7DEE656F-1A02-4635-0B85-1201E36843F0}"/>
                </a:ext>
              </a:extLst>
            </p:cNvPr>
            <p:cNvSpPr/>
            <p:nvPr/>
          </p:nvSpPr>
          <p:spPr>
            <a:xfrm>
              <a:off x="5687072" y="3236392"/>
              <a:ext cx="9754" cy="20505"/>
            </a:xfrm>
            <a:custGeom>
              <a:avLst/>
              <a:gdLst/>
              <a:ahLst/>
              <a:cxnLst/>
              <a:rect l="l" t="t" r="r" b="b"/>
              <a:pathLst>
                <a:path w="411" h="864" extrusionOk="0">
                  <a:moveTo>
                    <a:pt x="207" y="1"/>
                  </a:moveTo>
                  <a:cubicBezTo>
                    <a:pt x="205" y="1"/>
                    <a:pt x="203" y="1"/>
                    <a:pt x="201" y="1"/>
                  </a:cubicBezTo>
                  <a:cubicBezTo>
                    <a:pt x="89" y="4"/>
                    <a:pt x="1" y="102"/>
                    <a:pt x="1" y="217"/>
                  </a:cubicBezTo>
                  <a:lnTo>
                    <a:pt x="1" y="647"/>
                  </a:lnTo>
                  <a:cubicBezTo>
                    <a:pt x="1" y="762"/>
                    <a:pt x="89" y="860"/>
                    <a:pt x="201" y="864"/>
                  </a:cubicBezTo>
                  <a:cubicBezTo>
                    <a:pt x="203" y="864"/>
                    <a:pt x="205" y="864"/>
                    <a:pt x="207" y="864"/>
                  </a:cubicBezTo>
                  <a:cubicBezTo>
                    <a:pt x="319" y="864"/>
                    <a:pt x="411" y="770"/>
                    <a:pt x="411" y="657"/>
                  </a:cubicBezTo>
                  <a:lnTo>
                    <a:pt x="411" y="207"/>
                  </a:lnTo>
                  <a:cubicBezTo>
                    <a:pt x="411" y="94"/>
                    <a:pt x="319" y="1"/>
                    <a:pt x="207"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2" name="Google Shape;2604;p40">
              <a:extLst>
                <a:ext uri="{FF2B5EF4-FFF2-40B4-BE49-F238E27FC236}">
                  <a16:creationId xmlns:a16="http://schemas.microsoft.com/office/drawing/2014/main" xmlns="" id="{4801A312-921D-6002-DEB5-7F51D7F45D5B}"/>
                </a:ext>
              </a:extLst>
            </p:cNvPr>
            <p:cNvSpPr/>
            <p:nvPr/>
          </p:nvSpPr>
          <p:spPr>
            <a:xfrm>
              <a:off x="5613501" y="3246835"/>
              <a:ext cx="41484" cy="16898"/>
            </a:xfrm>
            <a:custGeom>
              <a:avLst/>
              <a:gdLst/>
              <a:ahLst/>
              <a:cxnLst/>
              <a:rect l="l" t="t" r="r" b="b"/>
              <a:pathLst>
                <a:path w="1748" h="712" extrusionOk="0">
                  <a:moveTo>
                    <a:pt x="238" y="0"/>
                  </a:moveTo>
                  <a:cubicBezTo>
                    <a:pt x="189" y="0"/>
                    <a:pt x="139" y="17"/>
                    <a:pt x="99" y="51"/>
                  </a:cubicBezTo>
                  <a:cubicBezTo>
                    <a:pt x="11" y="129"/>
                    <a:pt x="1" y="261"/>
                    <a:pt x="79" y="349"/>
                  </a:cubicBezTo>
                  <a:cubicBezTo>
                    <a:pt x="278" y="579"/>
                    <a:pt x="569" y="711"/>
                    <a:pt x="874" y="711"/>
                  </a:cubicBezTo>
                  <a:cubicBezTo>
                    <a:pt x="1179" y="711"/>
                    <a:pt x="1470" y="579"/>
                    <a:pt x="1673" y="349"/>
                  </a:cubicBezTo>
                  <a:cubicBezTo>
                    <a:pt x="1747" y="261"/>
                    <a:pt x="1740" y="129"/>
                    <a:pt x="1652" y="51"/>
                  </a:cubicBezTo>
                  <a:cubicBezTo>
                    <a:pt x="1612" y="17"/>
                    <a:pt x="1562" y="0"/>
                    <a:pt x="1512" y="0"/>
                  </a:cubicBezTo>
                  <a:cubicBezTo>
                    <a:pt x="1453" y="0"/>
                    <a:pt x="1395" y="24"/>
                    <a:pt x="1355" y="72"/>
                  </a:cubicBezTo>
                  <a:cubicBezTo>
                    <a:pt x="1233" y="211"/>
                    <a:pt x="1057" y="292"/>
                    <a:pt x="874" y="292"/>
                  </a:cubicBezTo>
                  <a:cubicBezTo>
                    <a:pt x="691" y="292"/>
                    <a:pt x="519" y="211"/>
                    <a:pt x="397" y="72"/>
                  </a:cubicBezTo>
                  <a:cubicBezTo>
                    <a:pt x="355" y="24"/>
                    <a:pt x="296" y="0"/>
                    <a:pt x="23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044" name="Google Shape;2606;p40">
            <a:extLst>
              <a:ext uri="{FF2B5EF4-FFF2-40B4-BE49-F238E27FC236}">
                <a16:creationId xmlns:a16="http://schemas.microsoft.com/office/drawing/2014/main" xmlns="" id="{B6D18FE0-C1D2-0B27-498F-66C44BA77B1E}"/>
              </a:ext>
            </a:extLst>
          </p:cNvPr>
          <p:cNvSpPr/>
          <p:nvPr/>
        </p:nvSpPr>
        <p:spPr>
          <a:xfrm>
            <a:off x="7255756" y="2369794"/>
            <a:ext cx="1749508"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5" name="Google Shape;2607;p40">
            <a:extLst>
              <a:ext uri="{FF2B5EF4-FFF2-40B4-BE49-F238E27FC236}">
                <a16:creationId xmlns:a16="http://schemas.microsoft.com/office/drawing/2014/main" xmlns="" id="{641EC5B1-7139-AE67-A80F-429F35D1ED2C}"/>
              </a:ext>
            </a:extLst>
          </p:cNvPr>
          <p:cNvSpPr txBox="1"/>
          <p:nvPr/>
        </p:nvSpPr>
        <p:spPr>
          <a:xfrm>
            <a:off x="7401001" y="3006135"/>
            <a:ext cx="1550122"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phân tích nét độc đáo của kết cấu tác phẩm.</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46" name="Google Shape;2570;p40">
            <a:extLst>
              <a:ext uri="{FF2B5EF4-FFF2-40B4-BE49-F238E27FC236}">
                <a16:creationId xmlns:a16="http://schemas.microsoft.com/office/drawing/2014/main" xmlns="" id="{5C59D540-587A-9B16-1A35-ECE99C8F75E0}"/>
              </a:ext>
            </a:extLst>
          </p:cNvPr>
          <p:cNvSpPr/>
          <p:nvPr/>
        </p:nvSpPr>
        <p:spPr>
          <a:xfrm>
            <a:off x="8147481" y="5715276"/>
            <a:ext cx="309179" cy="320431"/>
          </a:xfrm>
          <a:prstGeom prst="ellipse">
            <a:avLst/>
          </a:pr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7" name="Google Shape;2608;p40">
            <a:extLst>
              <a:ext uri="{FF2B5EF4-FFF2-40B4-BE49-F238E27FC236}">
                <a16:creationId xmlns:a16="http://schemas.microsoft.com/office/drawing/2014/main" xmlns="" id="{4BAA0CE5-F058-BB8A-534B-C7BC02B478C4}"/>
              </a:ext>
            </a:extLst>
          </p:cNvPr>
          <p:cNvSpPr/>
          <p:nvPr/>
        </p:nvSpPr>
        <p:spPr>
          <a:xfrm>
            <a:off x="7678518" y="1847635"/>
            <a:ext cx="1007613" cy="1044282"/>
          </a:xfrm>
          <a:prstGeom prst="ellipse">
            <a:avLst/>
          </a:pr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9" name="Google Shape;2610;p40">
            <a:extLst>
              <a:ext uri="{FF2B5EF4-FFF2-40B4-BE49-F238E27FC236}">
                <a16:creationId xmlns:a16="http://schemas.microsoft.com/office/drawing/2014/main" xmlns="" id="{19A2BE37-1E22-598A-26EE-64BAB1910581}"/>
              </a:ext>
            </a:extLst>
          </p:cNvPr>
          <p:cNvSpPr/>
          <p:nvPr/>
        </p:nvSpPr>
        <p:spPr>
          <a:xfrm>
            <a:off x="9118704" y="2369794"/>
            <a:ext cx="2435753"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0" name="Google Shape;2611;p40">
            <a:extLst>
              <a:ext uri="{FF2B5EF4-FFF2-40B4-BE49-F238E27FC236}">
                <a16:creationId xmlns:a16="http://schemas.microsoft.com/office/drawing/2014/main" xmlns="" id="{4F9E521A-B693-1BB1-CABD-FCBA43A738D5}"/>
              </a:ext>
            </a:extLst>
          </p:cNvPr>
          <p:cNvSpPr txBox="1"/>
          <p:nvPr/>
        </p:nvSpPr>
        <p:spPr>
          <a:xfrm>
            <a:off x="9160015" y="2855726"/>
            <a:ext cx="2435753"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khái quát về chủ đề, thông điệp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làm rõ chủ đề, thông điệp được thể hiện qua những yếu tố hình thức.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51" name="Google Shape;2572;p40">
            <a:extLst>
              <a:ext uri="{FF2B5EF4-FFF2-40B4-BE49-F238E27FC236}">
                <a16:creationId xmlns:a16="http://schemas.microsoft.com/office/drawing/2014/main" xmlns="" id="{2567C764-AE08-A67A-29BF-FC24B3CC37DB}"/>
              </a:ext>
            </a:extLst>
          </p:cNvPr>
          <p:cNvSpPr/>
          <p:nvPr/>
        </p:nvSpPr>
        <p:spPr>
          <a:xfrm>
            <a:off x="10353552" y="5715276"/>
            <a:ext cx="309179" cy="320431"/>
          </a:xfrm>
          <a:prstGeom prst="ellipse">
            <a:avLst/>
          </a:pr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2" name="Google Shape;2612;p40">
            <a:extLst>
              <a:ext uri="{FF2B5EF4-FFF2-40B4-BE49-F238E27FC236}">
                <a16:creationId xmlns:a16="http://schemas.microsoft.com/office/drawing/2014/main" xmlns="" id="{ADE8EFA5-BB6F-9ADE-EF25-5596518376C7}"/>
              </a:ext>
            </a:extLst>
          </p:cNvPr>
          <p:cNvSpPr/>
          <p:nvPr/>
        </p:nvSpPr>
        <p:spPr>
          <a:xfrm>
            <a:off x="10004335" y="1847635"/>
            <a:ext cx="1007613" cy="1044282"/>
          </a:xfrm>
          <a:prstGeom prst="ellipse">
            <a:avLst/>
          </a:pr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4" name="Google Shape;2614;p40">
            <a:extLst>
              <a:ext uri="{FF2B5EF4-FFF2-40B4-BE49-F238E27FC236}">
                <a16:creationId xmlns:a16="http://schemas.microsoft.com/office/drawing/2014/main" xmlns="" id="{4B2475B9-2C75-E8AA-1426-74EA442B97EE}"/>
              </a:ext>
            </a:extLst>
          </p:cNvPr>
          <p:cNvSpPr/>
          <p:nvPr/>
        </p:nvSpPr>
        <p:spPr>
          <a:xfrm>
            <a:off x="4657701" y="2369794"/>
            <a:ext cx="2484615"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5" name="Google Shape;2615;p40">
            <a:extLst>
              <a:ext uri="{FF2B5EF4-FFF2-40B4-BE49-F238E27FC236}">
                <a16:creationId xmlns:a16="http://schemas.microsoft.com/office/drawing/2014/main" xmlns="" id="{8F5078EF-3D20-F33D-4C9B-8FA7D7AA0CB8}"/>
              </a:ext>
            </a:extLst>
          </p:cNvPr>
          <p:cNvSpPr txBox="1"/>
          <p:nvPr/>
        </p:nvSpPr>
        <p:spPr>
          <a:xfrm>
            <a:off x="4657701" y="3026417"/>
            <a:ext cx="2484615"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spc="-30" dirty="0">
                <a:effectLst/>
                <a:latin typeface="Times New Roman" panose="02020603050405020304" pitchFamily="18" charset="0"/>
                <a:ea typeface="Calibri" panose="020F0502020204030204" pitchFamily="34" charset="0"/>
                <a:cs typeface="Times New Roman" panose="02020603050405020304" pitchFamily="18" charset="0"/>
              </a:rPr>
              <a:t>phân tích nét đặc sắc của hình thức nghệ </a:t>
            </a:r>
            <a:r>
              <a:rPr lang="en-US" sz="2400" spc="-3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spc="-30" dirty="0">
                <a:effectLst/>
                <a:latin typeface="Times New Roman" panose="02020603050405020304" pitchFamily="18" charset="0"/>
                <a:ea typeface="Calibri" panose="020F0502020204030204" pitchFamily="34" charset="0"/>
                <a:cs typeface="Times New Roman" panose="02020603050405020304" pitchFamily="18" charset="0"/>
              </a:rPr>
              <a:t> làm rõ tác dụng đối với việc thể hiện nội dung tác phẩm.</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56" name="Google Shape;2568;p40">
            <a:extLst>
              <a:ext uri="{FF2B5EF4-FFF2-40B4-BE49-F238E27FC236}">
                <a16:creationId xmlns:a16="http://schemas.microsoft.com/office/drawing/2014/main" xmlns="" id="{DDD64BC9-A233-25A3-BCEA-087B913FE029}"/>
              </a:ext>
            </a:extLst>
          </p:cNvPr>
          <p:cNvSpPr/>
          <p:nvPr/>
        </p:nvSpPr>
        <p:spPr>
          <a:xfrm>
            <a:off x="5941411" y="5715276"/>
            <a:ext cx="309179" cy="320431"/>
          </a:xfrm>
          <a:prstGeom prst="ellipse">
            <a:avLst/>
          </a:pr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7" name="Google Shape;2616;p40">
            <a:extLst>
              <a:ext uri="{FF2B5EF4-FFF2-40B4-BE49-F238E27FC236}">
                <a16:creationId xmlns:a16="http://schemas.microsoft.com/office/drawing/2014/main" xmlns="" id="{44A09116-CD46-4C16-2C3A-0AC7BE334F11}"/>
              </a:ext>
            </a:extLst>
          </p:cNvPr>
          <p:cNvSpPr/>
          <p:nvPr/>
        </p:nvSpPr>
        <p:spPr>
          <a:xfrm>
            <a:off x="5418023" y="1847635"/>
            <a:ext cx="1007613" cy="1044282"/>
          </a:xfrm>
          <a:prstGeom prst="ellipse">
            <a:avLst/>
          </a:pr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3058" name="Google Shape;2617;p40">
            <a:extLst>
              <a:ext uri="{FF2B5EF4-FFF2-40B4-BE49-F238E27FC236}">
                <a16:creationId xmlns:a16="http://schemas.microsoft.com/office/drawing/2014/main" xmlns="" id="{B53B0ECB-BC05-1944-BAB5-FE904DACC223}"/>
              </a:ext>
            </a:extLst>
          </p:cNvPr>
          <p:cNvGrpSpPr/>
          <p:nvPr/>
        </p:nvGrpSpPr>
        <p:grpSpPr>
          <a:xfrm>
            <a:off x="7975057" y="2114624"/>
            <a:ext cx="414530" cy="510330"/>
            <a:chOff x="2622138" y="3710639"/>
            <a:chExt cx="279545" cy="332065"/>
          </a:xfrm>
        </p:grpSpPr>
        <p:sp>
          <p:nvSpPr>
            <p:cNvPr id="3059" name="Google Shape;2618;p40">
              <a:extLst>
                <a:ext uri="{FF2B5EF4-FFF2-40B4-BE49-F238E27FC236}">
                  <a16:creationId xmlns:a16="http://schemas.microsoft.com/office/drawing/2014/main" xmlns="" id="{898E86ED-6ED1-4B44-4A31-CB8BEAC74868}"/>
                </a:ext>
              </a:extLst>
            </p:cNvPr>
            <p:cNvSpPr/>
            <p:nvPr/>
          </p:nvSpPr>
          <p:spPr>
            <a:xfrm>
              <a:off x="2622138" y="3710639"/>
              <a:ext cx="279545" cy="331994"/>
            </a:xfrm>
            <a:custGeom>
              <a:avLst/>
              <a:gdLst/>
              <a:ahLst/>
              <a:cxnLst/>
              <a:rect l="l" t="t" r="r" b="b"/>
              <a:pathLst>
                <a:path w="11779" h="13989" extrusionOk="0">
                  <a:moveTo>
                    <a:pt x="532" y="0"/>
                  </a:moveTo>
                  <a:cubicBezTo>
                    <a:pt x="237" y="0"/>
                    <a:pt x="1" y="240"/>
                    <a:pt x="1" y="531"/>
                  </a:cubicBezTo>
                  <a:lnTo>
                    <a:pt x="1" y="1002"/>
                  </a:lnTo>
                  <a:cubicBezTo>
                    <a:pt x="1" y="1293"/>
                    <a:pt x="237" y="1533"/>
                    <a:pt x="532" y="1533"/>
                  </a:cubicBezTo>
                  <a:lnTo>
                    <a:pt x="769" y="1533"/>
                  </a:lnTo>
                  <a:cubicBezTo>
                    <a:pt x="1040" y="1533"/>
                    <a:pt x="1260" y="1750"/>
                    <a:pt x="1260" y="2021"/>
                  </a:cubicBezTo>
                  <a:lnTo>
                    <a:pt x="1260" y="2518"/>
                  </a:lnTo>
                  <a:cubicBezTo>
                    <a:pt x="1260" y="2789"/>
                    <a:pt x="1040" y="3006"/>
                    <a:pt x="769" y="3006"/>
                  </a:cubicBezTo>
                  <a:lnTo>
                    <a:pt x="532" y="3006"/>
                  </a:lnTo>
                  <a:cubicBezTo>
                    <a:pt x="237" y="3006"/>
                    <a:pt x="1" y="3246"/>
                    <a:pt x="1" y="3537"/>
                  </a:cubicBezTo>
                  <a:lnTo>
                    <a:pt x="1" y="4089"/>
                  </a:lnTo>
                  <a:cubicBezTo>
                    <a:pt x="1" y="4383"/>
                    <a:pt x="237" y="4620"/>
                    <a:pt x="532" y="4620"/>
                  </a:cubicBezTo>
                  <a:lnTo>
                    <a:pt x="769" y="4620"/>
                  </a:lnTo>
                  <a:cubicBezTo>
                    <a:pt x="1040" y="4620"/>
                    <a:pt x="1260" y="4837"/>
                    <a:pt x="1260" y="5107"/>
                  </a:cubicBezTo>
                  <a:lnTo>
                    <a:pt x="1260" y="5605"/>
                  </a:lnTo>
                  <a:cubicBezTo>
                    <a:pt x="1260" y="5876"/>
                    <a:pt x="1040" y="6096"/>
                    <a:pt x="769" y="6096"/>
                  </a:cubicBezTo>
                  <a:lnTo>
                    <a:pt x="532" y="6096"/>
                  </a:lnTo>
                  <a:cubicBezTo>
                    <a:pt x="237" y="6096"/>
                    <a:pt x="1" y="6333"/>
                    <a:pt x="1" y="6624"/>
                  </a:cubicBezTo>
                  <a:lnTo>
                    <a:pt x="1" y="7175"/>
                  </a:lnTo>
                  <a:cubicBezTo>
                    <a:pt x="1" y="7470"/>
                    <a:pt x="237" y="7707"/>
                    <a:pt x="532" y="7707"/>
                  </a:cubicBezTo>
                  <a:lnTo>
                    <a:pt x="769" y="7707"/>
                  </a:lnTo>
                  <a:cubicBezTo>
                    <a:pt x="1040" y="7707"/>
                    <a:pt x="1260" y="7923"/>
                    <a:pt x="1260" y="8194"/>
                  </a:cubicBezTo>
                  <a:lnTo>
                    <a:pt x="1260" y="8692"/>
                  </a:lnTo>
                  <a:cubicBezTo>
                    <a:pt x="1260" y="8962"/>
                    <a:pt x="1040" y="9182"/>
                    <a:pt x="769" y="9182"/>
                  </a:cubicBezTo>
                  <a:lnTo>
                    <a:pt x="532" y="9182"/>
                  </a:lnTo>
                  <a:cubicBezTo>
                    <a:pt x="237" y="9182"/>
                    <a:pt x="1" y="9419"/>
                    <a:pt x="1" y="9710"/>
                  </a:cubicBezTo>
                  <a:lnTo>
                    <a:pt x="1" y="10262"/>
                  </a:lnTo>
                  <a:cubicBezTo>
                    <a:pt x="1" y="10557"/>
                    <a:pt x="237" y="10793"/>
                    <a:pt x="532" y="10793"/>
                  </a:cubicBezTo>
                  <a:lnTo>
                    <a:pt x="769" y="10793"/>
                  </a:lnTo>
                  <a:cubicBezTo>
                    <a:pt x="1040" y="10793"/>
                    <a:pt x="1260" y="11013"/>
                    <a:pt x="1260" y="11281"/>
                  </a:cubicBezTo>
                  <a:lnTo>
                    <a:pt x="1260" y="11778"/>
                  </a:lnTo>
                  <a:cubicBezTo>
                    <a:pt x="1260" y="12049"/>
                    <a:pt x="1040" y="12269"/>
                    <a:pt x="769" y="12269"/>
                  </a:cubicBezTo>
                  <a:lnTo>
                    <a:pt x="532" y="12269"/>
                  </a:lnTo>
                  <a:cubicBezTo>
                    <a:pt x="237" y="12269"/>
                    <a:pt x="1" y="12506"/>
                    <a:pt x="1" y="12797"/>
                  </a:cubicBezTo>
                  <a:lnTo>
                    <a:pt x="1" y="13460"/>
                  </a:lnTo>
                  <a:cubicBezTo>
                    <a:pt x="1" y="13752"/>
                    <a:pt x="237" y="13988"/>
                    <a:pt x="532" y="13988"/>
                  </a:cubicBezTo>
                  <a:lnTo>
                    <a:pt x="10665" y="13988"/>
                  </a:lnTo>
                  <a:cubicBezTo>
                    <a:pt x="11278" y="13988"/>
                    <a:pt x="11779" y="13491"/>
                    <a:pt x="11779" y="12878"/>
                  </a:cubicBezTo>
                  <a:lnTo>
                    <a:pt x="11779" y="1114"/>
                  </a:lnTo>
                  <a:cubicBezTo>
                    <a:pt x="11779" y="498"/>
                    <a:pt x="11278" y="0"/>
                    <a:pt x="10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0" name="Google Shape;2619;p40">
              <a:extLst>
                <a:ext uri="{FF2B5EF4-FFF2-40B4-BE49-F238E27FC236}">
                  <a16:creationId xmlns:a16="http://schemas.microsoft.com/office/drawing/2014/main" xmlns="" id="{1A8AEC9F-31C2-FD7D-9510-04615D0DD8DB}"/>
                </a:ext>
              </a:extLst>
            </p:cNvPr>
            <p:cNvSpPr/>
            <p:nvPr/>
          </p:nvSpPr>
          <p:spPr>
            <a:xfrm>
              <a:off x="2692172" y="3972005"/>
              <a:ext cx="209511" cy="9730"/>
            </a:xfrm>
            <a:custGeom>
              <a:avLst/>
              <a:gdLst/>
              <a:ahLst/>
              <a:cxnLst/>
              <a:rect l="l" t="t" r="r" b="b"/>
              <a:pathLst>
                <a:path w="8828" h="410" extrusionOk="0">
                  <a:moveTo>
                    <a:pt x="1" y="0"/>
                  </a:moveTo>
                  <a:lnTo>
                    <a:pt x="1" y="410"/>
                  </a:lnTo>
                  <a:lnTo>
                    <a:pt x="8828" y="410"/>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1" name="Google Shape;2620;p40">
              <a:extLst>
                <a:ext uri="{FF2B5EF4-FFF2-40B4-BE49-F238E27FC236}">
                  <a16:creationId xmlns:a16="http://schemas.microsoft.com/office/drawing/2014/main" xmlns="" id="{69F87D16-13CA-5C37-23D6-64B9A0C76718}"/>
                </a:ext>
              </a:extLst>
            </p:cNvPr>
            <p:cNvSpPr/>
            <p:nvPr/>
          </p:nvSpPr>
          <p:spPr>
            <a:xfrm>
              <a:off x="2692172" y="3905174"/>
              <a:ext cx="209511" cy="9754"/>
            </a:xfrm>
            <a:custGeom>
              <a:avLst/>
              <a:gdLst/>
              <a:ahLst/>
              <a:cxnLst/>
              <a:rect l="l" t="t" r="r" b="b"/>
              <a:pathLst>
                <a:path w="8828" h="411" extrusionOk="0">
                  <a:moveTo>
                    <a:pt x="1" y="0"/>
                  </a:moveTo>
                  <a:lnTo>
                    <a:pt x="1" y="410"/>
                  </a:lnTo>
                  <a:lnTo>
                    <a:pt x="8828" y="410"/>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2" name="Google Shape;2621;p40">
              <a:extLst>
                <a:ext uri="{FF2B5EF4-FFF2-40B4-BE49-F238E27FC236}">
                  <a16:creationId xmlns:a16="http://schemas.microsoft.com/office/drawing/2014/main" xmlns="" id="{8AD055BF-5C21-A094-CD21-374096B74B6A}"/>
                </a:ext>
              </a:extLst>
            </p:cNvPr>
            <p:cNvSpPr/>
            <p:nvPr/>
          </p:nvSpPr>
          <p:spPr>
            <a:xfrm>
              <a:off x="2692172" y="3839079"/>
              <a:ext cx="209511" cy="9730"/>
            </a:xfrm>
            <a:custGeom>
              <a:avLst/>
              <a:gdLst/>
              <a:ahLst/>
              <a:cxnLst/>
              <a:rect l="l" t="t" r="r" b="b"/>
              <a:pathLst>
                <a:path w="8828" h="410" extrusionOk="0">
                  <a:moveTo>
                    <a:pt x="1" y="0"/>
                  </a:moveTo>
                  <a:lnTo>
                    <a:pt x="1" y="410"/>
                  </a:lnTo>
                  <a:lnTo>
                    <a:pt x="8828" y="410"/>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3" name="Google Shape;2622;p40">
              <a:extLst>
                <a:ext uri="{FF2B5EF4-FFF2-40B4-BE49-F238E27FC236}">
                  <a16:creationId xmlns:a16="http://schemas.microsoft.com/office/drawing/2014/main" xmlns="" id="{9B7E2CB5-3E99-3DF2-AA05-8E4FB6DAC439}"/>
                </a:ext>
              </a:extLst>
            </p:cNvPr>
            <p:cNvSpPr/>
            <p:nvPr/>
          </p:nvSpPr>
          <p:spPr>
            <a:xfrm>
              <a:off x="2692172" y="3772248"/>
              <a:ext cx="209511" cy="9802"/>
            </a:xfrm>
            <a:custGeom>
              <a:avLst/>
              <a:gdLst/>
              <a:ahLst/>
              <a:cxnLst/>
              <a:rect l="l" t="t" r="r" b="b"/>
              <a:pathLst>
                <a:path w="8828" h="413" extrusionOk="0">
                  <a:moveTo>
                    <a:pt x="1" y="0"/>
                  </a:moveTo>
                  <a:lnTo>
                    <a:pt x="1" y="413"/>
                  </a:lnTo>
                  <a:lnTo>
                    <a:pt x="8828" y="413"/>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4" name="Google Shape;2623;p40">
              <a:extLst>
                <a:ext uri="{FF2B5EF4-FFF2-40B4-BE49-F238E27FC236}">
                  <a16:creationId xmlns:a16="http://schemas.microsoft.com/office/drawing/2014/main" xmlns="" id="{389FBDEE-3631-F7CD-EACF-DC9D2110120F}"/>
                </a:ext>
              </a:extLst>
            </p:cNvPr>
            <p:cNvSpPr/>
            <p:nvPr/>
          </p:nvSpPr>
          <p:spPr>
            <a:xfrm>
              <a:off x="2622138" y="3710639"/>
              <a:ext cx="109597" cy="332065"/>
            </a:xfrm>
            <a:custGeom>
              <a:avLst/>
              <a:gdLst/>
              <a:ahLst/>
              <a:cxnLst/>
              <a:rect l="l" t="t" r="r" b="b"/>
              <a:pathLst>
                <a:path w="4618" h="13992" extrusionOk="0">
                  <a:moveTo>
                    <a:pt x="532" y="0"/>
                  </a:moveTo>
                  <a:cubicBezTo>
                    <a:pt x="237" y="0"/>
                    <a:pt x="1" y="240"/>
                    <a:pt x="1" y="531"/>
                  </a:cubicBezTo>
                  <a:lnTo>
                    <a:pt x="1" y="1002"/>
                  </a:lnTo>
                  <a:cubicBezTo>
                    <a:pt x="1" y="1293"/>
                    <a:pt x="237" y="1533"/>
                    <a:pt x="532" y="1533"/>
                  </a:cubicBezTo>
                  <a:lnTo>
                    <a:pt x="769" y="1533"/>
                  </a:lnTo>
                  <a:cubicBezTo>
                    <a:pt x="1040" y="1533"/>
                    <a:pt x="1260" y="1750"/>
                    <a:pt x="1260" y="2021"/>
                  </a:cubicBezTo>
                  <a:lnTo>
                    <a:pt x="1260" y="2518"/>
                  </a:lnTo>
                  <a:cubicBezTo>
                    <a:pt x="1260" y="2789"/>
                    <a:pt x="1040" y="3006"/>
                    <a:pt x="769" y="3006"/>
                  </a:cubicBezTo>
                  <a:lnTo>
                    <a:pt x="532" y="3006"/>
                  </a:lnTo>
                  <a:cubicBezTo>
                    <a:pt x="237" y="3006"/>
                    <a:pt x="1" y="3246"/>
                    <a:pt x="1" y="3537"/>
                  </a:cubicBezTo>
                  <a:lnTo>
                    <a:pt x="1" y="4089"/>
                  </a:lnTo>
                  <a:cubicBezTo>
                    <a:pt x="1" y="4383"/>
                    <a:pt x="237" y="4620"/>
                    <a:pt x="532" y="4620"/>
                  </a:cubicBezTo>
                  <a:lnTo>
                    <a:pt x="769" y="4620"/>
                  </a:lnTo>
                  <a:cubicBezTo>
                    <a:pt x="1040" y="4620"/>
                    <a:pt x="1260" y="4837"/>
                    <a:pt x="1260" y="5107"/>
                  </a:cubicBezTo>
                  <a:lnTo>
                    <a:pt x="1260" y="5605"/>
                  </a:lnTo>
                  <a:cubicBezTo>
                    <a:pt x="1260" y="5876"/>
                    <a:pt x="1040" y="6096"/>
                    <a:pt x="769" y="6096"/>
                  </a:cubicBezTo>
                  <a:lnTo>
                    <a:pt x="532" y="6096"/>
                  </a:lnTo>
                  <a:cubicBezTo>
                    <a:pt x="237" y="6096"/>
                    <a:pt x="1" y="6333"/>
                    <a:pt x="1" y="6624"/>
                  </a:cubicBezTo>
                  <a:lnTo>
                    <a:pt x="1" y="7175"/>
                  </a:lnTo>
                  <a:cubicBezTo>
                    <a:pt x="1" y="7470"/>
                    <a:pt x="237" y="7707"/>
                    <a:pt x="532" y="7707"/>
                  </a:cubicBezTo>
                  <a:lnTo>
                    <a:pt x="769" y="7707"/>
                  </a:lnTo>
                  <a:cubicBezTo>
                    <a:pt x="1040" y="7707"/>
                    <a:pt x="1260" y="7923"/>
                    <a:pt x="1260" y="8194"/>
                  </a:cubicBezTo>
                  <a:lnTo>
                    <a:pt x="1260" y="8692"/>
                  </a:lnTo>
                  <a:cubicBezTo>
                    <a:pt x="1260" y="8962"/>
                    <a:pt x="1040" y="9182"/>
                    <a:pt x="769" y="9182"/>
                  </a:cubicBezTo>
                  <a:lnTo>
                    <a:pt x="532" y="9182"/>
                  </a:lnTo>
                  <a:cubicBezTo>
                    <a:pt x="237" y="9182"/>
                    <a:pt x="1" y="9419"/>
                    <a:pt x="1" y="9710"/>
                  </a:cubicBezTo>
                  <a:lnTo>
                    <a:pt x="1" y="10262"/>
                  </a:lnTo>
                  <a:cubicBezTo>
                    <a:pt x="1" y="10557"/>
                    <a:pt x="237" y="10793"/>
                    <a:pt x="532" y="10793"/>
                  </a:cubicBezTo>
                  <a:lnTo>
                    <a:pt x="769" y="10793"/>
                  </a:lnTo>
                  <a:cubicBezTo>
                    <a:pt x="1040" y="10793"/>
                    <a:pt x="1260" y="11013"/>
                    <a:pt x="1260" y="11281"/>
                  </a:cubicBezTo>
                  <a:lnTo>
                    <a:pt x="1260" y="11782"/>
                  </a:lnTo>
                  <a:cubicBezTo>
                    <a:pt x="1260" y="12049"/>
                    <a:pt x="1040" y="12269"/>
                    <a:pt x="769" y="12269"/>
                  </a:cubicBezTo>
                  <a:lnTo>
                    <a:pt x="532" y="12269"/>
                  </a:lnTo>
                  <a:cubicBezTo>
                    <a:pt x="237" y="12269"/>
                    <a:pt x="1" y="12506"/>
                    <a:pt x="1" y="12800"/>
                  </a:cubicBezTo>
                  <a:lnTo>
                    <a:pt x="1" y="13460"/>
                  </a:lnTo>
                  <a:cubicBezTo>
                    <a:pt x="1" y="13755"/>
                    <a:pt x="237" y="13992"/>
                    <a:pt x="532" y="13992"/>
                  </a:cubicBezTo>
                  <a:lnTo>
                    <a:pt x="4563" y="13992"/>
                  </a:lnTo>
                  <a:cubicBezTo>
                    <a:pt x="2820" y="12289"/>
                    <a:pt x="1737" y="9917"/>
                    <a:pt x="1737" y="7290"/>
                  </a:cubicBezTo>
                  <a:lnTo>
                    <a:pt x="1740" y="7290"/>
                  </a:lnTo>
                  <a:cubicBezTo>
                    <a:pt x="1740" y="4082"/>
                    <a:pt x="2749" y="1601"/>
                    <a:pt x="4617" y="0"/>
                  </a:cubicBezTo>
                  <a:close/>
                </a:path>
              </a:pathLst>
            </a:custGeom>
            <a:solidFill>
              <a:srgbClr val="6A6A6A">
                <a:alpha val="65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5" name="Google Shape;2624;p40">
              <a:extLst>
                <a:ext uri="{FF2B5EF4-FFF2-40B4-BE49-F238E27FC236}">
                  <a16:creationId xmlns:a16="http://schemas.microsoft.com/office/drawing/2014/main" xmlns="" id="{63C10972-6222-9C67-4A37-8D0736A8F8B2}"/>
                </a:ext>
              </a:extLst>
            </p:cNvPr>
            <p:cNvSpPr/>
            <p:nvPr/>
          </p:nvSpPr>
          <p:spPr>
            <a:xfrm>
              <a:off x="2687687" y="3710639"/>
              <a:ext cx="9730" cy="332065"/>
            </a:xfrm>
            <a:custGeom>
              <a:avLst/>
              <a:gdLst/>
              <a:ahLst/>
              <a:cxnLst/>
              <a:rect l="l" t="t" r="r" b="b"/>
              <a:pathLst>
                <a:path w="410" h="13992" extrusionOk="0">
                  <a:moveTo>
                    <a:pt x="0" y="0"/>
                  </a:moveTo>
                  <a:lnTo>
                    <a:pt x="0" y="13992"/>
                  </a:lnTo>
                  <a:lnTo>
                    <a:pt x="410" y="13992"/>
                  </a:lnTo>
                  <a:lnTo>
                    <a:pt x="410" y="0"/>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6" name="Google Shape;2625;p40">
              <a:extLst>
                <a:ext uri="{FF2B5EF4-FFF2-40B4-BE49-F238E27FC236}">
                  <a16:creationId xmlns:a16="http://schemas.microsoft.com/office/drawing/2014/main" xmlns="" id="{F323A1C0-B161-EC8C-E7E1-C31C7D546934}"/>
                </a:ext>
              </a:extLst>
            </p:cNvPr>
            <p:cNvSpPr/>
            <p:nvPr/>
          </p:nvSpPr>
          <p:spPr>
            <a:xfrm>
              <a:off x="2738213" y="3863974"/>
              <a:ext cx="9730" cy="19864"/>
            </a:xfrm>
            <a:custGeom>
              <a:avLst/>
              <a:gdLst/>
              <a:ahLst/>
              <a:cxnLst/>
              <a:rect l="l" t="t" r="r" b="b"/>
              <a:pathLst>
                <a:path w="410" h="837" extrusionOk="0">
                  <a:moveTo>
                    <a:pt x="206" y="0"/>
                  </a:moveTo>
                  <a:cubicBezTo>
                    <a:pt x="204" y="0"/>
                    <a:pt x="202" y="0"/>
                    <a:pt x="200" y="0"/>
                  </a:cubicBezTo>
                  <a:cubicBezTo>
                    <a:pt x="88" y="0"/>
                    <a:pt x="0" y="102"/>
                    <a:pt x="0" y="213"/>
                  </a:cubicBezTo>
                  <a:lnTo>
                    <a:pt x="0" y="620"/>
                  </a:lnTo>
                  <a:cubicBezTo>
                    <a:pt x="0" y="735"/>
                    <a:pt x="88" y="833"/>
                    <a:pt x="200" y="836"/>
                  </a:cubicBezTo>
                  <a:cubicBezTo>
                    <a:pt x="202" y="836"/>
                    <a:pt x="204" y="836"/>
                    <a:pt x="206" y="836"/>
                  </a:cubicBezTo>
                  <a:cubicBezTo>
                    <a:pt x="318" y="836"/>
                    <a:pt x="410" y="743"/>
                    <a:pt x="410" y="630"/>
                  </a:cubicBezTo>
                  <a:lnTo>
                    <a:pt x="410" y="203"/>
                  </a:lnTo>
                  <a:cubicBezTo>
                    <a:pt x="410" y="90"/>
                    <a:pt x="318" y="0"/>
                    <a:pt x="206"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7" name="Google Shape;2626;p40">
              <a:extLst>
                <a:ext uri="{FF2B5EF4-FFF2-40B4-BE49-F238E27FC236}">
                  <a16:creationId xmlns:a16="http://schemas.microsoft.com/office/drawing/2014/main" xmlns="" id="{5A024AD4-0B62-5AF5-6CC3-049873187F49}"/>
                </a:ext>
              </a:extLst>
            </p:cNvPr>
            <p:cNvSpPr/>
            <p:nvPr/>
          </p:nvSpPr>
          <p:spPr>
            <a:xfrm>
              <a:off x="2846481" y="3863974"/>
              <a:ext cx="9825" cy="19864"/>
            </a:xfrm>
            <a:custGeom>
              <a:avLst/>
              <a:gdLst/>
              <a:ahLst/>
              <a:cxnLst/>
              <a:rect l="l" t="t" r="r" b="b"/>
              <a:pathLst>
                <a:path w="414" h="837" extrusionOk="0">
                  <a:moveTo>
                    <a:pt x="207" y="0"/>
                  </a:moveTo>
                  <a:cubicBezTo>
                    <a:pt x="205" y="0"/>
                    <a:pt x="202" y="0"/>
                    <a:pt x="200" y="0"/>
                  </a:cubicBezTo>
                  <a:cubicBezTo>
                    <a:pt x="89" y="0"/>
                    <a:pt x="1" y="102"/>
                    <a:pt x="1" y="213"/>
                  </a:cubicBezTo>
                  <a:lnTo>
                    <a:pt x="1" y="620"/>
                  </a:lnTo>
                  <a:cubicBezTo>
                    <a:pt x="1" y="735"/>
                    <a:pt x="89" y="833"/>
                    <a:pt x="200" y="836"/>
                  </a:cubicBezTo>
                  <a:cubicBezTo>
                    <a:pt x="202" y="836"/>
                    <a:pt x="204" y="836"/>
                    <a:pt x="207" y="836"/>
                  </a:cubicBezTo>
                  <a:cubicBezTo>
                    <a:pt x="322" y="836"/>
                    <a:pt x="414" y="743"/>
                    <a:pt x="414" y="630"/>
                  </a:cubicBezTo>
                  <a:lnTo>
                    <a:pt x="414" y="203"/>
                  </a:lnTo>
                  <a:cubicBezTo>
                    <a:pt x="414" y="90"/>
                    <a:pt x="322" y="0"/>
                    <a:pt x="207"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8" name="Google Shape;2627;p40">
              <a:extLst>
                <a:ext uri="{FF2B5EF4-FFF2-40B4-BE49-F238E27FC236}">
                  <a16:creationId xmlns:a16="http://schemas.microsoft.com/office/drawing/2014/main" xmlns="" id="{5E62EFEF-6B86-9205-9C31-18AFF31FC07A}"/>
                </a:ext>
              </a:extLst>
            </p:cNvPr>
            <p:cNvSpPr/>
            <p:nvPr/>
          </p:nvSpPr>
          <p:spPr>
            <a:xfrm>
              <a:off x="2777158" y="3873752"/>
              <a:ext cx="39871" cy="16589"/>
            </a:xfrm>
            <a:custGeom>
              <a:avLst/>
              <a:gdLst/>
              <a:ahLst/>
              <a:cxnLst/>
              <a:rect l="l" t="t" r="r" b="b"/>
              <a:pathLst>
                <a:path w="1680" h="699" extrusionOk="0">
                  <a:moveTo>
                    <a:pt x="238" y="1"/>
                  </a:moveTo>
                  <a:cubicBezTo>
                    <a:pt x="189" y="1"/>
                    <a:pt x="139" y="18"/>
                    <a:pt x="99" y="52"/>
                  </a:cubicBezTo>
                  <a:cubicBezTo>
                    <a:pt x="11" y="130"/>
                    <a:pt x="1" y="262"/>
                    <a:pt x="79" y="350"/>
                  </a:cubicBezTo>
                  <a:cubicBezTo>
                    <a:pt x="268" y="570"/>
                    <a:pt x="549" y="698"/>
                    <a:pt x="840" y="698"/>
                  </a:cubicBezTo>
                  <a:cubicBezTo>
                    <a:pt x="1131" y="698"/>
                    <a:pt x="1409" y="570"/>
                    <a:pt x="1602" y="350"/>
                  </a:cubicBezTo>
                  <a:cubicBezTo>
                    <a:pt x="1680" y="262"/>
                    <a:pt x="1669" y="130"/>
                    <a:pt x="1581" y="52"/>
                  </a:cubicBezTo>
                  <a:cubicBezTo>
                    <a:pt x="1541" y="18"/>
                    <a:pt x="1491" y="1"/>
                    <a:pt x="1442" y="1"/>
                  </a:cubicBezTo>
                  <a:cubicBezTo>
                    <a:pt x="1384" y="1"/>
                    <a:pt x="1326" y="25"/>
                    <a:pt x="1284" y="72"/>
                  </a:cubicBezTo>
                  <a:cubicBezTo>
                    <a:pt x="1172" y="201"/>
                    <a:pt x="1009" y="275"/>
                    <a:pt x="840" y="275"/>
                  </a:cubicBezTo>
                  <a:cubicBezTo>
                    <a:pt x="671" y="275"/>
                    <a:pt x="508" y="201"/>
                    <a:pt x="397" y="72"/>
                  </a:cubicBezTo>
                  <a:cubicBezTo>
                    <a:pt x="355" y="25"/>
                    <a:pt x="297" y="1"/>
                    <a:pt x="238"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9" name="Google Shape;2628;p40">
              <a:extLst>
                <a:ext uri="{FF2B5EF4-FFF2-40B4-BE49-F238E27FC236}">
                  <a16:creationId xmlns:a16="http://schemas.microsoft.com/office/drawing/2014/main" xmlns="" id="{7A885191-3296-F274-F506-80B64C31E6BE}"/>
                </a:ext>
              </a:extLst>
            </p:cNvPr>
            <p:cNvSpPr/>
            <p:nvPr/>
          </p:nvSpPr>
          <p:spPr>
            <a:xfrm>
              <a:off x="2687687" y="3710639"/>
              <a:ext cx="9730" cy="58002"/>
            </a:xfrm>
            <a:custGeom>
              <a:avLst/>
              <a:gdLst/>
              <a:ahLst/>
              <a:cxnLst/>
              <a:rect l="l" t="t" r="r" b="b"/>
              <a:pathLst>
                <a:path w="410" h="2444" extrusionOk="0">
                  <a:moveTo>
                    <a:pt x="0" y="0"/>
                  </a:moveTo>
                  <a:lnTo>
                    <a:pt x="0" y="2444"/>
                  </a:lnTo>
                  <a:cubicBezTo>
                    <a:pt x="126" y="2183"/>
                    <a:pt x="261" y="1929"/>
                    <a:pt x="410" y="1686"/>
                  </a:cubicBezTo>
                  <a:lnTo>
                    <a:pt x="410" y="0"/>
                  </a:lnTo>
                  <a:close/>
                </a:path>
              </a:pathLst>
            </a:custGeom>
            <a:solidFill>
              <a:srgbClr val="4164A9">
                <a:alpha val="167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0" name="Google Shape;2629;p40">
              <a:extLst>
                <a:ext uri="{FF2B5EF4-FFF2-40B4-BE49-F238E27FC236}">
                  <a16:creationId xmlns:a16="http://schemas.microsoft.com/office/drawing/2014/main" xmlns="" id="{B18A3B92-1A71-111C-CA53-768F92C7B0B6}"/>
                </a:ext>
              </a:extLst>
            </p:cNvPr>
            <p:cNvSpPr/>
            <p:nvPr/>
          </p:nvSpPr>
          <p:spPr>
            <a:xfrm>
              <a:off x="2687687" y="3983729"/>
              <a:ext cx="9730" cy="58975"/>
            </a:xfrm>
            <a:custGeom>
              <a:avLst/>
              <a:gdLst/>
              <a:ahLst/>
              <a:cxnLst/>
              <a:rect l="l" t="t" r="r" b="b"/>
              <a:pathLst>
                <a:path w="410" h="2485" extrusionOk="0">
                  <a:moveTo>
                    <a:pt x="0" y="1"/>
                  </a:moveTo>
                  <a:lnTo>
                    <a:pt x="0" y="2485"/>
                  </a:lnTo>
                  <a:lnTo>
                    <a:pt x="410" y="2485"/>
                  </a:lnTo>
                  <a:lnTo>
                    <a:pt x="410" y="749"/>
                  </a:lnTo>
                  <a:cubicBezTo>
                    <a:pt x="261" y="508"/>
                    <a:pt x="126" y="258"/>
                    <a:pt x="0" y="1"/>
                  </a:cubicBezTo>
                  <a:close/>
                </a:path>
              </a:pathLst>
            </a:custGeom>
            <a:solidFill>
              <a:srgbClr val="4164A9">
                <a:alpha val="167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071" name="Google Shape;2630;p40">
            <a:extLst>
              <a:ext uri="{FF2B5EF4-FFF2-40B4-BE49-F238E27FC236}">
                <a16:creationId xmlns:a16="http://schemas.microsoft.com/office/drawing/2014/main" xmlns="" id="{CA5F8720-01EC-E6E9-2721-BA9FE24916B6}"/>
              </a:ext>
            </a:extLst>
          </p:cNvPr>
          <p:cNvGrpSpPr/>
          <p:nvPr/>
        </p:nvGrpSpPr>
        <p:grpSpPr>
          <a:xfrm>
            <a:off x="5688801" y="2114688"/>
            <a:ext cx="492446" cy="510222"/>
            <a:chOff x="2595866" y="3170368"/>
            <a:chExt cx="332089" cy="331994"/>
          </a:xfrm>
        </p:grpSpPr>
        <p:sp>
          <p:nvSpPr>
            <p:cNvPr id="3072" name="Google Shape;2631;p40">
              <a:extLst>
                <a:ext uri="{FF2B5EF4-FFF2-40B4-BE49-F238E27FC236}">
                  <a16:creationId xmlns:a16="http://schemas.microsoft.com/office/drawing/2014/main" xmlns="" id="{DE6412B1-6D4B-B701-FBF2-C17382039936}"/>
                </a:ext>
              </a:extLst>
            </p:cNvPr>
            <p:cNvSpPr/>
            <p:nvPr/>
          </p:nvSpPr>
          <p:spPr>
            <a:xfrm>
              <a:off x="2610177" y="3446615"/>
              <a:ext cx="303491" cy="55748"/>
            </a:xfrm>
            <a:custGeom>
              <a:avLst/>
              <a:gdLst/>
              <a:ahLst/>
              <a:cxnLst/>
              <a:rect l="l" t="t" r="r" b="b"/>
              <a:pathLst>
                <a:path w="12788" h="2349" extrusionOk="0">
                  <a:moveTo>
                    <a:pt x="0" y="0"/>
                  </a:moveTo>
                  <a:lnTo>
                    <a:pt x="0" y="2349"/>
                  </a:lnTo>
                  <a:lnTo>
                    <a:pt x="12787" y="2349"/>
                  </a:lnTo>
                  <a:lnTo>
                    <a:pt x="12787" y="0"/>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3" name="Google Shape;2632;p40">
              <a:extLst>
                <a:ext uri="{FF2B5EF4-FFF2-40B4-BE49-F238E27FC236}">
                  <a16:creationId xmlns:a16="http://schemas.microsoft.com/office/drawing/2014/main" xmlns="" id="{2829FCA1-73F9-843B-5BDF-0D351B2E3C7E}"/>
                </a:ext>
              </a:extLst>
            </p:cNvPr>
            <p:cNvSpPr/>
            <p:nvPr/>
          </p:nvSpPr>
          <p:spPr>
            <a:xfrm>
              <a:off x="2633696" y="3348766"/>
              <a:ext cx="45424" cy="58192"/>
            </a:xfrm>
            <a:custGeom>
              <a:avLst/>
              <a:gdLst/>
              <a:ahLst/>
              <a:cxnLst/>
              <a:rect l="l" t="t" r="r" b="b"/>
              <a:pathLst>
                <a:path w="1914" h="2452" extrusionOk="0">
                  <a:moveTo>
                    <a:pt x="1368" y="1"/>
                  </a:moveTo>
                  <a:cubicBezTo>
                    <a:pt x="1368" y="1"/>
                    <a:pt x="498" y="596"/>
                    <a:pt x="1" y="1960"/>
                  </a:cubicBezTo>
                  <a:lnTo>
                    <a:pt x="685" y="2451"/>
                  </a:lnTo>
                  <a:lnTo>
                    <a:pt x="1368" y="1960"/>
                  </a:lnTo>
                  <a:lnTo>
                    <a:pt x="1913" y="1026"/>
                  </a:lnTo>
                  <a:lnTo>
                    <a:pt x="1368"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4" name="Google Shape;2633;p40">
              <a:extLst>
                <a:ext uri="{FF2B5EF4-FFF2-40B4-BE49-F238E27FC236}">
                  <a16:creationId xmlns:a16="http://schemas.microsoft.com/office/drawing/2014/main" xmlns="" id="{246DF26A-5369-2E52-6CAA-DB35366EBB4D}"/>
                </a:ext>
              </a:extLst>
            </p:cNvPr>
            <p:cNvSpPr/>
            <p:nvPr/>
          </p:nvSpPr>
          <p:spPr>
            <a:xfrm>
              <a:off x="2737976" y="3348766"/>
              <a:ext cx="45400" cy="58192"/>
            </a:xfrm>
            <a:custGeom>
              <a:avLst/>
              <a:gdLst/>
              <a:ahLst/>
              <a:cxnLst/>
              <a:rect l="l" t="t" r="r" b="b"/>
              <a:pathLst>
                <a:path w="1913" h="2452" extrusionOk="0">
                  <a:moveTo>
                    <a:pt x="545" y="1"/>
                  </a:moveTo>
                  <a:lnTo>
                    <a:pt x="0" y="1026"/>
                  </a:lnTo>
                  <a:lnTo>
                    <a:pt x="545" y="1960"/>
                  </a:lnTo>
                  <a:lnTo>
                    <a:pt x="1229" y="2451"/>
                  </a:lnTo>
                  <a:lnTo>
                    <a:pt x="1912" y="1960"/>
                  </a:lnTo>
                  <a:cubicBezTo>
                    <a:pt x="1415" y="596"/>
                    <a:pt x="545" y="1"/>
                    <a:pt x="5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5" name="Google Shape;2634;p40">
              <a:extLst>
                <a:ext uri="{FF2B5EF4-FFF2-40B4-BE49-F238E27FC236}">
                  <a16:creationId xmlns:a16="http://schemas.microsoft.com/office/drawing/2014/main" xmlns="" id="{13A6378F-36A7-34F7-91B1-9D0AA07561B0}"/>
                </a:ext>
              </a:extLst>
            </p:cNvPr>
            <p:cNvSpPr/>
            <p:nvPr/>
          </p:nvSpPr>
          <p:spPr>
            <a:xfrm>
              <a:off x="2625603" y="3395353"/>
              <a:ext cx="53588" cy="48058"/>
            </a:xfrm>
            <a:custGeom>
              <a:avLst/>
              <a:gdLst/>
              <a:ahLst/>
              <a:cxnLst/>
              <a:rect l="l" t="t" r="r" b="b"/>
              <a:pathLst>
                <a:path w="2258" h="2025" extrusionOk="0">
                  <a:moveTo>
                    <a:pt x="339" y="1"/>
                  </a:moveTo>
                  <a:cubicBezTo>
                    <a:pt x="142" y="549"/>
                    <a:pt x="0" y="1219"/>
                    <a:pt x="0" y="2025"/>
                  </a:cubicBezTo>
                  <a:lnTo>
                    <a:pt x="1713" y="2025"/>
                  </a:lnTo>
                  <a:lnTo>
                    <a:pt x="2258" y="796"/>
                  </a:lnTo>
                  <a:lnTo>
                    <a:pt x="1713" y="1"/>
                  </a:lnTo>
                  <a:close/>
                </a:path>
              </a:pathLst>
            </a:custGeom>
            <a:solidFill>
              <a:srgbClr val="FFD3B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6" name="Google Shape;2635;p40">
              <a:extLst>
                <a:ext uri="{FF2B5EF4-FFF2-40B4-BE49-F238E27FC236}">
                  <a16:creationId xmlns:a16="http://schemas.microsoft.com/office/drawing/2014/main" xmlns="" id="{3A840F7F-65A0-F572-A13C-5E4119C01071}"/>
                </a:ext>
              </a:extLst>
            </p:cNvPr>
            <p:cNvSpPr/>
            <p:nvPr/>
          </p:nvSpPr>
          <p:spPr>
            <a:xfrm>
              <a:off x="2737881" y="3395353"/>
              <a:ext cx="53517" cy="48058"/>
            </a:xfrm>
            <a:custGeom>
              <a:avLst/>
              <a:gdLst/>
              <a:ahLst/>
              <a:cxnLst/>
              <a:rect l="l" t="t" r="r" b="b"/>
              <a:pathLst>
                <a:path w="2255" h="2025" extrusionOk="0">
                  <a:moveTo>
                    <a:pt x="546" y="1"/>
                  </a:moveTo>
                  <a:lnTo>
                    <a:pt x="1" y="796"/>
                  </a:lnTo>
                  <a:lnTo>
                    <a:pt x="546" y="2025"/>
                  </a:lnTo>
                  <a:lnTo>
                    <a:pt x="2255" y="2025"/>
                  </a:lnTo>
                  <a:cubicBezTo>
                    <a:pt x="2255" y="1219"/>
                    <a:pt x="2116" y="549"/>
                    <a:pt x="1916" y="1"/>
                  </a:cubicBezTo>
                  <a:close/>
                </a:path>
              </a:pathLst>
            </a:custGeom>
            <a:solidFill>
              <a:srgbClr val="FFD3B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7" name="Google Shape;2636;p40">
              <a:extLst>
                <a:ext uri="{FF2B5EF4-FFF2-40B4-BE49-F238E27FC236}">
                  <a16:creationId xmlns:a16="http://schemas.microsoft.com/office/drawing/2014/main" xmlns="" id="{B0766D5F-3E09-A9C0-4A04-67DACC354111}"/>
                </a:ext>
              </a:extLst>
            </p:cNvPr>
            <p:cNvSpPr/>
            <p:nvPr/>
          </p:nvSpPr>
          <p:spPr>
            <a:xfrm>
              <a:off x="2665924" y="3348694"/>
              <a:ext cx="85010" cy="94716"/>
            </a:xfrm>
            <a:custGeom>
              <a:avLst/>
              <a:gdLst/>
              <a:ahLst/>
              <a:cxnLst/>
              <a:rect l="l" t="t" r="r" b="b"/>
              <a:pathLst>
                <a:path w="3582" h="3991" extrusionOk="0">
                  <a:moveTo>
                    <a:pt x="0" y="0"/>
                  </a:moveTo>
                  <a:lnTo>
                    <a:pt x="0" y="3991"/>
                  </a:lnTo>
                  <a:lnTo>
                    <a:pt x="3581" y="3991"/>
                  </a:lnTo>
                  <a:lnTo>
                    <a:pt x="3581" y="0"/>
                  </a:ln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8" name="Google Shape;2637;p40">
              <a:extLst>
                <a:ext uri="{FF2B5EF4-FFF2-40B4-BE49-F238E27FC236}">
                  <a16:creationId xmlns:a16="http://schemas.microsoft.com/office/drawing/2014/main" xmlns="" id="{FF883605-9E81-4EE5-8F16-99E4FED02BE3}"/>
                </a:ext>
              </a:extLst>
            </p:cNvPr>
            <p:cNvSpPr/>
            <p:nvPr/>
          </p:nvSpPr>
          <p:spPr>
            <a:xfrm>
              <a:off x="2686073" y="3381137"/>
              <a:ext cx="44926" cy="62274"/>
            </a:xfrm>
            <a:custGeom>
              <a:avLst/>
              <a:gdLst/>
              <a:ahLst/>
              <a:cxnLst/>
              <a:rect l="l" t="t" r="r" b="b"/>
              <a:pathLst>
                <a:path w="1893" h="2624" extrusionOk="0">
                  <a:moveTo>
                    <a:pt x="512" y="1"/>
                  </a:moveTo>
                  <a:lnTo>
                    <a:pt x="1" y="2624"/>
                  </a:lnTo>
                  <a:lnTo>
                    <a:pt x="1893" y="2624"/>
                  </a:lnTo>
                  <a:lnTo>
                    <a:pt x="1382" y="1"/>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9" name="Google Shape;2638;p40">
              <a:extLst>
                <a:ext uri="{FF2B5EF4-FFF2-40B4-BE49-F238E27FC236}">
                  <a16:creationId xmlns:a16="http://schemas.microsoft.com/office/drawing/2014/main" xmlns="" id="{24DB2730-2153-5B5C-5D80-0DB6BA2B4BC4}"/>
                </a:ext>
              </a:extLst>
            </p:cNvPr>
            <p:cNvSpPr/>
            <p:nvPr/>
          </p:nvSpPr>
          <p:spPr>
            <a:xfrm>
              <a:off x="2694427" y="3349335"/>
              <a:ext cx="28621" cy="35765"/>
            </a:xfrm>
            <a:custGeom>
              <a:avLst/>
              <a:gdLst/>
              <a:ahLst/>
              <a:cxnLst/>
              <a:rect l="l" t="t" r="r" b="b"/>
              <a:pathLst>
                <a:path w="1206" h="1507" extrusionOk="0">
                  <a:moveTo>
                    <a:pt x="1" y="0"/>
                  </a:moveTo>
                  <a:lnTo>
                    <a:pt x="1" y="891"/>
                  </a:lnTo>
                  <a:cubicBezTo>
                    <a:pt x="1" y="1215"/>
                    <a:pt x="254" y="1496"/>
                    <a:pt x="583" y="1506"/>
                  </a:cubicBezTo>
                  <a:cubicBezTo>
                    <a:pt x="589" y="1507"/>
                    <a:pt x="595" y="1507"/>
                    <a:pt x="601" y="1507"/>
                  </a:cubicBezTo>
                  <a:cubicBezTo>
                    <a:pt x="935" y="1507"/>
                    <a:pt x="1206" y="1236"/>
                    <a:pt x="1206" y="901"/>
                  </a:cubicBezTo>
                  <a:lnTo>
                    <a:pt x="1206" y="0"/>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0" name="Google Shape;2639;p40">
              <a:extLst>
                <a:ext uri="{FF2B5EF4-FFF2-40B4-BE49-F238E27FC236}">
                  <a16:creationId xmlns:a16="http://schemas.microsoft.com/office/drawing/2014/main" xmlns="" id="{E2078B37-951F-974F-FBBF-A7F42F88AB3A}"/>
                </a:ext>
              </a:extLst>
            </p:cNvPr>
            <p:cNvSpPr/>
            <p:nvPr/>
          </p:nvSpPr>
          <p:spPr>
            <a:xfrm>
              <a:off x="2792347" y="3340886"/>
              <a:ext cx="129508" cy="89756"/>
            </a:xfrm>
            <a:custGeom>
              <a:avLst/>
              <a:gdLst/>
              <a:ahLst/>
              <a:cxnLst/>
              <a:rect l="l" t="t" r="r" b="b"/>
              <a:pathLst>
                <a:path w="5457" h="3782" extrusionOk="0">
                  <a:moveTo>
                    <a:pt x="769" y="1"/>
                  </a:moveTo>
                  <a:lnTo>
                    <a:pt x="0" y="3504"/>
                  </a:lnTo>
                  <a:lnTo>
                    <a:pt x="2008" y="3782"/>
                  </a:lnTo>
                  <a:lnTo>
                    <a:pt x="4272" y="3504"/>
                  </a:lnTo>
                  <a:cubicBezTo>
                    <a:pt x="4434" y="3504"/>
                    <a:pt x="4576" y="3396"/>
                    <a:pt x="4620" y="3240"/>
                  </a:cubicBezTo>
                  <a:lnTo>
                    <a:pt x="5392" y="458"/>
                  </a:lnTo>
                  <a:cubicBezTo>
                    <a:pt x="5456" y="228"/>
                    <a:pt x="5284" y="1"/>
                    <a:pt x="5043"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1" name="Google Shape;2640;p40">
              <a:extLst>
                <a:ext uri="{FF2B5EF4-FFF2-40B4-BE49-F238E27FC236}">
                  <a16:creationId xmlns:a16="http://schemas.microsoft.com/office/drawing/2014/main" xmlns="" id="{14BA9053-6C9B-B73E-45E4-4A3ED6E19212}"/>
                </a:ext>
              </a:extLst>
            </p:cNvPr>
            <p:cNvSpPr/>
            <p:nvPr/>
          </p:nvSpPr>
          <p:spPr>
            <a:xfrm>
              <a:off x="2843443" y="3369247"/>
              <a:ext cx="26035" cy="26058"/>
            </a:xfrm>
            <a:custGeom>
              <a:avLst/>
              <a:gdLst/>
              <a:ahLst/>
              <a:cxnLst/>
              <a:rect l="l" t="t" r="r" b="b"/>
              <a:pathLst>
                <a:path w="1097" h="1098" extrusionOk="0">
                  <a:moveTo>
                    <a:pt x="548" y="1"/>
                  </a:moveTo>
                  <a:cubicBezTo>
                    <a:pt x="247" y="1"/>
                    <a:pt x="0" y="244"/>
                    <a:pt x="0" y="549"/>
                  </a:cubicBezTo>
                  <a:cubicBezTo>
                    <a:pt x="0" y="850"/>
                    <a:pt x="247" y="1097"/>
                    <a:pt x="548" y="1097"/>
                  </a:cubicBezTo>
                  <a:cubicBezTo>
                    <a:pt x="853" y="1097"/>
                    <a:pt x="1097" y="850"/>
                    <a:pt x="1097" y="549"/>
                  </a:cubicBezTo>
                  <a:cubicBezTo>
                    <a:pt x="1097" y="244"/>
                    <a:pt x="853" y="1"/>
                    <a:pt x="5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2" name="Google Shape;2641;p40">
              <a:extLst>
                <a:ext uri="{FF2B5EF4-FFF2-40B4-BE49-F238E27FC236}">
                  <a16:creationId xmlns:a16="http://schemas.microsoft.com/office/drawing/2014/main" xmlns="" id="{D124B256-3679-D110-7AAC-69062EE48B61}"/>
                </a:ext>
              </a:extLst>
            </p:cNvPr>
            <p:cNvSpPr/>
            <p:nvPr/>
          </p:nvSpPr>
          <p:spPr>
            <a:xfrm>
              <a:off x="2605667" y="3170368"/>
              <a:ext cx="193040" cy="100507"/>
            </a:xfrm>
            <a:custGeom>
              <a:avLst/>
              <a:gdLst/>
              <a:ahLst/>
              <a:cxnLst/>
              <a:rect l="l" t="t" r="r" b="b"/>
              <a:pathLst>
                <a:path w="8134" h="4235" extrusionOk="0">
                  <a:moveTo>
                    <a:pt x="3203" y="1"/>
                  </a:moveTo>
                  <a:cubicBezTo>
                    <a:pt x="1432" y="1"/>
                    <a:pt x="1" y="1436"/>
                    <a:pt x="1" y="3202"/>
                  </a:cubicBezTo>
                  <a:lnTo>
                    <a:pt x="1" y="4235"/>
                  </a:lnTo>
                  <a:lnTo>
                    <a:pt x="6367" y="4235"/>
                  </a:lnTo>
                  <a:lnTo>
                    <a:pt x="7183" y="2407"/>
                  </a:lnTo>
                  <a:cubicBezTo>
                    <a:pt x="7728" y="2285"/>
                    <a:pt x="8134" y="1801"/>
                    <a:pt x="8134" y="1219"/>
                  </a:cubicBezTo>
                  <a:cubicBezTo>
                    <a:pt x="8134" y="881"/>
                    <a:pt x="7998" y="579"/>
                    <a:pt x="7778" y="356"/>
                  </a:cubicBezTo>
                  <a:cubicBezTo>
                    <a:pt x="7558" y="136"/>
                    <a:pt x="7254" y="1"/>
                    <a:pt x="6919" y="1"/>
                  </a:cubicBezTo>
                  <a:close/>
                </a:path>
              </a:pathLst>
            </a:custGeom>
            <a:solidFill>
              <a:srgbClr val="E8A88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3" name="Google Shape;2642;p40">
              <a:extLst>
                <a:ext uri="{FF2B5EF4-FFF2-40B4-BE49-F238E27FC236}">
                  <a16:creationId xmlns:a16="http://schemas.microsoft.com/office/drawing/2014/main" xmlns="" id="{C56AA58C-50F0-1EA2-778A-9DD61AD66484}"/>
                </a:ext>
              </a:extLst>
            </p:cNvPr>
            <p:cNvSpPr/>
            <p:nvPr/>
          </p:nvSpPr>
          <p:spPr>
            <a:xfrm>
              <a:off x="2605596" y="3170368"/>
              <a:ext cx="83728" cy="100507"/>
            </a:xfrm>
            <a:custGeom>
              <a:avLst/>
              <a:gdLst/>
              <a:ahLst/>
              <a:cxnLst/>
              <a:rect l="l" t="t" r="r" b="b"/>
              <a:pathLst>
                <a:path w="3528" h="4235" extrusionOk="0">
                  <a:moveTo>
                    <a:pt x="3206" y="1"/>
                  </a:moveTo>
                  <a:cubicBezTo>
                    <a:pt x="1435" y="1"/>
                    <a:pt x="0" y="1436"/>
                    <a:pt x="0" y="3202"/>
                  </a:cubicBezTo>
                  <a:lnTo>
                    <a:pt x="0" y="4235"/>
                  </a:lnTo>
                  <a:lnTo>
                    <a:pt x="1662" y="4235"/>
                  </a:lnTo>
                  <a:cubicBezTo>
                    <a:pt x="1706" y="2573"/>
                    <a:pt x="2414" y="1077"/>
                    <a:pt x="3527" y="1"/>
                  </a:cubicBezTo>
                  <a:close/>
                </a:path>
              </a:pathLst>
            </a:custGeom>
            <a:solidFill>
              <a:srgbClr val="E398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4" name="Google Shape;2643;p40">
              <a:extLst>
                <a:ext uri="{FF2B5EF4-FFF2-40B4-BE49-F238E27FC236}">
                  <a16:creationId xmlns:a16="http://schemas.microsoft.com/office/drawing/2014/main" xmlns="" id="{EE3FE5E0-B1F0-9C8C-D757-E92BA68B946A}"/>
                </a:ext>
              </a:extLst>
            </p:cNvPr>
            <p:cNvSpPr/>
            <p:nvPr/>
          </p:nvSpPr>
          <p:spPr>
            <a:xfrm>
              <a:off x="2624796" y="3227398"/>
              <a:ext cx="167646" cy="132973"/>
            </a:xfrm>
            <a:custGeom>
              <a:avLst/>
              <a:gdLst/>
              <a:ahLst/>
              <a:cxnLst/>
              <a:rect l="l" t="t" r="r" b="b"/>
              <a:pathLst>
                <a:path w="7064" h="5603" extrusionOk="0">
                  <a:moveTo>
                    <a:pt x="6397" y="1"/>
                  </a:moveTo>
                  <a:cubicBezTo>
                    <a:pt x="6312" y="21"/>
                    <a:pt x="6221" y="28"/>
                    <a:pt x="6133" y="28"/>
                  </a:cubicBezTo>
                  <a:lnTo>
                    <a:pt x="1334" y="28"/>
                  </a:lnTo>
                  <a:cubicBezTo>
                    <a:pt x="853" y="28"/>
                    <a:pt x="423" y="326"/>
                    <a:pt x="247" y="772"/>
                  </a:cubicBezTo>
                  <a:cubicBezTo>
                    <a:pt x="149" y="1016"/>
                    <a:pt x="78" y="1277"/>
                    <a:pt x="37" y="1547"/>
                  </a:cubicBezTo>
                  <a:cubicBezTo>
                    <a:pt x="14" y="1717"/>
                    <a:pt x="0" y="1893"/>
                    <a:pt x="0" y="2069"/>
                  </a:cubicBezTo>
                  <a:cubicBezTo>
                    <a:pt x="0" y="2634"/>
                    <a:pt x="132" y="3165"/>
                    <a:pt x="366" y="3636"/>
                  </a:cubicBezTo>
                  <a:cubicBezTo>
                    <a:pt x="945" y="4800"/>
                    <a:pt x="2143" y="5599"/>
                    <a:pt x="3527" y="5602"/>
                  </a:cubicBezTo>
                  <a:cubicBezTo>
                    <a:pt x="3529" y="5602"/>
                    <a:pt x="3531" y="5602"/>
                    <a:pt x="3533" y="5602"/>
                  </a:cubicBezTo>
                  <a:cubicBezTo>
                    <a:pt x="5476" y="5602"/>
                    <a:pt x="7064" y="4013"/>
                    <a:pt x="7064" y="2069"/>
                  </a:cubicBezTo>
                  <a:cubicBezTo>
                    <a:pt x="7064" y="1297"/>
                    <a:pt x="6817" y="583"/>
                    <a:pt x="6397" y="1"/>
                  </a:cubicBezTo>
                  <a:close/>
                </a:path>
              </a:pathLst>
            </a:custGeom>
            <a:solidFill>
              <a:srgbClr val="FFD3B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5" name="Google Shape;2644;p40">
              <a:extLst>
                <a:ext uri="{FF2B5EF4-FFF2-40B4-BE49-F238E27FC236}">
                  <a16:creationId xmlns:a16="http://schemas.microsoft.com/office/drawing/2014/main" xmlns="" id="{09CC43EB-A2B5-4E0A-9D31-C4DE618C8B3E}"/>
                </a:ext>
              </a:extLst>
            </p:cNvPr>
            <p:cNvSpPr/>
            <p:nvPr/>
          </p:nvSpPr>
          <p:spPr>
            <a:xfrm>
              <a:off x="2674349" y="3272347"/>
              <a:ext cx="9754" cy="17918"/>
            </a:xfrm>
            <a:custGeom>
              <a:avLst/>
              <a:gdLst/>
              <a:ahLst/>
              <a:cxnLst/>
              <a:rect l="l" t="t" r="r" b="b"/>
              <a:pathLst>
                <a:path w="411" h="755" extrusionOk="0">
                  <a:moveTo>
                    <a:pt x="208" y="0"/>
                  </a:moveTo>
                  <a:cubicBezTo>
                    <a:pt x="199" y="0"/>
                    <a:pt x="189" y="1"/>
                    <a:pt x="180" y="2"/>
                  </a:cubicBezTo>
                  <a:cubicBezTo>
                    <a:pt x="78" y="12"/>
                    <a:pt x="1" y="107"/>
                    <a:pt x="1" y="212"/>
                  </a:cubicBezTo>
                  <a:lnTo>
                    <a:pt x="1" y="540"/>
                  </a:lnTo>
                  <a:cubicBezTo>
                    <a:pt x="1" y="645"/>
                    <a:pt x="78" y="740"/>
                    <a:pt x="180" y="753"/>
                  </a:cubicBezTo>
                  <a:cubicBezTo>
                    <a:pt x="188" y="754"/>
                    <a:pt x="195" y="755"/>
                    <a:pt x="203" y="755"/>
                  </a:cubicBezTo>
                  <a:cubicBezTo>
                    <a:pt x="318" y="755"/>
                    <a:pt x="410" y="661"/>
                    <a:pt x="410" y="550"/>
                  </a:cubicBezTo>
                  <a:lnTo>
                    <a:pt x="410" y="205"/>
                  </a:lnTo>
                  <a:cubicBezTo>
                    <a:pt x="410" y="92"/>
                    <a:pt x="320" y="0"/>
                    <a:pt x="20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6" name="Google Shape;2645;p40">
              <a:extLst>
                <a:ext uri="{FF2B5EF4-FFF2-40B4-BE49-F238E27FC236}">
                  <a16:creationId xmlns:a16="http://schemas.microsoft.com/office/drawing/2014/main" xmlns="" id="{0FBF10ED-04E4-7649-4674-C2BE404F0A4D}"/>
                </a:ext>
              </a:extLst>
            </p:cNvPr>
            <p:cNvSpPr/>
            <p:nvPr/>
          </p:nvSpPr>
          <p:spPr>
            <a:xfrm>
              <a:off x="2761898" y="3272300"/>
              <a:ext cx="9754" cy="17942"/>
            </a:xfrm>
            <a:custGeom>
              <a:avLst/>
              <a:gdLst/>
              <a:ahLst/>
              <a:cxnLst/>
              <a:rect l="l" t="t" r="r" b="b"/>
              <a:pathLst>
                <a:path w="411" h="756" extrusionOk="0">
                  <a:moveTo>
                    <a:pt x="206" y="0"/>
                  </a:moveTo>
                  <a:cubicBezTo>
                    <a:pt x="204" y="0"/>
                    <a:pt x="202" y="1"/>
                    <a:pt x="200" y="1"/>
                  </a:cubicBezTo>
                  <a:cubicBezTo>
                    <a:pt x="89" y="4"/>
                    <a:pt x="1" y="102"/>
                    <a:pt x="1" y="214"/>
                  </a:cubicBezTo>
                  <a:lnTo>
                    <a:pt x="1" y="542"/>
                  </a:lnTo>
                  <a:cubicBezTo>
                    <a:pt x="1" y="654"/>
                    <a:pt x="89" y="752"/>
                    <a:pt x="200" y="755"/>
                  </a:cubicBezTo>
                  <a:cubicBezTo>
                    <a:pt x="202" y="755"/>
                    <a:pt x="204" y="755"/>
                    <a:pt x="206" y="755"/>
                  </a:cubicBezTo>
                  <a:cubicBezTo>
                    <a:pt x="319" y="755"/>
                    <a:pt x="410" y="662"/>
                    <a:pt x="410" y="549"/>
                  </a:cubicBezTo>
                  <a:lnTo>
                    <a:pt x="410" y="207"/>
                  </a:lnTo>
                  <a:cubicBezTo>
                    <a:pt x="410" y="94"/>
                    <a:pt x="319" y="0"/>
                    <a:pt x="206"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7" name="Google Shape;2646;p40">
              <a:extLst>
                <a:ext uri="{FF2B5EF4-FFF2-40B4-BE49-F238E27FC236}">
                  <a16:creationId xmlns:a16="http://schemas.microsoft.com/office/drawing/2014/main" xmlns="" id="{2196050C-EB2E-EAAB-F6DA-C966B82DFFAC}"/>
                </a:ext>
              </a:extLst>
            </p:cNvPr>
            <p:cNvSpPr/>
            <p:nvPr/>
          </p:nvSpPr>
          <p:spPr>
            <a:xfrm>
              <a:off x="2705747" y="3280202"/>
              <a:ext cx="34341" cy="15331"/>
            </a:xfrm>
            <a:custGeom>
              <a:avLst/>
              <a:gdLst/>
              <a:ahLst/>
              <a:cxnLst/>
              <a:rect l="l" t="t" r="r" b="b"/>
              <a:pathLst>
                <a:path w="1447" h="646" extrusionOk="0">
                  <a:moveTo>
                    <a:pt x="237" y="1"/>
                  </a:moveTo>
                  <a:cubicBezTo>
                    <a:pt x="188" y="1"/>
                    <a:pt x="139" y="18"/>
                    <a:pt x="99" y="53"/>
                  </a:cubicBezTo>
                  <a:cubicBezTo>
                    <a:pt x="11" y="128"/>
                    <a:pt x="1" y="263"/>
                    <a:pt x="79" y="351"/>
                  </a:cubicBezTo>
                  <a:cubicBezTo>
                    <a:pt x="241" y="537"/>
                    <a:pt x="478" y="646"/>
                    <a:pt x="725" y="646"/>
                  </a:cubicBezTo>
                  <a:cubicBezTo>
                    <a:pt x="972" y="646"/>
                    <a:pt x="1209" y="537"/>
                    <a:pt x="1372" y="351"/>
                  </a:cubicBezTo>
                  <a:cubicBezTo>
                    <a:pt x="1446" y="263"/>
                    <a:pt x="1439" y="128"/>
                    <a:pt x="1351" y="53"/>
                  </a:cubicBezTo>
                  <a:cubicBezTo>
                    <a:pt x="1311" y="18"/>
                    <a:pt x="1262" y="1"/>
                    <a:pt x="1212" y="1"/>
                  </a:cubicBezTo>
                  <a:cubicBezTo>
                    <a:pt x="1153" y="1"/>
                    <a:pt x="1094" y="26"/>
                    <a:pt x="1053" y="74"/>
                  </a:cubicBezTo>
                  <a:cubicBezTo>
                    <a:pt x="969" y="168"/>
                    <a:pt x="850" y="223"/>
                    <a:pt x="725" y="223"/>
                  </a:cubicBezTo>
                  <a:cubicBezTo>
                    <a:pt x="600" y="223"/>
                    <a:pt x="481" y="168"/>
                    <a:pt x="397" y="74"/>
                  </a:cubicBezTo>
                  <a:cubicBezTo>
                    <a:pt x="354" y="26"/>
                    <a:pt x="296" y="1"/>
                    <a:pt x="237"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8" name="Google Shape;2647;p40">
              <a:extLst>
                <a:ext uri="{FF2B5EF4-FFF2-40B4-BE49-F238E27FC236}">
                  <a16:creationId xmlns:a16="http://schemas.microsoft.com/office/drawing/2014/main" xmlns="" id="{A04B44DC-EAD9-1508-ACA2-548F4D4D8B1C}"/>
                </a:ext>
              </a:extLst>
            </p:cNvPr>
            <p:cNvSpPr/>
            <p:nvPr/>
          </p:nvSpPr>
          <p:spPr>
            <a:xfrm>
              <a:off x="2772270" y="3340886"/>
              <a:ext cx="48130" cy="87739"/>
            </a:xfrm>
            <a:custGeom>
              <a:avLst/>
              <a:gdLst/>
              <a:ahLst/>
              <a:cxnLst/>
              <a:rect l="l" t="t" r="r" b="b"/>
              <a:pathLst>
                <a:path w="2028" h="3697" extrusionOk="0">
                  <a:moveTo>
                    <a:pt x="1182" y="1"/>
                  </a:moveTo>
                  <a:cubicBezTo>
                    <a:pt x="1019" y="1"/>
                    <a:pt x="877" y="109"/>
                    <a:pt x="836" y="265"/>
                  </a:cubicBezTo>
                  <a:lnTo>
                    <a:pt x="65" y="3047"/>
                  </a:lnTo>
                  <a:cubicBezTo>
                    <a:pt x="0" y="3277"/>
                    <a:pt x="173" y="3504"/>
                    <a:pt x="410" y="3504"/>
                  </a:cubicBezTo>
                  <a:lnTo>
                    <a:pt x="643" y="3697"/>
                  </a:lnTo>
                  <a:lnTo>
                    <a:pt x="843" y="3504"/>
                  </a:lnTo>
                  <a:cubicBezTo>
                    <a:pt x="1006" y="3504"/>
                    <a:pt x="1148" y="3396"/>
                    <a:pt x="1192" y="3240"/>
                  </a:cubicBezTo>
                  <a:lnTo>
                    <a:pt x="1963" y="458"/>
                  </a:lnTo>
                  <a:cubicBezTo>
                    <a:pt x="2028" y="228"/>
                    <a:pt x="1855" y="1"/>
                    <a:pt x="1615"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9" name="Google Shape;2648;p40">
              <a:extLst>
                <a:ext uri="{FF2B5EF4-FFF2-40B4-BE49-F238E27FC236}">
                  <a16:creationId xmlns:a16="http://schemas.microsoft.com/office/drawing/2014/main" xmlns="" id="{02F123A3-4F35-19F6-E93C-8F535F6DDD2C}"/>
                </a:ext>
              </a:extLst>
            </p:cNvPr>
            <p:cNvSpPr/>
            <p:nvPr/>
          </p:nvSpPr>
          <p:spPr>
            <a:xfrm>
              <a:off x="2610177" y="3446615"/>
              <a:ext cx="60826" cy="55748"/>
            </a:xfrm>
            <a:custGeom>
              <a:avLst/>
              <a:gdLst/>
              <a:ahLst/>
              <a:cxnLst/>
              <a:rect l="l" t="t" r="r" b="b"/>
              <a:pathLst>
                <a:path w="2563" h="2349" extrusionOk="0">
                  <a:moveTo>
                    <a:pt x="0" y="0"/>
                  </a:moveTo>
                  <a:lnTo>
                    <a:pt x="0" y="2349"/>
                  </a:lnTo>
                  <a:lnTo>
                    <a:pt x="2562" y="2349"/>
                  </a:lnTo>
                  <a:cubicBezTo>
                    <a:pt x="2061" y="1679"/>
                    <a:pt x="1726" y="873"/>
                    <a:pt x="1615"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0" name="Google Shape;2649;p40">
              <a:extLst>
                <a:ext uri="{FF2B5EF4-FFF2-40B4-BE49-F238E27FC236}">
                  <a16:creationId xmlns:a16="http://schemas.microsoft.com/office/drawing/2014/main" xmlns="" id="{AE2AB19D-DAF1-1B88-7535-159584E6806B}"/>
                </a:ext>
              </a:extLst>
            </p:cNvPr>
            <p:cNvSpPr/>
            <p:nvPr/>
          </p:nvSpPr>
          <p:spPr>
            <a:xfrm>
              <a:off x="2595866" y="3423879"/>
              <a:ext cx="332089" cy="39610"/>
            </a:xfrm>
            <a:custGeom>
              <a:avLst/>
              <a:gdLst/>
              <a:ahLst/>
              <a:cxnLst/>
              <a:rect l="l" t="t" r="r" b="b"/>
              <a:pathLst>
                <a:path w="13993" h="1669" extrusionOk="0">
                  <a:moveTo>
                    <a:pt x="593" y="0"/>
                  </a:moveTo>
                  <a:cubicBezTo>
                    <a:pt x="265" y="0"/>
                    <a:pt x="1" y="268"/>
                    <a:pt x="1" y="593"/>
                  </a:cubicBezTo>
                  <a:lnTo>
                    <a:pt x="1" y="1077"/>
                  </a:lnTo>
                  <a:cubicBezTo>
                    <a:pt x="1" y="1405"/>
                    <a:pt x="265" y="1669"/>
                    <a:pt x="593" y="1669"/>
                  </a:cubicBezTo>
                  <a:lnTo>
                    <a:pt x="13400" y="1669"/>
                  </a:lnTo>
                  <a:cubicBezTo>
                    <a:pt x="13729" y="1669"/>
                    <a:pt x="13993" y="1405"/>
                    <a:pt x="13993" y="1077"/>
                  </a:cubicBezTo>
                  <a:lnTo>
                    <a:pt x="13993" y="593"/>
                  </a:lnTo>
                  <a:cubicBezTo>
                    <a:pt x="13993" y="268"/>
                    <a:pt x="13729" y="0"/>
                    <a:pt x="13400"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1" name="Google Shape;2650;p40">
              <a:extLst>
                <a:ext uri="{FF2B5EF4-FFF2-40B4-BE49-F238E27FC236}">
                  <a16:creationId xmlns:a16="http://schemas.microsoft.com/office/drawing/2014/main" xmlns="" id="{5BBF7F3A-DCEF-593B-CAB5-A49660631BC6}"/>
                </a:ext>
              </a:extLst>
            </p:cNvPr>
            <p:cNvSpPr/>
            <p:nvPr/>
          </p:nvSpPr>
          <p:spPr>
            <a:xfrm>
              <a:off x="2597646" y="3228276"/>
              <a:ext cx="67495" cy="119873"/>
            </a:xfrm>
            <a:custGeom>
              <a:avLst/>
              <a:gdLst/>
              <a:ahLst/>
              <a:cxnLst/>
              <a:rect l="l" t="t" r="r" b="b"/>
              <a:pathLst>
                <a:path w="2844" h="5051" extrusionOk="0">
                  <a:moveTo>
                    <a:pt x="2329" y="1"/>
                  </a:moveTo>
                  <a:cubicBezTo>
                    <a:pt x="1913" y="55"/>
                    <a:pt x="1550" y="333"/>
                    <a:pt x="1391" y="732"/>
                  </a:cubicBezTo>
                  <a:cubicBezTo>
                    <a:pt x="1293" y="979"/>
                    <a:pt x="1222" y="1240"/>
                    <a:pt x="1185" y="1507"/>
                  </a:cubicBezTo>
                  <a:cubicBezTo>
                    <a:pt x="1151" y="1504"/>
                    <a:pt x="1121" y="1504"/>
                    <a:pt x="1090" y="1504"/>
                  </a:cubicBezTo>
                  <a:cubicBezTo>
                    <a:pt x="802" y="1504"/>
                    <a:pt x="545" y="1612"/>
                    <a:pt x="349" y="1791"/>
                  </a:cubicBezTo>
                  <a:cubicBezTo>
                    <a:pt x="132" y="1991"/>
                    <a:pt x="0" y="2275"/>
                    <a:pt x="0" y="2593"/>
                  </a:cubicBezTo>
                  <a:cubicBezTo>
                    <a:pt x="0" y="3196"/>
                    <a:pt x="488" y="3683"/>
                    <a:pt x="1090" y="3683"/>
                  </a:cubicBezTo>
                  <a:cubicBezTo>
                    <a:pt x="1239" y="3683"/>
                    <a:pt x="1381" y="3653"/>
                    <a:pt x="1510" y="3599"/>
                  </a:cubicBezTo>
                  <a:cubicBezTo>
                    <a:pt x="1808" y="4198"/>
                    <a:pt x="2275" y="4702"/>
                    <a:pt x="2843" y="5051"/>
                  </a:cubicBezTo>
                  <a:cubicBezTo>
                    <a:pt x="2315" y="4144"/>
                    <a:pt x="2011" y="3088"/>
                    <a:pt x="2011" y="1961"/>
                  </a:cubicBezTo>
                  <a:cubicBezTo>
                    <a:pt x="2011" y="1277"/>
                    <a:pt x="2122" y="617"/>
                    <a:pt x="2329" y="1"/>
                  </a:cubicBezTo>
                  <a:close/>
                </a:path>
              </a:pathLst>
            </a:custGeom>
            <a:solidFill>
              <a:srgbClr val="FFBE9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2" name="Google Shape;2651;p40">
              <a:extLst>
                <a:ext uri="{FF2B5EF4-FFF2-40B4-BE49-F238E27FC236}">
                  <a16:creationId xmlns:a16="http://schemas.microsoft.com/office/drawing/2014/main" xmlns="" id="{9471E9EE-C930-C099-F32D-700EDE5A31A6}"/>
                </a:ext>
              </a:extLst>
            </p:cNvPr>
            <p:cNvSpPr/>
            <p:nvPr/>
          </p:nvSpPr>
          <p:spPr>
            <a:xfrm>
              <a:off x="2595866" y="3423879"/>
              <a:ext cx="55368" cy="39610"/>
            </a:xfrm>
            <a:custGeom>
              <a:avLst/>
              <a:gdLst/>
              <a:ahLst/>
              <a:cxnLst/>
              <a:rect l="l" t="t" r="r" b="b"/>
              <a:pathLst>
                <a:path w="2333" h="1669" extrusionOk="0">
                  <a:moveTo>
                    <a:pt x="593" y="0"/>
                  </a:moveTo>
                  <a:cubicBezTo>
                    <a:pt x="265" y="0"/>
                    <a:pt x="1" y="268"/>
                    <a:pt x="1" y="593"/>
                  </a:cubicBezTo>
                  <a:lnTo>
                    <a:pt x="1" y="1077"/>
                  </a:lnTo>
                  <a:cubicBezTo>
                    <a:pt x="1" y="1405"/>
                    <a:pt x="265" y="1669"/>
                    <a:pt x="593" y="1669"/>
                  </a:cubicBezTo>
                  <a:lnTo>
                    <a:pt x="2333" y="1669"/>
                  </a:lnTo>
                  <a:cubicBezTo>
                    <a:pt x="2214" y="1246"/>
                    <a:pt x="2153" y="799"/>
                    <a:pt x="2153" y="339"/>
                  </a:cubicBezTo>
                  <a:cubicBezTo>
                    <a:pt x="2153" y="224"/>
                    <a:pt x="2157" y="112"/>
                    <a:pt x="2164"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093" name="Google Shape;2652;p40">
            <a:extLst>
              <a:ext uri="{FF2B5EF4-FFF2-40B4-BE49-F238E27FC236}">
                <a16:creationId xmlns:a16="http://schemas.microsoft.com/office/drawing/2014/main" xmlns="" id="{DF98F348-33BC-769D-F4CC-C8AAB1B2E887}"/>
              </a:ext>
            </a:extLst>
          </p:cNvPr>
          <p:cNvGrpSpPr/>
          <p:nvPr/>
        </p:nvGrpSpPr>
        <p:grpSpPr>
          <a:xfrm>
            <a:off x="10258103" y="2174476"/>
            <a:ext cx="500293" cy="390626"/>
            <a:chOff x="5462894" y="3749584"/>
            <a:chExt cx="337381" cy="254175"/>
          </a:xfrm>
        </p:grpSpPr>
        <p:sp>
          <p:nvSpPr>
            <p:cNvPr id="3094" name="Google Shape;2653;p40">
              <a:extLst>
                <a:ext uri="{FF2B5EF4-FFF2-40B4-BE49-F238E27FC236}">
                  <a16:creationId xmlns:a16="http://schemas.microsoft.com/office/drawing/2014/main" xmlns="" id="{DB5A0CE3-A9B3-82A2-E8F6-8F3C339BFD5E}"/>
                </a:ext>
              </a:extLst>
            </p:cNvPr>
            <p:cNvSpPr/>
            <p:nvPr/>
          </p:nvSpPr>
          <p:spPr>
            <a:xfrm>
              <a:off x="5522487" y="3749584"/>
              <a:ext cx="277789" cy="254175"/>
            </a:xfrm>
            <a:custGeom>
              <a:avLst/>
              <a:gdLst/>
              <a:ahLst/>
              <a:cxnLst/>
              <a:rect l="l" t="t" r="r" b="b"/>
              <a:pathLst>
                <a:path w="11705" h="10710" extrusionOk="0">
                  <a:moveTo>
                    <a:pt x="11705" y="1"/>
                  </a:moveTo>
                  <a:lnTo>
                    <a:pt x="6337" y="1717"/>
                  </a:lnTo>
                  <a:lnTo>
                    <a:pt x="972" y="3118"/>
                  </a:lnTo>
                  <a:lnTo>
                    <a:pt x="1" y="5304"/>
                  </a:lnTo>
                  <a:lnTo>
                    <a:pt x="1213" y="6976"/>
                  </a:lnTo>
                  <a:lnTo>
                    <a:pt x="972" y="10709"/>
                  </a:lnTo>
                  <a:lnTo>
                    <a:pt x="3074" y="8767"/>
                  </a:lnTo>
                  <a:lnTo>
                    <a:pt x="5173" y="8421"/>
                  </a:lnTo>
                  <a:lnTo>
                    <a:pt x="11705"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5" name="Google Shape;2654;p40">
              <a:extLst>
                <a:ext uri="{FF2B5EF4-FFF2-40B4-BE49-F238E27FC236}">
                  <a16:creationId xmlns:a16="http://schemas.microsoft.com/office/drawing/2014/main" xmlns="" id="{9563B8A1-CB08-D086-6DFB-BFBCC13FD68A}"/>
                </a:ext>
              </a:extLst>
            </p:cNvPr>
            <p:cNvSpPr/>
            <p:nvPr/>
          </p:nvSpPr>
          <p:spPr>
            <a:xfrm>
              <a:off x="5462894" y="3749584"/>
              <a:ext cx="337381" cy="125806"/>
            </a:xfrm>
            <a:custGeom>
              <a:avLst/>
              <a:gdLst/>
              <a:ahLst/>
              <a:cxnLst/>
              <a:rect l="l" t="t" r="r" b="b"/>
              <a:pathLst>
                <a:path w="14216" h="5301" extrusionOk="0">
                  <a:moveTo>
                    <a:pt x="14216" y="1"/>
                  </a:moveTo>
                  <a:lnTo>
                    <a:pt x="837" y="2742"/>
                  </a:lnTo>
                  <a:cubicBezTo>
                    <a:pt x="156" y="2884"/>
                    <a:pt x="1" y="3785"/>
                    <a:pt x="596" y="4147"/>
                  </a:cubicBezTo>
                  <a:lnTo>
                    <a:pt x="2512" y="5301"/>
                  </a:lnTo>
                  <a:lnTo>
                    <a:pt x="1421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6" name="Google Shape;2655;p40">
              <a:extLst>
                <a:ext uri="{FF2B5EF4-FFF2-40B4-BE49-F238E27FC236}">
                  <a16:creationId xmlns:a16="http://schemas.microsoft.com/office/drawing/2014/main" xmlns="" id="{3545820B-EA51-1786-E319-88E2D7991BB5}"/>
                </a:ext>
              </a:extLst>
            </p:cNvPr>
            <p:cNvSpPr/>
            <p:nvPr/>
          </p:nvSpPr>
          <p:spPr>
            <a:xfrm>
              <a:off x="5545555" y="3911606"/>
              <a:ext cx="99771" cy="92153"/>
            </a:xfrm>
            <a:custGeom>
              <a:avLst/>
              <a:gdLst/>
              <a:ahLst/>
              <a:cxnLst/>
              <a:rect l="l" t="t" r="r" b="b"/>
              <a:pathLst>
                <a:path w="4204" h="3883" extrusionOk="0">
                  <a:moveTo>
                    <a:pt x="1557" y="0"/>
                  </a:moveTo>
                  <a:lnTo>
                    <a:pt x="0" y="3882"/>
                  </a:lnTo>
                  <a:lnTo>
                    <a:pt x="4204" y="1594"/>
                  </a:lnTo>
                  <a:lnTo>
                    <a:pt x="1557" y="0"/>
                  </a:lnTo>
                  <a:close/>
                </a:path>
              </a:pathLst>
            </a:custGeom>
            <a:solidFill>
              <a:srgbClr val="4164A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7" name="Google Shape;2656;p40">
              <a:extLst>
                <a:ext uri="{FF2B5EF4-FFF2-40B4-BE49-F238E27FC236}">
                  <a16:creationId xmlns:a16="http://schemas.microsoft.com/office/drawing/2014/main" xmlns="" id="{FBB19B5D-18CD-7F80-22E7-942B5D447FCC}"/>
                </a:ext>
              </a:extLst>
            </p:cNvPr>
            <p:cNvSpPr/>
            <p:nvPr/>
          </p:nvSpPr>
          <p:spPr>
            <a:xfrm>
              <a:off x="5582506" y="3749584"/>
              <a:ext cx="217769" cy="230609"/>
            </a:xfrm>
            <a:custGeom>
              <a:avLst/>
              <a:gdLst/>
              <a:ahLst/>
              <a:cxnLst/>
              <a:rect l="l" t="t" r="r" b="b"/>
              <a:pathLst>
                <a:path w="9176" h="9717" extrusionOk="0">
                  <a:moveTo>
                    <a:pt x="9176" y="1"/>
                  </a:moveTo>
                  <a:lnTo>
                    <a:pt x="0" y="6827"/>
                  </a:lnTo>
                  <a:lnTo>
                    <a:pt x="2647" y="8421"/>
                  </a:lnTo>
                  <a:lnTo>
                    <a:pt x="4607" y="9606"/>
                  </a:lnTo>
                  <a:cubicBezTo>
                    <a:pt x="4731" y="9681"/>
                    <a:pt x="4866" y="9716"/>
                    <a:pt x="5000" y="9716"/>
                  </a:cubicBezTo>
                  <a:cubicBezTo>
                    <a:pt x="5305" y="9716"/>
                    <a:pt x="5599" y="9531"/>
                    <a:pt x="5717" y="9220"/>
                  </a:cubicBezTo>
                  <a:lnTo>
                    <a:pt x="917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8" name="Google Shape;2657;p40">
              <a:extLst>
                <a:ext uri="{FF2B5EF4-FFF2-40B4-BE49-F238E27FC236}">
                  <a16:creationId xmlns:a16="http://schemas.microsoft.com/office/drawing/2014/main" xmlns="" id="{68E777F4-6BDA-27C3-5498-B72DCFDA6FA4}"/>
                </a:ext>
              </a:extLst>
            </p:cNvPr>
            <p:cNvSpPr/>
            <p:nvPr/>
          </p:nvSpPr>
          <p:spPr>
            <a:xfrm>
              <a:off x="5522487" y="3749584"/>
              <a:ext cx="277789" cy="254175"/>
            </a:xfrm>
            <a:custGeom>
              <a:avLst/>
              <a:gdLst/>
              <a:ahLst/>
              <a:cxnLst/>
              <a:rect l="l" t="t" r="r" b="b"/>
              <a:pathLst>
                <a:path w="11705" h="10710" extrusionOk="0">
                  <a:moveTo>
                    <a:pt x="11705" y="1"/>
                  </a:moveTo>
                  <a:lnTo>
                    <a:pt x="1" y="5304"/>
                  </a:lnTo>
                  <a:lnTo>
                    <a:pt x="972" y="10709"/>
                  </a:lnTo>
                  <a:lnTo>
                    <a:pt x="2529" y="6827"/>
                  </a:lnTo>
                  <a:lnTo>
                    <a:pt x="11705" y="1"/>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100" name="Google Shape;2280;p36">
            <a:extLst>
              <a:ext uri="{FF2B5EF4-FFF2-40B4-BE49-F238E27FC236}">
                <a16:creationId xmlns:a16="http://schemas.microsoft.com/office/drawing/2014/main" xmlns="" id="{303136AB-F893-58E4-F802-578A83656C3E}"/>
              </a:ext>
            </a:extLst>
          </p:cNvPr>
          <p:cNvSpPr/>
          <p:nvPr/>
        </p:nvSpPr>
        <p:spPr>
          <a:xfrm>
            <a:off x="2971801" y="6120764"/>
            <a:ext cx="6662056" cy="606576"/>
          </a:xfrm>
          <a:prstGeom prst="roundRect">
            <a:avLst>
              <a:gd name="adj" fmla="val 50000"/>
            </a:avLst>
          </a:prstGeom>
          <a:solidFill>
            <a:srgbClr val="BCDEEA"/>
          </a:solidFill>
          <a:ln>
            <a:noFill/>
          </a:ln>
        </p:spPr>
        <p:txBody>
          <a:bodyPr spcFirstLastPara="1" wrap="square" lIns="91425" tIns="0"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00000"/>
                </a:solidFill>
                <a:effectLst/>
                <a:uLnTx/>
                <a:uFillTx/>
                <a:latin typeface="Times New Roman" panose="02020603050405020304" pitchFamily="18" charset="0"/>
                <a:ea typeface="Gochi Hand"/>
                <a:cs typeface="Times New Roman" panose="02020603050405020304" pitchFamily="18" charset="0"/>
                <a:sym typeface="Gochi Hand"/>
              </a:rPr>
              <a:t>CÁCH ĐỌC</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3" name="TextBox 2">
            <a:extLst>
              <a:ext uri="{FF2B5EF4-FFF2-40B4-BE49-F238E27FC236}">
                <a16:creationId xmlns:a16="http://schemas.microsoft.com/office/drawing/2014/main" xmlns="" id="{ACEE3F26-0A9E-DE41-2733-6A043F2F29D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7318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00"/>
                                        </p:tgtEl>
                                        <p:attrNameLst>
                                          <p:attrName>style.visibility</p:attrName>
                                        </p:attrNameLst>
                                      </p:cBhvr>
                                      <p:to>
                                        <p:strVal val="visible"/>
                                      </p:to>
                                    </p:set>
                                    <p:animEffect transition="in" filter="barn(inVertical)">
                                      <p:cBhvr>
                                        <p:cTn id="7" dur="500"/>
                                        <p:tgtEl>
                                          <p:spTgt spid="3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01"/>
                                        </p:tgtEl>
                                        <p:attrNameLst>
                                          <p:attrName>style.visibility</p:attrName>
                                        </p:attrNameLst>
                                      </p:cBhvr>
                                      <p:to>
                                        <p:strVal val="visible"/>
                                      </p:to>
                                    </p:set>
                                    <p:animEffect transition="in" filter="barn(inVertical)">
                                      <p:cBhvr>
                                        <p:cTn id="12" dur="500"/>
                                        <p:tgtEl>
                                          <p:spTgt spid="300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99"/>
                                        </p:tgtEl>
                                        <p:attrNameLst>
                                          <p:attrName>style.visibility</p:attrName>
                                        </p:attrNameLst>
                                      </p:cBhvr>
                                      <p:to>
                                        <p:strVal val="visible"/>
                                      </p:to>
                                    </p:set>
                                    <p:animEffect transition="in" filter="barn(inVertical)">
                                      <p:cBhvr>
                                        <p:cTn id="15" dur="500"/>
                                        <p:tgtEl>
                                          <p:spTgt spid="299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98"/>
                                        </p:tgtEl>
                                        <p:attrNameLst>
                                          <p:attrName>style.visibility</p:attrName>
                                        </p:attrNameLst>
                                      </p:cBhvr>
                                      <p:to>
                                        <p:strVal val="visible"/>
                                      </p:to>
                                    </p:set>
                                    <p:animEffect transition="in" filter="barn(inVertical)">
                                      <p:cBhvr>
                                        <p:cTn id="18" dur="500"/>
                                        <p:tgtEl>
                                          <p:spTgt spid="299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00"/>
                                        </p:tgtEl>
                                        <p:attrNameLst>
                                          <p:attrName>style.visibility</p:attrName>
                                        </p:attrNameLst>
                                      </p:cBhvr>
                                      <p:to>
                                        <p:strVal val="visible"/>
                                      </p:to>
                                    </p:set>
                                    <p:animEffect transition="in" filter="barn(inVertical)">
                                      <p:cBhvr>
                                        <p:cTn id="21" dur="500"/>
                                        <p:tgtEl>
                                          <p:spTgt spid="3000"/>
                                        </p:tgtEl>
                                      </p:cBhvr>
                                    </p:animEffect>
                                  </p:childTnLst>
                                </p:cTn>
                              </p:par>
                              <p:par>
                                <p:cTn id="22" presetID="16" presetClass="entr" presetSubtype="21" fill="hold" nodeType="withEffect">
                                  <p:stCondLst>
                                    <p:cond delay="0"/>
                                  </p:stCondLst>
                                  <p:childTnLst>
                                    <p:set>
                                      <p:cBhvr>
                                        <p:cTn id="23" dur="1" fill="hold">
                                          <p:stCondLst>
                                            <p:cond delay="0"/>
                                          </p:stCondLst>
                                        </p:cTn>
                                        <p:tgtEl>
                                          <p:spTgt spid="3011"/>
                                        </p:tgtEl>
                                        <p:attrNameLst>
                                          <p:attrName>style.visibility</p:attrName>
                                        </p:attrNameLst>
                                      </p:cBhvr>
                                      <p:to>
                                        <p:strVal val="visible"/>
                                      </p:to>
                                    </p:set>
                                    <p:animEffect transition="in" filter="barn(inVertical)">
                                      <p:cBhvr>
                                        <p:cTn id="24" dur="500"/>
                                        <p:tgtEl>
                                          <p:spTgt spid="30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07"/>
                                        </p:tgtEl>
                                        <p:attrNameLst>
                                          <p:attrName>style.visibility</p:attrName>
                                        </p:attrNameLst>
                                      </p:cBhvr>
                                      <p:to>
                                        <p:strVal val="visible"/>
                                      </p:to>
                                    </p:set>
                                    <p:animEffect transition="in" filter="barn(inVertical)">
                                      <p:cBhvr>
                                        <p:cTn id="29" dur="500"/>
                                        <p:tgtEl>
                                          <p:spTgt spid="300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006"/>
                                        </p:tgtEl>
                                        <p:attrNameLst>
                                          <p:attrName>style.visibility</p:attrName>
                                        </p:attrNameLst>
                                      </p:cBhvr>
                                      <p:to>
                                        <p:strVal val="visible"/>
                                      </p:to>
                                    </p:set>
                                    <p:animEffect transition="in" filter="barn(inVertical)">
                                      <p:cBhvr>
                                        <p:cTn id="32" dur="500"/>
                                        <p:tgtEl>
                                          <p:spTgt spid="300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003"/>
                                        </p:tgtEl>
                                        <p:attrNameLst>
                                          <p:attrName>style.visibility</p:attrName>
                                        </p:attrNameLst>
                                      </p:cBhvr>
                                      <p:to>
                                        <p:strVal val="visible"/>
                                      </p:to>
                                    </p:set>
                                    <p:animEffect transition="in" filter="barn(inVertical)">
                                      <p:cBhvr>
                                        <p:cTn id="35" dur="500"/>
                                        <p:tgtEl>
                                          <p:spTgt spid="300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04"/>
                                        </p:tgtEl>
                                        <p:attrNameLst>
                                          <p:attrName>style.visibility</p:attrName>
                                        </p:attrNameLst>
                                      </p:cBhvr>
                                      <p:to>
                                        <p:strVal val="visible"/>
                                      </p:to>
                                    </p:set>
                                    <p:animEffect transition="in" filter="barn(inVertical)">
                                      <p:cBhvr>
                                        <p:cTn id="38" dur="500"/>
                                        <p:tgtEl>
                                          <p:spTgt spid="300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05"/>
                                        </p:tgtEl>
                                        <p:attrNameLst>
                                          <p:attrName>style.visibility</p:attrName>
                                        </p:attrNameLst>
                                      </p:cBhvr>
                                      <p:to>
                                        <p:strVal val="visible"/>
                                      </p:to>
                                    </p:set>
                                    <p:animEffect transition="in" filter="barn(inVertical)">
                                      <p:cBhvr>
                                        <p:cTn id="41" dur="500"/>
                                        <p:tgtEl>
                                          <p:spTgt spid="3005"/>
                                        </p:tgtEl>
                                      </p:cBhvr>
                                    </p:animEffect>
                                  </p:childTnLst>
                                </p:cTn>
                              </p:par>
                              <p:par>
                                <p:cTn id="42" presetID="16" presetClass="entr" presetSubtype="21" fill="hold" nodeType="withEffect">
                                  <p:stCondLst>
                                    <p:cond delay="0"/>
                                  </p:stCondLst>
                                  <p:childTnLst>
                                    <p:set>
                                      <p:cBhvr>
                                        <p:cTn id="43" dur="1" fill="hold">
                                          <p:stCondLst>
                                            <p:cond delay="0"/>
                                          </p:stCondLst>
                                        </p:cTn>
                                        <p:tgtEl>
                                          <p:spTgt spid="3025"/>
                                        </p:tgtEl>
                                        <p:attrNameLst>
                                          <p:attrName>style.visibility</p:attrName>
                                        </p:attrNameLst>
                                      </p:cBhvr>
                                      <p:to>
                                        <p:strVal val="visible"/>
                                      </p:to>
                                    </p:set>
                                    <p:animEffect transition="in" filter="barn(inVertical)">
                                      <p:cBhvr>
                                        <p:cTn id="44" dur="500"/>
                                        <p:tgtEl>
                                          <p:spTgt spid="30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08"/>
                                        </p:tgtEl>
                                        <p:attrNameLst>
                                          <p:attrName>style.visibility</p:attrName>
                                        </p:attrNameLst>
                                      </p:cBhvr>
                                      <p:to>
                                        <p:strVal val="visible"/>
                                      </p:to>
                                    </p:set>
                                    <p:animEffect transition="in" filter="barn(inVertical)">
                                      <p:cBhvr>
                                        <p:cTn id="49" dur="500"/>
                                        <p:tgtEl>
                                          <p:spTgt spid="300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56"/>
                                        </p:tgtEl>
                                        <p:attrNameLst>
                                          <p:attrName>style.visibility</p:attrName>
                                        </p:attrNameLst>
                                      </p:cBhvr>
                                      <p:to>
                                        <p:strVal val="visible"/>
                                      </p:to>
                                    </p:set>
                                    <p:animEffect transition="in" filter="barn(inVertical)">
                                      <p:cBhvr>
                                        <p:cTn id="52" dur="500"/>
                                        <p:tgtEl>
                                          <p:spTgt spid="305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055"/>
                                        </p:tgtEl>
                                        <p:attrNameLst>
                                          <p:attrName>style.visibility</p:attrName>
                                        </p:attrNameLst>
                                      </p:cBhvr>
                                      <p:to>
                                        <p:strVal val="visible"/>
                                      </p:to>
                                    </p:set>
                                    <p:animEffect transition="in" filter="barn(inVertical)">
                                      <p:cBhvr>
                                        <p:cTn id="55" dur="500"/>
                                        <p:tgtEl>
                                          <p:spTgt spid="305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054"/>
                                        </p:tgtEl>
                                        <p:attrNameLst>
                                          <p:attrName>style.visibility</p:attrName>
                                        </p:attrNameLst>
                                      </p:cBhvr>
                                      <p:to>
                                        <p:strVal val="visible"/>
                                      </p:to>
                                    </p:set>
                                    <p:animEffect transition="in" filter="barn(inVertical)">
                                      <p:cBhvr>
                                        <p:cTn id="58" dur="500"/>
                                        <p:tgtEl>
                                          <p:spTgt spid="305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057"/>
                                        </p:tgtEl>
                                        <p:attrNameLst>
                                          <p:attrName>style.visibility</p:attrName>
                                        </p:attrNameLst>
                                      </p:cBhvr>
                                      <p:to>
                                        <p:strVal val="visible"/>
                                      </p:to>
                                    </p:set>
                                    <p:animEffect transition="in" filter="barn(inVertical)">
                                      <p:cBhvr>
                                        <p:cTn id="61" dur="500"/>
                                        <p:tgtEl>
                                          <p:spTgt spid="3057"/>
                                        </p:tgtEl>
                                      </p:cBhvr>
                                    </p:animEffect>
                                  </p:childTnLst>
                                </p:cTn>
                              </p:par>
                              <p:par>
                                <p:cTn id="62" presetID="16" presetClass="entr" presetSubtype="21" fill="hold" nodeType="withEffect">
                                  <p:stCondLst>
                                    <p:cond delay="0"/>
                                  </p:stCondLst>
                                  <p:childTnLst>
                                    <p:set>
                                      <p:cBhvr>
                                        <p:cTn id="63" dur="1" fill="hold">
                                          <p:stCondLst>
                                            <p:cond delay="0"/>
                                          </p:stCondLst>
                                        </p:cTn>
                                        <p:tgtEl>
                                          <p:spTgt spid="3071"/>
                                        </p:tgtEl>
                                        <p:attrNameLst>
                                          <p:attrName>style.visibility</p:attrName>
                                        </p:attrNameLst>
                                      </p:cBhvr>
                                      <p:to>
                                        <p:strVal val="visible"/>
                                      </p:to>
                                    </p:set>
                                    <p:animEffect transition="in" filter="barn(inVertical)">
                                      <p:cBhvr>
                                        <p:cTn id="64" dur="500"/>
                                        <p:tgtEl>
                                          <p:spTgt spid="307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009"/>
                                        </p:tgtEl>
                                        <p:attrNameLst>
                                          <p:attrName>style.visibility</p:attrName>
                                        </p:attrNameLst>
                                      </p:cBhvr>
                                      <p:to>
                                        <p:strVal val="visible"/>
                                      </p:to>
                                    </p:set>
                                    <p:animEffect transition="in" filter="barn(inVertical)">
                                      <p:cBhvr>
                                        <p:cTn id="69" dur="500"/>
                                        <p:tgtEl>
                                          <p:spTgt spid="300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046"/>
                                        </p:tgtEl>
                                        <p:attrNameLst>
                                          <p:attrName>style.visibility</p:attrName>
                                        </p:attrNameLst>
                                      </p:cBhvr>
                                      <p:to>
                                        <p:strVal val="visible"/>
                                      </p:to>
                                    </p:set>
                                    <p:animEffect transition="in" filter="barn(inVertical)">
                                      <p:cBhvr>
                                        <p:cTn id="72" dur="500"/>
                                        <p:tgtEl>
                                          <p:spTgt spid="304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3045"/>
                                        </p:tgtEl>
                                        <p:attrNameLst>
                                          <p:attrName>style.visibility</p:attrName>
                                        </p:attrNameLst>
                                      </p:cBhvr>
                                      <p:to>
                                        <p:strVal val="visible"/>
                                      </p:to>
                                    </p:set>
                                    <p:animEffect transition="in" filter="barn(inVertical)">
                                      <p:cBhvr>
                                        <p:cTn id="75" dur="500"/>
                                        <p:tgtEl>
                                          <p:spTgt spid="3045"/>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044"/>
                                        </p:tgtEl>
                                        <p:attrNameLst>
                                          <p:attrName>style.visibility</p:attrName>
                                        </p:attrNameLst>
                                      </p:cBhvr>
                                      <p:to>
                                        <p:strVal val="visible"/>
                                      </p:to>
                                    </p:set>
                                    <p:animEffect transition="in" filter="barn(inVertical)">
                                      <p:cBhvr>
                                        <p:cTn id="78" dur="500"/>
                                        <p:tgtEl>
                                          <p:spTgt spid="3044"/>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3047"/>
                                        </p:tgtEl>
                                        <p:attrNameLst>
                                          <p:attrName>style.visibility</p:attrName>
                                        </p:attrNameLst>
                                      </p:cBhvr>
                                      <p:to>
                                        <p:strVal val="visible"/>
                                      </p:to>
                                    </p:set>
                                    <p:animEffect transition="in" filter="barn(inVertical)">
                                      <p:cBhvr>
                                        <p:cTn id="81" dur="500"/>
                                        <p:tgtEl>
                                          <p:spTgt spid="3047"/>
                                        </p:tgtEl>
                                      </p:cBhvr>
                                    </p:animEffect>
                                  </p:childTnLst>
                                </p:cTn>
                              </p:par>
                              <p:par>
                                <p:cTn id="82" presetID="16" presetClass="entr" presetSubtype="21" fill="hold" nodeType="withEffect">
                                  <p:stCondLst>
                                    <p:cond delay="0"/>
                                  </p:stCondLst>
                                  <p:childTnLst>
                                    <p:set>
                                      <p:cBhvr>
                                        <p:cTn id="83" dur="1" fill="hold">
                                          <p:stCondLst>
                                            <p:cond delay="0"/>
                                          </p:stCondLst>
                                        </p:cTn>
                                        <p:tgtEl>
                                          <p:spTgt spid="3058"/>
                                        </p:tgtEl>
                                        <p:attrNameLst>
                                          <p:attrName>style.visibility</p:attrName>
                                        </p:attrNameLst>
                                      </p:cBhvr>
                                      <p:to>
                                        <p:strVal val="visible"/>
                                      </p:to>
                                    </p:set>
                                    <p:animEffect transition="in" filter="barn(inVertical)">
                                      <p:cBhvr>
                                        <p:cTn id="84" dur="500"/>
                                        <p:tgtEl>
                                          <p:spTgt spid="305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010"/>
                                        </p:tgtEl>
                                        <p:attrNameLst>
                                          <p:attrName>style.visibility</p:attrName>
                                        </p:attrNameLst>
                                      </p:cBhvr>
                                      <p:to>
                                        <p:strVal val="visible"/>
                                      </p:to>
                                    </p:set>
                                    <p:animEffect transition="in" filter="barn(inVertical)">
                                      <p:cBhvr>
                                        <p:cTn id="89" dur="500"/>
                                        <p:tgtEl>
                                          <p:spTgt spid="3010"/>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051"/>
                                        </p:tgtEl>
                                        <p:attrNameLst>
                                          <p:attrName>style.visibility</p:attrName>
                                        </p:attrNameLst>
                                      </p:cBhvr>
                                      <p:to>
                                        <p:strVal val="visible"/>
                                      </p:to>
                                    </p:set>
                                    <p:animEffect transition="in" filter="barn(inVertical)">
                                      <p:cBhvr>
                                        <p:cTn id="92" dur="500"/>
                                        <p:tgtEl>
                                          <p:spTgt spid="3051"/>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050"/>
                                        </p:tgtEl>
                                        <p:attrNameLst>
                                          <p:attrName>style.visibility</p:attrName>
                                        </p:attrNameLst>
                                      </p:cBhvr>
                                      <p:to>
                                        <p:strVal val="visible"/>
                                      </p:to>
                                    </p:set>
                                    <p:animEffect transition="in" filter="barn(inVertical)">
                                      <p:cBhvr>
                                        <p:cTn id="95" dur="500"/>
                                        <p:tgtEl>
                                          <p:spTgt spid="305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3049"/>
                                        </p:tgtEl>
                                        <p:attrNameLst>
                                          <p:attrName>style.visibility</p:attrName>
                                        </p:attrNameLst>
                                      </p:cBhvr>
                                      <p:to>
                                        <p:strVal val="visible"/>
                                      </p:to>
                                    </p:set>
                                    <p:animEffect transition="in" filter="barn(inVertical)">
                                      <p:cBhvr>
                                        <p:cTn id="98" dur="500"/>
                                        <p:tgtEl>
                                          <p:spTgt spid="3049"/>
                                        </p:tgtEl>
                                      </p:cBhvr>
                                    </p:animEffect>
                                  </p:childTnLst>
                                </p:cTn>
                              </p:par>
                              <p:par>
                                <p:cTn id="99" presetID="16" presetClass="entr" presetSubtype="21" fill="hold" nodeType="withEffect">
                                  <p:stCondLst>
                                    <p:cond delay="0"/>
                                  </p:stCondLst>
                                  <p:childTnLst>
                                    <p:set>
                                      <p:cBhvr>
                                        <p:cTn id="100" dur="1" fill="hold">
                                          <p:stCondLst>
                                            <p:cond delay="0"/>
                                          </p:stCondLst>
                                        </p:cTn>
                                        <p:tgtEl>
                                          <p:spTgt spid="3093"/>
                                        </p:tgtEl>
                                        <p:attrNameLst>
                                          <p:attrName>style.visibility</p:attrName>
                                        </p:attrNameLst>
                                      </p:cBhvr>
                                      <p:to>
                                        <p:strVal val="visible"/>
                                      </p:to>
                                    </p:set>
                                    <p:animEffect transition="in" filter="barn(inVertical)">
                                      <p:cBhvr>
                                        <p:cTn id="101" dur="500"/>
                                        <p:tgtEl>
                                          <p:spTgt spid="3093"/>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3052"/>
                                        </p:tgtEl>
                                        <p:attrNameLst>
                                          <p:attrName>style.visibility</p:attrName>
                                        </p:attrNameLst>
                                      </p:cBhvr>
                                      <p:to>
                                        <p:strVal val="visible"/>
                                      </p:to>
                                    </p:set>
                                    <p:animEffect transition="in" filter="barn(inVertical)">
                                      <p:cBhvr>
                                        <p:cTn id="104" dur="500"/>
                                        <p:tgtEl>
                                          <p:spTgt spid="3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8" grpId="0" animBg="1"/>
      <p:bldP spid="2999" grpId="0"/>
      <p:bldP spid="3000" grpId="0" animBg="1"/>
      <p:bldP spid="3001" grpId="0" animBg="1"/>
      <p:bldP spid="3003" grpId="0" animBg="1"/>
      <p:bldP spid="3004" grpId="0"/>
      <p:bldP spid="3005" grpId="0" animBg="1"/>
      <p:bldP spid="3006" grpId="0" animBg="1"/>
      <p:bldP spid="3044" grpId="0" animBg="1"/>
      <p:bldP spid="3045" grpId="0"/>
      <p:bldP spid="3046" grpId="0" animBg="1"/>
      <p:bldP spid="3047" grpId="0" animBg="1"/>
      <p:bldP spid="3049" grpId="0" animBg="1"/>
      <p:bldP spid="3050" grpId="0"/>
      <p:bldP spid="3051" grpId="0" animBg="1"/>
      <p:bldP spid="3052" grpId="0" animBg="1"/>
      <p:bldP spid="3054" grpId="0" animBg="1"/>
      <p:bldP spid="3055" grpId="0"/>
      <p:bldP spid="3056" grpId="0" animBg="1"/>
      <p:bldP spid="3057" grpId="0" animBg="1"/>
      <p:bldP spid="310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C3BDBC0-7467-5844-C29E-10DDE05350EC}"/>
              </a:ext>
            </a:extLst>
          </p:cNvPr>
          <p:cNvSpPr/>
          <p:nvPr/>
        </p:nvSpPr>
        <p:spPr>
          <a:xfrm>
            <a:off x="117475" y="193674"/>
            <a:ext cx="11954782" cy="6522811"/>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ectangle 3">
            <a:extLst>
              <a:ext uri="{FF2B5EF4-FFF2-40B4-BE49-F238E27FC236}">
                <a16:creationId xmlns:a16="http://schemas.microsoft.com/office/drawing/2014/main" xmlns="" id="{62FEB24A-4F0A-763D-27A8-DE3C4B8CCE44}"/>
              </a:ext>
            </a:extLst>
          </p:cNvPr>
          <p:cNvSpPr>
            <a:spLocks noChangeArrowheads="1"/>
          </p:cNvSpPr>
          <p:nvPr/>
        </p:nvSpPr>
        <p:spPr bwMode="auto">
          <a:xfrm>
            <a:off x="234950" y="472279"/>
            <a:ext cx="1160643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chemeClr val="bg1"/>
                </a:solidFill>
                <a:effectLst/>
                <a:latin typeface="+mj-lt"/>
                <a:ea typeface="Calibri" panose="020F0502020204030204" pitchFamily="34" charset="0"/>
                <a:cs typeface="Times New Roman" panose="02020603050405020304" pitchFamily="18" charset="0"/>
              </a:rPr>
              <a:t>PHIẾU ĐỌC</a:t>
            </a:r>
            <a:endParaRPr kumimoji="0" lang="vi-VN" altLang="en-US" sz="1200" b="0" i="0" u="none" strike="noStrike" cap="none" normalizeH="0" baseline="0" dirty="0">
              <a:ln>
                <a:noFill/>
              </a:ln>
              <a:solidFill>
                <a:schemeClr val="bg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Đọc VB </a:t>
            </a:r>
            <a:r>
              <a:rPr kumimoji="0" lang="vi-VN" altLang="en-US" sz="2800"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Bếp lửa</a:t>
            </a: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trong quá trình đọc, chú ý đến các câu hỏi trong các khung và kí hiệu </a:t>
            </a:r>
            <a:endParaRPr kumimoji="0" lang="vi-VN" altLang="en-US" sz="3600" b="0" i="0" u="none" strike="noStrike" cap="none" normalizeH="0" baseline="0" dirty="0">
              <a:ln>
                <a:noFill/>
              </a:ln>
              <a:solidFill>
                <a:schemeClr val="tx1"/>
              </a:solidFill>
              <a:effectLst/>
              <a:latin typeface="+mj-lt"/>
            </a:endParaRPr>
          </a:p>
        </p:txBody>
      </p:sp>
      <p:pic>
        <p:nvPicPr>
          <p:cNvPr id="1026" name="Picture 2">
            <a:extLst>
              <a:ext uri="{FF2B5EF4-FFF2-40B4-BE49-F238E27FC236}">
                <a16:creationId xmlns:a16="http://schemas.microsoft.com/office/drawing/2014/main" xmlns="" id="{68DC10C3-8668-A5EB-924A-58B4AFB2D227}"/>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2763065" y="1361381"/>
            <a:ext cx="450850" cy="4508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xmlns="" id="{49D87891-A0F0-B422-DB04-962AFBE47169}"/>
              </a:ext>
            </a:extLst>
          </p:cNvPr>
          <p:cNvSpPr>
            <a:spLocks noChangeArrowheads="1"/>
          </p:cNvSpPr>
          <p:nvPr/>
        </p:nvSpPr>
        <p:spPr bwMode="auto">
          <a:xfrm>
            <a:off x="3213915" y="1334054"/>
            <a:ext cx="85250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trên trang SGK, hoàn thành các cột 1, 2, 3 trong bảng sau:</a:t>
            </a:r>
            <a:endParaRPr kumimoji="0" lang="vi-VN" altLang="en-US" sz="3600" b="0" i="0" u="none" strike="noStrike" cap="none" normalizeH="0" baseline="0" dirty="0">
              <a:ln>
                <a:noFill/>
              </a:ln>
              <a:solidFill>
                <a:schemeClr val="tx1"/>
              </a:solidFill>
              <a:effectLst/>
              <a:latin typeface="+mj-lt"/>
            </a:endParaRPr>
          </a:p>
        </p:txBody>
      </p:sp>
      <p:graphicFrame>
        <p:nvGraphicFramePr>
          <p:cNvPr id="8" name="Table 7">
            <a:extLst>
              <a:ext uri="{FF2B5EF4-FFF2-40B4-BE49-F238E27FC236}">
                <a16:creationId xmlns:a16="http://schemas.microsoft.com/office/drawing/2014/main" xmlns="" id="{7E3FCE6B-CBDD-E019-CB40-1F9759B64CF2}"/>
              </a:ext>
            </a:extLst>
          </p:cNvPr>
          <p:cNvGraphicFramePr>
            <a:graphicFrameLocks noGrp="1"/>
          </p:cNvGraphicFramePr>
          <p:nvPr>
            <p:extLst>
              <p:ext uri="{D42A27DB-BD31-4B8C-83A1-F6EECF244321}">
                <p14:modId xmlns:p14="http://schemas.microsoft.com/office/powerpoint/2010/main" val="2735124173"/>
              </p:ext>
            </p:extLst>
          </p:nvPr>
        </p:nvGraphicFramePr>
        <p:xfrm>
          <a:off x="325342" y="1989227"/>
          <a:ext cx="11526840" cy="4444231"/>
        </p:xfrm>
        <a:graphic>
          <a:graphicData uri="http://schemas.openxmlformats.org/drawingml/2006/table">
            <a:tbl>
              <a:tblPr firstRow="1" firstCol="1" bandRow="1">
                <a:tableStyleId>{1FECB4D8-DB02-4DC6-A0A2-4F2EBAE1DC90}</a:tableStyleId>
              </a:tblPr>
              <a:tblGrid>
                <a:gridCol w="1889186">
                  <a:extLst>
                    <a:ext uri="{9D8B030D-6E8A-4147-A177-3AD203B41FA5}">
                      <a16:colId xmlns:a16="http://schemas.microsoft.com/office/drawing/2014/main" xmlns="" val="1586784332"/>
                    </a:ext>
                  </a:extLst>
                </a:gridCol>
                <a:gridCol w="3490733">
                  <a:extLst>
                    <a:ext uri="{9D8B030D-6E8A-4147-A177-3AD203B41FA5}">
                      <a16:colId xmlns:a16="http://schemas.microsoft.com/office/drawing/2014/main" xmlns="" val="200787774"/>
                    </a:ext>
                  </a:extLst>
                </a:gridCol>
                <a:gridCol w="2874581">
                  <a:extLst>
                    <a:ext uri="{9D8B030D-6E8A-4147-A177-3AD203B41FA5}">
                      <a16:colId xmlns:a16="http://schemas.microsoft.com/office/drawing/2014/main" xmlns="" val="2139255312"/>
                    </a:ext>
                  </a:extLst>
                </a:gridCol>
                <a:gridCol w="3272340">
                  <a:extLst>
                    <a:ext uri="{9D8B030D-6E8A-4147-A177-3AD203B41FA5}">
                      <a16:colId xmlns:a16="http://schemas.microsoft.com/office/drawing/2014/main" xmlns="" val="3743985076"/>
                    </a:ext>
                  </a:extLst>
                </a:gridCol>
              </a:tblGrid>
              <a:tr h="1267174">
                <a:tc>
                  <a:txBody>
                    <a:bodyPr/>
                    <a:lstStyle/>
                    <a:p>
                      <a:pPr algn="ctr">
                        <a:lnSpc>
                          <a:spcPct val="100000"/>
                        </a:lnSpc>
                        <a:spcBef>
                          <a:spcPts val="400"/>
                        </a:spcBef>
                        <a:spcAft>
                          <a:spcPts val="800"/>
                        </a:spcAft>
                      </a:pPr>
                      <a:r>
                        <a:rPr lang="vi-VN" sz="2800" kern="100" dirty="0">
                          <a:solidFill>
                            <a:schemeClr val="tx1"/>
                          </a:solidFill>
                          <a:effectLst/>
                          <a:latin typeface="+mj-lt"/>
                        </a:rPr>
                        <a:t>Câu hỏi (1)</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400"/>
                        </a:spcBef>
                        <a:spcAft>
                          <a:spcPts val="800"/>
                        </a:spcAft>
                      </a:pPr>
                      <a:r>
                        <a:rPr lang="vi-VN" sz="2800" kern="100" dirty="0">
                          <a:solidFill>
                            <a:schemeClr val="tx1"/>
                          </a:solidFill>
                          <a:effectLst/>
                          <a:latin typeface="+mj-lt"/>
                        </a:rPr>
                        <a:t>Kĩ năng đọc (2)</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400"/>
                        </a:spcBef>
                        <a:spcAft>
                          <a:spcPts val="800"/>
                        </a:spcAft>
                      </a:pPr>
                      <a:r>
                        <a:rPr lang="vi-VN" sz="2800" kern="100" dirty="0">
                          <a:solidFill>
                            <a:schemeClr val="tx1"/>
                          </a:solidFill>
                          <a:effectLst/>
                          <a:latin typeface="+mj-lt"/>
                        </a:rPr>
                        <a:t>Trả lời của tôi (3)</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400"/>
                        </a:spcBef>
                        <a:spcAft>
                          <a:spcPts val="800"/>
                        </a:spcAft>
                      </a:pPr>
                      <a:r>
                        <a:rPr lang="vi-VN" sz="2800" kern="100" dirty="0">
                          <a:solidFill>
                            <a:schemeClr val="tx1"/>
                          </a:solidFill>
                          <a:effectLst/>
                          <a:latin typeface="+mj-lt"/>
                        </a:rPr>
                        <a:t>Trao đổi của bạn (4)</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xmlns="" val="453266377"/>
                  </a:ext>
                </a:extLst>
              </a:tr>
              <a:tr h="1059019">
                <a:tc>
                  <a:txBody>
                    <a:bodyPr/>
                    <a:lstStyle/>
                    <a:p>
                      <a:pPr algn="ctr">
                        <a:lnSpc>
                          <a:spcPct val="100000"/>
                        </a:lnSpc>
                        <a:spcBef>
                          <a:spcPts val="400"/>
                        </a:spcBef>
                        <a:spcAft>
                          <a:spcPts val="800"/>
                        </a:spcAft>
                      </a:pPr>
                      <a:r>
                        <a:rPr lang="vi-VN" sz="2800" kern="100" dirty="0">
                          <a:solidFill>
                            <a:schemeClr val="tx1"/>
                          </a:solidFill>
                          <a:effectLst/>
                          <a:latin typeface="+mj-lt"/>
                        </a:rPr>
                        <a:t>Câu 1</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98581339"/>
                  </a:ext>
                </a:extLst>
              </a:tr>
              <a:tr h="1059019">
                <a:tc>
                  <a:txBody>
                    <a:bodyPr/>
                    <a:lstStyle/>
                    <a:p>
                      <a:pPr algn="ctr">
                        <a:lnSpc>
                          <a:spcPct val="100000"/>
                        </a:lnSpc>
                        <a:spcBef>
                          <a:spcPts val="400"/>
                        </a:spcBef>
                        <a:spcAft>
                          <a:spcPts val="800"/>
                        </a:spcAft>
                      </a:pPr>
                      <a:r>
                        <a:rPr lang="vi-VN" sz="2800" kern="100" dirty="0">
                          <a:solidFill>
                            <a:schemeClr val="tx1"/>
                          </a:solidFill>
                          <a:effectLst/>
                          <a:latin typeface="+mj-lt"/>
                        </a:rPr>
                        <a:t>Câu 2</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dirty="0">
                          <a:solidFill>
                            <a:schemeClr val="tx1"/>
                          </a:solidFill>
                          <a:effectLst/>
                          <a:latin typeface="+mj-lt"/>
                        </a:rPr>
                        <a:t> </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72170627"/>
                  </a:ext>
                </a:extLst>
              </a:tr>
              <a:tr h="1059019">
                <a:tc>
                  <a:txBody>
                    <a:bodyPr/>
                    <a:lstStyle/>
                    <a:p>
                      <a:pPr algn="ctr">
                        <a:lnSpc>
                          <a:spcPct val="100000"/>
                        </a:lnSpc>
                        <a:spcBef>
                          <a:spcPts val="400"/>
                        </a:spcBef>
                        <a:spcAft>
                          <a:spcPts val="800"/>
                        </a:spcAft>
                      </a:pPr>
                      <a:r>
                        <a:rPr lang="vi-VN" sz="2800" kern="100" dirty="0">
                          <a:solidFill>
                            <a:schemeClr val="tx1"/>
                          </a:solidFill>
                          <a:effectLst/>
                          <a:latin typeface="+mj-lt"/>
                        </a:rPr>
                        <a:t>Câu 3</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dirty="0">
                          <a:solidFill>
                            <a:schemeClr val="tx1"/>
                          </a:solidFill>
                          <a:effectLst/>
                          <a:latin typeface="+mj-lt"/>
                        </a:rPr>
                        <a:t> </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dirty="0">
                          <a:solidFill>
                            <a:schemeClr val="tx1"/>
                          </a:solidFill>
                          <a:effectLst/>
                          <a:latin typeface="+mj-lt"/>
                        </a:rPr>
                        <a:t> </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51679693"/>
                  </a:ext>
                </a:extLst>
              </a:tr>
            </a:tbl>
          </a:graphicData>
        </a:graphic>
      </p:graphicFrame>
      <p:grpSp>
        <p:nvGrpSpPr>
          <p:cNvPr id="9" name="Google Shape;3023;p48">
            <a:extLst>
              <a:ext uri="{FF2B5EF4-FFF2-40B4-BE49-F238E27FC236}">
                <a16:creationId xmlns:a16="http://schemas.microsoft.com/office/drawing/2014/main" xmlns="" id="{A25A440D-D6CD-B67A-51B6-A07A2D335CD6}"/>
              </a:ext>
            </a:extLst>
          </p:cNvPr>
          <p:cNvGrpSpPr/>
          <p:nvPr/>
        </p:nvGrpSpPr>
        <p:grpSpPr>
          <a:xfrm>
            <a:off x="11216346" y="6099564"/>
            <a:ext cx="753311" cy="634270"/>
            <a:chOff x="5462894" y="3749584"/>
            <a:chExt cx="337382" cy="254175"/>
          </a:xfrm>
        </p:grpSpPr>
        <p:sp>
          <p:nvSpPr>
            <p:cNvPr id="25" name="Google Shape;3024;p48">
              <a:extLst>
                <a:ext uri="{FF2B5EF4-FFF2-40B4-BE49-F238E27FC236}">
                  <a16:creationId xmlns:a16="http://schemas.microsoft.com/office/drawing/2014/main" xmlns="" id="{26AE09BA-D6B3-6356-5E4B-E0022E530076}"/>
                </a:ext>
              </a:extLst>
            </p:cNvPr>
            <p:cNvSpPr/>
            <p:nvPr/>
          </p:nvSpPr>
          <p:spPr>
            <a:xfrm>
              <a:off x="5522487" y="3749584"/>
              <a:ext cx="277789" cy="254175"/>
            </a:xfrm>
            <a:custGeom>
              <a:avLst/>
              <a:gdLst/>
              <a:ahLst/>
              <a:cxnLst/>
              <a:rect l="l" t="t" r="r" b="b"/>
              <a:pathLst>
                <a:path w="11705" h="10710" extrusionOk="0">
                  <a:moveTo>
                    <a:pt x="11705" y="1"/>
                  </a:moveTo>
                  <a:lnTo>
                    <a:pt x="6337" y="1717"/>
                  </a:lnTo>
                  <a:lnTo>
                    <a:pt x="972" y="3118"/>
                  </a:lnTo>
                  <a:lnTo>
                    <a:pt x="1" y="5304"/>
                  </a:lnTo>
                  <a:lnTo>
                    <a:pt x="1213" y="6976"/>
                  </a:lnTo>
                  <a:lnTo>
                    <a:pt x="972" y="10709"/>
                  </a:lnTo>
                  <a:lnTo>
                    <a:pt x="3074" y="8767"/>
                  </a:lnTo>
                  <a:lnTo>
                    <a:pt x="5173" y="8421"/>
                  </a:lnTo>
                  <a:lnTo>
                    <a:pt x="11705"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3025;p48">
              <a:extLst>
                <a:ext uri="{FF2B5EF4-FFF2-40B4-BE49-F238E27FC236}">
                  <a16:creationId xmlns:a16="http://schemas.microsoft.com/office/drawing/2014/main" xmlns="" id="{1D6489A9-37CA-438F-FF6A-306296AD6CDA}"/>
                </a:ext>
              </a:extLst>
            </p:cNvPr>
            <p:cNvSpPr/>
            <p:nvPr/>
          </p:nvSpPr>
          <p:spPr>
            <a:xfrm>
              <a:off x="5462894" y="3749584"/>
              <a:ext cx="337381" cy="125806"/>
            </a:xfrm>
            <a:custGeom>
              <a:avLst/>
              <a:gdLst/>
              <a:ahLst/>
              <a:cxnLst/>
              <a:rect l="l" t="t" r="r" b="b"/>
              <a:pathLst>
                <a:path w="14216" h="5301" extrusionOk="0">
                  <a:moveTo>
                    <a:pt x="14216" y="1"/>
                  </a:moveTo>
                  <a:lnTo>
                    <a:pt x="837" y="2742"/>
                  </a:lnTo>
                  <a:cubicBezTo>
                    <a:pt x="156" y="2884"/>
                    <a:pt x="1" y="3785"/>
                    <a:pt x="596" y="4147"/>
                  </a:cubicBezTo>
                  <a:lnTo>
                    <a:pt x="2512" y="5301"/>
                  </a:lnTo>
                  <a:lnTo>
                    <a:pt x="14216"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3026;p48">
              <a:extLst>
                <a:ext uri="{FF2B5EF4-FFF2-40B4-BE49-F238E27FC236}">
                  <a16:creationId xmlns:a16="http://schemas.microsoft.com/office/drawing/2014/main" xmlns="" id="{5ACA6749-E893-762A-DC6E-BEE39F684865}"/>
                </a:ext>
              </a:extLst>
            </p:cNvPr>
            <p:cNvSpPr/>
            <p:nvPr/>
          </p:nvSpPr>
          <p:spPr>
            <a:xfrm>
              <a:off x="5545555" y="3911606"/>
              <a:ext cx="99771" cy="92153"/>
            </a:xfrm>
            <a:custGeom>
              <a:avLst/>
              <a:gdLst/>
              <a:ahLst/>
              <a:cxnLst/>
              <a:rect l="l" t="t" r="r" b="b"/>
              <a:pathLst>
                <a:path w="4204" h="3883" extrusionOk="0">
                  <a:moveTo>
                    <a:pt x="1557" y="0"/>
                  </a:moveTo>
                  <a:lnTo>
                    <a:pt x="0" y="3882"/>
                  </a:lnTo>
                  <a:lnTo>
                    <a:pt x="4204" y="1594"/>
                  </a:lnTo>
                  <a:lnTo>
                    <a:pt x="155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3027;p48">
              <a:extLst>
                <a:ext uri="{FF2B5EF4-FFF2-40B4-BE49-F238E27FC236}">
                  <a16:creationId xmlns:a16="http://schemas.microsoft.com/office/drawing/2014/main" xmlns="" id="{47DA001D-0061-CD49-E423-FA40A19FF35F}"/>
                </a:ext>
              </a:extLst>
            </p:cNvPr>
            <p:cNvSpPr/>
            <p:nvPr/>
          </p:nvSpPr>
          <p:spPr>
            <a:xfrm>
              <a:off x="5582506" y="3749584"/>
              <a:ext cx="217769" cy="230609"/>
            </a:xfrm>
            <a:custGeom>
              <a:avLst/>
              <a:gdLst/>
              <a:ahLst/>
              <a:cxnLst/>
              <a:rect l="l" t="t" r="r" b="b"/>
              <a:pathLst>
                <a:path w="9176" h="9717" extrusionOk="0">
                  <a:moveTo>
                    <a:pt x="9176" y="1"/>
                  </a:moveTo>
                  <a:lnTo>
                    <a:pt x="0" y="6827"/>
                  </a:lnTo>
                  <a:lnTo>
                    <a:pt x="2647" y="8421"/>
                  </a:lnTo>
                  <a:lnTo>
                    <a:pt x="4607" y="9606"/>
                  </a:lnTo>
                  <a:cubicBezTo>
                    <a:pt x="4731" y="9681"/>
                    <a:pt x="4866" y="9716"/>
                    <a:pt x="5000" y="9716"/>
                  </a:cubicBezTo>
                  <a:cubicBezTo>
                    <a:pt x="5305" y="9716"/>
                    <a:pt x="5599" y="9531"/>
                    <a:pt x="5717" y="9220"/>
                  </a:cubicBezTo>
                  <a:lnTo>
                    <a:pt x="9176"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3028;p48">
              <a:extLst>
                <a:ext uri="{FF2B5EF4-FFF2-40B4-BE49-F238E27FC236}">
                  <a16:creationId xmlns:a16="http://schemas.microsoft.com/office/drawing/2014/main" xmlns="" id="{391FD962-733C-B9D7-EF73-0F02220BF91C}"/>
                </a:ext>
              </a:extLst>
            </p:cNvPr>
            <p:cNvSpPr/>
            <p:nvPr/>
          </p:nvSpPr>
          <p:spPr>
            <a:xfrm>
              <a:off x="5522487" y="3749584"/>
              <a:ext cx="277789" cy="254175"/>
            </a:xfrm>
            <a:custGeom>
              <a:avLst/>
              <a:gdLst/>
              <a:ahLst/>
              <a:cxnLst/>
              <a:rect l="l" t="t" r="r" b="b"/>
              <a:pathLst>
                <a:path w="11705" h="10710" extrusionOk="0">
                  <a:moveTo>
                    <a:pt x="11705" y="1"/>
                  </a:moveTo>
                  <a:lnTo>
                    <a:pt x="1" y="5304"/>
                  </a:lnTo>
                  <a:lnTo>
                    <a:pt x="972" y="10709"/>
                  </a:lnTo>
                  <a:lnTo>
                    <a:pt x="2529" y="6827"/>
                  </a:lnTo>
                  <a:lnTo>
                    <a:pt x="11705" y="1"/>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0" name="Google Shape;3069;p48">
            <a:extLst>
              <a:ext uri="{FF2B5EF4-FFF2-40B4-BE49-F238E27FC236}">
                <a16:creationId xmlns:a16="http://schemas.microsoft.com/office/drawing/2014/main" xmlns="" id="{A874EA11-46E1-146F-701D-C8C975E2980B}"/>
              </a:ext>
            </a:extLst>
          </p:cNvPr>
          <p:cNvGrpSpPr/>
          <p:nvPr/>
        </p:nvGrpSpPr>
        <p:grpSpPr>
          <a:xfrm>
            <a:off x="222172" y="724454"/>
            <a:ext cx="692253" cy="609600"/>
            <a:chOff x="1173577" y="3729364"/>
            <a:chExt cx="331994" cy="294591"/>
          </a:xfrm>
        </p:grpSpPr>
        <p:sp>
          <p:nvSpPr>
            <p:cNvPr id="11" name="Google Shape;3070;p48">
              <a:extLst>
                <a:ext uri="{FF2B5EF4-FFF2-40B4-BE49-F238E27FC236}">
                  <a16:creationId xmlns:a16="http://schemas.microsoft.com/office/drawing/2014/main" xmlns=""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3071;p48">
              <a:extLst>
                <a:ext uri="{FF2B5EF4-FFF2-40B4-BE49-F238E27FC236}">
                  <a16:creationId xmlns:a16="http://schemas.microsoft.com/office/drawing/2014/main" xmlns=""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3072;p48">
              <a:extLst>
                <a:ext uri="{FF2B5EF4-FFF2-40B4-BE49-F238E27FC236}">
                  <a16:creationId xmlns:a16="http://schemas.microsoft.com/office/drawing/2014/main" xmlns=""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3073;p48">
              <a:extLst>
                <a:ext uri="{FF2B5EF4-FFF2-40B4-BE49-F238E27FC236}">
                  <a16:creationId xmlns:a16="http://schemas.microsoft.com/office/drawing/2014/main" xmlns=""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3074;p48">
              <a:extLst>
                <a:ext uri="{FF2B5EF4-FFF2-40B4-BE49-F238E27FC236}">
                  <a16:creationId xmlns:a16="http://schemas.microsoft.com/office/drawing/2014/main" xmlns=""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3075;p48">
              <a:extLst>
                <a:ext uri="{FF2B5EF4-FFF2-40B4-BE49-F238E27FC236}">
                  <a16:creationId xmlns:a16="http://schemas.microsoft.com/office/drawing/2014/main" xmlns=""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3076;p48">
              <a:extLst>
                <a:ext uri="{FF2B5EF4-FFF2-40B4-BE49-F238E27FC236}">
                  <a16:creationId xmlns:a16="http://schemas.microsoft.com/office/drawing/2014/main" xmlns=""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3077;p48">
              <a:extLst>
                <a:ext uri="{FF2B5EF4-FFF2-40B4-BE49-F238E27FC236}">
                  <a16:creationId xmlns:a16="http://schemas.microsoft.com/office/drawing/2014/main" xmlns=""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3078;p48">
              <a:extLst>
                <a:ext uri="{FF2B5EF4-FFF2-40B4-BE49-F238E27FC236}">
                  <a16:creationId xmlns:a16="http://schemas.microsoft.com/office/drawing/2014/main" xmlns=""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3079;p48">
              <a:extLst>
                <a:ext uri="{FF2B5EF4-FFF2-40B4-BE49-F238E27FC236}">
                  <a16:creationId xmlns:a16="http://schemas.microsoft.com/office/drawing/2014/main" xmlns=""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3080;p48">
              <a:extLst>
                <a:ext uri="{FF2B5EF4-FFF2-40B4-BE49-F238E27FC236}">
                  <a16:creationId xmlns:a16="http://schemas.microsoft.com/office/drawing/2014/main" xmlns=""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3081;p48">
              <a:extLst>
                <a:ext uri="{FF2B5EF4-FFF2-40B4-BE49-F238E27FC236}">
                  <a16:creationId xmlns:a16="http://schemas.microsoft.com/office/drawing/2014/main" xmlns=""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3082;p48">
              <a:extLst>
                <a:ext uri="{FF2B5EF4-FFF2-40B4-BE49-F238E27FC236}">
                  <a16:creationId xmlns:a16="http://schemas.microsoft.com/office/drawing/2014/main" xmlns=""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3083;p48">
              <a:extLst>
                <a:ext uri="{FF2B5EF4-FFF2-40B4-BE49-F238E27FC236}">
                  <a16:creationId xmlns:a16="http://schemas.microsoft.com/office/drawing/2014/main" xmlns=""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30" name="Google Shape;1362;p27">
            <a:extLst>
              <a:ext uri="{FF2B5EF4-FFF2-40B4-BE49-F238E27FC236}">
                <a16:creationId xmlns:a16="http://schemas.microsoft.com/office/drawing/2014/main" xmlns="" id="{8A9D2933-FA33-877A-949B-2ABC5D495AF5}"/>
              </a:ext>
            </a:extLst>
          </p:cNvPr>
          <p:cNvSpPr/>
          <p:nvPr/>
        </p:nvSpPr>
        <p:spPr>
          <a:xfrm>
            <a:off x="4384078" y="274890"/>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Phiếu</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đọc</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pic>
        <p:nvPicPr>
          <p:cNvPr id="1025" name="Picture 2">
            <a:extLst>
              <a:ext uri="{FF2B5EF4-FFF2-40B4-BE49-F238E27FC236}">
                <a16:creationId xmlns:a16="http://schemas.microsoft.com/office/drawing/2014/main" xmlns="" id="{30F173E2-BB98-583C-EC5A-E45514990F2B}"/>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0"/>
            <a:ext cx="234950" cy="234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663F1BB-1E17-C328-282C-6ABF9369E54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xmlns="" id="{091001C7-A6DF-F533-C873-119F3A798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15067"/>
            <a:ext cx="12192000" cy="8873065"/>
          </a:xfrm>
          <a:prstGeom prst="rect">
            <a:avLst/>
          </a:prstGeom>
        </p:spPr>
      </p:pic>
      <p:pic>
        <p:nvPicPr>
          <p:cNvPr id="11" name="图片 10">
            <a:extLst>
              <a:ext uri="{FF2B5EF4-FFF2-40B4-BE49-F238E27FC236}">
                <a16:creationId xmlns:a16="http://schemas.microsoft.com/office/drawing/2014/main" xmlns="" id="{964B682B-E45E-4210-9542-6D526AA49F35}"/>
              </a:ext>
            </a:extLst>
          </p:cNvPr>
          <p:cNvPicPr>
            <a:picLocks noChangeAspect="1"/>
          </p:cNvPicPr>
          <p:nvPr/>
        </p:nvPicPr>
        <p:blipFill>
          <a:blip r:embed="rId4" cstate="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12" name="图片 11">
            <a:extLst>
              <a:ext uri="{FF2B5EF4-FFF2-40B4-BE49-F238E27FC236}">
                <a16:creationId xmlns:a16="http://schemas.microsoft.com/office/drawing/2014/main" xmlns="" id="{3D20829B-658D-4C86-A16E-D61FFA2FE29C}"/>
              </a:ext>
            </a:extLst>
          </p:cNvPr>
          <p:cNvPicPr>
            <a:picLocks noChangeAspect="1"/>
          </p:cNvPicPr>
          <p:nvPr/>
        </p:nvPicPr>
        <p:blipFill>
          <a:blip r:embed="rId5" cstate="print">
            <a:extLst>
              <a:ext uri="{28A0092B-C50C-407E-A947-70E740481C1C}">
                <a14:useLocalDpi xmlns:a14="http://schemas.microsoft.com/office/drawing/2010/main" val="0"/>
              </a:ext>
            </a:extLst>
          </a:blip>
          <a:srcRect l="66963" b="34429"/>
          <a:stretch>
            <a:fillRect/>
          </a:stretch>
        </p:blipFill>
        <p:spPr>
          <a:xfrm flipH="1">
            <a:off x="-21176" y="-13354"/>
            <a:ext cx="2962675" cy="2824779"/>
          </a:xfrm>
          <a:prstGeom prst="rect">
            <a:avLst/>
          </a:prstGeom>
        </p:spPr>
      </p:pic>
      <p:pic>
        <p:nvPicPr>
          <p:cNvPr id="20" name="图片 19">
            <a:extLst>
              <a:ext uri="{FF2B5EF4-FFF2-40B4-BE49-F238E27FC236}">
                <a16:creationId xmlns:a16="http://schemas.microsoft.com/office/drawing/2014/main" xmlns="" id="{6D33F420-622D-4434-9374-C88427B5BB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xmlns="" id="{9B4509B5-B627-44CF-B69F-7DBF208A6521}"/>
              </a:ext>
            </a:extLst>
          </p:cNvPr>
          <p:cNvPicPr>
            <a:picLocks noChangeAspect="1"/>
          </p:cNvPicPr>
          <p:nvPr/>
        </p:nvPicPr>
        <p:blipFill>
          <a:blip r:embed="rId7" cstate="print">
            <a:extLst>
              <a:ext uri="{28A0092B-C50C-407E-A947-70E740481C1C}">
                <a14:useLocalDpi xmlns:a14="http://schemas.microsoft.com/office/drawing/2010/main" val="0"/>
              </a:ext>
            </a:extLst>
          </a:blip>
          <a:srcRect t="64644" r="73394"/>
          <a:stretch>
            <a:fillRect/>
          </a:stretch>
        </p:blipFill>
        <p:spPr>
          <a:xfrm flipH="1">
            <a:off x="8729029" y="2019801"/>
            <a:ext cx="1660398" cy="1107996"/>
          </a:xfrm>
          <a:prstGeom prst="rect">
            <a:avLst/>
          </a:prstGeom>
        </p:spPr>
      </p:pic>
      <p:pic>
        <p:nvPicPr>
          <p:cNvPr id="22" name="Picture 21" descr="A group of people holding a net with fish&#10;&#10;Description automatically generated">
            <a:extLst>
              <a:ext uri="{FF2B5EF4-FFF2-40B4-BE49-F238E27FC236}">
                <a16:creationId xmlns:a16="http://schemas.microsoft.com/office/drawing/2014/main" xmlns="" id="{00E9CFB2-995C-68E6-47B2-1D52DAB64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6550" y="2867787"/>
            <a:ext cx="5505450" cy="411480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xmlns="" id="{861F7CB7-27E6-C9BA-8AD6-CA38BBD1A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xmlns="" id="{0DC717B1-E8F9-80FA-6D84-AF9476E9E4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xmlns="" id="{81DE7526-2A1A-4DA3-0DB8-219D8DF79797}"/>
              </a:ext>
            </a:extLst>
          </p:cNvPr>
          <p:cNvPicPr>
            <a:picLocks noChangeAspect="1"/>
          </p:cNvPicPr>
          <p:nvPr/>
        </p:nvPicPr>
        <p:blipFill>
          <a:blip r:embed="rId11" cstate="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xmlns="" id="{0116165C-6586-29AC-7CBC-ABF741526F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6" name="Picture 5">
            <a:extLst>
              <a:ext uri="{FF2B5EF4-FFF2-40B4-BE49-F238E27FC236}">
                <a16:creationId xmlns:a16="http://schemas.microsoft.com/office/drawing/2014/main" xmlns="" id="{8CC446B9-3464-C501-8B39-4ED3D88038A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420877" y="-166196"/>
            <a:ext cx="7093712" cy="3990213"/>
          </a:xfrm>
          <a:prstGeom prst="rect">
            <a:avLst/>
          </a:prstGeom>
        </p:spPr>
      </p:pic>
      <p:sp>
        <p:nvSpPr>
          <p:cNvPr id="3" name="TextBox 2">
            <a:extLst>
              <a:ext uri="{FF2B5EF4-FFF2-40B4-BE49-F238E27FC236}">
                <a16:creationId xmlns:a16="http://schemas.microsoft.com/office/drawing/2014/main" xmlns="" id="{645FF8F2-F85E-D902-CD7D-28F792D8DF7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12318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1+#ppt_w/2"/>
                                          </p:val>
                                        </p:tav>
                                        <p:tav tm="100000">
                                          <p:val>
                                            <p:strVal val="#ppt_x"/>
                                          </p:val>
                                        </p:tav>
                                      </p:tavLst>
                                    </p:anim>
                                    <p:anim calcmode="lin" valueType="num">
                                      <p:cBhvr additive="base">
                                        <p:cTn id="12" dur="1250" fill="hold"/>
                                        <p:tgtEl>
                                          <p:spTgt spid="11"/>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80563" y="2101043"/>
            <a:ext cx="26871857" cy="4953892"/>
            <a:chOff x="1623273" y="1290633"/>
            <a:chExt cx="10967729" cy="5078083"/>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23273" y="1290633"/>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2048874" y="2405380"/>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739" y="-4736123"/>
            <a:ext cx="3810000" cy="3810000"/>
          </a:xfrm>
          <a:prstGeom prst="rect">
            <a:avLst/>
          </a:prstGeom>
        </p:spPr>
      </p:pic>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95185" y="1592745"/>
            <a:ext cx="4401629" cy="4401629"/>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5128822" y="5753937"/>
            <a:ext cx="1823345" cy="625766"/>
          </a:xfrm>
          <a:prstGeom prst="roundRect">
            <a:avLst>
              <a:gd name="adj" fmla="val 50000"/>
            </a:avLst>
          </a:prstGeom>
          <a:solidFill>
            <a:srgbClr val="DF95A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START</a:t>
            </a:r>
          </a:p>
        </p:txBody>
      </p:sp>
      <p:pic>
        <p:nvPicPr>
          <p:cNvPr id="5" name="Picture 4">
            <a:extLst>
              <a:ext uri="{FF2B5EF4-FFF2-40B4-BE49-F238E27FC236}">
                <a16:creationId xmlns:a16="http://schemas.microsoft.com/office/drawing/2014/main" xmlns="" id="{DE44C8D2-CDE2-3782-165E-044B523169E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4124" y="-166542"/>
            <a:ext cx="6890136" cy="3764512"/>
          </a:xfrm>
          <a:prstGeom prst="rect">
            <a:avLst/>
          </a:prstGeom>
        </p:spPr>
      </p:pic>
      <p:sp>
        <p:nvSpPr>
          <p:cNvPr id="2" name="TextBox 1">
            <a:extLst>
              <a:ext uri="{FF2B5EF4-FFF2-40B4-BE49-F238E27FC236}">
                <a16:creationId xmlns:a16="http://schemas.microsoft.com/office/drawing/2014/main" xmlns="" id="{23741AAF-595B-8673-3CB9-D06E8E0EE69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6204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32" presetClass="emph" presetSubtype="0" repeatCount="indefinite" fill="hold" nodeType="withEffect">
                                  <p:stCondLst>
                                    <p:cond delay="0"/>
                                  </p:stCondLst>
                                  <p:childTnLst>
                                    <p:animRot by="120000">
                                      <p:cBhvr>
                                        <p:cTn id="10" dur="200" fill="hold">
                                          <p:stCondLst>
                                            <p:cond delay="0"/>
                                          </p:stCondLst>
                                        </p:cTn>
                                        <p:tgtEl>
                                          <p:spTgt spid="1028"/>
                                        </p:tgtEl>
                                        <p:attrNameLst>
                                          <p:attrName>r</p:attrName>
                                        </p:attrNameLst>
                                      </p:cBhvr>
                                    </p:animRot>
                                    <p:animRot by="-240000">
                                      <p:cBhvr>
                                        <p:cTn id="11" dur="400" fill="hold">
                                          <p:stCondLst>
                                            <p:cond delay="400"/>
                                          </p:stCondLst>
                                        </p:cTn>
                                        <p:tgtEl>
                                          <p:spTgt spid="1028"/>
                                        </p:tgtEl>
                                        <p:attrNameLst>
                                          <p:attrName>r</p:attrName>
                                        </p:attrNameLst>
                                      </p:cBhvr>
                                    </p:animRot>
                                    <p:animRot by="240000">
                                      <p:cBhvr>
                                        <p:cTn id="12" dur="400" fill="hold">
                                          <p:stCondLst>
                                            <p:cond delay="800"/>
                                          </p:stCondLst>
                                        </p:cTn>
                                        <p:tgtEl>
                                          <p:spTgt spid="1028"/>
                                        </p:tgtEl>
                                        <p:attrNameLst>
                                          <p:attrName>r</p:attrName>
                                        </p:attrNameLst>
                                      </p:cBhvr>
                                    </p:animRot>
                                    <p:animRot by="-240000">
                                      <p:cBhvr>
                                        <p:cTn id="13" dur="400" fill="hold">
                                          <p:stCondLst>
                                            <p:cond delay="1200"/>
                                          </p:stCondLst>
                                        </p:cTn>
                                        <p:tgtEl>
                                          <p:spTgt spid="1028"/>
                                        </p:tgtEl>
                                        <p:attrNameLst>
                                          <p:attrName>r</p:attrName>
                                        </p:attrNameLst>
                                      </p:cBhvr>
                                    </p:animRot>
                                    <p:animRot by="120000">
                                      <p:cBhvr>
                                        <p:cTn id="14" dur="400" fill="hold">
                                          <p:stCondLst>
                                            <p:cond delay="1600"/>
                                          </p:stCondLst>
                                        </p:cTn>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28998" y="884033"/>
            <a:ext cx="11145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Bài thơ </a:t>
            </a:r>
            <a:r>
              <a:rPr kumimoji="0" lang="vi-VN" sz="4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Quê hương</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được viết theo thể thơ nào?</a:t>
            </a:r>
            <a:endParaRPr kumimoji="0" lang="en-SG"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Google Shape;1362;p27">
            <a:extLst>
              <a:ext uri="{FF2B5EF4-FFF2-40B4-BE49-F238E27FC236}">
                <a16:creationId xmlns:a16="http://schemas.microsoft.com/office/drawing/2014/main" xmlns=""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1</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xmlns="" id="{DF46AA15-574B-86DC-58D3-A60E40010D06}"/>
              </a:ext>
            </a:extLst>
          </p:cNvPr>
          <p:cNvSpPr/>
          <p:nvPr/>
        </p:nvSpPr>
        <p:spPr>
          <a:xfrm>
            <a:off x="6188637" y="5455349"/>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D. </a:t>
            </a:r>
            <a:r>
              <a:rPr lang="vi-VN" sz="3200" b="1" dirty="0">
                <a:latin typeface="Times New Roman" panose="02020603050405020304" pitchFamily="18" charset="0"/>
                <a:cs typeface="Times New Roman" panose="02020603050405020304" pitchFamily="18" charset="0"/>
              </a:rPr>
              <a:t>Thể thơ tám chữ.</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xmlns=""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B. </a:t>
            </a:r>
            <a:r>
              <a:rPr lang="vi-VN" sz="3200" b="1" dirty="0">
                <a:latin typeface="Times New Roman" panose="02020603050405020304" pitchFamily="18" charset="0"/>
                <a:cs typeface="Times New Roman" panose="02020603050405020304" pitchFamily="18" charset="0"/>
              </a:rPr>
              <a:t>Thơ tự do.</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xmlns="" id="{8FA9B395-6775-1655-DFFF-64BF57EB69A9}"/>
              </a:ext>
            </a:extLst>
          </p:cNvPr>
          <p:cNvSpPr/>
          <p:nvPr/>
        </p:nvSpPr>
        <p:spPr>
          <a:xfrm>
            <a:off x="6274410"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vi-VN" sz="3200" b="1" dirty="0">
                <a:latin typeface="Times New Roman" panose="02020603050405020304" pitchFamily="18" charset="0"/>
                <a:cs typeface="Times New Roman" panose="02020603050405020304" pitchFamily="18" charset="0"/>
              </a:rPr>
              <a:t>Thơ song thất lục bát.</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xmlns=""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vi-VN" sz="3200" b="1" dirty="0">
                <a:latin typeface="Times New Roman" panose="02020603050405020304" pitchFamily="18" charset="0"/>
                <a:cs typeface="Times New Roman" panose="02020603050405020304" pitchFamily="18" charset="0"/>
              </a:rPr>
              <a:t>Thơ lục bát.</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xmlns=""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xmlns=""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40820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xmlns=""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xmlns=""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5765239"/>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xmlns=""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70526" y="2084879"/>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3080D0EE-2B5D-4639-784C-79A82FD31E50}"/>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96358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111028" y="71031"/>
            <a:ext cx="9882804" cy="1377108"/>
          </a:xfrm>
          <a:prstGeom prst="rect">
            <a:avLst/>
          </a:prstGeom>
          <a:noFill/>
        </p:spPr>
        <p:txBody>
          <a:bodyPr wrap="square" rtlCol="0">
            <a:spAutoFit/>
          </a:bodyPr>
          <a:lstStyle/>
          <a:p>
            <a:pPr>
              <a:lnSpc>
                <a:spcPct val="107000"/>
              </a:lnSpc>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Cách ngắt nhịp nào không được sử dụng trong bài thơ </a:t>
            </a:r>
            <a:r>
              <a:rPr lang="vi-VN"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Quê hương</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xmlns=""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2</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xmlns="" id="{DF46AA15-574B-86DC-58D3-A60E40010D06}"/>
              </a:ext>
            </a:extLst>
          </p:cNvPr>
          <p:cNvSpPr/>
          <p:nvPr/>
        </p:nvSpPr>
        <p:spPr>
          <a:xfrm>
            <a:off x="6188637" y="400446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sz="3600" b="1" kern="0" dirty="0">
              <a:solidFill>
                <a:schemeClr val="bg1"/>
              </a:solidFill>
              <a:latin typeface="Times New Roman" panose="02020603050405020304" pitchFamily="18" charset="0"/>
              <a:cs typeface="Times New Roman" panose="02020603050405020304" pitchFamily="18" charset="0"/>
              <a:sym typeface="Arial"/>
            </a:endParaRPr>
          </a:p>
          <a:p>
            <a:r>
              <a:rPr lang="en-US" sz="3600" b="1" kern="0" dirty="0">
                <a:solidFill>
                  <a:schemeClr val="bg1"/>
                </a:solidFill>
                <a:latin typeface="Times New Roman" panose="02020603050405020304" pitchFamily="18" charset="0"/>
                <a:cs typeface="Times New Roman" panose="02020603050405020304" pitchFamily="18" charset="0"/>
                <a:sym typeface="Arial"/>
              </a:rPr>
              <a:t>B</a:t>
            </a: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lang="vi-VN" sz="3600" b="1" dirty="0">
                <a:solidFill>
                  <a:schemeClr val="bg1"/>
                </a:solidFill>
                <a:latin typeface="Times New Roman" panose="02020603050405020304" pitchFamily="18" charset="0"/>
                <a:cs typeface="Times New Roman" panose="02020603050405020304" pitchFamily="18" charset="0"/>
              </a:rPr>
              <a:t>Nhịp 6/2.</a:t>
            </a:r>
            <a:endParaRPr lang="en-SG" sz="3600" b="1" dirty="0">
              <a:solidFill>
                <a:schemeClr val="bg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xmlns=""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C. </a:t>
            </a:r>
            <a:r>
              <a:rPr lang="vi-VN" sz="3600" b="1" dirty="0">
                <a:solidFill>
                  <a:schemeClr val="bg1"/>
                </a:solidFill>
                <a:latin typeface="Times New Roman" panose="02020603050405020304" pitchFamily="18" charset="0"/>
                <a:cs typeface="Times New Roman" panose="02020603050405020304" pitchFamily="18" charset="0"/>
              </a:rPr>
              <a:t>Nhịp 3/5.</a:t>
            </a:r>
            <a:endParaRPr lang="en-SG" sz="3600" b="1" dirty="0">
              <a:solidFill>
                <a:schemeClr val="bg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xmlns="" id="{8FA9B395-6775-1655-DFFF-64BF57EB69A9}"/>
              </a:ext>
            </a:extLst>
          </p:cNvPr>
          <p:cNvSpPr/>
          <p:nvPr/>
        </p:nvSpPr>
        <p:spPr>
          <a:xfrm>
            <a:off x="6274410" y="5543406"/>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D. </a:t>
            </a:r>
            <a:r>
              <a:rPr lang="vi-VN" sz="3600" b="1" dirty="0">
                <a:solidFill>
                  <a:schemeClr val="bg1"/>
                </a:solidFill>
                <a:latin typeface="Times New Roman" panose="02020603050405020304" pitchFamily="18" charset="0"/>
                <a:cs typeface="Times New Roman" panose="02020603050405020304" pitchFamily="18" charset="0"/>
              </a:rPr>
              <a:t>Nhịp 4/4.</a:t>
            </a:r>
            <a:endParaRPr lang="en-SG" sz="3600" b="1" dirty="0">
              <a:solidFill>
                <a:schemeClr val="bg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xmlns=""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A. </a:t>
            </a:r>
            <a:r>
              <a:rPr lang="vi-VN" sz="3600" b="1" dirty="0">
                <a:solidFill>
                  <a:schemeClr val="bg1"/>
                </a:solidFill>
                <a:latin typeface="Times New Roman" panose="02020603050405020304" pitchFamily="18" charset="0"/>
                <a:cs typeface="Times New Roman" panose="02020603050405020304" pitchFamily="18" charset="0"/>
              </a:rPr>
              <a:t>Nhịp 3/2/3; </a:t>
            </a:r>
            <a:endParaRPr kumimoji="0" lang="en-SG"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xmlns=""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xmlns=""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55434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xmlns=""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xmlns=""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4314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xmlns=""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45955" y="2336542"/>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A66EED1-E7C1-B84E-75CA-8BEFD275B5E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66071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214520" y="2581614"/>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48287" y="2824182"/>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651655" y="-18247"/>
            <a:ext cx="11145139" cy="2759730"/>
          </a:xfrm>
          <a:prstGeom prst="rect">
            <a:avLst/>
          </a:prstGeom>
          <a:noFill/>
        </p:spPr>
        <p:txBody>
          <a:bodyPr wrap="square" rtlCol="0">
            <a:spAutoFit/>
          </a:bodyPr>
          <a:lstStyle/>
          <a:p>
            <a:pP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Đoạn thơ sau được gieo theo theo vần gì?</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Dân trai tráng bơi thuyền đi đánh cá:</a:t>
            </a:r>
            <a:b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Chiếc thuyền nhẹ hăng như con tuấn mã</a:t>
            </a:r>
            <a:b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Phăng mái chèo mạnh mẽ vượt trường giang</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Cánh buồm giương to như mảnh hồn làng</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xmlns="" id="{9AFAABD9-2DAD-648A-0319-A61D898FF434}"/>
              </a:ext>
            </a:extLst>
          </p:cNvPr>
          <p:cNvSpPr/>
          <p:nvPr/>
        </p:nvSpPr>
        <p:spPr>
          <a:xfrm rot="21227382">
            <a:off x="12472" y="687199"/>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3</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xmlns="" id="{DF46AA15-574B-86DC-58D3-A60E40010D06}"/>
              </a:ext>
            </a:extLst>
          </p:cNvPr>
          <p:cNvSpPr/>
          <p:nvPr/>
        </p:nvSpPr>
        <p:spPr>
          <a:xfrm>
            <a:off x="440750" y="3970204"/>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Vần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chân</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xmlns=""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Vần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lưng</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xmlns="" id="{8FA9B395-6775-1655-DFFF-64BF57EB69A9}"/>
              </a:ext>
            </a:extLst>
          </p:cNvPr>
          <p:cNvSpPr/>
          <p:nvPr/>
        </p:nvSpPr>
        <p:spPr>
          <a:xfrm>
            <a:off x="6228055" y="5450821"/>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Vần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cách</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xmlns="" id="{B133DC40-5E87-384F-2B7D-3351791998D2}"/>
              </a:ext>
            </a:extLst>
          </p:cNvPr>
          <p:cNvSpPr/>
          <p:nvPr/>
        </p:nvSpPr>
        <p:spPr>
          <a:xfrm>
            <a:off x="6228055" y="3964597"/>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Vầ</a:t>
            </a:r>
            <a:r>
              <a:rPr lang="en-US" sz="3600" dirty="0">
                <a:solidFill>
                  <a:prstClr val="white"/>
                </a:solidFill>
                <a:latin typeface="Times New Roman" panose="02020603050405020304" pitchFamily="18" charset="0"/>
                <a:cs typeface="Times New Roman" panose="02020603050405020304" pitchFamily="18" charset="0"/>
              </a:rPr>
              <a:t>n </a:t>
            </a:r>
            <a:r>
              <a:rPr lang="en-US" sz="3600" dirty="0" err="1">
                <a:solidFill>
                  <a:prstClr val="white"/>
                </a:solidFill>
                <a:latin typeface="Times New Roman" panose="02020603050405020304" pitchFamily="18" charset="0"/>
                <a:cs typeface="Times New Roman" panose="02020603050405020304" pitchFamily="18" charset="0"/>
              </a:rPr>
              <a:t>tự</a:t>
            </a:r>
            <a:r>
              <a:rPr lang="en-US" sz="3600" dirty="0">
                <a:solidFill>
                  <a:prstClr val="white"/>
                </a:solidFill>
                <a:latin typeface="Times New Roman" panose="02020603050405020304" pitchFamily="18" charset="0"/>
                <a:cs typeface="Times New Roman" panose="02020603050405020304" pitchFamily="18" charset="0"/>
              </a:rPr>
              <a:t> do</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xmlns=""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29870" y="3879024"/>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xmlns=""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68875" y="5448453"/>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xmlns=""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xmlns=""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344" y="428009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xmlns=""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60595" y="2542710"/>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AD01947-5FD5-9CB3-D6EB-EAF0B834DC3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92514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05" y="-234129"/>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960549" y="116256"/>
            <a:ext cx="10231451" cy="1377108"/>
          </a:xfrm>
          <a:prstGeom prst="rect">
            <a:avLst/>
          </a:prstGeom>
          <a:noFill/>
        </p:spPr>
        <p:txBody>
          <a:bodyPr wrap="square" rtlCol="0">
            <a:spAutoFit/>
          </a:bodyPr>
          <a:lstStyle/>
          <a:p>
            <a:pPr>
              <a:lnSpc>
                <a:spcPct val="107000"/>
              </a:lnSpc>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thơ </a:t>
            </a:r>
            <a:r>
              <a:rPr lang="vi-VN"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Chiếc thuyền nhẹ băng như con tuấn mã</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sử dụng biện pháp tu từ gì?</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xmlns=""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4</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xmlns="" id="{DF46AA15-574B-86DC-58D3-A60E40010D06}"/>
              </a:ext>
            </a:extLst>
          </p:cNvPr>
          <p:cNvSpPr/>
          <p:nvPr/>
        </p:nvSpPr>
        <p:spPr>
          <a:xfrm>
            <a:off x="6188637" y="400446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en-US" sz="3600" kern="0" dirty="0">
              <a:solidFill>
                <a:prstClr val="white"/>
              </a:solidFill>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dirty="0">
                <a:solidFill>
                  <a:prstClr val="white"/>
                </a:solidFill>
                <a:latin typeface="Times New Roman" panose="02020603050405020304" pitchFamily="18" charset="0"/>
                <a:cs typeface="Times New Roman" panose="02020603050405020304" pitchFamily="18" charset="0"/>
                <a:sym typeface="Arial"/>
              </a:rPr>
              <a:t>B</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So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sánh</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xmlns=""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xmlns="" id="{8FA9B395-6775-1655-DFFF-64BF57EB69A9}"/>
              </a:ext>
            </a:extLst>
          </p:cNvPr>
          <p:cNvSpPr/>
          <p:nvPr/>
        </p:nvSpPr>
        <p:spPr>
          <a:xfrm>
            <a:off x="6274410" y="5543406"/>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dirty="0">
                <a:solidFill>
                  <a:prstClr val="white"/>
                </a:solidFill>
                <a:latin typeface="Times New Roman" panose="02020603050405020304" pitchFamily="18" charset="0"/>
                <a:cs typeface="Times New Roman" panose="02020603050405020304" pitchFamily="18" charset="0"/>
                <a:sym typeface="Arial"/>
              </a:rPr>
              <a:t>D</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xmlns=""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en-US" sz="3600" kern="0" dirty="0">
              <a:solidFill>
                <a:prstClr val="white"/>
              </a:solidFill>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en-US" sz="3600" noProof="0" dirty="0" err="1">
                <a:solidFill>
                  <a:prstClr val="white"/>
                </a:solidFill>
                <a:latin typeface="Times New Roman" panose="02020603050405020304" pitchFamily="18" charset="0"/>
                <a:cs typeface="Times New Roman" panose="02020603050405020304" pitchFamily="18" charset="0"/>
                <a:sym typeface="Arial"/>
              </a:rPr>
              <a:t>Ẩn</a:t>
            </a:r>
            <a:r>
              <a:rPr lang="en-US" sz="3600" noProof="0" dirty="0">
                <a:solidFill>
                  <a:prstClr val="white"/>
                </a:solidFill>
                <a:latin typeface="Times New Roman" panose="02020603050405020304" pitchFamily="18" charset="0"/>
                <a:cs typeface="Times New Roman" panose="02020603050405020304" pitchFamily="18" charset="0"/>
                <a:sym typeface="Arial"/>
              </a:rPr>
              <a:t> </a:t>
            </a:r>
            <a:r>
              <a:rPr lang="en-US" sz="3600" noProof="0" dirty="0" err="1">
                <a:solidFill>
                  <a:prstClr val="white"/>
                </a:solidFill>
                <a:latin typeface="Times New Roman" panose="02020603050405020304" pitchFamily="18" charset="0"/>
                <a:cs typeface="Times New Roman" panose="02020603050405020304" pitchFamily="18" charset="0"/>
                <a:sym typeface="Arial"/>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xmlns=""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xmlns=""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55434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xmlns=""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xmlns=""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4314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xmlns=""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185116" y="1612427"/>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45FA16B5-8CC0-5A12-1A15-F406DD5EC81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8238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032703" y="36564"/>
            <a:ext cx="10047519" cy="1505605"/>
          </a:xfrm>
          <a:prstGeom prst="rect">
            <a:avLst/>
          </a:prstGeom>
          <a:noFill/>
        </p:spPr>
        <p:txBody>
          <a:bodyPr wrap="square" rtlCol="0">
            <a:spAutoFit/>
          </a:bodyPr>
          <a:lstStyle/>
          <a:p>
            <a:pPr>
              <a:lnSpc>
                <a:spcPct val="107000"/>
              </a:lnSpc>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Nhà thơ Tế Hanh đã so sánh </a:t>
            </a:r>
            <a:r>
              <a:rPr lang="vi-VN" sz="4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cánh buồm</a:t>
            </a: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với hình ảnh nào?</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xmlns=""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5</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xmlns="" id="{DF46AA15-574B-86DC-58D3-A60E40010D06}"/>
              </a:ext>
            </a:extLst>
          </p:cNvPr>
          <p:cNvSpPr/>
          <p:nvPr/>
        </p:nvSpPr>
        <p:spPr>
          <a:xfrm>
            <a:off x="6188637" y="400446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en-US" sz="3600" kern="0" dirty="0">
              <a:solidFill>
                <a:prstClr val="white"/>
              </a:solidFill>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dirty="0">
                <a:solidFill>
                  <a:prstClr val="white"/>
                </a:solidFill>
                <a:latin typeface="Times New Roman" panose="02020603050405020304" pitchFamily="18" charset="0"/>
                <a:cs typeface="Times New Roman" panose="02020603050405020304" pitchFamily="18" charset="0"/>
                <a:sym typeface="Arial"/>
              </a:rPr>
              <a:t>B</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Mảnh</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hồn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làng</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xmlns=""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làng</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xmlns="" id="{8FA9B395-6775-1655-DFFF-64BF57EB69A9}"/>
              </a:ext>
            </a:extLst>
          </p:cNvPr>
          <p:cNvSpPr/>
          <p:nvPr/>
        </p:nvSpPr>
        <p:spPr>
          <a:xfrm>
            <a:off x="6274410" y="5543406"/>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xmlns=""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mã</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xmlns=""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xmlns=""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55434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xmlns=""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xmlns=""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4314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xmlns=""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90074" y="2312427"/>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433A39B6-6287-CD2C-EC16-CB41C25948A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1664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133329" y="78449"/>
            <a:ext cx="9940809" cy="1377108"/>
          </a:xfrm>
          <a:prstGeom prst="rect">
            <a:avLst/>
          </a:prstGeom>
          <a:noFill/>
        </p:spPr>
        <p:txBody>
          <a:bodyPr wrap="square" rtlCol="0">
            <a:spAutoFit/>
          </a:bodyPr>
          <a:lstStyle/>
          <a:p>
            <a:pPr>
              <a:lnSpc>
                <a:spcPct val="107000"/>
              </a:lnSpc>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thơ nào miêu tả cụ thể nét đặc trưng của ngư dân?</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xmlns=""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6</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xmlns="" id="{DF46AA15-574B-86DC-58D3-A60E40010D06}"/>
              </a:ext>
            </a:extLst>
          </p:cNvPr>
          <p:cNvSpPr/>
          <p:nvPr/>
        </p:nvSpPr>
        <p:spPr>
          <a:xfrm>
            <a:off x="440750" y="3881426"/>
            <a:ext cx="4683803" cy="131021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vi-VN" sz="2800" b="1" i="1" dirty="0">
                <a:latin typeface="Times New Roman" panose="02020603050405020304" pitchFamily="18" charset="0"/>
                <a:cs typeface="Times New Roman" panose="02020603050405020304" pitchFamily="18" charset="0"/>
              </a:rPr>
              <a:t>Dân chài lưới làn da ngâm rám nắng/ Cả than hình nồng thở vị xa xăm.</a:t>
            </a:r>
            <a:endParaRPr kumimoji="0" lang="en-SG"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xmlns="" id="{301BFC64-C6B5-4ECE-E8EE-63EC4E07A50D}"/>
              </a:ext>
            </a:extLst>
          </p:cNvPr>
          <p:cNvSpPr/>
          <p:nvPr/>
        </p:nvSpPr>
        <p:spPr>
          <a:xfrm>
            <a:off x="453341" y="5331641"/>
            <a:ext cx="4683803" cy="13229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B. </a:t>
            </a:r>
            <a:r>
              <a:rPr lang="vi-VN" sz="2800" b="1" i="1" dirty="0">
                <a:latin typeface="Times New Roman" panose="02020603050405020304" pitchFamily="18" charset="0"/>
                <a:cs typeface="Times New Roman" panose="02020603050405020304" pitchFamily="18" charset="0"/>
              </a:rPr>
              <a:t>Làng tôi vốn làm nghề chài lưới/ Nước bao quanh cách biển nửa ngày song.</a:t>
            </a:r>
            <a:endParaRPr lang="en-SG" sz="28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xmlns="" id="{8FA9B395-6775-1655-DFFF-64BF57EB69A9}"/>
              </a:ext>
            </a:extLst>
          </p:cNvPr>
          <p:cNvSpPr/>
          <p:nvPr/>
        </p:nvSpPr>
        <p:spPr>
          <a:xfrm>
            <a:off x="6228055" y="5353011"/>
            <a:ext cx="4683803" cy="12751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D. </a:t>
            </a:r>
            <a:r>
              <a:rPr lang="vi-VN" sz="2800" b="1" i="1" dirty="0">
                <a:latin typeface="Times New Roman" panose="02020603050405020304" pitchFamily="18" charset="0"/>
                <a:cs typeface="Times New Roman" panose="02020603050405020304" pitchFamily="18" charset="0"/>
              </a:rPr>
              <a:t>Phăng mái chèo, mạnh mẽ vượt trường giang.</a:t>
            </a:r>
            <a:endParaRPr lang="en-SG" sz="28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xmlns="" id="{B133DC40-5E87-384F-2B7D-3351791998D2}"/>
              </a:ext>
            </a:extLst>
          </p:cNvPr>
          <p:cNvSpPr/>
          <p:nvPr/>
        </p:nvSpPr>
        <p:spPr>
          <a:xfrm>
            <a:off x="6228055" y="3879025"/>
            <a:ext cx="4683803" cy="12629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vi-VN" sz="2800" b="1" i="1" dirty="0">
                <a:latin typeface="Times New Roman" panose="02020603050405020304" pitchFamily="18" charset="0"/>
                <a:cs typeface="Times New Roman" panose="02020603050405020304" pitchFamily="18" charset="0"/>
              </a:rPr>
              <a:t>Khi trời trong, gió nhẹ sớm mai hồng/ Dân trai tráng bơi thuyền đi đánh cá.</a:t>
            </a:r>
            <a:endParaRPr lang="en-SG" sz="28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xmlns=""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29870" y="3879024"/>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xmlns=""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68875" y="5448453"/>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xmlns=""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xmlns=""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344" y="428009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xmlns=""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176547" y="2223145"/>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8C7F88DD-F301-C40A-889F-8A24C86CFDAB}"/>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35291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5805A76-5EEF-3981-B716-C69529148DEC}"/>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xmlns="" id="{D3298975-E4D6-4EF0-A0DD-C34A6B315261}"/>
              </a:ext>
            </a:extLst>
          </p:cNvPr>
          <p:cNvSpPr txBox="1"/>
          <p:nvPr/>
        </p:nvSpPr>
        <p:spPr>
          <a:xfrm>
            <a:off x="3411641" y="2561240"/>
            <a:ext cx="5377351" cy="1953420"/>
          </a:xfrm>
          <a:prstGeom prst="rect">
            <a:avLst/>
          </a:prstGeom>
          <a:noFill/>
        </p:spPr>
        <p:txBody>
          <a:bodyPr wrap="square" rtlCol="0">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Hàng ngang 4: Điền vế còn thiếu vao câu sau: “Yêu trẻ, trẻ đến nhà, ….”</a:t>
            </a:r>
            <a:endParaRPr kumimoji="0" lang="en-US" sz="2800" b="0" i="0" u="none" strike="noStrike" kern="1200" cap="none" spc="0" normalizeH="0" baseline="0" noProof="0">
              <a:ln>
                <a:noFill/>
              </a:ln>
              <a:solidFill>
                <a:prstClr val="white"/>
              </a:solidFill>
              <a:effectLst/>
              <a:uLnTx/>
              <a:uFillTx/>
              <a:latin typeface=".VnTime"/>
              <a:ea typeface="Times New Roman" panose="02020603050405020304" pitchFamily="18" charset="0"/>
              <a:cs typeface="Times New Roman" panose="02020603050405020304" pitchFamily="18" charset="0"/>
              <a:sym typeface="Arial"/>
            </a:endParaRPr>
          </a:p>
        </p:txBody>
      </p:sp>
      <p:sp>
        <p:nvSpPr>
          <p:cNvPr id="15" name="Rectangle: Folded Corner 14">
            <a:extLst>
              <a:ext uri="{FF2B5EF4-FFF2-40B4-BE49-F238E27FC236}">
                <a16:creationId xmlns:a16="http://schemas.microsoft.com/office/drawing/2014/main" xmlns="" id="{43DBF4F5-99FC-421A-9499-35139D85BD33}"/>
              </a:ext>
            </a:extLst>
          </p:cNvPr>
          <p:cNvSpPr/>
          <p:nvPr/>
        </p:nvSpPr>
        <p:spPr>
          <a:xfrm>
            <a:off x="2758696" y="1297644"/>
            <a:ext cx="6945475" cy="36690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2287384" y="1867033"/>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3266939" y="1692547"/>
            <a:ext cx="5918517" cy="307776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4" name="Graphic 33" descr="Home">
            <a:hlinkClick r:id="rId3" action="ppaction://hlinksldjump"/>
            <a:extLst>
              <a:ext uri="{FF2B5EF4-FFF2-40B4-BE49-F238E27FC236}">
                <a16:creationId xmlns:a16="http://schemas.microsoft.com/office/drawing/2014/main" xmlns="" id="{263C0D3B-8BC8-49AD-B1B8-8CBD8B68ED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12624" y="0"/>
            <a:ext cx="1141936" cy="1141936"/>
          </a:xfrm>
          <a:prstGeom prst="rect">
            <a:avLst/>
          </a:prstGeom>
        </p:spPr>
      </p:pic>
      <p:sp>
        <p:nvSpPr>
          <p:cNvPr id="23" name="TextBox 22">
            <a:extLst>
              <a:ext uri="{FF2B5EF4-FFF2-40B4-BE49-F238E27FC236}">
                <a16:creationId xmlns:a16="http://schemas.microsoft.com/office/drawing/2014/main" xmlns="" id="{96A9080A-9F71-02EA-8D7F-544D4E71FFFA}"/>
              </a:ext>
            </a:extLst>
          </p:cNvPr>
          <p:cNvSpPr txBox="1"/>
          <p:nvPr/>
        </p:nvSpPr>
        <p:spPr>
          <a:xfrm>
            <a:off x="3334061" y="1582738"/>
            <a:ext cx="5784272" cy="3173241"/>
          </a:xfrm>
          <a:prstGeom prst="rect">
            <a:avLst/>
          </a:prstGeom>
          <a:noFill/>
        </p:spPr>
        <p:txBody>
          <a:bodyPr wrap="square">
            <a:spAutoFit/>
          </a:bodyPr>
          <a:lstStyle/>
          <a:p>
            <a:pPr>
              <a:lnSpc>
                <a:spcPct val="150000"/>
              </a:lnSpc>
              <a:spcAft>
                <a:spcPts val="800"/>
              </a:spcAf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4: Điền từ còn thiếu vào câu ca dao:</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tự bao giờ</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 sao nên lũy nên thành tre ơi</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1">
            <a:hlinkClick r:id="rId6" action="ppaction://hlinksldjump"/>
            <a:extLst>
              <a:ext uri="{FF2B5EF4-FFF2-40B4-BE49-F238E27FC236}">
                <a16:creationId xmlns:a16="http://schemas.microsoft.com/office/drawing/2014/main" xmlns="" id="{480E7880-25DF-18AA-6FFF-281BD2F17B71}"/>
              </a:ext>
            </a:extLst>
          </p:cNvPr>
          <p:cNvSpPr/>
          <p:nvPr/>
        </p:nvSpPr>
        <p:spPr>
          <a:xfrm>
            <a:off x="2758696" y="520164"/>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xmlns="" id="{81EDBEF3-E8FC-3592-E018-22410BF1B105}"/>
              </a:ext>
            </a:extLst>
          </p:cNvPr>
          <p:cNvGraphicFramePr>
            <a:graphicFrameLocks noGrp="1"/>
          </p:cNvGraphicFramePr>
          <p:nvPr>
            <p:extLst>
              <p:ext uri="{D42A27DB-BD31-4B8C-83A1-F6EECF244321}">
                <p14:modId xmlns:p14="http://schemas.microsoft.com/office/powerpoint/2010/main" val="2751220115"/>
              </p:ext>
            </p:extLst>
          </p:nvPr>
        </p:nvGraphicFramePr>
        <p:xfrm>
          <a:off x="4110776" y="522099"/>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E</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X</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3305636895"/>
                  </a:ext>
                </a:extLst>
              </a:tr>
            </a:tbl>
          </a:graphicData>
        </a:graphic>
      </p:graphicFrame>
      <p:graphicFrame>
        <p:nvGraphicFramePr>
          <p:cNvPr id="5" name="Table 4">
            <a:extLst>
              <a:ext uri="{FF2B5EF4-FFF2-40B4-BE49-F238E27FC236}">
                <a16:creationId xmlns:a16="http://schemas.microsoft.com/office/drawing/2014/main" xmlns="" id="{5E7E6C06-C772-3E37-644F-236FC0395FBD}"/>
              </a:ext>
            </a:extLst>
          </p:cNvPr>
          <p:cNvGraphicFramePr>
            <a:graphicFrameLocks noGrp="1"/>
          </p:cNvGraphicFramePr>
          <p:nvPr>
            <p:extLst>
              <p:ext uri="{D42A27DB-BD31-4B8C-83A1-F6EECF244321}">
                <p14:modId xmlns:p14="http://schemas.microsoft.com/office/powerpoint/2010/main" val="1435182054"/>
              </p:ext>
            </p:extLst>
          </p:nvPr>
        </p:nvGraphicFramePr>
        <p:xfrm>
          <a:off x="4110776" y="505166"/>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E</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X</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sp>
        <p:nvSpPr>
          <p:cNvPr id="6" name="TextBox 5">
            <a:extLst>
              <a:ext uri="{FF2B5EF4-FFF2-40B4-BE49-F238E27FC236}">
                <a16:creationId xmlns:a16="http://schemas.microsoft.com/office/drawing/2014/main" xmlns="" id="{2EBBC775-A48A-9274-DB5A-91B68291AA10}"/>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41410454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016053" y="229842"/>
            <a:ext cx="10271075" cy="1120243"/>
          </a:xfrm>
          <a:prstGeom prst="rect">
            <a:avLst/>
          </a:prstGeom>
          <a:noFill/>
        </p:spPr>
        <p:txBody>
          <a:bodyPr wrap="square" rtlCol="0">
            <a:spAutoFit/>
          </a:bodyPr>
          <a:lstStyle/>
          <a:p>
            <a:pPr>
              <a:lnSpc>
                <a:spcPct val="107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Hai câu thơ: </a:t>
            </a: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Chiếc thuyền im bến mỏi về nằm/ Nghe chất muối thấm dần trong thớ vỏ</a:t>
            </a: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vì sử dụng biện pháp tu từ gì?</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xmlns=""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7</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xmlns="" id="{DF46AA15-574B-86DC-58D3-A60E40010D06}"/>
              </a:ext>
            </a:extLst>
          </p:cNvPr>
          <p:cNvSpPr/>
          <p:nvPr/>
        </p:nvSpPr>
        <p:spPr>
          <a:xfrm>
            <a:off x="440750" y="3970204"/>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xmlns=""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xmlns="" id="{8FA9B395-6775-1655-DFFF-64BF57EB69A9}"/>
              </a:ext>
            </a:extLst>
          </p:cNvPr>
          <p:cNvSpPr/>
          <p:nvPr/>
        </p:nvSpPr>
        <p:spPr>
          <a:xfrm>
            <a:off x="6228055" y="5450821"/>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sánh</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xmlns="" id="{B133DC40-5E87-384F-2B7D-3351791998D2}"/>
              </a:ext>
            </a:extLst>
          </p:cNvPr>
          <p:cNvSpPr/>
          <p:nvPr/>
        </p:nvSpPr>
        <p:spPr>
          <a:xfrm>
            <a:off x="6228055" y="3964597"/>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en-US" sz="3600" noProof="0" dirty="0" err="1">
                <a:solidFill>
                  <a:prstClr val="white"/>
                </a:solidFill>
                <a:latin typeface="Times New Roman" panose="02020603050405020304" pitchFamily="18" charset="0"/>
                <a:cs typeface="Times New Roman" panose="02020603050405020304" pitchFamily="18" charset="0"/>
                <a:sym typeface="Arial"/>
              </a:rPr>
              <a:t>Ẩn</a:t>
            </a:r>
            <a:r>
              <a:rPr lang="en-US" sz="3600" noProof="0" dirty="0">
                <a:solidFill>
                  <a:prstClr val="white"/>
                </a:solidFill>
                <a:latin typeface="Times New Roman" panose="02020603050405020304" pitchFamily="18" charset="0"/>
                <a:cs typeface="Times New Roman" panose="02020603050405020304" pitchFamily="18" charset="0"/>
                <a:sym typeface="Arial"/>
              </a:rPr>
              <a:t> </a:t>
            </a:r>
            <a:r>
              <a:rPr lang="en-US" sz="3600" noProof="0" dirty="0" err="1">
                <a:solidFill>
                  <a:prstClr val="white"/>
                </a:solidFill>
                <a:latin typeface="Times New Roman" panose="02020603050405020304" pitchFamily="18" charset="0"/>
                <a:cs typeface="Times New Roman" panose="02020603050405020304" pitchFamily="18" charset="0"/>
                <a:sym typeface="Arial"/>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xmlns=""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29870" y="3879024"/>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xmlns=""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68875" y="5448453"/>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xmlns=""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xmlns=""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344" y="428009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xmlns=""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91239" y="2200842"/>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3C40ACB-1928-1805-2E65-24DBEE5D4CA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9355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016053" y="673721"/>
            <a:ext cx="11145139" cy="781111"/>
          </a:xfrm>
          <a:prstGeom prst="rect">
            <a:avLst/>
          </a:prstGeom>
          <a:noFill/>
        </p:spPr>
        <p:txBody>
          <a:bodyPr wrap="square" rtlCol="0">
            <a:spAutoFit/>
          </a:bodyPr>
          <a:lstStyle/>
          <a:p>
            <a:pPr>
              <a:lnSpc>
                <a:spcPct val="107000"/>
              </a:lnSpc>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 của bài thơ là</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xmlns=""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8</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xmlns="" id="{DF46AA15-574B-86DC-58D3-A60E40010D06}"/>
              </a:ext>
            </a:extLst>
          </p:cNvPr>
          <p:cNvSpPr/>
          <p:nvPr/>
        </p:nvSpPr>
        <p:spPr>
          <a:xfrm>
            <a:off x="6188637" y="5455349"/>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endParaRPr lang="en-US" sz="3200" kern="0" dirty="0">
              <a:solidFill>
                <a:prstClr val="white"/>
              </a:solidFill>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D. </a:t>
            </a:r>
            <a:r>
              <a:rPr lang="vi-VN" sz="3200" dirty="0">
                <a:latin typeface="Times New Roman" panose="02020603050405020304" pitchFamily="18" charset="0"/>
                <a:cs typeface="Times New Roman" panose="02020603050405020304" pitchFamily="18" charset="0"/>
              </a:rPr>
              <a:t>Ca ngợi cuộc sống lao động của người dân chài</a:t>
            </a:r>
            <a:endParaRPr lang="en-SG" sz="3200"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2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xmlns=""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defTabSz="1219170">
              <a:buClr>
                <a:srgbClr val="000000"/>
              </a:buClr>
              <a:defRPr/>
            </a:pPr>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B. </a:t>
            </a:r>
            <a:r>
              <a:rPr lang="vi-VN" sz="3200" dirty="0">
                <a:latin typeface="Times New Roman" panose="02020603050405020304" pitchFamily="18" charset="0"/>
                <a:cs typeface="Times New Roman" panose="02020603050405020304" pitchFamily="18" charset="0"/>
              </a:rPr>
              <a:t>Nỗi buồn man mác của người con xa quê</a:t>
            </a: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xmlns="" id="{8FA9B395-6775-1655-DFFF-64BF57EB69A9}"/>
              </a:ext>
            </a:extLst>
          </p:cNvPr>
          <p:cNvSpPr/>
          <p:nvPr/>
        </p:nvSpPr>
        <p:spPr>
          <a:xfrm>
            <a:off x="6274410"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vi-VN" sz="3200" dirty="0">
                <a:latin typeface="Times New Roman" panose="02020603050405020304" pitchFamily="18" charset="0"/>
                <a:cs typeface="Times New Roman" panose="02020603050405020304" pitchFamily="18" charset="0"/>
              </a:rPr>
              <a:t>Nỗi nhớ quê hương da diết, cháy bóng</a:t>
            </a:r>
            <a:endParaRPr lang="en-SG" sz="3200"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xmlns=""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vi-VN" sz="3200" dirty="0">
                <a:latin typeface="Times New Roman" panose="02020603050405020304" pitchFamily="18" charset="0"/>
                <a:cs typeface="Times New Roman" panose="02020603050405020304" pitchFamily="18" charset="0"/>
              </a:rPr>
              <a:t>Phấn khởi trước sự thay da đổi thịt của quê hương</a:t>
            </a:r>
            <a:endParaRPr lang="en-SG" sz="3200"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xmlns=""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xmlns=""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40820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xmlns=""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xmlns=""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5765239"/>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xmlns=""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51498" y="2028940"/>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D843A36-1A73-DF47-4E84-2066655B906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2166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xmlns="" id="{091001C7-A6DF-F533-C873-119F3A798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15067"/>
            <a:ext cx="12192000" cy="8873065"/>
          </a:xfrm>
          <a:prstGeom prst="rect">
            <a:avLst/>
          </a:prstGeom>
        </p:spPr>
      </p:pic>
      <p:pic>
        <p:nvPicPr>
          <p:cNvPr id="11" name="图片 10">
            <a:extLst>
              <a:ext uri="{FF2B5EF4-FFF2-40B4-BE49-F238E27FC236}">
                <a16:creationId xmlns:a16="http://schemas.microsoft.com/office/drawing/2014/main" xmlns="" id="{964B682B-E45E-4210-9542-6D526AA49F35}"/>
              </a:ext>
            </a:extLst>
          </p:cNvPr>
          <p:cNvPicPr>
            <a:picLocks noChangeAspect="1"/>
          </p:cNvPicPr>
          <p:nvPr/>
        </p:nvPicPr>
        <p:blipFill>
          <a:blip r:embed="rId4" cstate="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12" name="图片 11">
            <a:extLst>
              <a:ext uri="{FF2B5EF4-FFF2-40B4-BE49-F238E27FC236}">
                <a16:creationId xmlns:a16="http://schemas.microsoft.com/office/drawing/2014/main" xmlns="" id="{3D20829B-658D-4C86-A16E-D61FFA2FE29C}"/>
              </a:ext>
            </a:extLst>
          </p:cNvPr>
          <p:cNvPicPr>
            <a:picLocks noChangeAspect="1"/>
          </p:cNvPicPr>
          <p:nvPr/>
        </p:nvPicPr>
        <p:blipFill>
          <a:blip r:embed="rId5" cstate="print">
            <a:extLst>
              <a:ext uri="{28A0092B-C50C-407E-A947-70E740481C1C}">
                <a14:useLocalDpi xmlns:a14="http://schemas.microsoft.com/office/drawing/2010/main" val="0"/>
              </a:ext>
            </a:extLst>
          </a:blip>
          <a:srcRect l="66963" b="34429"/>
          <a:stretch>
            <a:fillRect/>
          </a:stretch>
        </p:blipFill>
        <p:spPr>
          <a:xfrm flipH="1">
            <a:off x="-21176" y="-13354"/>
            <a:ext cx="2962675" cy="2824779"/>
          </a:xfrm>
          <a:prstGeom prst="rect">
            <a:avLst/>
          </a:prstGeom>
        </p:spPr>
      </p:pic>
      <p:pic>
        <p:nvPicPr>
          <p:cNvPr id="20" name="图片 19">
            <a:extLst>
              <a:ext uri="{FF2B5EF4-FFF2-40B4-BE49-F238E27FC236}">
                <a16:creationId xmlns:a16="http://schemas.microsoft.com/office/drawing/2014/main" xmlns="" id="{6D33F420-622D-4434-9374-C88427B5BB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xmlns="" id="{9B4509B5-B627-44CF-B69F-7DBF208A6521}"/>
              </a:ext>
            </a:extLst>
          </p:cNvPr>
          <p:cNvPicPr>
            <a:picLocks noChangeAspect="1"/>
          </p:cNvPicPr>
          <p:nvPr/>
        </p:nvPicPr>
        <p:blipFill>
          <a:blip r:embed="rId7" cstate="print">
            <a:extLst>
              <a:ext uri="{28A0092B-C50C-407E-A947-70E740481C1C}">
                <a14:useLocalDpi xmlns:a14="http://schemas.microsoft.com/office/drawing/2010/main" val="0"/>
              </a:ext>
            </a:extLst>
          </a:blip>
          <a:srcRect t="64644" r="73394"/>
          <a:stretch>
            <a:fillRect/>
          </a:stretch>
        </p:blipFill>
        <p:spPr>
          <a:xfrm flipH="1">
            <a:off x="8729029" y="2019801"/>
            <a:ext cx="1660398" cy="1107996"/>
          </a:xfrm>
          <a:prstGeom prst="rect">
            <a:avLst/>
          </a:prstGeom>
        </p:spPr>
      </p:pic>
      <p:pic>
        <p:nvPicPr>
          <p:cNvPr id="22" name="Picture 21" descr="A group of people holding a net with fish&#10;&#10;Description automatically generated">
            <a:extLst>
              <a:ext uri="{FF2B5EF4-FFF2-40B4-BE49-F238E27FC236}">
                <a16:creationId xmlns:a16="http://schemas.microsoft.com/office/drawing/2014/main" xmlns="" id="{00E9CFB2-995C-68E6-47B2-1D52DAB64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6550" y="2867787"/>
            <a:ext cx="5505450" cy="411480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xmlns="" id="{861F7CB7-27E6-C9BA-8AD6-CA38BBD1A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xmlns="" id="{0DC717B1-E8F9-80FA-6D84-AF9476E9E4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xmlns="" id="{81DE7526-2A1A-4DA3-0DB8-219D8DF79797}"/>
              </a:ext>
            </a:extLst>
          </p:cNvPr>
          <p:cNvPicPr>
            <a:picLocks noChangeAspect="1"/>
          </p:cNvPicPr>
          <p:nvPr/>
        </p:nvPicPr>
        <p:blipFill>
          <a:blip r:embed="rId11" cstate="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xmlns="" id="{0116165C-6586-29AC-7CBC-ABF741526F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8" name="Picture 7">
            <a:extLst>
              <a:ext uri="{FF2B5EF4-FFF2-40B4-BE49-F238E27FC236}">
                <a16:creationId xmlns:a16="http://schemas.microsoft.com/office/drawing/2014/main" xmlns="" id="{99341BC4-BF96-D6CC-7361-4EB51F4AEC8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558311" y="-106360"/>
            <a:ext cx="6880964" cy="3870542"/>
          </a:xfrm>
          <a:prstGeom prst="rect">
            <a:avLst/>
          </a:prstGeom>
        </p:spPr>
      </p:pic>
      <p:sp>
        <p:nvSpPr>
          <p:cNvPr id="13" name="Rectangle 12"/>
          <p:cNvSpPr/>
          <p:nvPr/>
        </p:nvSpPr>
        <p:spPr>
          <a:xfrm>
            <a:off x="9822120" y="3348142"/>
            <a:ext cx="1576072" cy="369332"/>
          </a:xfrm>
          <a:prstGeom prst="rect">
            <a:avLst/>
          </a:prstGeom>
        </p:spPr>
        <p:txBody>
          <a:bodyPr wrap="none">
            <a:spAutoFit/>
          </a:bodyPr>
          <a:lstStyle/>
          <a:p>
            <a:pPr algn="ctr"/>
            <a:r>
              <a:rPr lang="en-US" i="1" dirty="0" err="1">
                <a:solidFill>
                  <a:schemeClr val="tx1">
                    <a:lumMod val="20000"/>
                    <a:lumOff val="80000"/>
                  </a:schemeClr>
                </a:solidFill>
                <a:latin typeface="Times New Roman" panose="02020603050405020304" pitchFamily="18" charset="0"/>
                <a:ea typeface="Calibri" panose="020F0502020204030204" pitchFamily="34" charset="0"/>
              </a:rPr>
              <a:t>Nguyễn</a:t>
            </a:r>
            <a:r>
              <a:rPr lang="en-US" i="1" dirty="0">
                <a:solidFill>
                  <a:schemeClr val="tx1">
                    <a:lumMod val="20000"/>
                    <a:lumOff val="80000"/>
                  </a:schemeClr>
                </a:solidFill>
                <a:latin typeface="Times New Roman" panose="02020603050405020304" pitchFamily="18" charset="0"/>
                <a:ea typeface="Calibri" panose="020F0502020204030204" pitchFamily="34" charset="0"/>
              </a:rPr>
              <a:t> </a:t>
            </a:r>
            <a:r>
              <a:rPr lang="en-US" i="1" dirty="0" err="1">
                <a:solidFill>
                  <a:schemeClr val="tx1">
                    <a:lumMod val="20000"/>
                    <a:lumOff val="80000"/>
                  </a:schemeClr>
                </a:solidFill>
                <a:latin typeface="Times New Roman" panose="02020603050405020304" pitchFamily="18" charset="0"/>
                <a:ea typeface="Calibri" panose="020F0502020204030204" pitchFamily="34" charset="0"/>
              </a:rPr>
              <a:t>Nhâm</a:t>
            </a:r>
            <a:r>
              <a:rPr lang="en-US" i="1" dirty="0">
                <a:solidFill>
                  <a:schemeClr val="tx1">
                    <a:lumMod val="20000"/>
                    <a:lumOff val="80000"/>
                  </a:schemeClr>
                </a:solidFill>
                <a:latin typeface="Times New Roman" panose="02020603050405020304" pitchFamily="18" charset="0"/>
                <a:ea typeface="Calibri" panose="020F0502020204030204" pitchFamily="34" charset="0"/>
              </a:rPr>
              <a:t>-</a:t>
            </a:r>
            <a:endParaRPr lang="en-SG" sz="4000" dirty="0">
              <a:solidFill>
                <a:schemeClr val="tx1">
                  <a:lumMod val="20000"/>
                  <a:lumOff val="80000"/>
                </a:schemeClr>
              </a:solidFill>
            </a:endParaRPr>
          </a:p>
        </p:txBody>
      </p:sp>
      <p:sp>
        <p:nvSpPr>
          <p:cNvPr id="14" name="Rectangle 13"/>
          <p:cNvSpPr/>
          <p:nvPr/>
        </p:nvSpPr>
        <p:spPr>
          <a:xfrm>
            <a:off x="1342686" y="4212926"/>
            <a:ext cx="184730" cy="707886"/>
          </a:xfrm>
          <a:prstGeom prst="rect">
            <a:avLst/>
          </a:prstGeom>
        </p:spPr>
        <p:txBody>
          <a:bodyPr wrap="none">
            <a:spAutoFit/>
          </a:bodyPr>
          <a:lstStyle/>
          <a:p>
            <a:pPr algn="ctr"/>
            <a:endParaRPr lang="en-SG" sz="4000" dirty="0">
              <a:solidFill>
                <a:schemeClr val="tx1">
                  <a:lumMod val="20000"/>
                  <a:lumOff val="80000"/>
                </a:schemeClr>
              </a:solidFill>
            </a:endParaRPr>
          </a:p>
        </p:txBody>
      </p:sp>
      <p:sp>
        <p:nvSpPr>
          <p:cNvPr id="6" name="TextBox 5">
            <a:extLst>
              <a:ext uri="{FF2B5EF4-FFF2-40B4-BE49-F238E27FC236}">
                <a16:creationId xmlns:a16="http://schemas.microsoft.com/office/drawing/2014/main" xmlns="" id="{277509C1-98DC-65F7-095B-9E1990AD803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908061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1+#ppt_w/2"/>
                                          </p:val>
                                        </p:tav>
                                        <p:tav tm="100000">
                                          <p:val>
                                            <p:strVal val="#ppt_x"/>
                                          </p:val>
                                        </p:tav>
                                      </p:tavLst>
                                    </p:anim>
                                    <p:anim calcmode="lin" valueType="num">
                                      <p:cBhvr additive="base">
                                        <p:cTn id="12" dur="1250" fill="hold"/>
                                        <p:tgtEl>
                                          <p:spTgt spid="11"/>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xmlns="" id="{E3F7631B-9830-6EEC-4B4F-F573486381CD}"/>
              </a:ext>
            </a:extLst>
          </p:cNvPr>
          <p:cNvPicPr>
            <a:picLocks noChangeAspect="1"/>
          </p:cNvPicPr>
          <p:nvPr/>
        </p:nvPicPr>
        <p:blipFill>
          <a:blip r:embed="rId3" cstate="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xmlns=""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xmlns="" id="{7F9DAE87-EBBE-71F7-B34E-3341765FDA6D}"/>
              </a:ext>
            </a:extLst>
          </p:cNvPr>
          <p:cNvPicPr>
            <a:picLocks noChangeAspect="1"/>
          </p:cNvPicPr>
          <p:nvPr/>
        </p:nvPicPr>
        <p:blipFill>
          <a:blip r:embed="rId5" cstate="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xmlns="" id="{BF8FAA07-3454-1E50-2D1C-88192831F1B2}"/>
              </a:ext>
            </a:extLst>
          </p:cNvPr>
          <p:cNvPicPr>
            <a:picLocks noChangeAspect="1"/>
          </p:cNvPicPr>
          <p:nvPr/>
        </p:nvPicPr>
        <p:blipFill>
          <a:blip r:embed="rId6" cstate="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xmlns=""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xmlns="" id="{D480BDA1-7CE7-2568-C5A1-FB44E13C72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xmlns="" id="{1BE9A614-C913-7774-4EB5-28AEEA5AB0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xmlns="" id="{C407C875-A0B2-5D1F-B6EE-2E31460D0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xmlns="" id="{92E7580F-F131-2B9C-5A2F-05DD39BFE1A2}"/>
              </a:ext>
            </a:extLst>
          </p:cNvPr>
          <p:cNvSpPr/>
          <p:nvPr/>
        </p:nvSpPr>
        <p:spPr>
          <a:xfrm>
            <a:off x="2676940" y="109043"/>
            <a:ext cx="6559826"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xmlns="" id="{46DBCE23-BFFE-FCF2-E91E-B646776D6079}"/>
              </a:ext>
            </a:extLst>
          </p:cNvPr>
          <p:cNvSpPr txBox="1"/>
          <p:nvPr/>
        </p:nvSpPr>
        <p:spPr>
          <a:xfrm>
            <a:off x="4231273" y="-78155"/>
            <a:ext cx="9150637"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GB" sz="3200" b="1" i="1" u="none" strike="noStrike" kern="1200" cap="none" spc="-20" normalizeH="0" baseline="0" noProof="0" dirty="0" err="1">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Hoạt</a:t>
            </a:r>
            <a:r>
              <a:rPr kumimoji="0" lang="en-GB" sz="3200" b="1" i="1" u="none" strike="noStrike" kern="1200" cap="none" spc="-2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 </a:t>
            </a:r>
            <a:r>
              <a:rPr lang="en-GB" sz="3200" b="1" i="1" spc="-20" dirty="0" err="1">
                <a:solidFill>
                  <a:srgbClr val="E7E6E6">
                    <a:lumMod val="10000"/>
                  </a:srgbClr>
                </a:solidFill>
                <a:latin typeface="Times New Roman" panose="02020603050405020304" pitchFamily="18" charset="0"/>
                <a:ea typeface="Calibri" panose="020F0502020204030204" pitchFamily="34" charset="0"/>
                <a:cs typeface="Arial"/>
              </a:rPr>
              <a:t>động</a:t>
            </a:r>
            <a:r>
              <a:rPr lang="en-GB" sz="3200" b="1" i="1" spc="-20" dirty="0">
                <a:solidFill>
                  <a:srgbClr val="E7E6E6">
                    <a:lumMod val="10000"/>
                  </a:srgbClr>
                </a:solidFill>
                <a:latin typeface="Times New Roman" panose="02020603050405020304" pitchFamily="18" charset="0"/>
                <a:ea typeface="Calibri" panose="020F0502020204030204" pitchFamily="34" charset="0"/>
                <a:cs typeface="Arial"/>
              </a:rPr>
              <a:t> </a:t>
            </a:r>
            <a:r>
              <a:rPr kumimoji="0" lang="en-GB" sz="3200" b="1" i="1" u="none" strike="noStrike" kern="1200" cap="none" spc="-20" normalizeH="0" baseline="0" noProof="0" dirty="0" err="1">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vận</a:t>
            </a:r>
            <a:r>
              <a:rPr kumimoji="0" lang="en-GB" sz="3200" b="1" i="1" u="none" strike="noStrike" kern="1200" cap="none" spc="-2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 </a:t>
            </a:r>
            <a:r>
              <a:rPr kumimoji="0" lang="en-GB" sz="3200" b="1" i="1" u="none" strike="noStrike" kern="1200" cap="none" spc="-20" normalizeH="0" baseline="0" noProof="0" dirty="0" err="1">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dụng</a:t>
            </a:r>
            <a:endParaRPr kumimoji="0" lang="en-SG" sz="48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9770EB53-FF34-761C-82E1-5671D57643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442" y="3390314"/>
            <a:ext cx="2105381" cy="3467686"/>
          </a:xfrm>
          <a:prstGeom prst="rect">
            <a:avLst/>
          </a:prstGeom>
        </p:spPr>
      </p:pic>
      <p:pic>
        <p:nvPicPr>
          <p:cNvPr id="11" name="图片 16">
            <a:extLst>
              <a:ext uri="{FF2B5EF4-FFF2-40B4-BE49-F238E27FC236}">
                <a16:creationId xmlns:a16="http://schemas.microsoft.com/office/drawing/2014/main" xmlns="" id="{FEA1AC23-28E9-A7C5-8751-2090C0F594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9673" y="369599"/>
            <a:ext cx="9619676" cy="52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xmlns="" id="{6DEC8BE8-542C-D96E-0766-25763EF9A6A8}"/>
              </a:ext>
            </a:extLst>
          </p:cNvPr>
          <p:cNvSpPr txBox="1"/>
          <p:nvPr/>
        </p:nvSpPr>
        <p:spPr>
          <a:xfrm>
            <a:off x="4552890" y="1479452"/>
            <a:ext cx="5655343" cy="2123658"/>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Ấn tượng sâu đậm nhất mà bài thơ để lại trong em là gì?</a:t>
            </a:r>
            <a:endParaRPr kumimoji="0" lang="en-SG" sz="4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5B21DFEE-2431-ED1A-771F-43C3BA01AAB2}"/>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5969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fographics] Vẻ đẹp thiên nhiên kỳ thú của danh thắng Tràng An - Ảnh 1">
            <a:extLst>
              <a:ext uri="{FF2B5EF4-FFF2-40B4-BE49-F238E27FC236}">
                <a16:creationId xmlns:a16="http://schemas.microsoft.com/office/drawing/2014/main" xmlns="" id="{2BCC5F65-7692-963B-D5D7-F83B026946A3}"/>
              </a:ext>
            </a:extLst>
          </p:cNvPr>
          <p:cNvPicPr>
            <a:picLocks noChangeAspect="1"/>
          </p:cNvPicPr>
          <p:nvPr/>
        </p:nvPicPr>
        <p:blipFill rotWithShape="1">
          <a:blip r:embed="rId9">
            <a:extLst>
              <a:ext uri="{28A0092B-C50C-407E-A947-70E740481C1C}">
                <a14:useLocalDpi xmlns:a14="http://schemas.microsoft.com/office/drawing/2010/main" val="0"/>
              </a:ext>
            </a:extLst>
          </a:blip>
          <a:srcRect b="7919"/>
          <a:stretch/>
        </p:blipFill>
        <p:spPr bwMode="auto">
          <a:xfrm>
            <a:off x="5943600" y="-1"/>
            <a:ext cx="6248399" cy="6858001"/>
          </a:xfrm>
          <a:prstGeom prst="rect">
            <a:avLst/>
          </a:prstGeom>
          <a:noFill/>
          <a:ln>
            <a:noFill/>
          </a:ln>
        </p:spPr>
      </p:pic>
      <p:grpSp>
        <p:nvGrpSpPr>
          <p:cNvPr id="3" name="Group 2">
            <a:extLst>
              <a:ext uri="{FF2B5EF4-FFF2-40B4-BE49-F238E27FC236}">
                <a16:creationId xmlns:a16="http://schemas.microsoft.com/office/drawing/2014/main" xmlns="" id="{25D607EE-83CA-189D-3027-C2163069CC5D}"/>
              </a:ext>
            </a:extLst>
          </p:cNvPr>
          <p:cNvGrpSpPr/>
          <p:nvPr/>
        </p:nvGrpSpPr>
        <p:grpSpPr>
          <a:xfrm>
            <a:off x="-28575" y="-414337"/>
            <a:ext cx="6248399" cy="4997912"/>
            <a:chOff x="1762760" y="-20320"/>
            <a:chExt cx="8666480" cy="4883150"/>
          </a:xfrm>
        </p:grpSpPr>
        <p:grpSp>
          <p:nvGrpSpPr>
            <p:cNvPr id="4" name="组合 7">
              <a:extLst>
                <a:ext uri="{FF2B5EF4-FFF2-40B4-BE49-F238E27FC236}">
                  <a16:creationId xmlns:a16="http://schemas.microsoft.com/office/drawing/2014/main" xmlns="" id="{10D75BAD-4611-3A48-5A31-0885383B180D}"/>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7" name="组合 8">
                <a:extLst>
                  <a:ext uri="{FF2B5EF4-FFF2-40B4-BE49-F238E27FC236}">
                    <a16:creationId xmlns:a16="http://schemas.microsoft.com/office/drawing/2014/main" xmlns="" id="{97395C98-615E-6CEE-F788-B90100699DB4}"/>
                  </a:ext>
                </a:extLst>
              </p:cNvPr>
              <p:cNvGrpSpPr/>
              <p:nvPr>
                <p:custDataLst>
                  <p:tags r:id="rId2"/>
                </p:custDataLst>
              </p:nvPr>
            </p:nvGrpSpPr>
            <p:grpSpPr>
              <a:xfrm>
                <a:off x="2776" y="-32"/>
                <a:ext cx="13649" cy="7691"/>
                <a:chOff x="1762543" y="-20073"/>
                <a:chExt cx="8666914" cy="4883621"/>
              </a:xfrm>
            </p:grpSpPr>
            <p:cxnSp>
              <p:nvCxnSpPr>
                <p:cNvPr id="9" name="直接连接符 6">
                  <a:extLst>
                    <a:ext uri="{FF2B5EF4-FFF2-40B4-BE49-F238E27FC236}">
                      <a16:creationId xmlns:a16="http://schemas.microsoft.com/office/drawing/2014/main" xmlns="" id="{9DD190F4-2010-75CE-4D30-1DA264470DEB}"/>
                    </a:ext>
                  </a:extLst>
                </p:cNvPr>
                <p:cNvCxnSpPr/>
                <p:nvPr>
                  <p:custDataLst>
                    <p:tags r:id="rId4"/>
                  </p:custDataLst>
                </p:nvPr>
              </p:nvCxnSpPr>
              <p:spPr>
                <a:xfrm flipH="1">
                  <a:off x="4015408" y="0"/>
                  <a:ext cx="0" cy="1762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15">
                  <a:extLst>
                    <a:ext uri="{FF2B5EF4-FFF2-40B4-BE49-F238E27FC236}">
                      <a16:creationId xmlns:a16="http://schemas.microsoft.com/office/drawing/2014/main" xmlns="" id="{52C8AC51-8EFE-ADD0-0A80-71C691C5A38D}"/>
                    </a:ext>
                  </a:extLst>
                </p:cNvPr>
                <p:cNvCxnSpPr/>
                <p:nvPr>
                  <p:custDataLst>
                    <p:tags r:id="rId5"/>
                  </p:custDataLst>
                </p:nvPr>
              </p:nvCxnSpPr>
              <p:spPr>
                <a:xfrm flipH="1">
                  <a:off x="8408503" y="-20073"/>
                  <a:ext cx="0" cy="1762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云形 14">
                  <a:extLst>
                    <a:ext uri="{FF2B5EF4-FFF2-40B4-BE49-F238E27FC236}">
                      <a16:creationId xmlns:a16="http://schemas.microsoft.com/office/drawing/2014/main" xmlns="" id="{8AFD3C19-76C3-F1DF-A936-7E46414D96BA}"/>
                    </a:ext>
                  </a:extLst>
                </p:cNvPr>
                <p:cNvSpPr/>
                <p:nvPr>
                  <p:custDataLst>
                    <p:tags r:id="rId6"/>
                  </p:custDataLst>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a:endParaRPr>
                </a:p>
              </p:txBody>
            </p:sp>
          </p:grpSp>
          <p:sp>
            <p:nvSpPr>
              <p:cNvPr id="8" name="云形 21">
                <a:extLst>
                  <a:ext uri="{FF2B5EF4-FFF2-40B4-BE49-F238E27FC236}">
                    <a16:creationId xmlns:a16="http://schemas.microsoft.com/office/drawing/2014/main" xmlns="" id="{3B3A9D4B-60B2-0312-C356-D52022745BAD}"/>
                  </a:ext>
                </a:extLst>
              </p:cNvPr>
              <p:cNvSpPr/>
              <p:nvPr>
                <p:custDataLst>
                  <p:tags r:id="rId3"/>
                </p:custDataLst>
              </p:nvPr>
            </p:nvSpPr>
            <p:spPr>
              <a:xfrm>
                <a:off x="3067" y="2144"/>
                <a:ext cx="13068" cy="5395"/>
              </a:xfrm>
              <a:prstGeom prst="cloud">
                <a:avLst/>
              </a:prstGeom>
              <a:noFill/>
              <a:ln w="12700" cmpd="sng">
                <a:solidFill>
                  <a:srgbClr val="0087E9"/>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a:endParaRPr>
              </a:p>
            </p:txBody>
          </p:sp>
        </p:grpSp>
        <p:pic>
          <p:nvPicPr>
            <p:cNvPr id="5" name="图片 11">
              <a:extLst>
                <a:ext uri="{FF2B5EF4-FFF2-40B4-BE49-F238E27FC236}">
                  <a16:creationId xmlns:a16="http://schemas.microsoft.com/office/drawing/2014/main" xmlns="" id="{A9548BE3-CD31-6284-8076-5B0C7BB7C0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6" name="TextBox 5">
              <a:extLst>
                <a:ext uri="{FF2B5EF4-FFF2-40B4-BE49-F238E27FC236}">
                  <a16:creationId xmlns:a16="http://schemas.microsoft.com/office/drawing/2014/main" xmlns="" id="{589F60A6-92C5-9C7E-44AE-44CAFEE84295}"/>
                </a:ext>
              </a:extLst>
            </p:cNvPr>
            <p:cNvSpPr txBox="1"/>
            <p:nvPr/>
          </p:nvSpPr>
          <p:spPr>
            <a:xfrm>
              <a:off x="1939818" y="1721408"/>
              <a:ext cx="8298180" cy="2796597"/>
            </a:xfrm>
            <a:prstGeom prst="rect">
              <a:avLst/>
            </a:prstGeom>
            <a:noFill/>
          </p:spPr>
          <p:txBody>
            <a:bodyPr wrap="square">
              <a:spAutoFit/>
            </a:bodyPr>
            <a:lstStyle/>
            <a:p>
              <a:pPr algn="ctr">
                <a:spcAft>
                  <a:spcPts val="800"/>
                </a:spcAft>
              </a:pP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Em hãy làm video hoặc Infographic giới thiệu cho</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bạn bè về vẻ đẹp của quê hương (cánh đồng dòng </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sông, ngọn núi…)</a:t>
              </a:r>
              <a:endParaRPr lang="en-SG"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2" name="Freeform 8">
            <a:extLst>
              <a:ext uri="{FF2B5EF4-FFF2-40B4-BE49-F238E27FC236}">
                <a16:creationId xmlns:a16="http://schemas.microsoft.com/office/drawing/2014/main" xmlns="" id="{4D617B49-C97D-4811-3CF2-04871AD48CAA}"/>
              </a:ext>
            </a:extLst>
          </p:cNvPr>
          <p:cNvSpPr/>
          <p:nvPr/>
        </p:nvSpPr>
        <p:spPr>
          <a:xfrm flipH="1">
            <a:off x="-143952" y="4300538"/>
            <a:ext cx="2672840" cy="2557461"/>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SG"/>
          </a:p>
        </p:txBody>
      </p:sp>
      <p:sp>
        <p:nvSpPr>
          <p:cNvPr id="13" name="TextBox 12">
            <a:extLst>
              <a:ext uri="{FF2B5EF4-FFF2-40B4-BE49-F238E27FC236}">
                <a16:creationId xmlns:a16="http://schemas.microsoft.com/office/drawing/2014/main" xmlns="" id="{BBADD993-A675-EFD9-DC9F-7FB33732869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829349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D4510B4-6D48-5DC7-1BA8-40ECB4C65EA6}"/>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xmlns="" id="{43DBF4F5-99FC-421A-9499-35139D85BD33}"/>
              </a:ext>
            </a:extLst>
          </p:cNvPr>
          <p:cNvSpPr/>
          <p:nvPr/>
        </p:nvSpPr>
        <p:spPr>
          <a:xfrm>
            <a:off x="2368441" y="1327444"/>
            <a:ext cx="7413513" cy="36392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73542330-D9CE-47F9-96C4-A49EA21F964B}"/>
              </a:ext>
            </a:extLst>
          </p:cNvPr>
          <p:cNvSpPr/>
          <p:nvPr/>
        </p:nvSpPr>
        <p:spPr>
          <a:xfrm rot="19010495">
            <a:off x="2287384" y="1867033"/>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xmlns="" id="{E7881C87-298B-44F1-BA3F-15F860C6F206}"/>
              </a:ext>
            </a:extLst>
          </p:cNvPr>
          <p:cNvSpPr/>
          <p:nvPr/>
        </p:nvSpPr>
        <p:spPr>
          <a:xfrm>
            <a:off x="2809294" y="1609678"/>
            <a:ext cx="6573412" cy="295101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xmlns="" id="{D3298975-E4D6-4EF0-A0DD-C34A6B315261}"/>
              </a:ext>
            </a:extLst>
          </p:cNvPr>
          <p:cNvSpPr txBox="1"/>
          <p:nvPr/>
        </p:nvSpPr>
        <p:spPr>
          <a:xfrm>
            <a:off x="2937303" y="1734386"/>
            <a:ext cx="6317393" cy="3447098"/>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5: Điền từ còn thiếu vào câu ca dao:</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Tròn tròn ..., gốc đa</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Ai gần nhớ ít, ai xa nhớ nhiều</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5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xmlns="" id="{263C0D3B-8BC8-49AD-B1B8-8CBD8B68ED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681707" y="158471"/>
            <a:ext cx="1168973" cy="1168973"/>
          </a:xfrm>
          <a:prstGeom prst="rect">
            <a:avLst/>
          </a:prstGeom>
        </p:spPr>
      </p:pic>
      <p:sp>
        <p:nvSpPr>
          <p:cNvPr id="3" name="1">
            <a:hlinkClick r:id="rId6" action="ppaction://hlinksldjump"/>
            <a:extLst>
              <a:ext uri="{FF2B5EF4-FFF2-40B4-BE49-F238E27FC236}">
                <a16:creationId xmlns:a16="http://schemas.microsoft.com/office/drawing/2014/main" xmlns="" id="{0B79865D-226C-3067-67DD-6071193E5B38}"/>
              </a:ext>
            </a:extLst>
          </p:cNvPr>
          <p:cNvSpPr/>
          <p:nvPr/>
        </p:nvSpPr>
        <p:spPr>
          <a:xfrm>
            <a:off x="1818640" y="515123"/>
            <a:ext cx="793361" cy="57081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graphicFrame>
        <p:nvGraphicFramePr>
          <p:cNvPr id="4" name="Table 3">
            <a:extLst>
              <a:ext uri="{FF2B5EF4-FFF2-40B4-BE49-F238E27FC236}">
                <a16:creationId xmlns:a16="http://schemas.microsoft.com/office/drawing/2014/main" xmlns="" id="{8D94DFA4-2F8C-075B-280A-B9CC285DA4F0}"/>
              </a:ext>
            </a:extLst>
          </p:cNvPr>
          <p:cNvGraphicFramePr>
            <a:graphicFrameLocks noGrp="1"/>
          </p:cNvGraphicFramePr>
          <p:nvPr>
            <p:extLst>
              <p:ext uri="{D42A27DB-BD31-4B8C-83A1-F6EECF244321}">
                <p14:modId xmlns:p14="http://schemas.microsoft.com/office/powerpoint/2010/main" val="4232651299"/>
              </p:ext>
            </p:extLst>
          </p:nvPr>
        </p:nvGraphicFramePr>
        <p:xfrm>
          <a:off x="3473264" y="523746"/>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gridCol w="564122">
                  <a:extLst>
                    <a:ext uri="{9D8B030D-6E8A-4147-A177-3AD203B41FA5}">
                      <a16:colId xmlns:a16="http://schemas.microsoft.com/office/drawing/2014/main" xmlns="" val="400333170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Ế</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Ớ</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05636895"/>
                  </a:ext>
                </a:extLst>
              </a:tr>
            </a:tbl>
          </a:graphicData>
        </a:graphic>
      </p:graphicFrame>
      <p:graphicFrame>
        <p:nvGraphicFramePr>
          <p:cNvPr id="5" name="Table 4">
            <a:extLst>
              <a:ext uri="{FF2B5EF4-FFF2-40B4-BE49-F238E27FC236}">
                <a16:creationId xmlns:a16="http://schemas.microsoft.com/office/drawing/2014/main" xmlns="" id="{55811142-6FBC-FC51-3DA2-7AF9514A7F48}"/>
              </a:ext>
            </a:extLst>
          </p:cNvPr>
          <p:cNvGraphicFramePr>
            <a:graphicFrameLocks noGrp="1"/>
          </p:cNvGraphicFramePr>
          <p:nvPr>
            <p:extLst>
              <p:ext uri="{D42A27DB-BD31-4B8C-83A1-F6EECF244321}">
                <p14:modId xmlns:p14="http://schemas.microsoft.com/office/powerpoint/2010/main" val="3515170533"/>
              </p:ext>
            </p:extLst>
          </p:nvPr>
        </p:nvGraphicFramePr>
        <p:xfrm>
          <a:off x="3473264" y="506813"/>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xmlns="" val="2135269832"/>
                    </a:ext>
                  </a:extLst>
                </a:gridCol>
                <a:gridCol w="564122">
                  <a:extLst>
                    <a:ext uri="{9D8B030D-6E8A-4147-A177-3AD203B41FA5}">
                      <a16:colId xmlns:a16="http://schemas.microsoft.com/office/drawing/2014/main" xmlns="" val="1638036133"/>
                    </a:ext>
                  </a:extLst>
                </a:gridCol>
                <a:gridCol w="564122">
                  <a:extLst>
                    <a:ext uri="{9D8B030D-6E8A-4147-A177-3AD203B41FA5}">
                      <a16:colId xmlns:a16="http://schemas.microsoft.com/office/drawing/2014/main" xmlns="" val="2570690944"/>
                    </a:ext>
                  </a:extLst>
                </a:gridCol>
                <a:gridCol w="564122">
                  <a:extLst>
                    <a:ext uri="{9D8B030D-6E8A-4147-A177-3AD203B41FA5}">
                      <a16:colId xmlns:a16="http://schemas.microsoft.com/office/drawing/2014/main" xmlns="" val="3324827622"/>
                    </a:ext>
                  </a:extLst>
                </a:gridCol>
                <a:gridCol w="564122">
                  <a:extLst>
                    <a:ext uri="{9D8B030D-6E8A-4147-A177-3AD203B41FA5}">
                      <a16:colId xmlns:a16="http://schemas.microsoft.com/office/drawing/2014/main" xmlns="" val="4091403286"/>
                    </a:ext>
                  </a:extLst>
                </a:gridCol>
                <a:gridCol w="564122">
                  <a:extLst>
                    <a:ext uri="{9D8B030D-6E8A-4147-A177-3AD203B41FA5}">
                      <a16:colId xmlns:a16="http://schemas.microsoft.com/office/drawing/2014/main" xmlns="" val="614250473"/>
                    </a:ext>
                  </a:extLst>
                </a:gridCol>
                <a:gridCol w="564122">
                  <a:extLst>
                    <a:ext uri="{9D8B030D-6E8A-4147-A177-3AD203B41FA5}">
                      <a16:colId xmlns:a16="http://schemas.microsoft.com/office/drawing/2014/main" xmlns="" val="113220979"/>
                    </a:ext>
                  </a:extLst>
                </a:gridCol>
                <a:gridCol w="564122">
                  <a:extLst>
                    <a:ext uri="{9D8B030D-6E8A-4147-A177-3AD203B41FA5}">
                      <a16:colId xmlns:a16="http://schemas.microsoft.com/office/drawing/2014/main" xmlns="" val="3173137340"/>
                    </a:ext>
                  </a:extLst>
                </a:gridCol>
                <a:gridCol w="564122">
                  <a:extLst>
                    <a:ext uri="{9D8B030D-6E8A-4147-A177-3AD203B41FA5}">
                      <a16:colId xmlns:a16="http://schemas.microsoft.com/office/drawing/2014/main" xmlns="" val="400333170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I</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Ế</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Ớ</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xmlns="" val="3305636895"/>
                  </a:ext>
                </a:extLst>
              </a:tr>
            </a:tbl>
          </a:graphicData>
        </a:graphic>
      </p:graphicFrame>
      <p:sp>
        <p:nvSpPr>
          <p:cNvPr id="6" name="TextBox 5">
            <a:extLst>
              <a:ext uri="{FF2B5EF4-FFF2-40B4-BE49-F238E27FC236}">
                <a16:creationId xmlns:a16="http://schemas.microsoft.com/office/drawing/2014/main" xmlns="" id="{19043948-B08A-C541-4C81-A02018A24043}"/>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62109954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736"/>
</p:tagLst>
</file>

<file path=ppt/tags/tag10.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AS_UNIQUEID" val="736"/>
</p:tagLst>
</file>

<file path=ppt/tags/tag12.xml><?xml version="1.0" encoding="utf-8"?>
<p:tagLst xmlns:a="http://schemas.openxmlformats.org/drawingml/2006/main" xmlns:r="http://schemas.openxmlformats.org/officeDocument/2006/relationships" xmlns:p="http://schemas.openxmlformats.org/presentationml/2006/main">
  <p:tag name="AS_UNIQUEID" val="737"/>
</p:tagLst>
</file>

<file path=ppt/tags/tag13.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AS_UNIQUEID" val="737"/>
</p:tagLst>
</file>

<file path=ppt/tags/tag3.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Office 主题​​">
  <a:themeElements>
    <a:clrScheme name="自定义 285">
      <a:dk1>
        <a:srgbClr val="C07952"/>
      </a:dk1>
      <a:lt1>
        <a:sysClr val="window" lastClr="FFFFFF"/>
      </a:lt1>
      <a:dk2>
        <a:srgbClr val="44546A"/>
      </a:dk2>
      <a:lt2>
        <a:srgbClr val="E7E6E6"/>
      </a:lt2>
      <a:accent1>
        <a:srgbClr val="99CFD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Arial"/>
      </a:majorFont>
      <a:minorFont>
        <a:latin typeface="字魂86号-杨任东楷书"/>
        <a:ea typeface="字魂86号-杨任东楷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1000"/>
          </a:schemeClr>
        </a:solidFill>
        <a:ln>
          <a:noFill/>
        </a:ln>
      </a:spPr>
      <a:bodyPr rtlCol="0" anchor="ct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nguage Arts for High School - 9th Grade: Romeo &amp; Juliet by Slidesgo">
  <a:themeElements>
    <a:clrScheme name="Simple Light">
      <a:dk1>
        <a:srgbClr val="191DBE"/>
      </a:dk1>
      <a:lt1>
        <a:srgbClr val="FFF1F1"/>
      </a:lt1>
      <a:dk2>
        <a:srgbClr val="FFE8E7"/>
      </a:dk2>
      <a:lt2>
        <a:srgbClr val="FFD8D6"/>
      </a:lt2>
      <a:accent1>
        <a:srgbClr val="FFFDF1"/>
      </a:accent1>
      <a:accent2>
        <a:srgbClr val="EB2A5C"/>
      </a:accent2>
      <a:accent3>
        <a:srgbClr val="FF5A5F"/>
      </a:accent3>
      <a:accent4>
        <a:srgbClr val="FFB758"/>
      </a:accent4>
      <a:accent5>
        <a:srgbClr val="2A9D8F"/>
      </a:accent5>
      <a:accent6>
        <a:srgbClr val="4CC7B8"/>
      </a:accent6>
      <a:hlink>
        <a:srgbClr val="191DB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Hug Day in Brazil by Slidesgo">
  <a:themeElements>
    <a:clrScheme name="Simple Light">
      <a:dk1>
        <a:srgbClr val="000000"/>
      </a:dk1>
      <a:lt1>
        <a:srgbClr val="FFFFFF"/>
      </a:lt1>
      <a:dk2>
        <a:srgbClr val="EBE9E2"/>
      </a:dk2>
      <a:lt2>
        <a:srgbClr val="F7F5EB"/>
      </a:lt2>
      <a:accent1>
        <a:srgbClr val="C23B2F"/>
      </a:accent1>
      <a:accent2>
        <a:srgbClr val="DB543A"/>
      </a:accent2>
      <a:accent3>
        <a:srgbClr val="EF9ABB"/>
      </a:accent3>
      <a:accent4>
        <a:srgbClr val="5F59E6"/>
      </a:accent4>
      <a:accent5>
        <a:srgbClr val="EBA23E"/>
      </a:accent5>
      <a:accent6>
        <a:srgbClr val="567F6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TotalTime>
  <Words>5021</Words>
  <Application>Microsoft Office PowerPoint</Application>
  <PresentationFormat>Custom</PresentationFormat>
  <Paragraphs>839</Paragraphs>
  <Slides>84</Slides>
  <Notes>59</Notes>
  <HiddenSlides>0</HiddenSlides>
  <MMClips>3</MMClips>
  <ScaleCrop>false</ScaleCrop>
  <HeadingPairs>
    <vt:vector size="4" baseType="variant">
      <vt:variant>
        <vt:lpstr>Theme</vt:lpstr>
      </vt:variant>
      <vt:variant>
        <vt:i4>10</vt:i4>
      </vt:variant>
      <vt:variant>
        <vt:lpstr>Slide Titles</vt:lpstr>
      </vt:variant>
      <vt:variant>
        <vt:i4>84</vt:i4>
      </vt:variant>
    </vt:vector>
  </HeadingPairs>
  <TitlesOfParts>
    <vt:vector size="94" baseType="lpstr">
      <vt:lpstr>Office 主题​​</vt:lpstr>
      <vt:lpstr>10_Office Theme</vt:lpstr>
      <vt:lpstr>Class Planning Infographics by Slidesgo</vt:lpstr>
      <vt:lpstr>Kawaii Class Schedule Infographics by Slidesgo</vt:lpstr>
      <vt:lpstr>1_Office Theme</vt:lpstr>
      <vt:lpstr>Office Theme</vt:lpstr>
      <vt:lpstr>Language Arts for High School - 9th Grade: Romeo &amp; Juliet by Slidesgo</vt:lpstr>
      <vt:lpstr>Hug Day in Brazil by Slidesgo</vt:lpstr>
      <vt:lpstr>1_Kawaii Class Schedule Infographics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Khái quát đặc điểm thể loại và hướng dẫn đọc  văn bản 2: Bếp lửa</vt:lpstr>
      <vt:lpstr>IV. Khái quát đặc điểm thể loại và hướng dẫn đọc  văn bản 2: Bếp lửa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Laptop</cp:lastModifiedBy>
  <cp:revision>41</cp:revision>
  <dcterms:created xsi:type="dcterms:W3CDTF">2024-06-02T11:53:52Z</dcterms:created>
  <dcterms:modified xsi:type="dcterms:W3CDTF">2024-06-23T18:04:20Z</dcterms:modified>
</cp:coreProperties>
</file>